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52"/>
  </p:notesMasterIdLst>
  <p:sldIdLst>
    <p:sldId id="256" r:id="rId2"/>
    <p:sldId id="298" r:id="rId3"/>
    <p:sldId id="257" r:id="rId4"/>
    <p:sldId id="291" r:id="rId5"/>
    <p:sldId id="258" r:id="rId6"/>
    <p:sldId id="299" r:id="rId7"/>
    <p:sldId id="292" r:id="rId8"/>
    <p:sldId id="259" r:id="rId9"/>
    <p:sldId id="260" r:id="rId10"/>
    <p:sldId id="300" r:id="rId11"/>
    <p:sldId id="293" r:id="rId12"/>
    <p:sldId id="261" r:id="rId13"/>
    <p:sldId id="301" r:id="rId14"/>
    <p:sldId id="302" r:id="rId15"/>
    <p:sldId id="295" r:id="rId16"/>
    <p:sldId id="296" r:id="rId17"/>
    <p:sldId id="297" r:id="rId18"/>
    <p:sldId id="262" r:id="rId19"/>
    <p:sldId id="294" r:id="rId20"/>
    <p:sldId id="263" r:id="rId21"/>
    <p:sldId id="264" r:id="rId22"/>
    <p:sldId id="265" r:id="rId23"/>
    <p:sldId id="266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7" r:id="rId33"/>
    <p:sldId id="278" r:id="rId34"/>
    <p:sldId id="279" r:id="rId35"/>
    <p:sldId id="281" r:id="rId36"/>
    <p:sldId id="280" r:id="rId37"/>
    <p:sldId id="282" r:id="rId38"/>
    <p:sldId id="283" r:id="rId39"/>
    <p:sldId id="284" r:id="rId40"/>
    <p:sldId id="285" r:id="rId41"/>
    <p:sldId id="286" r:id="rId42"/>
    <p:sldId id="287" r:id="rId43"/>
    <p:sldId id="288" r:id="rId44"/>
    <p:sldId id="305" r:id="rId45"/>
    <p:sldId id="306" r:id="rId46"/>
    <p:sldId id="289" r:id="rId47"/>
    <p:sldId id="304" r:id="rId48"/>
    <p:sldId id="303" r:id="rId49"/>
    <p:sldId id="307" r:id="rId50"/>
    <p:sldId id="308" r:id="rId51"/>
  </p:sldIdLst>
  <p:sldSz cx="9144000" cy="5143500" type="screen16x9"/>
  <p:notesSz cx="6858000" cy="9144000"/>
  <p:embeddedFontLst>
    <p:embeddedFont>
      <p:font typeface="宋体" panose="02010600030101010101" pitchFamily="2" charset="-122"/>
      <p:regular r:id="rId53"/>
    </p:embeddedFont>
    <p:embeddedFont>
      <p:font typeface="Fira Sans Extra Condensed" panose="020B0604020202020204" charset="0"/>
      <p:regular r:id="rId54"/>
      <p:bold r:id="rId55"/>
      <p:italic r:id="rId56"/>
      <p:boldItalic r:id="rId57"/>
    </p:embeddedFont>
    <p:embeddedFont>
      <p:font typeface="Arial Black" panose="020B0A04020102020204" pitchFamily="34" charset="0"/>
      <p:bold r:id="rId58"/>
    </p:embeddedFont>
    <p:embeddedFont>
      <p:font typeface="맑은 고딕" panose="020B0503020000020004" pitchFamily="34" charset="-127"/>
      <p:regular r:id="rId59"/>
      <p:bold r:id="rId60"/>
    </p:embeddedFont>
    <p:embeddedFont>
      <p:font typeface="Arial Unicode MS" panose="020B0604020202020204" pitchFamily="34" charset="-128"/>
      <p:regular r:id="rId61"/>
    </p:embeddedFont>
    <p:embeddedFont>
      <p:font typeface="Calibri" panose="020F0502020204030204" pitchFamily="34" charset="0"/>
      <p:regular r:id="rId62"/>
      <p:bold r:id="rId63"/>
      <p:italic r:id="rId64"/>
      <p:boldItalic r:id="rId65"/>
    </p:embeddedFont>
    <p:embeddedFont>
      <p:font typeface="Red Hat Display Black" panose="020B0604020202020204" charset="0"/>
      <p:bold r:id="rId66"/>
      <p:boldItalic r:id="rId67"/>
    </p:embeddedFont>
    <p:embeddedFont>
      <p:font typeface="Roboto" panose="020B0604020202020204" charset="0"/>
      <p:regular r:id="rId68"/>
      <p:bold r:id="rId69"/>
      <p:italic r:id="rId70"/>
      <p:boldItalic r:id="rId71"/>
    </p:embeddedFont>
    <p:embeddedFont>
      <p:font typeface="Fira Sans Extra Condensed SemiBold" panose="020B0604020202020204" charset="0"/>
      <p:regular r:id="rId72"/>
      <p:bold r:id="rId73"/>
      <p:italic r:id="rId74"/>
      <p:boldItalic r:id="rId75"/>
    </p:embeddedFont>
    <p:embeddedFont>
      <p:font typeface="微软雅黑" panose="020B0503020204020204" pitchFamily="34" charset="-122"/>
      <p:regular r:id="rId76"/>
      <p:bold r:id="rId7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8B19"/>
    <a:srgbClr val="FBDBB7"/>
    <a:srgbClr val="ED6945"/>
    <a:srgbClr val="E848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973B1A8-FFB5-4DB4-B76E-34E58C976685}">
  <a:tblStyle styleId="{D973B1A8-FFB5-4DB4-B76E-34E58C97668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1" autoAdjust="0"/>
    <p:restoredTop sz="94630" autoAdjust="0"/>
  </p:normalViewPr>
  <p:slideViewPr>
    <p:cSldViewPr snapToGrid="0">
      <p:cViewPr>
        <p:scale>
          <a:sx n="75" d="100"/>
          <a:sy n="75" d="100"/>
        </p:scale>
        <p:origin x="1422" y="744"/>
      </p:cViewPr>
      <p:guideLst/>
    </p:cSldViewPr>
  </p:slideViewPr>
  <p:outlineViewPr>
    <p:cViewPr>
      <p:scale>
        <a:sx n="33" d="100"/>
        <a:sy n="33" d="100"/>
      </p:scale>
      <p:origin x="0" y="-41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3.fntdata"/><Relationship Id="rId63" Type="http://schemas.openxmlformats.org/officeDocument/2006/relationships/font" Target="fonts/font11.fntdata"/><Relationship Id="rId68" Type="http://schemas.openxmlformats.org/officeDocument/2006/relationships/font" Target="fonts/font16.fntdata"/><Relationship Id="rId76" Type="http://schemas.openxmlformats.org/officeDocument/2006/relationships/font" Target="fonts/font24.fntdata"/><Relationship Id="rId7" Type="http://schemas.openxmlformats.org/officeDocument/2006/relationships/slide" Target="slides/slide6.xml"/><Relationship Id="rId71" Type="http://schemas.openxmlformats.org/officeDocument/2006/relationships/font" Target="fonts/font1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66" Type="http://schemas.openxmlformats.org/officeDocument/2006/relationships/font" Target="fonts/font14.fntdata"/><Relationship Id="rId74" Type="http://schemas.openxmlformats.org/officeDocument/2006/relationships/font" Target="fonts/font22.fntdata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8.fntdata"/><Relationship Id="rId65" Type="http://schemas.openxmlformats.org/officeDocument/2006/relationships/font" Target="fonts/font13.fntdata"/><Relationship Id="rId73" Type="http://schemas.openxmlformats.org/officeDocument/2006/relationships/font" Target="fonts/font21.fntdata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4.fntdata"/><Relationship Id="rId64" Type="http://schemas.openxmlformats.org/officeDocument/2006/relationships/font" Target="fonts/font12.fntdata"/><Relationship Id="rId69" Type="http://schemas.openxmlformats.org/officeDocument/2006/relationships/font" Target="fonts/font17.fntdata"/><Relationship Id="rId77" Type="http://schemas.openxmlformats.org/officeDocument/2006/relationships/font" Target="fonts/font25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20.fntdata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7.fntdata"/><Relationship Id="rId67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2.fntdata"/><Relationship Id="rId62" Type="http://schemas.openxmlformats.org/officeDocument/2006/relationships/font" Target="fonts/font10.fntdata"/><Relationship Id="rId70" Type="http://schemas.openxmlformats.org/officeDocument/2006/relationships/font" Target="fonts/font18.fntdata"/><Relationship Id="rId75" Type="http://schemas.openxmlformats.org/officeDocument/2006/relationships/font" Target="fonts/font2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506022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60049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8" name="Google Shape;1718;gf6e9468707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9" name="Google Shape;1719;gf6e9468707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36364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75247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defTabSz="966788" fontAlgn="base">
              <a:spcBef>
                <a:spcPct val="0"/>
              </a:spcBef>
              <a:spcAft>
                <a:spcPct val="0"/>
              </a:spcAft>
            </a:pPr>
            <a:fld id="{DD85BDDC-0652-496A-BB8E-28D704772BDB}" type="slidenum">
              <a:rPr lang="zh-CN" altLang="en-US" sz="1200">
                <a:latin typeface="Calibri" pitchFamily="34" charset="0"/>
                <a:ea typeface="宋体" pitchFamily="2" charset="-122"/>
              </a:rPr>
              <a:pPr defTabSz="966788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5707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Google Shape;1840;gf7f7d6bb2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1" name="Google Shape;1841;gf7f7d6bb2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70413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" name="Google Shape;1893;gf7f7d6bb22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4" name="Google Shape;1894;gf7f7d6bb22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46905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1" name="Google Shape;1991;gf7f7d6bb2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2" name="Google Shape;1992;gf7f7d6bb2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1599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" name="Google Shape;2017;gf7f7d6bb22_0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8" name="Google Shape;2018;gf7f7d6bb22_0_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19409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6" name="Google Shape;2086;gf7f7d6bb22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7" name="Google Shape;2087;gf7f7d6bb22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08004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0" name="Google Shape;6080;gf6e946870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1" name="Google Shape;6081;gf6e946870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59700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7" name="Google Shape;6187;gf7f7d6bb2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8" name="Google Shape;6188;gf7f7d6bb2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7878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588378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3" name="Google Shape;6193;gf7f7d6bb22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4" name="Google Shape;6194;gf7f7d6bb22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16723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7" name="Google Shape;6257;gf7f7d6bb2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8" name="Google Shape;6258;gf7f7d6bb2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13560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2" name="Google Shape;6392;gf7f7d6bb2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3" name="Google Shape;6393;gf7f7d6bb22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65746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4" name="Google Shape;6424;gf7f7d6bb22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5" name="Google Shape;6425;gf7f7d6bb22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6912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3" name="Google Shape;6483;gf7f7d6bb22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4" name="Google Shape;6484;gf7f7d6bb22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86585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7" name="Google Shape;6607;gf7f7d6bb22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8" name="Google Shape;6608;gf7f7d6bb22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39074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8" name="Google Shape;7088;gf7f7d6bb22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89" name="Google Shape;7089;gf7f7d6bb22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66230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6" name="Google Shape;7136;gf7f7d6bb22_0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37" name="Google Shape;7137;gf7f7d6bb22_0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59607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" name="Google Shape;7208;gf7f7d6bb22_0_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9" name="Google Shape;7209;gf7f7d6bb22_0_3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61413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2" name="Google Shape;7522;gf7f7d6bb22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3" name="Google Shape;7523;gf7f7d6bb22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6073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f7f7d6bb22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f7f7d6bb22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12982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2" name="Google Shape;7252;gf7f7d6bb22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3" name="Google Shape;7253;gf7f7d6bb22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75587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8" name="Google Shape;7708;gf7f7d6bb22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9" name="Google Shape;7709;gf7f7d6bb22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22992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5" name="Google Shape;7755;gf7f7d6bb22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6" name="Google Shape;7756;gf7f7d6bb22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20676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9" name="Google Shape;7799;gf7f7d6bb22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0" name="Google Shape;7800;gf7f7d6bb22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95335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9" name="Google Shape;7929;gf7f7d6bb22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30" name="Google Shape;7930;gf7f7d6bb22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36814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78748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g8509f50e2e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9" name="Google Shape;1079;g8509f50e2e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16624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4" name="Google Shape;16714;gc03f8a8aa1_7_137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15" name="Google Shape;16715;gc03f8a8aa1_7_137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010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ae14a965ca_0_7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ae14a965ca_0_7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4751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f6e946870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" name="Google Shape;763;gf6e946870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5762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3073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gf7f7d6bb22_0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6" name="Google Shape;1196;gf7f7d6bb22_0_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838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gf6e946870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4" name="Google Shape;1274;gf6e946870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8629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63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85804" y="963750"/>
            <a:ext cx="4647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685800" y="2977100"/>
            <a:ext cx="39678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 userDrawn="1">
  <p:cSld name="1_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ángulo isósceles 1"/>
          <p:cNvSpPr/>
          <p:nvPr userDrawn="1"/>
        </p:nvSpPr>
        <p:spPr>
          <a:xfrm rot="19361730">
            <a:off x="114806" y="-1779774"/>
            <a:ext cx="5672522" cy="3885149"/>
          </a:xfrm>
          <a:custGeom>
            <a:avLst/>
            <a:gdLst>
              <a:gd name="connsiteX0" fmla="*/ 0 w 1155469"/>
              <a:gd name="connsiteY0" fmla="*/ 753437 h 753437"/>
              <a:gd name="connsiteX1" fmla="*/ 577735 w 1155469"/>
              <a:gd name="connsiteY1" fmla="*/ 0 h 753437"/>
              <a:gd name="connsiteX2" fmla="*/ 1155469 w 1155469"/>
              <a:gd name="connsiteY2" fmla="*/ 753437 h 753437"/>
              <a:gd name="connsiteX3" fmla="*/ 0 w 1155469"/>
              <a:gd name="connsiteY3" fmla="*/ 753437 h 753437"/>
              <a:gd name="connsiteX0" fmla="*/ 0 w 5672522"/>
              <a:gd name="connsiteY0" fmla="*/ 753437 h 3850199"/>
              <a:gd name="connsiteX1" fmla="*/ 577735 w 5672522"/>
              <a:gd name="connsiteY1" fmla="*/ 0 h 3850199"/>
              <a:gd name="connsiteX2" fmla="*/ 5672522 w 5672522"/>
              <a:gd name="connsiteY2" fmla="*/ 3850199 h 3850199"/>
              <a:gd name="connsiteX3" fmla="*/ 0 w 5672522"/>
              <a:gd name="connsiteY3" fmla="*/ 753437 h 3850199"/>
              <a:gd name="connsiteX0" fmla="*/ 0 w 5672522"/>
              <a:gd name="connsiteY0" fmla="*/ 623396 h 3720158"/>
              <a:gd name="connsiteX1" fmla="*/ 624964 w 5672522"/>
              <a:gd name="connsiteY1" fmla="*/ 0 h 3720158"/>
              <a:gd name="connsiteX2" fmla="*/ 5672522 w 5672522"/>
              <a:gd name="connsiteY2" fmla="*/ 3720158 h 3720158"/>
              <a:gd name="connsiteX3" fmla="*/ 0 w 5672522"/>
              <a:gd name="connsiteY3" fmla="*/ 623396 h 3720158"/>
              <a:gd name="connsiteX0" fmla="*/ 0 w 5672522"/>
              <a:gd name="connsiteY0" fmla="*/ 788387 h 3885149"/>
              <a:gd name="connsiteX1" fmla="*/ 573012 w 5672522"/>
              <a:gd name="connsiteY1" fmla="*/ 0 h 3885149"/>
              <a:gd name="connsiteX2" fmla="*/ 5672522 w 5672522"/>
              <a:gd name="connsiteY2" fmla="*/ 3885149 h 3885149"/>
              <a:gd name="connsiteX3" fmla="*/ 0 w 5672522"/>
              <a:gd name="connsiteY3" fmla="*/ 788387 h 3885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522" h="3885149">
                <a:moveTo>
                  <a:pt x="0" y="788387"/>
                </a:moveTo>
                <a:lnTo>
                  <a:pt x="573012" y="0"/>
                </a:lnTo>
                <a:lnTo>
                  <a:pt x="5672522" y="3885149"/>
                </a:lnTo>
                <a:lnTo>
                  <a:pt x="0" y="78838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99164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ángulo isósceles 1"/>
          <p:cNvSpPr/>
          <p:nvPr userDrawn="1"/>
        </p:nvSpPr>
        <p:spPr>
          <a:xfrm rot="19361730">
            <a:off x="114806" y="-1779774"/>
            <a:ext cx="5672522" cy="3885149"/>
          </a:xfrm>
          <a:custGeom>
            <a:avLst/>
            <a:gdLst>
              <a:gd name="connsiteX0" fmla="*/ 0 w 1155469"/>
              <a:gd name="connsiteY0" fmla="*/ 753437 h 753437"/>
              <a:gd name="connsiteX1" fmla="*/ 577735 w 1155469"/>
              <a:gd name="connsiteY1" fmla="*/ 0 h 753437"/>
              <a:gd name="connsiteX2" fmla="*/ 1155469 w 1155469"/>
              <a:gd name="connsiteY2" fmla="*/ 753437 h 753437"/>
              <a:gd name="connsiteX3" fmla="*/ 0 w 1155469"/>
              <a:gd name="connsiteY3" fmla="*/ 753437 h 753437"/>
              <a:gd name="connsiteX0" fmla="*/ 0 w 5672522"/>
              <a:gd name="connsiteY0" fmla="*/ 753437 h 3850199"/>
              <a:gd name="connsiteX1" fmla="*/ 577735 w 5672522"/>
              <a:gd name="connsiteY1" fmla="*/ 0 h 3850199"/>
              <a:gd name="connsiteX2" fmla="*/ 5672522 w 5672522"/>
              <a:gd name="connsiteY2" fmla="*/ 3850199 h 3850199"/>
              <a:gd name="connsiteX3" fmla="*/ 0 w 5672522"/>
              <a:gd name="connsiteY3" fmla="*/ 753437 h 3850199"/>
              <a:gd name="connsiteX0" fmla="*/ 0 w 5672522"/>
              <a:gd name="connsiteY0" fmla="*/ 623396 h 3720158"/>
              <a:gd name="connsiteX1" fmla="*/ 624964 w 5672522"/>
              <a:gd name="connsiteY1" fmla="*/ 0 h 3720158"/>
              <a:gd name="connsiteX2" fmla="*/ 5672522 w 5672522"/>
              <a:gd name="connsiteY2" fmla="*/ 3720158 h 3720158"/>
              <a:gd name="connsiteX3" fmla="*/ 0 w 5672522"/>
              <a:gd name="connsiteY3" fmla="*/ 623396 h 3720158"/>
              <a:gd name="connsiteX0" fmla="*/ 0 w 5672522"/>
              <a:gd name="connsiteY0" fmla="*/ 788387 h 3885149"/>
              <a:gd name="connsiteX1" fmla="*/ 573012 w 5672522"/>
              <a:gd name="connsiteY1" fmla="*/ 0 h 3885149"/>
              <a:gd name="connsiteX2" fmla="*/ 5672522 w 5672522"/>
              <a:gd name="connsiteY2" fmla="*/ 3885149 h 3885149"/>
              <a:gd name="connsiteX3" fmla="*/ 0 w 5672522"/>
              <a:gd name="connsiteY3" fmla="*/ 788387 h 3885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522" h="3885149">
                <a:moveTo>
                  <a:pt x="0" y="788387"/>
                </a:moveTo>
                <a:lnTo>
                  <a:pt x="573012" y="0"/>
                </a:lnTo>
                <a:lnTo>
                  <a:pt x="5672522" y="3885149"/>
                </a:lnTo>
                <a:lnTo>
                  <a:pt x="0" y="788387"/>
                </a:lnTo>
                <a:close/>
              </a:path>
            </a:pathLst>
          </a:custGeom>
          <a:solidFill>
            <a:srgbClr val="ED6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Triángulo isósceles 1"/>
          <p:cNvSpPr/>
          <p:nvPr userDrawn="1"/>
        </p:nvSpPr>
        <p:spPr>
          <a:xfrm rot="8640886">
            <a:off x="3253346" y="3070384"/>
            <a:ext cx="5796721" cy="3818434"/>
          </a:xfrm>
          <a:custGeom>
            <a:avLst/>
            <a:gdLst>
              <a:gd name="connsiteX0" fmla="*/ 0 w 1155469"/>
              <a:gd name="connsiteY0" fmla="*/ 753437 h 753437"/>
              <a:gd name="connsiteX1" fmla="*/ 577735 w 1155469"/>
              <a:gd name="connsiteY1" fmla="*/ 0 h 753437"/>
              <a:gd name="connsiteX2" fmla="*/ 1155469 w 1155469"/>
              <a:gd name="connsiteY2" fmla="*/ 753437 h 753437"/>
              <a:gd name="connsiteX3" fmla="*/ 0 w 1155469"/>
              <a:gd name="connsiteY3" fmla="*/ 753437 h 753437"/>
              <a:gd name="connsiteX0" fmla="*/ 0 w 5672522"/>
              <a:gd name="connsiteY0" fmla="*/ 753437 h 3850199"/>
              <a:gd name="connsiteX1" fmla="*/ 577735 w 5672522"/>
              <a:gd name="connsiteY1" fmla="*/ 0 h 3850199"/>
              <a:gd name="connsiteX2" fmla="*/ 5672522 w 5672522"/>
              <a:gd name="connsiteY2" fmla="*/ 3850199 h 3850199"/>
              <a:gd name="connsiteX3" fmla="*/ 0 w 5672522"/>
              <a:gd name="connsiteY3" fmla="*/ 753437 h 3850199"/>
              <a:gd name="connsiteX0" fmla="*/ 0 w 5672522"/>
              <a:gd name="connsiteY0" fmla="*/ 623396 h 3720158"/>
              <a:gd name="connsiteX1" fmla="*/ 624964 w 5672522"/>
              <a:gd name="connsiteY1" fmla="*/ 0 h 3720158"/>
              <a:gd name="connsiteX2" fmla="*/ 5672522 w 5672522"/>
              <a:gd name="connsiteY2" fmla="*/ 3720158 h 3720158"/>
              <a:gd name="connsiteX3" fmla="*/ 0 w 5672522"/>
              <a:gd name="connsiteY3" fmla="*/ 623396 h 3720158"/>
              <a:gd name="connsiteX0" fmla="*/ 0 w 5672522"/>
              <a:gd name="connsiteY0" fmla="*/ 788387 h 3885149"/>
              <a:gd name="connsiteX1" fmla="*/ 573012 w 5672522"/>
              <a:gd name="connsiteY1" fmla="*/ 0 h 3885149"/>
              <a:gd name="connsiteX2" fmla="*/ 5672522 w 5672522"/>
              <a:gd name="connsiteY2" fmla="*/ 3885149 h 3885149"/>
              <a:gd name="connsiteX3" fmla="*/ 0 w 5672522"/>
              <a:gd name="connsiteY3" fmla="*/ 788387 h 3885149"/>
              <a:gd name="connsiteX0" fmla="*/ 0 w 5798037"/>
              <a:gd name="connsiteY0" fmla="*/ 788387 h 3826727"/>
              <a:gd name="connsiteX1" fmla="*/ 573012 w 5798037"/>
              <a:gd name="connsiteY1" fmla="*/ 0 h 3826727"/>
              <a:gd name="connsiteX2" fmla="*/ 5798037 w 5798037"/>
              <a:gd name="connsiteY2" fmla="*/ 3826727 h 3826727"/>
              <a:gd name="connsiteX3" fmla="*/ 0 w 5798037"/>
              <a:gd name="connsiteY3" fmla="*/ 788387 h 3826727"/>
              <a:gd name="connsiteX0" fmla="*/ 0 w 5796721"/>
              <a:gd name="connsiteY0" fmla="*/ 788387 h 3818434"/>
              <a:gd name="connsiteX1" fmla="*/ 573012 w 5796721"/>
              <a:gd name="connsiteY1" fmla="*/ 0 h 3818434"/>
              <a:gd name="connsiteX2" fmla="*/ 5796721 w 5796721"/>
              <a:gd name="connsiteY2" fmla="*/ 3818434 h 3818434"/>
              <a:gd name="connsiteX3" fmla="*/ 0 w 5796721"/>
              <a:gd name="connsiteY3" fmla="*/ 788387 h 3818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6721" h="3818434">
                <a:moveTo>
                  <a:pt x="0" y="788387"/>
                </a:moveTo>
                <a:lnTo>
                  <a:pt x="573012" y="0"/>
                </a:lnTo>
                <a:lnTo>
                  <a:pt x="5796721" y="3818434"/>
                </a:lnTo>
                <a:lnTo>
                  <a:pt x="0" y="788387"/>
                </a:lnTo>
                <a:close/>
              </a:path>
            </a:pathLst>
          </a:custGeom>
          <a:solidFill>
            <a:srgbClr val="ED6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8B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17"/>
          </a:p>
        </p:txBody>
      </p:sp>
    </p:spTree>
    <p:extLst>
      <p:ext uri="{BB962C8B-B14F-4D97-AF65-F5344CB8AC3E}">
        <p14:creationId xmlns:p14="http://schemas.microsoft.com/office/powerpoint/2010/main" val="2281706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 userDrawn="1"/>
        </p:nvSpPr>
        <p:spPr bwMode="auto">
          <a:xfrm>
            <a:off x="6558" y="0"/>
            <a:ext cx="9137442" cy="5143500"/>
          </a:xfrm>
          <a:custGeom>
            <a:avLst/>
            <a:gdLst>
              <a:gd name="T0" fmla="*/ 0 w 3857"/>
              <a:gd name="T1" fmla="*/ 1546 h 2160"/>
              <a:gd name="T2" fmla="*/ 49 w 3857"/>
              <a:gd name="T3" fmla="*/ 1587 h 2160"/>
              <a:gd name="T4" fmla="*/ 101 w 3857"/>
              <a:gd name="T5" fmla="*/ 1681 h 2160"/>
              <a:gd name="T6" fmla="*/ 55 w 3857"/>
              <a:gd name="T7" fmla="*/ 1540 h 2160"/>
              <a:gd name="T8" fmla="*/ 108 w 3857"/>
              <a:gd name="T9" fmla="*/ 1468 h 2160"/>
              <a:gd name="T10" fmla="*/ 171 w 3857"/>
              <a:gd name="T11" fmla="*/ 1193 h 2160"/>
              <a:gd name="T12" fmla="*/ 224 w 3857"/>
              <a:gd name="T13" fmla="*/ 1182 h 2160"/>
              <a:gd name="T14" fmla="*/ 240 w 3857"/>
              <a:gd name="T15" fmla="*/ 1183 h 2160"/>
              <a:gd name="T16" fmla="*/ 413 w 3857"/>
              <a:gd name="T17" fmla="*/ 1284 h 2160"/>
              <a:gd name="T18" fmla="*/ 444 w 3857"/>
              <a:gd name="T19" fmla="*/ 1290 h 2160"/>
              <a:gd name="T20" fmla="*/ 559 w 3857"/>
              <a:gd name="T21" fmla="*/ 1480 h 2160"/>
              <a:gd name="T22" fmla="*/ 635 w 3857"/>
              <a:gd name="T23" fmla="*/ 1235 h 2160"/>
              <a:gd name="T24" fmla="*/ 788 w 3857"/>
              <a:gd name="T25" fmla="*/ 1410 h 2160"/>
              <a:gd name="T26" fmla="*/ 803 w 3857"/>
              <a:gd name="T27" fmla="*/ 1360 h 2160"/>
              <a:gd name="T28" fmla="*/ 852 w 3857"/>
              <a:gd name="T29" fmla="*/ 1669 h 2160"/>
              <a:gd name="T30" fmla="*/ 908 w 3857"/>
              <a:gd name="T31" fmla="*/ 1708 h 2160"/>
              <a:gd name="T32" fmla="*/ 1040 w 3857"/>
              <a:gd name="T33" fmla="*/ 1520 h 2160"/>
              <a:gd name="T34" fmla="*/ 1077 w 3857"/>
              <a:gd name="T35" fmla="*/ 1535 h 2160"/>
              <a:gd name="T36" fmla="*/ 1111 w 3857"/>
              <a:gd name="T37" fmla="*/ 1632 h 2160"/>
              <a:gd name="T38" fmla="*/ 1133 w 3857"/>
              <a:gd name="T39" fmla="*/ 1693 h 2160"/>
              <a:gd name="T40" fmla="*/ 1187 w 3857"/>
              <a:gd name="T41" fmla="*/ 1679 h 2160"/>
              <a:gd name="T42" fmla="*/ 1155 w 3857"/>
              <a:gd name="T43" fmla="*/ 1728 h 2160"/>
              <a:gd name="T44" fmla="*/ 1315 w 3857"/>
              <a:gd name="T45" fmla="*/ 1491 h 2160"/>
              <a:gd name="T46" fmla="*/ 1414 w 3857"/>
              <a:gd name="T47" fmla="*/ 1731 h 2160"/>
              <a:gd name="T48" fmla="*/ 1462 w 3857"/>
              <a:gd name="T49" fmla="*/ 1726 h 2160"/>
              <a:gd name="T50" fmla="*/ 1462 w 3857"/>
              <a:gd name="T51" fmla="*/ 1845 h 2160"/>
              <a:gd name="T52" fmla="*/ 1507 w 3857"/>
              <a:gd name="T53" fmla="*/ 1879 h 2160"/>
              <a:gd name="T54" fmla="*/ 1633 w 3857"/>
              <a:gd name="T55" fmla="*/ 1867 h 2160"/>
              <a:gd name="T56" fmla="*/ 1712 w 3857"/>
              <a:gd name="T57" fmla="*/ 1942 h 2160"/>
              <a:gd name="T58" fmla="*/ 1715 w 3857"/>
              <a:gd name="T59" fmla="*/ 2098 h 2160"/>
              <a:gd name="T60" fmla="*/ 1759 w 3857"/>
              <a:gd name="T61" fmla="*/ 1794 h 2160"/>
              <a:gd name="T62" fmla="*/ 1934 w 3857"/>
              <a:gd name="T63" fmla="*/ 1919 h 2160"/>
              <a:gd name="T64" fmla="*/ 1919 w 3857"/>
              <a:gd name="T65" fmla="*/ 2123 h 2160"/>
              <a:gd name="T66" fmla="*/ 1954 w 3857"/>
              <a:gd name="T67" fmla="*/ 2074 h 2160"/>
              <a:gd name="T68" fmla="*/ 2008 w 3857"/>
              <a:gd name="T69" fmla="*/ 2031 h 2160"/>
              <a:gd name="T70" fmla="*/ 2032 w 3857"/>
              <a:gd name="T71" fmla="*/ 2039 h 2160"/>
              <a:gd name="T72" fmla="*/ 2055 w 3857"/>
              <a:gd name="T73" fmla="*/ 1997 h 2160"/>
              <a:gd name="T74" fmla="*/ 2132 w 3857"/>
              <a:gd name="T75" fmla="*/ 1850 h 2160"/>
              <a:gd name="T76" fmla="*/ 2286 w 3857"/>
              <a:gd name="T77" fmla="*/ 2084 h 2160"/>
              <a:gd name="T78" fmla="*/ 2347 w 3857"/>
              <a:gd name="T79" fmla="*/ 1975 h 2160"/>
              <a:gd name="T80" fmla="*/ 2360 w 3857"/>
              <a:gd name="T81" fmla="*/ 2083 h 2160"/>
              <a:gd name="T82" fmla="*/ 2419 w 3857"/>
              <a:gd name="T83" fmla="*/ 1955 h 2160"/>
              <a:gd name="T84" fmla="*/ 2479 w 3857"/>
              <a:gd name="T85" fmla="*/ 1931 h 2160"/>
              <a:gd name="T86" fmla="*/ 2460 w 3857"/>
              <a:gd name="T87" fmla="*/ 2075 h 2160"/>
              <a:gd name="T88" fmla="*/ 2498 w 3857"/>
              <a:gd name="T89" fmla="*/ 2091 h 2160"/>
              <a:gd name="T90" fmla="*/ 2530 w 3857"/>
              <a:gd name="T91" fmla="*/ 2089 h 2160"/>
              <a:gd name="T92" fmla="*/ 2565 w 3857"/>
              <a:gd name="T93" fmla="*/ 2141 h 2160"/>
              <a:gd name="T94" fmla="*/ 3857 w 3857"/>
              <a:gd name="T95" fmla="*/ 2160 h 2160"/>
              <a:gd name="T96" fmla="*/ 0 w 3857"/>
              <a:gd name="T97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857" h="2160">
                <a:moveTo>
                  <a:pt x="0" y="0"/>
                </a:moveTo>
                <a:cubicBezTo>
                  <a:pt x="0" y="1546"/>
                  <a:pt x="0" y="1546"/>
                  <a:pt x="0" y="1546"/>
                </a:cubicBezTo>
                <a:cubicBezTo>
                  <a:pt x="4" y="1543"/>
                  <a:pt x="10" y="1541"/>
                  <a:pt x="16" y="1541"/>
                </a:cubicBezTo>
                <a:cubicBezTo>
                  <a:pt x="39" y="1540"/>
                  <a:pt x="40" y="1570"/>
                  <a:pt x="49" y="1587"/>
                </a:cubicBezTo>
                <a:cubicBezTo>
                  <a:pt x="56" y="1601"/>
                  <a:pt x="63" y="1615"/>
                  <a:pt x="70" y="1628"/>
                </a:cubicBezTo>
                <a:cubicBezTo>
                  <a:pt x="79" y="1647"/>
                  <a:pt x="89" y="1664"/>
                  <a:pt x="101" y="1681"/>
                </a:cubicBezTo>
                <a:cubicBezTo>
                  <a:pt x="86" y="1658"/>
                  <a:pt x="73" y="1633"/>
                  <a:pt x="63" y="1606"/>
                </a:cubicBezTo>
                <a:cubicBezTo>
                  <a:pt x="55" y="1585"/>
                  <a:pt x="47" y="1563"/>
                  <a:pt x="55" y="1540"/>
                </a:cubicBezTo>
                <a:cubicBezTo>
                  <a:pt x="38" y="1508"/>
                  <a:pt x="54" y="1475"/>
                  <a:pt x="48" y="1441"/>
                </a:cubicBezTo>
                <a:cubicBezTo>
                  <a:pt x="73" y="1448"/>
                  <a:pt x="88" y="1482"/>
                  <a:pt x="108" y="1468"/>
                </a:cubicBezTo>
                <a:cubicBezTo>
                  <a:pt x="126" y="1456"/>
                  <a:pt x="111" y="1427"/>
                  <a:pt x="110" y="1406"/>
                </a:cubicBezTo>
                <a:cubicBezTo>
                  <a:pt x="107" y="1328"/>
                  <a:pt x="114" y="1254"/>
                  <a:pt x="171" y="1193"/>
                </a:cubicBezTo>
                <a:cubicBezTo>
                  <a:pt x="182" y="1182"/>
                  <a:pt x="193" y="1172"/>
                  <a:pt x="208" y="1167"/>
                </a:cubicBezTo>
                <a:cubicBezTo>
                  <a:pt x="222" y="1163"/>
                  <a:pt x="226" y="1170"/>
                  <a:pt x="224" y="1182"/>
                </a:cubicBezTo>
                <a:cubicBezTo>
                  <a:pt x="224" y="1196"/>
                  <a:pt x="223" y="1209"/>
                  <a:pt x="221" y="1222"/>
                </a:cubicBezTo>
                <a:cubicBezTo>
                  <a:pt x="225" y="1208"/>
                  <a:pt x="231" y="1195"/>
                  <a:pt x="240" y="1183"/>
                </a:cubicBezTo>
                <a:cubicBezTo>
                  <a:pt x="280" y="1111"/>
                  <a:pt x="337" y="1062"/>
                  <a:pt x="429" y="1045"/>
                </a:cubicBezTo>
                <a:cubicBezTo>
                  <a:pt x="360" y="1126"/>
                  <a:pt x="366" y="1205"/>
                  <a:pt x="413" y="1284"/>
                </a:cubicBezTo>
                <a:cubicBezTo>
                  <a:pt x="423" y="1295"/>
                  <a:pt x="430" y="1307"/>
                  <a:pt x="433" y="1319"/>
                </a:cubicBezTo>
                <a:cubicBezTo>
                  <a:pt x="431" y="1306"/>
                  <a:pt x="428" y="1295"/>
                  <a:pt x="444" y="1290"/>
                </a:cubicBezTo>
                <a:cubicBezTo>
                  <a:pt x="491" y="1323"/>
                  <a:pt x="511" y="1371"/>
                  <a:pt x="528" y="1423"/>
                </a:cubicBezTo>
                <a:cubicBezTo>
                  <a:pt x="535" y="1442"/>
                  <a:pt x="512" y="1482"/>
                  <a:pt x="559" y="1480"/>
                </a:cubicBezTo>
                <a:cubicBezTo>
                  <a:pt x="556" y="1491"/>
                  <a:pt x="553" y="1502"/>
                  <a:pt x="550" y="1515"/>
                </a:cubicBezTo>
                <a:cubicBezTo>
                  <a:pt x="684" y="1398"/>
                  <a:pt x="698" y="1353"/>
                  <a:pt x="635" y="1235"/>
                </a:cubicBezTo>
                <a:cubicBezTo>
                  <a:pt x="709" y="1250"/>
                  <a:pt x="746" y="1301"/>
                  <a:pt x="775" y="1363"/>
                </a:cubicBezTo>
                <a:cubicBezTo>
                  <a:pt x="789" y="1378"/>
                  <a:pt x="789" y="1396"/>
                  <a:pt x="788" y="1410"/>
                </a:cubicBezTo>
                <a:cubicBezTo>
                  <a:pt x="794" y="1397"/>
                  <a:pt x="781" y="1379"/>
                  <a:pt x="786" y="1361"/>
                </a:cubicBezTo>
                <a:cubicBezTo>
                  <a:pt x="789" y="1331"/>
                  <a:pt x="799" y="1354"/>
                  <a:pt x="803" y="1360"/>
                </a:cubicBezTo>
                <a:cubicBezTo>
                  <a:pt x="840" y="1413"/>
                  <a:pt x="857" y="1474"/>
                  <a:pt x="861" y="1538"/>
                </a:cubicBezTo>
                <a:cubicBezTo>
                  <a:pt x="865" y="1583"/>
                  <a:pt x="864" y="1627"/>
                  <a:pt x="852" y="1669"/>
                </a:cubicBezTo>
                <a:cubicBezTo>
                  <a:pt x="878" y="1688"/>
                  <a:pt x="885" y="1631"/>
                  <a:pt x="911" y="1659"/>
                </a:cubicBezTo>
                <a:cubicBezTo>
                  <a:pt x="902" y="1675"/>
                  <a:pt x="912" y="1691"/>
                  <a:pt x="908" y="1708"/>
                </a:cubicBezTo>
                <a:cubicBezTo>
                  <a:pt x="920" y="1700"/>
                  <a:pt x="924" y="1687"/>
                  <a:pt x="927" y="1675"/>
                </a:cubicBezTo>
                <a:cubicBezTo>
                  <a:pt x="953" y="1614"/>
                  <a:pt x="986" y="1560"/>
                  <a:pt x="1040" y="1520"/>
                </a:cubicBezTo>
                <a:cubicBezTo>
                  <a:pt x="1049" y="1514"/>
                  <a:pt x="1057" y="1502"/>
                  <a:pt x="1069" y="1506"/>
                </a:cubicBezTo>
                <a:cubicBezTo>
                  <a:pt x="1082" y="1510"/>
                  <a:pt x="1076" y="1525"/>
                  <a:pt x="1077" y="1535"/>
                </a:cubicBezTo>
                <a:cubicBezTo>
                  <a:pt x="1080" y="1557"/>
                  <a:pt x="1080" y="1580"/>
                  <a:pt x="1084" y="1602"/>
                </a:cubicBezTo>
                <a:cubicBezTo>
                  <a:pt x="1087" y="1615"/>
                  <a:pt x="1086" y="1634"/>
                  <a:pt x="1111" y="1632"/>
                </a:cubicBezTo>
                <a:cubicBezTo>
                  <a:pt x="1129" y="1630"/>
                  <a:pt x="1123" y="1646"/>
                  <a:pt x="1125" y="1656"/>
                </a:cubicBezTo>
                <a:cubicBezTo>
                  <a:pt x="1128" y="1668"/>
                  <a:pt x="1117" y="1684"/>
                  <a:pt x="1133" y="1693"/>
                </a:cubicBezTo>
                <a:cubicBezTo>
                  <a:pt x="1147" y="1684"/>
                  <a:pt x="1160" y="1675"/>
                  <a:pt x="1174" y="1666"/>
                </a:cubicBezTo>
                <a:cubicBezTo>
                  <a:pt x="1180" y="1669"/>
                  <a:pt x="1198" y="1661"/>
                  <a:pt x="1187" y="1679"/>
                </a:cubicBezTo>
                <a:cubicBezTo>
                  <a:pt x="1177" y="1696"/>
                  <a:pt x="1166" y="1712"/>
                  <a:pt x="1155" y="1728"/>
                </a:cubicBezTo>
                <a:cubicBezTo>
                  <a:pt x="1155" y="1728"/>
                  <a:pt x="1155" y="1728"/>
                  <a:pt x="1155" y="1728"/>
                </a:cubicBezTo>
                <a:cubicBezTo>
                  <a:pt x="1182" y="1722"/>
                  <a:pt x="1189" y="1688"/>
                  <a:pt x="1219" y="1685"/>
                </a:cubicBezTo>
                <a:cubicBezTo>
                  <a:pt x="1283" y="1639"/>
                  <a:pt x="1297" y="1566"/>
                  <a:pt x="1315" y="1491"/>
                </a:cubicBezTo>
                <a:cubicBezTo>
                  <a:pt x="1375" y="1542"/>
                  <a:pt x="1388" y="1609"/>
                  <a:pt x="1402" y="1676"/>
                </a:cubicBezTo>
                <a:cubicBezTo>
                  <a:pt x="1415" y="1702"/>
                  <a:pt x="1415" y="1702"/>
                  <a:pt x="1414" y="1731"/>
                </a:cubicBezTo>
                <a:cubicBezTo>
                  <a:pt x="1419" y="1712"/>
                  <a:pt x="1411" y="1686"/>
                  <a:pt x="1436" y="1671"/>
                </a:cubicBezTo>
                <a:cubicBezTo>
                  <a:pt x="1445" y="1689"/>
                  <a:pt x="1453" y="1707"/>
                  <a:pt x="1462" y="1726"/>
                </a:cubicBezTo>
                <a:cubicBezTo>
                  <a:pt x="1470" y="1765"/>
                  <a:pt x="1469" y="1805"/>
                  <a:pt x="1463" y="1844"/>
                </a:cubicBezTo>
                <a:cubicBezTo>
                  <a:pt x="1462" y="1845"/>
                  <a:pt x="1462" y="1845"/>
                  <a:pt x="1462" y="1845"/>
                </a:cubicBezTo>
                <a:cubicBezTo>
                  <a:pt x="1457" y="1861"/>
                  <a:pt x="1451" y="1879"/>
                  <a:pt x="1466" y="1890"/>
                </a:cubicBezTo>
                <a:cubicBezTo>
                  <a:pt x="1479" y="1900"/>
                  <a:pt x="1493" y="1883"/>
                  <a:pt x="1507" y="1879"/>
                </a:cubicBezTo>
                <a:cubicBezTo>
                  <a:pt x="1538" y="1862"/>
                  <a:pt x="1570" y="1848"/>
                  <a:pt x="1605" y="1840"/>
                </a:cubicBezTo>
                <a:cubicBezTo>
                  <a:pt x="1632" y="1834"/>
                  <a:pt x="1641" y="1837"/>
                  <a:pt x="1633" y="1867"/>
                </a:cubicBezTo>
                <a:cubicBezTo>
                  <a:pt x="1620" y="1909"/>
                  <a:pt x="1620" y="1953"/>
                  <a:pt x="1627" y="2001"/>
                </a:cubicBezTo>
                <a:cubicBezTo>
                  <a:pt x="1653" y="1976"/>
                  <a:pt x="1671" y="1944"/>
                  <a:pt x="1712" y="1942"/>
                </a:cubicBezTo>
                <a:cubicBezTo>
                  <a:pt x="1696" y="1995"/>
                  <a:pt x="1694" y="2047"/>
                  <a:pt x="1708" y="2100"/>
                </a:cubicBezTo>
                <a:cubicBezTo>
                  <a:pt x="1712" y="2099"/>
                  <a:pt x="1715" y="2099"/>
                  <a:pt x="1715" y="2098"/>
                </a:cubicBezTo>
                <a:cubicBezTo>
                  <a:pt x="1729" y="2052"/>
                  <a:pt x="1749" y="2007"/>
                  <a:pt x="1764" y="1962"/>
                </a:cubicBezTo>
                <a:cubicBezTo>
                  <a:pt x="1780" y="1912"/>
                  <a:pt x="1773" y="1857"/>
                  <a:pt x="1759" y="1794"/>
                </a:cubicBezTo>
                <a:cubicBezTo>
                  <a:pt x="1823" y="1848"/>
                  <a:pt x="1832" y="1913"/>
                  <a:pt x="1829" y="1989"/>
                </a:cubicBezTo>
                <a:cubicBezTo>
                  <a:pt x="1863" y="1958"/>
                  <a:pt x="1885" y="1920"/>
                  <a:pt x="1934" y="1919"/>
                </a:cubicBezTo>
                <a:cubicBezTo>
                  <a:pt x="1912" y="1974"/>
                  <a:pt x="1894" y="2025"/>
                  <a:pt x="1901" y="2081"/>
                </a:cubicBezTo>
                <a:cubicBezTo>
                  <a:pt x="1903" y="2097"/>
                  <a:pt x="1897" y="2121"/>
                  <a:pt x="1919" y="2123"/>
                </a:cubicBezTo>
                <a:cubicBezTo>
                  <a:pt x="1937" y="2125"/>
                  <a:pt x="1940" y="2103"/>
                  <a:pt x="1946" y="2090"/>
                </a:cubicBezTo>
                <a:cubicBezTo>
                  <a:pt x="1948" y="2085"/>
                  <a:pt x="1951" y="2080"/>
                  <a:pt x="1954" y="2074"/>
                </a:cubicBezTo>
                <a:cubicBezTo>
                  <a:pt x="1973" y="2078"/>
                  <a:pt x="1960" y="2116"/>
                  <a:pt x="1989" y="2106"/>
                </a:cubicBezTo>
                <a:cubicBezTo>
                  <a:pt x="1987" y="2079"/>
                  <a:pt x="1998" y="2055"/>
                  <a:pt x="2008" y="2031"/>
                </a:cubicBezTo>
                <a:cubicBezTo>
                  <a:pt x="2011" y="2024"/>
                  <a:pt x="2015" y="2013"/>
                  <a:pt x="2025" y="2017"/>
                </a:cubicBezTo>
                <a:cubicBezTo>
                  <a:pt x="2029" y="2019"/>
                  <a:pt x="2029" y="2031"/>
                  <a:pt x="2032" y="2039"/>
                </a:cubicBezTo>
                <a:cubicBezTo>
                  <a:pt x="2037" y="2047"/>
                  <a:pt x="2043" y="2056"/>
                  <a:pt x="2044" y="2065"/>
                </a:cubicBezTo>
                <a:cubicBezTo>
                  <a:pt x="2053" y="2043"/>
                  <a:pt x="2049" y="2019"/>
                  <a:pt x="2055" y="1997"/>
                </a:cubicBezTo>
                <a:cubicBezTo>
                  <a:pt x="2066" y="1940"/>
                  <a:pt x="2080" y="1885"/>
                  <a:pt x="2121" y="1844"/>
                </a:cubicBezTo>
                <a:cubicBezTo>
                  <a:pt x="2130" y="1841"/>
                  <a:pt x="2131" y="1846"/>
                  <a:pt x="2132" y="1850"/>
                </a:cubicBezTo>
                <a:cubicBezTo>
                  <a:pt x="2147" y="1929"/>
                  <a:pt x="2184" y="1995"/>
                  <a:pt x="2250" y="2043"/>
                </a:cubicBezTo>
                <a:cubicBezTo>
                  <a:pt x="2264" y="2054"/>
                  <a:pt x="2278" y="2067"/>
                  <a:pt x="2286" y="2084"/>
                </a:cubicBezTo>
                <a:cubicBezTo>
                  <a:pt x="2308" y="2068"/>
                  <a:pt x="2299" y="2040"/>
                  <a:pt x="2312" y="2020"/>
                </a:cubicBezTo>
                <a:cubicBezTo>
                  <a:pt x="2321" y="2006"/>
                  <a:pt x="2326" y="1990"/>
                  <a:pt x="2347" y="1975"/>
                </a:cubicBezTo>
                <a:cubicBezTo>
                  <a:pt x="2334" y="2020"/>
                  <a:pt x="2338" y="2059"/>
                  <a:pt x="2336" y="2098"/>
                </a:cubicBezTo>
                <a:cubicBezTo>
                  <a:pt x="2359" y="2117"/>
                  <a:pt x="2357" y="2093"/>
                  <a:pt x="2360" y="2083"/>
                </a:cubicBezTo>
                <a:cubicBezTo>
                  <a:pt x="2375" y="2038"/>
                  <a:pt x="2383" y="1990"/>
                  <a:pt x="2419" y="1955"/>
                </a:cubicBezTo>
                <a:cubicBezTo>
                  <a:pt x="2419" y="1955"/>
                  <a:pt x="2419" y="1955"/>
                  <a:pt x="2419" y="1955"/>
                </a:cubicBezTo>
                <a:cubicBezTo>
                  <a:pt x="2419" y="1955"/>
                  <a:pt x="2419" y="1955"/>
                  <a:pt x="2419" y="1955"/>
                </a:cubicBezTo>
                <a:cubicBezTo>
                  <a:pt x="2434" y="1934"/>
                  <a:pt x="2453" y="1928"/>
                  <a:pt x="2479" y="1931"/>
                </a:cubicBezTo>
                <a:cubicBezTo>
                  <a:pt x="2476" y="1949"/>
                  <a:pt x="2464" y="1956"/>
                  <a:pt x="2456" y="1967"/>
                </a:cubicBezTo>
                <a:cubicBezTo>
                  <a:pt x="2441" y="2003"/>
                  <a:pt x="2438" y="2040"/>
                  <a:pt x="2460" y="2075"/>
                </a:cubicBezTo>
                <a:cubicBezTo>
                  <a:pt x="2476" y="2072"/>
                  <a:pt x="2478" y="2104"/>
                  <a:pt x="2498" y="2091"/>
                </a:cubicBezTo>
                <a:cubicBezTo>
                  <a:pt x="2498" y="2091"/>
                  <a:pt x="2498" y="2091"/>
                  <a:pt x="2498" y="2091"/>
                </a:cubicBezTo>
                <a:cubicBezTo>
                  <a:pt x="2494" y="2079"/>
                  <a:pt x="2478" y="2070"/>
                  <a:pt x="2488" y="2055"/>
                </a:cubicBezTo>
                <a:cubicBezTo>
                  <a:pt x="2504" y="2064"/>
                  <a:pt x="2523" y="2069"/>
                  <a:pt x="2530" y="2089"/>
                </a:cubicBezTo>
                <a:cubicBezTo>
                  <a:pt x="2530" y="2089"/>
                  <a:pt x="2530" y="2089"/>
                  <a:pt x="2530" y="2089"/>
                </a:cubicBezTo>
                <a:cubicBezTo>
                  <a:pt x="2547" y="2103"/>
                  <a:pt x="2552" y="2125"/>
                  <a:pt x="2565" y="2141"/>
                </a:cubicBezTo>
                <a:cubicBezTo>
                  <a:pt x="2565" y="2148"/>
                  <a:pt x="2565" y="2154"/>
                  <a:pt x="2565" y="2160"/>
                </a:cubicBezTo>
                <a:cubicBezTo>
                  <a:pt x="3857" y="2160"/>
                  <a:pt x="3857" y="2160"/>
                  <a:pt x="3857" y="2160"/>
                </a:cubicBezTo>
                <a:cubicBezTo>
                  <a:pt x="3857" y="0"/>
                  <a:pt x="3857" y="0"/>
                  <a:pt x="3857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39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6005" tIns="43002" rIns="86005" bIns="43002" numCol="1" anchor="t" anchorCtr="0" compatLnSpc="1">
            <a:prstTxWarp prst="textNoShape">
              <a:avLst/>
            </a:prstTxWarp>
          </a:bodyPr>
          <a:lstStyle/>
          <a:p>
            <a:endParaRPr lang="es-PE" sz="1317"/>
          </a:p>
        </p:txBody>
      </p:sp>
    </p:spTree>
    <p:extLst>
      <p:ext uri="{BB962C8B-B14F-4D97-AF65-F5344CB8AC3E}">
        <p14:creationId xmlns:p14="http://schemas.microsoft.com/office/powerpoint/2010/main" val="2661318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19084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-14688"/>
            <a:ext cx="9144000" cy="1050343"/>
          </a:xfrm>
          <a:prstGeom prst="rect">
            <a:avLst/>
          </a:prstGeom>
          <a:solidFill>
            <a:srgbClr val="ED6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17"/>
          </a:p>
        </p:txBody>
      </p:sp>
      <p:grpSp>
        <p:nvGrpSpPr>
          <p:cNvPr id="10" name="Grupo 9"/>
          <p:cNvGrpSpPr/>
          <p:nvPr userDrawn="1"/>
        </p:nvGrpSpPr>
        <p:grpSpPr>
          <a:xfrm>
            <a:off x="7905751" y="68313"/>
            <a:ext cx="980772" cy="884339"/>
            <a:chOff x="3854451" y="1925638"/>
            <a:chExt cx="1420812" cy="1281113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4095751" y="1944688"/>
              <a:ext cx="839788" cy="1250950"/>
            </a:xfrm>
            <a:custGeom>
              <a:avLst/>
              <a:gdLst>
                <a:gd name="T0" fmla="*/ 117 w 222"/>
                <a:gd name="T1" fmla="*/ 331 h 331"/>
                <a:gd name="T2" fmla="*/ 99 w 222"/>
                <a:gd name="T3" fmla="*/ 330 h 331"/>
                <a:gd name="T4" fmla="*/ 103 w 222"/>
                <a:gd name="T5" fmla="*/ 228 h 331"/>
                <a:gd name="T6" fmla="*/ 107 w 222"/>
                <a:gd name="T7" fmla="*/ 189 h 331"/>
                <a:gd name="T8" fmla="*/ 94 w 222"/>
                <a:gd name="T9" fmla="*/ 170 h 331"/>
                <a:gd name="T10" fmla="*/ 60 w 222"/>
                <a:gd name="T11" fmla="*/ 186 h 331"/>
                <a:gd name="T12" fmla="*/ 49 w 222"/>
                <a:gd name="T13" fmla="*/ 177 h 331"/>
                <a:gd name="T14" fmla="*/ 40 w 222"/>
                <a:gd name="T15" fmla="*/ 142 h 331"/>
                <a:gd name="T16" fmla="*/ 20 w 222"/>
                <a:gd name="T17" fmla="*/ 110 h 331"/>
                <a:gd name="T18" fmla="*/ 0 w 222"/>
                <a:gd name="T19" fmla="*/ 105 h 331"/>
                <a:gd name="T20" fmla="*/ 15 w 222"/>
                <a:gd name="T21" fmla="*/ 90 h 331"/>
                <a:gd name="T22" fmla="*/ 81 w 222"/>
                <a:gd name="T23" fmla="*/ 11 h 331"/>
                <a:gd name="T24" fmla="*/ 91 w 222"/>
                <a:gd name="T25" fmla="*/ 0 h 331"/>
                <a:gd name="T26" fmla="*/ 100 w 222"/>
                <a:gd name="T27" fmla="*/ 11 h 331"/>
                <a:gd name="T28" fmla="*/ 180 w 222"/>
                <a:gd name="T29" fmla="*/ 94 h 331"/>
                <a:gd name="T30" fmla="*/ 189 w 222"/>
                <a:gd name="T31" fmla="*/ 105 h 331"/>
                <a:gd name="T32" fmla="*/ 175 w 222"/>
                <a:gd name="T33" fmla="*/ 110 h 331"/>
                <a:gd name="T34" fmla="*/ 158 w 222"/>
                <a:gd name="T35" fmla="*/ 115 h 331"/>
                <a:gd name="T36" fmla="*/ 167 w 222"/>
                <a:gd name="T37" fmla="*/ 131 h 331"/>
                <a:gd name="T38" fmla="*/ 204 w 222"/>
                <a:gd name="T39" fmla="*/ 165 h 331"/>
                <a:gd name="T40" fmla="*/ 210 w 222"/>
                <a:gd name="T41" fmla="*/ 175 h 331"/>
                <a:gd name="T42" fmla="*/ 199 w 222"/>
                <a:gd name="T43" fmla="*/ 180 h 331"/>
                <a:gd name="T44" fmla="*/ 166 w 222"/>
                <a:gd name="T45" fmla="*/ 180 h 331"/>
                <a:gd name="T46" fmla="*/ 156 w 222"/>
                <a:gd name="T47" fmla="*/ 185 h 331"/>
                <a:gd name="T48" fmla="*/ 160 w 222"/>
                <a:gd name="T49" fmla="*/ 195 h 331"/>
                <a:gd name="T50" fmla="*/ 212 w 222"/>
                <a:gd name="T51" fmla="*/ 240 h 331"/>
                <a:gd name="T52" fmla="*/ 222 w 222"/>
                <a:gd name="T53" fmla="*/ 251 h 331"/>
                <a:gd name="T54" fmla="*/ 207 w 222"/>
                <a:gd name="T55" fmla="*/ 258 h 331"/>
                <a:gd name="T56" fmla="*/ 133 w 222"/>
                <a:gd name="T57" fmla="*/ 258 h 331"/>
                <a:gd name="T58" fmla="*/ 117 w 222"/>
                <a:gd name="T59" fmla="*/ 275 h 331"/>
                <a:gd name="T60" fmla="*/ 117 w 222"/>
                <a:gd name="T61" fmla="*/ 33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2" h="331">
                  <a:moveTo>
                    <a:pt x="117" y="331"/>
                  </a:moveTo>
                  <a:cubicBezTo>
                    <a:pt x="110" y="330"/>
                    <a:pt x="106" y="330"/>
                    <a:pt x="99" y="330"/>
                  </a:cubicBezTo>
                  <a:cubicBezTo>
                    <a:pt x="119" y="295"/>
                    <a:pt x="114" y="262"/>
                    <a:pt x="103" y="228"/>
                  </a:cubicBezTo>
                  <a:cubicBezTo>
                    <a:pt x="99" y="217"/>
                    <a:pt x="103" y="201"/>
                    <a:pt x="107" y="189"/>
                  </a:cubicBezTo>
                  <a:cubicBezTo>
                    <a:pt x="111" y="176"/>
                    <a:pt x="107" y="167"/>
                    <a:pt x="94" y="170"/>
                  </a:cubicBezTo>
                  <a:cubicBezTo>
                    <a:pt x="83" y="173"/>
                    <a:pt x="72" y="180"/>
                    <a:pt x="60" y="186"/>
                  </a:cubicBezTo>
                  <a:cubicBezTo>
                    <a:pt x="58" y="184"/>
                    <a:pt x="54" y="180"/>
                    <a:pt x="49" y="177"/>
                  </a:cubicBezTo>
                  <a:cubicBezTo>
                    <a:pt x="35" y="168"/>
                    <a:pt x="33" y="156"/>
                    <a:pt x="40" y="142"/>
                  </a:cubicBezTo>
                  <a:cubicBezTo>
                    <a:pt x="48" y="125"/>
                    <a:pt x="39" y="112"/>
                    <a:pt x="20" y="110"/>
                  </a:cubicBezTo>
                  <a:cubicBezTo>
                    <a:pt x="13" y="110"/>
                    <a:pt x="6" y="107"/>
                    <a:pt x="0" y="105"/>
                  </a:cubicBezTo>
                  <a:cubicBezTo>
                    <a:pt x="5" y="100"/>
                    <a:pt x="9" y="94"/>
                    <a:pt x="15" y="90"/>
                  </a:cubicBezTo>
                  <a:cubicBezTo>
                    <a:pt x="45" y="70"/>
                    <a:pt x="67" y="44"/>
                    <a:pt x="81" y="11"/>
                  </a:cubicBezTo>
                  <a:cubicBezTo>
                    <a:pt x="83" y="7"/>
                    <a:pt x="88" y="4"/>
                    <a:pt x="91" y="0"/>
                  </a:cubicBezTo>
                  <a:cubicBezTo>
                    <a:pt x="94" y="4"/>
                    <a:pt x="98" y="7"/>
                    <a:pt x="100" y="11"/>
                  </a:cubicBezTo>
                  <a:cubicBezTo>
                    <a:pt x="117" y="48"/>
                    <a:pt x="145" y="74"/>
                    <a:pt x="180" y="94"/>
                  </a:cubicBezTo>
                  <a:cubicBezTo>
                    <a:pt x="184" y="96"/>
                    <a:pt x="186" y="101"/>
                    <a:pt x="189" y="105"/>
                  </a:cubicBezTo>
                  <a:cubicBezTo>
                    <a:pt x="185" y="107"/>
                    <a:pt x="180" y="109"/>
                    <a:pt x="175" y="110"/>
                  </a:cubicBezTo>
                  <a:cubicBezTo>
                    <a:pt x="170" y="112"/>
                    <a:pt x="164" y="114"/>
                    <a:pt x="158" y="115"/>
                  </a:cubicBezTo>
                  <a:cubicBezTo>
                    <a:pt x="161" y="121"/>
                    <a:pt x="163" y="127"/>
                    <a:pt x="167" y="131"/>
                  </a:cubicBezTo>
                  <a:cubicBezTo>
                    <a:pt x="179" y="143"/>
                    <a:pt x="192" y="153"/>
                    <a:pt x="204" y="165"/>
                  </a:cubicBezTo>
                  <a:cubicBezTo>
                    <a:pt x="207" y="167"/>
                    <a:pt x="208" y="172"/>
                    <a:pt x="210" y="175"/>
                  </a:cubicBezTo>
                  <a:cubicBezTo>
                    <a:pt x="206" y="177"/>
                    <a:pt x="203" y="179"/>
                    <a:pt x="199" y="180"/>
                  </a:cubicBezTo>
                  <a:cubicBezTo>
                    <a:pt x="188" y="180"/>
                    <a:pt x="177" y="179"/>
                    <a:pt x="166" y="180"/>
                  </a:cubicBezTo>
                  <a:cubicBezTo>
                    <a:pt x="163" y="180"/>
                    <a:pt x="157" y="182"/>
                    <a:pt x="156" y="185"/>
                  </a:cubicBezTo>
                  <a:cubicBezTo>
                    <a:pt x="155" y="187"/>
                    <a:pt x="157" y="193"/>
                    <a:pt x="160" y="195"/>
                  </a:cubicBezTo>
                  <a:cubicBezTo>
                    <a:pt x="177" y="211"/>
                    <a:pt x="195" y="225"/>
                    <a:pt x="212" y="240"/>
                  </a:cubicBezTo>
                  <a:cubicBezTo>
                    <a:pt x="216" y="244"/>
                    <a:pt x="218" y="248"/>
                    <a:pt x="222" y="251"/>
                  </a:cubicBezTo>
                  <a:cubicBezTo>
                    <a:pt x="217" y="254"/>
                    <a:pt x="212" y="258"/>
                    <a:pt x="207" y="258"/>
                  </a:cubicBezTo>
                  <a:cubicBezTo>
                    <a:pt x="183" y="258"/>
                    <a:pt x="158" y="259"/>
                    <a:pt x="133" y="258"/>
                  </a:cubicBezTo>
                  <a:cubicBezTo>
                    <a:pt x="120" y="257"/>
                    <a:pt x="116" y="262"/>
                    <a:pt x="117" y="275"/>
                  </a:cubicBezTo>
                  <a:cubicBezTo>
                    <a:pt x="118" y="293"/>
                    <a:pt x="117" y="311"/>
                    <a:pt x="117" y="3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3854451" y="2443163"/>
              <a:ext cx="635000" cy="763588"/>
            </a:xfrm>
            <a:custGeom>
              <a:avLst/>
              <a:gdLst>
                <a:gd name="T0" fmla="*/ 128 w 168"/>
                <a:gd name="T1" fmla="*/ 81 h 202"/>
                <a:gd name="T2" fmla="*/ 160 w 168"/>
                <a:gd name="T3" fmla="*/ 49 h 202"/>
                <a:gd name="T4" fmla="*/ 163 w 168"/>
                <a:gd name="T5" fmla="*/ 126 h 202"/>
                <a:gd name="T6" fmla="*/ 153 w 168"/>
                <a:gd name="T7" fmla="*/ 190 h 202"/>
                <a:gd name="T8" fmla="*/ 139 w 168"/>
                <a:gd name="T9" fmla="*/ 199 h 202"/>
                <a:gd name="T10" fmla="*/ 115 w 168"/>
                <a:gd name="T11" fmla="*/ 181 h 202"/>
                <a:gd name="T12" fmla="*/ 111 w 168"/>
                <a:gd name="T13" fmla="*/ 147 h 202"/>
                <a:gd name="T14" fmla="*/ 84 w 168"/>
                <a:gd name="T15" fmla="*/ 169 h 202"/>
                <a:gd name="T16" fmla="*/ 78 w 168"/>
                <a:gd name="T17" fmla="*/ 117 h 202"/>
                <a:gd name="T18" fmla="*/ 50 w 168"/>
                <a:gd name="T19" fmla="*/ 196 h 202"/>
                <a:gd name="T20" fmla="*/ 14 w 168"/>
                <a:gd name="T21" fmla="*/ 184 h 202"/>
                <a:gd name="T22" fmla="*/ 7 w 168"/>
                <a:gd name="T23" fmla="*/ 122 h 202"/>
                <a:gd name="T24" fmla="*/ 27 w 168"/>
                <a:gd name="T25" fmla="*/ 65 h 202"/>
                <a:gd name="T26" fmla="*/ 41 w 168"/>
                <a:gd name="T27" fmla="*/ 113 h 202"/>
                <a:gd name="T28" fmla="*/ 44 w 168"/>
                <a:gd name="T29" fmla="*/ 114 h 202"/>
                <a:gd name="T30" fmla="*/ 48 w 168"/>
                <a:gd name="T31" fmla="*/ 65 h 202"/>
                <a:gd name="T32" fmla="*/ 89 w 168"/>
                <a:gd name="T33" fmla="*/ 1 h 202"/>
                <a:gd name="T34" fmla="*/ 95 w 168"/>
                <a:gd name="T35" fmla="*/ 0 h 202"/>
                <a:gd name="T36" fmla="*/ 91 w 168"/>
                <a:gd name="T37" fmla="*/ 14 h 202"/>
                <a:gd name="T38" fmla="*/ 101 w 168"/>
                <a:gd name="T39" fmla="*/ 51 h 202"/>
                <a:gd name="T40" fmla="*/ 128 w 168"/>
                <a:gd name="T41" fmla="*/ 8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8" h="202">
                  <a:moveTo>
                    <a:pt x="128" y="81"/>
                  </a:moveTo>
                  <a:cubicBezTo>
                    <a:pt x="134" y="70"/>
                    <a:pt x="138" y="53"/>
                    <a:pt x="160" y="49"/>
                  </a:cubicBezTo>
                  <a:cubicBezTo>
                    <a:pt x="145" y="77"/>
                    <a:pt x="157" y="101"/>
                    <a:pt x="163" y="126"/>
                  </a:cubicBezTo>
                  <a:cubicBezTo>
                    <a:pt x="168" y="149"/>
                    <a:pt x="167" y="170"/>
                    <a:pt x="153" y="190"/>
                  </a:cubicBezTo>
                  <a:cubicBezTo>
                    <a:pt x="150" y="194"/>
                    <a:pt x="144" y="197"/>
                    <a:pt x="139" y="199"/>
                  </a:cubicBezTo>
                  <a:cubicBezTo>
                    <a:pt x="125" y="202"/>
                    <a:pt x="117" y="196"/>
                    <a:pt x="115" y="181"/>
                  </a:cubicBezTo>
                  <a:cubicBezTo>
                    <a:pt x="115" y="170"/>
                    <a:pt x="113" y="159"/>
                    <a:pt x="111" y="147"/>
                  </a:cubicBezTo>
                  <a:cubicBezTo>
                    <a:pt x="102" y="154"/>
                    <a:pt x="94" y="161"/>
                    <a:pt x="84" y="169"/>
                  </a:cubicBezTo>
                  <a:cubicBezTo>
                    <a:pt x="82" y="150"/>
                    <a:pt x="80" y="134"/>
                    <a:pt x="78" y="117"/>
                  </a:cubicBezTo>
                  <a:cubicBezTo>
                    <a:pt x="68" y="144"/>
                    <a:pt x="36" y="163"/>
                    <a:pt x="50" y="196"/>
                  </a:cubicBezTo>
                  <a:cubicBezTo>
                    <a:pt x="33" y="202"/>
                    <a:pt x="23" y="198"/>
                    <a:pt x="14" y="184"/>
                  </a:cubicBezTo>
                  <a:cubicBezTo>
                    <a:pt x="2" y="164"/>
                    <a:pt x="0" y="144"/>
                    <a:pt x="7" y="122"/>
                  </a:cubicBezTo>
                  <a:cubicBezTo>
                    <a:pt x="12" y="105"/>
                    <a:pt x="19" y="88"/>
                    <a:pt x="27" y="65"/>
                  </a:cubicBezTo>
                  <a:cubicBezTo>
                    <a:pt x="33" y="84"/>
                    <a:pt x="37" y="98"/>
                    <a:pt x="41" y="113"/>
                  </a:cubicBezTo>
                  <a:cubicBezTo>
                    <a:pt x="42" y="113"/>
                    <a:pt x="43" y="114"/>
                    <a:pt x="44" y="114"/>
                  </a:cubicBezTo>
                  <a:cubicBezTo>
                    <a:pt x="46" y="98"/>
                    <a:pt x="48" y="82"/>
                    <a:pt x="48" y="65"/>
                  </a:cubicBezTo>
                  <a:cubicBezTo>
                    <a:pt x="49" y="35"/>
                    <a:pt x="63" y="14"/>
                    <a:pt x="89" y="1"/>
                  </a:cubicBezTo>
                  <a:cubicBezTo>
                    <a:pt x="90" y="1"/>
                    <a:pt x="92" y="1"/>
                    <a:pt x="95" y="0"/>
                  </a:cubicBezTo>
                  <a:cubicBezTo>
                    <a:pt x="93" y="5"/>
                    <a:pt x="92" y="10"/>
                    <a:pt x="91" y="14"/>
                  </a:cubicBezTo>
                  <a:cubicBezTo>
                    <a:pt x="86" y="28"/>
                    <a:pt x="89" y="40"/>
                    <a:pt x="101" y="51"/>
                  </a:cubicBezTo>
                  <a:cubicBezTo>
                    <a:pt x="111" y="60"/>
                    <a:pt x="119" y="71"/>
                    <a:pt x="128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4640263" y="1925638"/>
              <a:ext cx="635000" cy="993775"/>
            </a:xfrm>
            <a:custGeom>
              <a:avLst/>
              <a:gdLst>
                <a:gd name="T0" fmla="*/ 26 w 168"/>
                <a:gd name="T1" fmla="*/ 194 h 263"/>
                <a:gd name="T2" fmla="*/ 56 w 168"/>
                <a:gd name="T3" fmla="*/ 194 h 263"/>
                <a:gd name="T4" fmla="*/ 73 w 168"/>
                <a:gd name="T5" fmla="*/ 183 h 263"/>
                <a:gd name="T6" fmla="*/ 66 w 168"/>
                <a:gd name="T7" fmla="*/ 163 h 263"/>
                <a:gd name="T8" fmla="*/ 26 w 168"/>
                <a:gd name="T9" fmla="*/ 129 h 263"/>
                <a:gd name="T10" fmla="*/ 28 w 168"/>
                <a:gd name="T11" fmla="*/ 125 h 263"/>
                <a:gd name="T12" fmla="*/ 38 w 168"/>
                <a:gd name="T13" fmla="*/ 124 h 263"/>
                <a:gd name="T14" fmla="*/ 54 w 168"/>
                <a:gd name="T15" fmla="*/ 112 h 263"/>
                <a:gd name="T16" fmla="*/ 45 w 168"/>
                <a:gd name="T17" fmla="*/ 94 h 263"/>
                <a:gd name="T18" fmla="*/ 0 w 168"/>
                <a:gd name="T19" fmla="*/ 64 h 263"/>
                <a:gd name="T20" fmla="*/ 30 w 168"/>
                <a:gd name="T21" fmla="*/ 11 h 263"/>
                <a:gd name="T22" fmla="*/ 45 w 168"/>
                <a:gd name="T23" fmla="*/ 13 h 263"/>
                <a:gd name="T24" fmla="*/ 85 w 168"/>
                <a:gd name="T25" fmla="*/ 69 h 263"/>
                <a:gd name="T26" fmla="*/ 126 w 168"/>
                <a:gd name="T27" fmla="*/ 99 h 263"/>
                <a:gd name="T28" fmla="*/ 135 w 168"/>
                <a:gd name="T29" fmla="*/ 110 h 263"/>
                <a:gd name="T30" fmla="*/ 121 w 168"/>
                <a:gd name="T31" fmla="*/ 115 h 263"/>
                <a:gd name="T32" fmla="*/ 118 w 168"/>
                <a:gd name="T33" fmla="*/ 115 h 263"/>
                <a:gd name="T34" fmla="*/ 104 w 168"/>
                <a:gd name="T35" fmla="*/ 120 h 263"/>
                <a:gd name="T36" fmla="*/ 109 w 168"/>
                <a:gd name="T37" fmla="*/ 132 h 263"/>
                <a:gd name="T38" fmla="*/ 147 w 168"/>
                <a:gd name="T39" fmla="*/ 168 h 263"/>
                <a:gd name="T40" fmla="*/ 156 w 168"/>
                <a:gd name="T41" fmla="*/ 180 h 263"/>
                <a:gd name="T42" fmla="*/ 142 w 168"/>
                <a:gd name="T43" fmla="*/ 185 h 263"/>
                <a:gd name="T44" fmla="*/ 112 w 168"/>
                <a:gd name="T45" fmla="*/ 185 h 263"/>
                <a:gd name="T46" fmla="*/ 101 w 168"/>
                <a:gd name="T47" fmla="*/ 189 h 263"/>
                <a:gd name="T48" fmla="*/ 105 w 168"/>
                <a:gd name="T49" fmla="*/ 200 h 263"/>
                <a:gd name="T50" fmla="*/ 159 w 168"/>
                <a:gd name="T51" fmla="*/ 246 h 263"/>
                <a:gd name="T52" fmla="*/ 168 w 168"/>
                <a:gd name="T53" fmla="*/ 257 h 263"/>
                <a:gd name="T54" fmla="*/ 154 w 168"/>
                <a:gd name="T55" fmla="*/ 263 h 263"/>
                <a:gd name="T56" fmla="*/ 96 w 168"/>
                <a:gd name="T57" fmla="*/ 263 h 263"/>
                <a:gd name="T58" fmla="*/ 69 w 168"/>
                <a:gd name="T59" fmla="*/ 236 h 263"/>
                <a:gd name="T60" fmla="*/ 23 w 168"/>
                <a:gd name="T61" fmla="*/ 199 h 263"/>
                <a:gd name="T62" fmla="*/ 26 w 168"/>
                <a:gd name="T63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8" h="263">
                  <a:moveTo>
                    <a:pt x="26" y="194"/>
                  </a:moveTo>
                  <a:cubicBezTo>
                    <a:pt x="36" y="194"/>
                    <a:pt x="46" y="195"/>
                    <a:pt x="56" y="194"/>
                  </a:cubicBezTo>
                  <a:cubicBezTo>
                    <a:pt x="63" y="193"/>
                    <a:pt x="72" y="188"/>
                    <a:pt x="73" y="183"/>
                  </a:cubicBezTo>
                  <a:cubicBezTo>
                    <a:pt x="74" y="177"/>
                    <a:pt x="71" y="168"/>
                    <a:pt x="66" y="163"/>
                  </a:cubicBezTo>
                  <a:cubicBezTo>
                    <a:pt x="54" y="151"/>
                    <a:pt x="40" y="140"/>
                    <a:pt x="26" y="129"/>
                  </a:cubicBezTo>
                  <a:cubicBezTo>
                    <a:pt x="27" y="128"/>
                    <a:pt x="27" y="127"/>
                    <a:pt x="28" y="125"/>
                  </a:cubicBezTo>
                  <a:cubicBezTo>
                    <a:pt x="31" y="125"/>
                    <a:pt x="35" y="126"/>
                    <a:pt x="38" y="124"/>
                  </a:cubicBezTo>
                  <a:cubicBezTo>
                    <a:pt x="44" y="121"/>
                    <a:pt x="52" y="117"/>
                    <a:pt x="54" y="112"/>
                  </a:cubicBezTo>
                  <a:cubicBezTo>
                    <a:pt x="55" y="107"/>
                    <a:pt x="50" y="98"/>
                    <a:pt x="45" y="94"/>
                  </a:cubicBezTo>
                  <a:cubicBezTo>
                    <a:pt x="31" y="83"/>
                    <a:pt x="15" y="74"/>
                    <a:pt x="0" y="64"/>
                  </a:cubicBezTo>
                  <a:cubicBezTo>
                    <a:pt x="11" y="45"/>
                    <a:pt x="20" y="28"/>
                    <a:pt x="30" y="11"/>
                  </a:cubicBezTo>
                  <a:cubicBezTo>
                    <a:pt x="36" y="0"/>
                    <a:pt x="40" y="6"/>
                    <a:pt x="45" y="13"/>
                  </a:cubicBezTo>
                  <a:cubicBezTo>
                    <a:pt x="58" y="32"/>
                    <a:pt x="70" y="52"/>
                    <a:pt x="85" y="69"/>
                  </a:cubicBezTo>
                  <a:cubicBezTo>
                    <a:pt x="96" y="81"/>
                    <a:pt x="112" y="89"/>
                    <a:pt x="126" y="99"/>
                  </a:cubicBezTo>
                  <a:cubicBezTo>
                    <a:pt x="129" y="102"/>
                    <a:pt x="132" y="106"/>
                    <a:pt x="135" y="110"/>
                  </a:cubicBezTo>
                  <a:cubicBezTo>
                    <a:pt x="130" y="112"/>
                    <a:pt x="126" y="114"/>
                    <a:pt x="121" y="115"/>
                  </a:cubicBezTo>
                  <a:cubicBezTo>
                    <a:pt x="120" y="116"/>
                    <a:pt x="119" y="115"/>
                    <a:pt x="118" y="115"/>
                  </a:cubicBezTo>
                  <a:cubicBezTo>
                    <a:pt x="113" y="117"/>
                    <a:pt x="108" y="119"/>
                    <a:pt x="104" y="120"/>
                  </a:cubicBezTo>
                  <a:cubicBezTo>
                    <a:pt x="106" y="124"/>
                    <a:pt x="107" y="130"/>
                    <a:pt x="109" y="132"/>
                  </a:cubicBezTo>
                  <a:cubicBezTo>
                    <a:pt x="122" y="145"/>
                    <a:pt x="135" y="156"/>
                    <a:pt x="147" y="168"/>
                  </a:cubicBezTo>
                  <a:cubicBezTo>
                    <a:pt x="151" y="171"/>
                    <a:pt x="153" y="176"/>
                    <a:pt x="156" y="180"/>
                  </a:cubicBezTo>
                  <a:cubicBezTo>
                    <a:pt x="151" y="182"/>
                    <a:pt x="147" y="184"/>
                    <a:pt x="142" y="185"/>
                  </a:cubicBezTo>
                  <a:cubicBezTo>
                    <a:pt x="132" y="185"/>
                    <a:pt x="122" y="184"/>
                    <a:pt x="112" y="185"/>
                  </a:cubicBezTo>
                  <a:cubicBezTo>
                    <a:pt x="108" y="185"/>
                    <a:pt x="105" y="188"/>
                    <a:pt x="101" y="189"/>
                  </a:cubicBezTo>
                  <a:cubicBezTo>
                    <a:pt x="102" y="193"/>
                    <a:pt x="103" y="198"/>
                    <a:pt x="105" y="200"/>
                  </a:cubicBezTo>
                  <a:cubicBezTo>
                    <a:pt x="123" y="216"/>
                    <a:pt x="141" y="231"/>
                    <a:pt x="159" y="246"/>
                  </a:cubicBezTo>
                  <a:cubicBezTo>
                    <a:pt x="162" y="249"/>
                    <a:pt x="165" y="254"/>
                    <a:pt x="168" y="257"/>
                  </a:cubicBezTo>
                  <a:cubicBezTo>
                    <a:pt x="163" y="259"/>
                    <a:pt x="159" y="263"/>
                    <a:pt x="154" y="263"/>
                  </a:cubicBezTo>
                  <a:cubicBezTo>
                    <a:pt x="132" y="263"/>
                    <a:pt x="111" y="263"/>
                    <a:pt x="96" y="263"/>
                  </a:cubicBezTo>
                  <a:cubicBezTo>
                    <a:pt x="84" y="251"/>
                    <a:pt x="77" y="243"/>
                    <a:pt x="69" y="236"/>
                  </a:cubicBezTo>
                  <a:cubicBezTo>
                    <a:pt x="54" y="223"/>
                    <a:pt x="39" y="211"/>
                    <a:pt x="23" y="199"/>
                  </a:cubicBezTo>
                  <a:cubicBezTo>
                    <a:pt x="24" y="197"/>
                    <a:pt x="25" y="196"/>
                    <a:pt x="26" y="1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4711701" y="2957513"/>
              <a:ext cx="158750" cy="230188"/>
            </a:xfrm>
            <a:custGeom>
              <a:avLst/>
              <a:gdLst>
                <a:gd name="T0" fmla="*/ 0 w 42"/>
                <a:gd name="T1" fmla="*/ 61 h 61"/>
                <a:gd name="T2" fmla="*/ 0 w 42"/>
                <a:gd name="T3" fmla="*/ 0 h 61"/>
                <a:gd name="T4" fmla="*/ 42 w 42"/>
                <a:gd name="T5" fmla="*/ 0 h 61"/>
                <a:gd name="T6" fmla="*/ 42 w 42"/>
                <a:gd name="T7" fmla="*/ 61 h 61"/>
                <a:gd name="T8" fmla="*/ 0 w 42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61">
                  <a:moveTo>
                    <a:pt x="0" y="61"/>
                  </a:moveTo>
                  <a:cubicBezTo>
                    <a:pt x="0" y="41"/>
                    <a:pt x="0" y="21"/>
                    <a:pt x="0" y="0"/>
                  </a:cubicBezTo>
                  <a:cubicBezTo>
                    <a:pt x="14" y="0"/>
                    <a:pt x="28" y="0"/>
                    <a:pt x="42" y="0"/>
                  </a:cubicBezTo>
                  <a:cubicBezTo>
                    <a:pt x="42" y="20"/>
                    <a:pt x="42" y="40"/>
                    <a:pt x="42" y="61"/>
                  </a:cubicBezTo>
                  <a:cubicBezTo>
                    <a:pt x="29" y="61"/>
                    <a:pt x="15" y="61"/>
                    <a:pt x="0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3881741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-14688"/>
            <a:ext cx="9144000" cy="1050343"/>
          </a:xfrm>
          <a:prstGeom prst="rect">
            <a:avLst/>
          </a:prstGeom>
          <a:solidFill>
            <a:srgbClr val="ED6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17"/>
          </a:p>
        </p:txBody>
      </p:sp>
    </p:spTree>
    <p:extLst>
      <p:ext uri="{BB962C8B-B14F-4D97-AF65-F5344CB8AC3E}">
        <p14:creationId xmlns:p14="http://schemas.microsoft.com/office/powerpoint/2010/main" val="20085798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 userDrawn="1"/>
        </p:nvSpPr>
        <p:spPr>
          <a:xfrm>
            <a:off x="0" y="782"/>
            <a:ext cx="9144000" cy="1097265"/>
          </a:xfrm>
          <a:prstGeom prst="rect">
            <a:avLst/>
          </a:prstGeom>
          <a:solidFill>
            <a:srgbClr val="ED6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17"/>
          </a:p>
        </p:txBody>
      </p:sp>
    </p:spTree>
    <p:extLst>
      <p:ext uri="{BB962C8B-B14F-4D97-AF65-F5344CB8AC3E}">
        <p14:creationId xmlns:p14="http://schemas.microsoft.com/office/powerpoint/2010/main" val="27347747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>
            <a:spLocks/>
          </p:cNvSpPr>
          <p:nvPr userDrawn="1"/>
        </p:nvSpPr>
        <p:spPr bwMode="auto">
          <a:xfrm>
            <a:off x="30052" y="-28461"/>
            <a:ext cx="9144000" cy="941388"/>
          </a:xfrm>
          <a:custGeom>
            <a:avLst/>
            <a:gdLst>
              <a:gd name="T0" fmla="*/ 0 w 5760"/>
              <a:gd name="T1" fmla="*/ 0 h 593"/>
              <a:gd name="T2" fmla="*/ 5760 w 5760"/>
              <a:gd name="T3" fmla="*/ 0 h 593"/>
              <a:gd name="T4" fmla="*/ 5760 w 5760"/>
              <a:gd name="T5" fmla="*/ 593 h 593"/>
              <a:gd name="T6" fmla="*/ 0 w 5760"/>
              <a:gd name="T7" fmla="*/ 593 h 593"/>
              <a:gd name="T8" fmla="*/ 0 w 5760"/>
              <a:gd name="T9" fmla="*/ 0 h 593"/>
              <a:gd name="T10" fmla="*/ 0 w 5760"/>
              <a:gd name="T11" fmla="*/ 0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60" h="593">
                <a:moveTo>
                  <a:pt x="0" y="0"/>
                </a:moveTo>
                <a:lnTo>
                  <a:pt x="5760" y="0"/>
                </a:lnTo>
                <a:lnTo>
                  <a:pt x="5760" y="593"/>
                </a:lnTo>
                <a:lnTo>
                  <a:pt x="0" y="593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E1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14" name="AutoShape 12"/>
          <p:cNvSpPr>
            <a:spLocks noChangeAspect="1" noChangeArrowheads="1" noTextEdit="1"/>
          </p:cNvSpPr>
          <p:nvPr userDrawn="1"/>
        </p:nvSpPr>
        <p:spPr bwMode="auto">
          <a:xfrm>
            <a:off x="216009" y="2283718"/>
            <a:ext cx="9144000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80018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 userDrawn="1"/>
        </p:nvSpPr>
        <p:spPr>
          <a:xfrm>
            <a:off x="0" y="-29188"/>
            <a:ext cx="9144000" cy="936104"/>
          </a:xfrm>
          <a:prstGeom prst="rect">
            <a:avLst/>
          </a:prstGeom>
          <a:solidFill>
            <a:srgbClr val="DDE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444950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9845549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44841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91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457200" y="1152475"/>
            <a:ext cx="8229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ángulo isósceles 1"/>
          <p:cNvSpPr/>
          <p:nvPr userDrawn="1"/>
        </p:nvSpPr>
        <p:spPr>
          <a:xfrm rot="19361730">
            <a:off x="114806" y="-1779774"/>
            <a:ext cx="5672522" cy="3885149"/>
          </a:xfrm>
          <a:custGeom>
            <a:avLst/>
            <a:gdLst>
              <a:gd name="connsiteX0" fmla="*/ 0 w 1155469"/>
              <a:gd name="connsiteY0" fmla="*/ 753437 h 753437"/>
              <a:gd name="connsiteX1" fmla="*/ 577735 w 1155469"/>
              <a:gd name="connsiteY1" fmla="*/ 0 h 753437"/>
              <a:gd name="connsiteX2" fmla="*/ 1155469 w 1155469"/>
              <a:gd name="connsiteY2" fmla="*/ 753437 h 753437"/>
              <a:gd name="connsiteX3" fmla="*/ 0 w 1155469"/>
              <a:gd name="connsiteY3" fmla="*/ 753437 h 753437"/>
              <a:gd name="connsiteX0" fmla="*/ 0 w 5672522"/>
              <a:gd name="connsiteY0" fmla="*/ 753437 h 3850199"/>
              <a:gd name="connsiteX1" fmla="*/ 577735 w 5672522"/>
              <a:gd name="connsiteY1" fmla="*/ 0 h 3850199"/>
              <a:gd name="connsiteX2" fmla="*/ 5672522 w 5672522"/>
              <a:gd name="connsiteY2" fmla="*/ 3850199 h 3850199"/>
              <a:gd name="connsiteX3" fmla="*/ 0 w 5672522"/>
              <a:gd name="connsiteY3" fmla="*/ 753437 h 3850199"/>
              <a:gd name="connsiteX0" fmla="*/ 0 w 5672522"/>
              <a:gd name="connsiteY0" fmla="*/ 623396 h 3720158"/>
              <a:gd name="connsiteX1" fmla="*/ 624964 w 5672522"/>
              <a:gd name="connsiteY1" fmla="*/ 0 h 3720158"/>
              <a:gd name="connsiteX2" fmla="*/ 5672522 w 5672522"/>
              <a:gd name="connsiteY2" fmla="*/ 3720158 h 3720158"/>
              <a:gd name="connsiteX3" fmla="*/ 0 w 5672522"/>
              <a:gd name="connsiteY3" fmla="*/ 623396 h 3720158"/>
              <a:gd name="connsiteX0" fmla="*/ 0 w 5672522"/>
              <a:gd name="connsiteY0" fmla="*/ 788387 h 3885149"/>
              <a:gd name="connsiteX1" fmla="*/ 573012 w 5672522"/>
              <a:gd name="connsiteY1" fmla="*/ 0 h 3885149"/>
              <a:gd name="connsiteX2" fmla="*/ 5672522 w 5672522"/>
              <a:gd name="connsiteY2" fmla="*/ 3885149 h 3885149"/>
              <a:gd name="connsiteX3" fmla="*/ 0 w 5672522"/>
              <a:gd name="connsiteY3" fmla="*/ 788387 h 3885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522" h="3885149">
                <a:moveTo>
                  <a:pt x="0" y="788387"/>
                </a:moveTo>
                <a:lnTo>
                  <a:pt x="573012" y="0"/>
                </a:lnTo>
                <a:lnTo>
                  <a:pt x="5672522" y="3885149"/>
                </a:lnTo>
                <a:lnTo>
                  <a:pt x="0" y="78838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Triángulo isósceles 1"/>
          <p:cNvSpPr/>
          <p:nvPr userDrawn="1"/>
        </p:nvSpPr>
        <p:spPr>
          <a:xfrm rot="8640886">
            <a:off x="3253346" y="3070384"/>
            <a:ext cx="5796721" cy="3818434"/>
          </a:xfrm>
          <a:custGeom>
            <a:avLst/>
            <a:gdLst>
              <a:gd name="connsiteX0" fmla="*/ 0 w 1155469"/>
              <a:gd name="connsiteY0" fmla="*/ 753437 h 753437"/>
              <a:gd name="connsiteX1" fmla="*/ 577735 w 1155469"/>
              <a:gd name="connsiteY1" fmla="*/ 0 h 753437"/>
              <a:gd name="connsiteX2" fmla="*/ 1155469 w 1155469"/>
              <a:gd name="connsiteY2" fmla="*/ 753437 h 753437"/>
              <a:gd name="connsiteX3" fmla="*/ 0 w 1155469"/>
              <a:gd name="connsiteY3" fmla="*/ 753437 h 753437"/>
              <a:gd name="connsiteX0" fmla="*/ 0 w 5672522"/>
              <a:gd name="connsiteY0" fmla="*/ 753437 h 3850199"/>
              <a:gd name="connsiteX1" fmla="*/ 577735 w 5672522"/>
              <a:gd name="connsiteY1" fmla="*/ 0 h 3850199"/>
              <a:gd name="connsiteX2" fmla="*/ 5672522 w 5672522"/>
              <a:gd name="connsiteY2" fmla="*/ 3850199 h 3850199"/>
              <a:gd name="connsiteX3" fmla="*/ 0 w 5672522"/>
              <a:gd name="connsiteY3" fmla="*/ 753437 h 3850199"/>
              <a:gd name="connsiteX0" fmla="*/ 0 w 5672522"/>
              <a:gd name="connsiteY0" fmla="*/ 623396 h 3720158"/>
              <a:gd name="connsiteX1" fmla="*/ 624964 w 5672522"/>
              <a:gd name="connsiteY1" fmla="*/ 0 h 3720158"/>
              <a:gd name="connsiteX2" fmla="*/ 5672522 w 5672522"/>
              <a:gd name="connsiteY2" fmla="*/ 3720158 h 3720158"/>
              <a:gd name="connsiteX3" fmla="*/ 0 w 5672522"/>
              <a:gd name="connsiteY3" fmla="*/ 623396 h 3720158"/>
              <a:gd name="connsiteX0" fmla="*/ 0 w 5672522"/>
              <a:gd name="connsiteY0" fmla="*/ 788387 h 3885149"/>
              <a:gd name="connsiteX1" fmla="*/ 573012 w 5672522"/>
              <a:gd name="connsiteY1" fmla="*/ 0 h 3885149"/>
              <a:gd name="connsiteX2" fmla="*/ 5672522 w 5672522"/>
              <a:gd name="connsiteY2" fmla="*/ 3885149 h 3885149"/>
              <a:gd name="connsiteX3" fmla="*/ 0 w 5672522"/>
              <a:gd name="connsiteY3" fmla="*/ 788387 h 3885149"/>
              <a:gd name="connsiteX0" fmla="*/ 0 w 5798037"/>
              <a:gd name="connsiteY0" fmla="*/ 788387 h 3826727"/>
              <a:gd name="connsiteX1" fmla="*/ 573012 w 5798037"/>
              <a:gd name="connsiteY1" fmla="*/ 0 h 3826727"/>
              <a:gd name="connsiteX2" fmla="*/ 5798037 w 5798037"/>
              <a:gd name="connsiteY2" fmla="*/ 3826727 h 3826727"/>
              <a:gd name="connsiteX3" fmla="*/ 0 w 5798037"/>
              <a:gd name="connsiteY3" fmla="*/ 788387 h 3826727"/>
              <a:gd name="connsiteX0" fmla="*/ 0 w 5796721"/>
              <a:gd name="connsiteY0" fmla="*/ 788387 h 3818434"/>
              <a:gd name="connsiteX1" fmla="*/ 573012 w 5796721"/>
              <a:gd name="connsiteY1" fmla="*/ 0 h 3818434"/>
              <a:gd name="connsiteX2" fmla="*/ 5796721 w 5796721"/>
              <a:gd name="connsiteY2" fmla="*/ 3818434 h 3818434"/>
              <a:gd name="connsiteX3" fmla="*/ 0 w 5796721"/>
              <a:gd name="connsiteY3" fmla="*/ 788387 h 3818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6721" h="3818434">
                <a:moveTo>
                  <a:pt x="0" y="788387"/>
                </a:moveTo>
                <a:lnTo>
                  <a:pt x="573012" y="0"/>
                </a:lnTo>
                <a:lnTo>
                  <a:pt x="5796721" y="3818434"/>
                </a:lnTo>
                <a:lnTo>
                  <a:pt x="0" y="78838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1_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88771" y="2908625"/>
            <a:ext cx="4367929" cy="2247575"/>
          </a:xfrm>
          <a:prstGeom prst="rect">
            <a:avLst/>
          </a:prstGeom>
        </p:spPr>
      </p:pic>
      <p:sp>
        <p:nvSpPr>
          <p:cNvPr id="4" name="Triángulo isósceles 1"/>
          <p:cNvSpPr/>
          <p:nvPr userDrawn="1"/>
        </p:nvSpPr>
        <p:spPr>
          <a:xfrm rot="19361730">
            <a:off x="114806" y="-1779774"/>
            <a:ext cx="5672522" cy="3885149"/>
          </a:xfrm>
          <a:custGeom>
            <a:avLst/>
            <a:gdLst>
              <a:gd name="connsiteX0" fmla="*/ 0 w 1155469"/>
              <a:gd name="connsiteY0" fmla="*/ 753437 h 753437"/>
              <a:gd name="connsiteX1" fmla="*/ 577735 w 1155469"/>
              <a:gd name="connsiteY1" fmla="*/ 0 h 753437"/>
              <a:gd name="connsiteX2" fmla="*/ 1155469 w 1155469"/>
              <a:gd name="connsiteY2" fmla="*/ 753437 h 753437"/>
              <a:gd name="connsiteX3" fmla="*/ 0 w 1155469"/>
              <a:gd name="connsiteY3" fmla="*/ 753437 h 753437"/>
              <a:gd name="connsiteX0" fmla="*/ 0 w 5672522"/>
              <a:gd name="connsiteY0" fmla="*/ 753437 h 3850199"/>
              <a:gd name="connsiteX1" fmla="*/ 577735 w 5672522"/>
              <a:gd name="connsiteY1" fmla="*/ 0 h 3850199"/>
              <a:gd name="connsiteX2" fmla="*/ 5672522 w 5672522"/>
              <a:gd name="connsiteY2" fmla="*/ 3850199 h 3850199"/>
              <a:gd name="connsiteX3" fmla="*/ 0 w 5672522"/>
              <a:gd name="connsiteY3" fmla="*/ 753437 h 3850199"/>
              <a:gd name="connsiteX0" fmla="*/ 0 w 5672522"/>
              <a:gd name="connsiteY0" fmla="*/ 623396 h 3720158"/>
              <a:gd name="connsiteX1" fmla="*/ 624964 w 5672522"/>
              <a:gd name="connsiteY1" fmla="*/ 0 h 3720158"/>
              <a:gd name="connsiteX2" fmla="*/ 5672522 w 5672522"/>
              <a:gd name="connsiteY2" fmla="*/ 3720158 h 3720158"/>
              <a:gd name="connsiteX3" fmla="*/ 0 w 5672522"/>
              <a:gd name="connsiteY3" fmla="*/ 623396 h 3720158"/>
              <a:gd name="connsiteX0" fmla="*/ 0 w 5672522"/>
              <a:gd name="connsiteY0" fmla="*/ 788387 h 3885149"/>
              <a:gd name="connsiteX1" fmla="*/ 573012 w 5672522"/>
              <a:gd name="connsiteY1" fmla="*/ 0 h 3885149"/>
              <a:gd name="connsiteX2" fmla="*/ 5672522 w 5672522"/>
              <a:gd name="connsiteY2" fmla="*/ 3885149 h 3885149"/>
              <a:gd name="connsiteX3" fmla="*/ 0 w 5672522"/>
              <a:gd name="connsiteY3" fmla="*/ 788387 h 3885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522" h="3885149">
                <a:moveTo>
                  <a:pt x="0" y="788387"/>
                </a:moveTo>
                <a:lnTo>
                  <a:pt x="573012" y="0"/>
                </a:lnTo>
                <a:lnTo>
                  <a:pt x="5672522" y="3885149"/>
                </a:lnTo>
                <a:lnTo>
                  <a:pt x="0" y="78838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1119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1_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ángulo isósceles 1"/>
          <p:cNvSpPr/>
          <p:nvPr userDrawn="1"/>
        </p:nvSpPr>
        <p:spPr>
          <a:xfrm rot="19361730">
            <a:off x="114806" y="-1779774"/>
            <a:ext cx="5672522" cy="3885149"/>
          </a:xfrm>
          <a:custGeom>
            <a:avLst/>
            <a:gdLst>
              <a:gd name="connsiteX0" fmla="*/ 0 w 1155469"/>
              <a:gd name="connsiteY0" fmla="*/ 753437 h 753437"/>
              <a:gd name="connsiteX1" fmla="*/ 577735 w 1155469"/>
              <a:gd name="connsiteY1" fmla="*/ 0 h 753437"/>
              <a:gd name="connsiteX2" fmla="*/ 1155469 w 1155469"/>
              <a:gd name="connsiteY2" fmla="*/ 753437 h 753437"/>
              <a:gd name="connsiteX3" fmla="*/ 0 w 1155469"/>
              <a:gd name="connsiteY3" fmla="*/ 753437 h 753437"/>
              <a:gd name="connsiteX0" fmla="*/ 0 w 5672522"/>
              <a:gd name="connsiteY0" fmla="*/ 753437 h 3850199"/>
              <a:gd name="connsiteX1" fmla="*/ 577735 w 5672522"/>
              <a:gd name="connsiteY1" fmla="*/ 0 h 3850199"/>
              <a:gd name="connsiteX2" fmla="*/ 5672522 w 5672522"/>
              <a:gd name="connsiteY2" fmla="*/ 3850199 h 3850199"/>
              <a:gd name="connsiteX3" fmla="*/ 0 w 5672522"/>
              <a:gd name="connsiteY3" fmla="*/ 753437 h 3850199"/>
              <a:gd name="connsiteX0" fmla="*/ 0 w 5672522"/>
              <a:gd name="connsiteY0" fmla="*/ 623396 h 3720158"/>
              <a:gd name="connsiteX1" fmla="*/ 624964 w 5672522"/>
              <a:gd name="connsiteY1" fmla="*/ 0 h 3720158"/>
              <a:gd name="connsiteX2" fmla="*/ 5672522 w 5672522"/>
              <a:gd name="connsiteY2" fmla="*/ 3720158 h 3720158"/>
              <a:gd name="connsiteX3" fmla="*/ 0 w 5672522"/>
              <a:gd name="connsiteY3" fmla="*/ 623396 h 3720158"/>
              <a:gd name="connsiteX0" fmla="*/ 0 w 5672522"/>
              <a:gd name="connsiteY0" fmla="*/ 788387 h 3885149"/>
              <a:gd name="connsiteX1" fmla="*/ 573012 w 5672522"/>
              <a:gd name="connsiteY1" fmla="*/ 0 h 3885149"/>
              <a:gd name="connsiteX2" fmla="*/ 5672522 w 5672522"/>
              <a:gd name="connsiteY2" fmla="*/ 3885149 h 3885149"/>
              <a:gd name="connsiteX3" fmla="*/ 0 w 5672522"/>
              <a:gd name="connsiteY3" fmla="*/ 788387 h 3885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522" h="3885149">
                <a:moveTo>
                  <a:pt x="0" y="788387"/>
                </a:moveTo>
                <a:lnTo>
                  <a:pt x="573012" y="0"/>
                </a:lnTo>
                <a:lnTo>
                  <a:pt x="5672522" y="3885149"/>
                </a:lnTo>
                <a:lnTo>
                  <a:pt x="0" y="78838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Triángulo isósceles 1"/>
          <p:cNvSpPr/>
          <p:nvPr userDrawn="1"/>
        </p:nvSpPr>
        <p:spPr>
          <a:xfrm rot="8640886">
            <a:off x="3253346" y="3070384"/>
            <a:ext cx="5796721" cy="3818434"/>
          </a:xfrm>
          <a:custGeom>
            <a:avLst/>
            <a:gdLst>
              <a:gd name="connsiteX0" fmla="*/ 0 w 1155469"/>
              <a:gd name="connsiteY0" fmla="*/ 753437 h 753437"/>
              <a:gd name="connsiteX1" fmla="*/ 577735 w 1155469"/>
              <a:gd name="connsiteY1" fmla="*/ 0 h 753437"/>
              <a:gd name="connsiteX2" fmla="*/ 1155469 w 1155469"/>
              <a:gd name="connsiteY2" fmla="*/ 753437 h 753437"/>
              <a:gd name="connsiteX3" fmla="*/ 0 w 1155469"/>
              <a:gd name="connsiteY3" fmla="*/ 753437 h 753437"/>
              <a:gd name="connsiteX0" fmla="*/ 0 w 5672522"/>
              <a:gd name="connsiteY0" fmla="*/ 753437 h 3850199"/>
              <a:gd name="connsiteX1" fmla="*/ 577735 w 5672522"/>
              <a:gd name="connsiteY1" fmla="*/ 0 h 3850199"/>
              <a:gd name="connsiteX2" fmla="*/ 5672522 w 5672522"/>
              <a:gd name="connsiteY2" fmla="*/ 3850199 h 3850199"/>
              <a:gd name="connsiteX3" fmla="*/ 0 w 5672522"/>
              <a:gd name="connsiteY3" fmla="*/ 753437 h 3850199"/>
              <a:gd name="connsiteX0" fmla="*/ 0 w 5672522"/>
              <a:gd name="connsiteY0" fmla="*/ 623396 h 3720158"/>
              <a:gd name="connsiteX1" fmla="*/ 624964 w 5672522"/>
              <a:gd name="connsiteY1" fmla="*/ 0 h 3720158"/>
              <a:gd name="connsiteX2" fmla="*/ 5672522 w 5672522"/>
              <a:gd name="connsiteY2" fmla="*/ 3720158 h 3720158"/>
              <a:gd name="connsiteX3" fmla="*/ 0 w 5672522"/>
              <a:gd name="connsiteY3" fmla="*/ 623396 h 3720158"/>
              <a:gd name="connsiteX0" fmla="*/ 0 w 5672522"/>
              <a:gd name="connsiteY0" fmla="*/ 788387 h 3885149"/>
              <a:gd name="connsiteX1" fmla="*/ 573012 w 5672522"/>
              <a:gd name="connsiteY1" fmla="*/ 0 h 3885149"/>
              <a:gd name="connsiteX2" fmla="*/ 5672522 w 5672522"/>
              <a:gd name="connsiteY2" fmla="*/ 3885149 h 3885149"/>
              <a:gd name="connsiteX3" fmla="*/ 0 w 5672522"/>
              <a:gd name="connsiteY3" fmla="*/ 788387 h 3885149"/>
              <a:gd name="connsiteX0" fmla="*/ 0 w 5798037"/>
              <a:gd name="connsiteY0" fmla="*/ 788387 h 3826727"/>
              <a:gd name="connsiteX1" fmla="*/ 573012 w 5798037"/>
              <a:gd name="connsiteY1" fmla="*/ 0 h 3826727"/>
              <a:gd name="connsiteX2" fmla="*/ 5798037 w 5798037"/>
              <a:gd name="connsiteY2" fmla="*/ 3826727 h 3826727"/>
              <a:gd name="connsiteX3" fmla="*/ 0 w 5798037"/>
              <a:gd name="connsiteY3" fmla="*/ 788387 h 3826727"/>
              <a:gd name="connsiteX0" fmla="*/ 0 w 5796721"/>
              <a:gd name="connsiteY0" fmla="*/ 788387 h 3818434"/>
              <a:gd name="connsiteX1" fmla="*/ 573012 w 5796721"/>
              <a:gd name="connsiteY1" fmla="*/ 0 h 3818434"/>
              <a:gd name="connsiteX2" fmla="*/ 5796721 w 5796721"/>
              <a:gd name="connsiteY2" fmla="*/ 3818434 h 3818434"/>
              <a:gd name="connsiteX3" fmla="*/ 0 w 5796721"/>
              <a:gd name="connsiteY3" fmla="*/ 788387 h 3818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6721" h="3818434">
                <a:moveTo>
                  <a:pt x="0" y="788387"/>
                </a:moveTo>
                <a:lnTo>
                  <a:pt x="573012" y="0"/>
                </a:lnTo>
                <a:lnTo>
                  <a:pt x="5796721" y="3818434"/>
                </a:lnTo>
                <a:lnTo>
                  <a:pt x="0" y="78838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440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1_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ángulo isósceles 1"/>
          <p:cNvSpPr/>
          <p:nvPr userDrawn="1"/>
        </p:nvSpPr>
        <p:spPr>
          <a:xfrm rot="19361730">
            <a:off x="114806" y="-1779774"/>
            <a:ext cx="5672522" cy="3885149"/>
          </a:xfrm>
          <a:custGeom>
            <a:avLst/>
            <a:gdLst>
              <a:gd name="connsiteX0" fmla="*/ 0 w 1155469"/>
              <a:gd name="connsiteY0" fmla="*/ 753437 h 753437"/>
              <a:gd name="connsiteX1" fmla="*/ 577735 w 1155469"/>
              <a:gd name="connsiteY1" fmla="*/ 0 h 753437"/>
              <a:gd name="connsiteX2" fmla="*/ 1155469 w 1155469"/>
              <a:gd name="connsiteY2" fmla="*/ 753437 h 753437"/>
              <a:gd name="connsiteX3" fmla="*/ 0 w 1155469"/>
              <a:gd name="connsiteY3" fmla="*/ 753437 h 753437"/>
              <a:gd name="connsiteX0" fmla="*/ 0 w 5672522"/>
              <a:gd name="connsiteY0" fmla="*/ 753437 h 3850199"/>
              <a:gd name="connsiteX1" fmla="*/ 577735 w 5672522"/>
              <a:gd name="connsiteY1" fmla="*/ 0 h 3850199"/>
              <a:gd name="connsiteX2" fmla="*/ 5672522 w 5672522"/>
              <a:gd name="connsiteY2" fmla="*/ 3850199 h 3850199"/>
              <a:gd name="connsiteX3" fmla="*/ 0 w 5672522"/>
              <a:gd name="connsiteY3" fmla="*/ 753437 h 3850199"/>
              <a:gd name="connsiteX0" fmla="*/ 0 w 5672522"/>
              <a:gd name="connsiteY0" fmla="*/ 623396 h 3720158"/>
              <a:gd name="connsiteX1" fmla="*/ 624964 w 5672522"/>
              <a:gd name="connsiteY1" fmla="*/ 0 h 3720158"/>
              <a:gd name="connsiteX2" fmla="*/ 5672522 w 5672522"/>
              <a:gd name="connsiteY2" fmla="*/ 3720158 h 3720158"/>
              <a:gd name="connsiteX3" fmla="*/ 0 w 5672522"/>
              <a:gd name="connsiteY3" fmla="*/ 623396 h 3720158"/>
              <a:gd name="connsiteX0" fmla="*/ 0 w 5672522"/>
              <a:gd name="connsiteY0" fmla="*/ 788387 h 3885149"/>
              <a:gd name="connsiteX1" fmla="*/ 573012 w 5672522"/>
              <a:gd name="connsiteY1" fmla="*/ 0 h 3885149"/>
              <a:gd name="connsiteX2" fmla="*/ 5672522 w 5672522"/>
              <a:gd name="connsiteY2" fmla="*/ 3885149 h 3885149"/>
              <a:gd name="connsiteX3" fmla="*/ 0 w 5672522"/>
              <a:gd name="connsiteY3" fmla="*/ 788387 h 3885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522" h="3885149">
                <a:moveTo>
                  <a:pt x="0" y="788387"/>
                </a:moveTo>
                <a:lnTo>
                  <a:pt x="573012" y="0"/>
                </a:lnTo>
                <a:lnTo>
                  <a:pt x="5672522" y="3885149"/>
                </a:lnTo>
                <a:lnTo>
                  <a:pt x="0" y="7883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Triángulo isósceles 1"/>
          <p:cNvSpPr/>
          <p:nvPr userDrawn="1"/>
        </p:nvSpPr>
        <p:spPr>
          <a:xfrm rot="8640886">
            <a:off x="3253346" y="3070384"/>
            <a:ext cx="5796721" cy="3818434"/>
          </a:xfrm>
          <a:custGeom>
            <a:avLst/>
            <a:gdLst>
              <a:gd name="connsiteX0" fmla="*/ 0 w 1155469"/>
              <a:gd name="connsiteY0" fmla="*/ 753437 h 753437"/>
              <a:gd name="connsiteX1" fmla="*/ 577735 w 1155469"/>
              <a:gd name="connsiteY1" fmla="*/ 0 h 753437"/>
              <a:gd name="connsiteX2" fmla="*/ 1155469 w 1155469"/>
              <a:gd name="connsiteY2" fmla="*/ 753437 h 753437"/>
              <a:gd name="connsiteX3" fmla="*/ 0 w 1155469"/>
              <a:gd name="connsiteY3" fmla="*/ 753437 h 753437"/>
              <a:gd name="connsiteX0" fmla="*/ 0 w 5672522"/>
              <a:gd name="connsiteY0" fmla="*/ 753437 h 3850199"/>
              <a:gd name="connsiteX1" fmla="*/ 577735 w 5672522"/>
              <a:gd name="connsiteY1" fmla="*/ 0 h 3850199"/>
              <a:gd name="connsiteX2" fmla="*/ 5672522 w 5672522"/>
              <a:gd name="connsiteY2" fmla="*/ 3850199 h 3850199"/>
              <a:gd name="connsiteX3" fmla="*/ 0 w 5672522"/>
              <a:gd name="connsiteY3" fmla="*/ 753437 h 3850199"/>
              <a:gd name="connsiteX0" fmla="*/ 0 w 5672522"/>
              <a:gd name="connsiteY0" fmla="*/ 623396 h 3720158"/>
              <a:gd name="connsiteX1" fmla="*/ 624964 w 5672522"/>
              <a:gd name="connsiteY1" fmla="*/ 0 h 3720158"/>
              <a:gd name="connsiteX2" fmla="*/ 5672522 w 5672522"/>
              <a:gd name="connsiteY2" fmla="*/ 3720158 h 3720158"/>
              <a:gd name="connsiteX3" fmla="*/ 0 w 5672522"/>
              <a:gd name="connsiteY3" fmla="*/ 623396 h 3720158"/>
              <a:gd name="connsiteX0" fmla="*/ 0 w 5672522"/>
              <a:gd name="connsiteY0" fmla="*/ 788387 h 3885149"/>
              <a:gd name="connsiteX1" fmla="*/ 573012 w 5672522"/>
              <a:gd name="connsiteY1" fmla="*/ 0 h 3885149"/>
              <a:gd name="connsiteX2" fmla="*/ 5672522 w 5672522"/>
              <a:gd name="connsiteY2" fmla="*/ 3885149 h 3885149"/>
              <a:gd name="connsiteX3" fmla="*/ 0 w 5672522"/>
              <a:gd name="connsiteY3" fmla="*/ 788387 h 3885149"/>
              <a:gd name="connsiteX0" fmla="*/ 0 w 5798037"/>
              <a:gd name="connsiteY0" fmla="*/ 788387 h 3826727"/>
              <a:gd name="connsiteX1" fmla="*/ 573012 w 5798037"/>
              <a:gd name="connsiteY1" fmla="*/ 0 h 3826727"/>
              <a:gd name="connsiteX2" fmla="*/ 5798037 w 5798037"/>
              <a:gd name="connsiteY2" fmla="*/ 3826727 h 3826727"/>
              <a:gd name="connsiteX3" fmla="*/ 0 w 5798037"/>
              <a:gd name="connsiteY3" fmla="*/ 788387 h 3826727"/>
              <a:gd name="connsiteX0" fmla="*/ 0 w 5796721"/>
              <a:gd name="connsiteY0" fmla="*/ 788387 h 3818434"/>
              <a:gd name="connsiteX1" fmla="*/ 573012 w 5796721"/>
              <a:gd name="connsiteY1" fmla="*/ 0 h 3818434"/>
              <a:gd name="connsiteX2" fmla="*/ 5796721 w 5796721"/>
              <a:gd name="connsiteY2" fmla="*/ 3818434 h 3818434"/>
              <a:gd name="connsiteX3" fmla="*/ 0 w 5796721"/>
              <a:gd name="connsiteY3" fmla="*/ 788387 h 3818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6721" h="3818434">
                <a:moveTo>
                  <a:pt x="0" y="788387"/>
                </a:moveTo>
                <a:lnTo>
                  <a:pt x="573012" y="0"/>
                </a:lnTo>
                <a:lnTo>
                  <a:pt x="5796721" y="3818434"/>
                </a:lnTo>
                <a:lnTo>
                  <a:pt x="0" y="7883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3577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Font typeface="Fira Sans Extra Condensed SemiBold"/>
              <a:buNone/>
              <a:defRPr sz="28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Font typeface="Fira Sans Extra Condensed SemiBold"/>
              <a:buNone/>
              <a:defRPr sz="28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Font typeface="Fira Sans Extra Condensed SemiBold"/>
              <a:buNone/>
              <a:defRPr sz="28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Font typeface="Fira Sans Extra Condensed SemiBold"/>
              <a:buNone/>
              <a:defRPr sz="28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Font typeface="Fira Sans Extra Condensed SemiBold"/>
              <a:buNone/>
              <a:defRPr sz="28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Font typeface="Fira Sans Extra Condensed SemiBold"/>
              <a:buNone/>
              <a:defRPr sz="28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Font typeface="Fira Sans Extra Condensed SemiBold"/>
              <a:buNone/>
              <a:defRPr sz="28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Font typeface="Fira Sans Extra Condensed SemiBold"/>
              <a:buNone/>
              <a:defRPr sz="28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Font typeface="Fira Sans Extra Condensed SemiBold"/>
              <a:buNone/>
              <a:defRPr sz="28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152475"/>
            <a:ext cx="8229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  <a:defRPr sz="16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■"/>
              <a:defRPr sz="1600"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  <a:defRPr sz="1600"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■"/>
              <a:defRPr sz="1600"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  <a:defRPr sz="1600"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■"/>
              <a:defRPr sz="16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75" r:id="rId6"/>
    <p:sldLayoutId id="2147483674" r:id="rId7"/>
    <p:sldLayoutId id="2147483673" r:id="rId8"/>
    <p:sldLayoutId id="2147483653" r:id="rId9"/>
    <p:sldLayoutId id="2147483654" r:id="rId10"/>
    <p:sldLayoutId id="2147483655" r:id="rId11"/>
    <p:sldLayoutId id="2147483656" r:id="rId12"/>
    <p:sldLayoutId id="2147483676" r:id="rId13"/>
    <p:sldLayoutId id="2147483657" r:id="rId14"/>
    <p:sldLayoutId id="2147483658" r:id="rId15"/>
    <p:sldLayoutId id="2147483661" r:id="rId16"/>
    <p:sldLayoutId id="2147483662" r:id="rId17"/>
    <p:sldLayoutId id="2147483663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7cPy9XVYa3-aytBF5idfoOj5Ql4WEbY1nIuEOUEYeco/copy#gid=1364826426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slidesgo.com/slidesgo-school/presentation-tips/how-to-modify-a-graph-in-our-templates?utm_source=slidesgo_template&amp;utm_medium=referral-link&amp;utm_campaign=how-to-modify-a-graph-in-our-templates&amp;utm_term=slidesgo-school&amp;utm_content=how-to-modify-a-graph-in-our-templates" TargetMode="Externa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7cPy9XVYa3-aytBF5idfoOj5Ql4WEbY1nIuEOUEYeco/copy#gid=1602415261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slidesgo.com/slidesgo-school/presentation-tips/how-to-modify-a-graph-in-our-templates?utm_source=slidesgo_template&amp;utm_medium=referral-link&amp;utm_campaign=how-to-modify-a-graph-in-our-templates&amp;utm_term=slidesgo-school&amp;utm_content=how-to-modify-a-graph-in-our-templates" TargetMode="Externa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emf"/><Relationship Id="rId5" Type="http://schemas.openxmlformats.org/officeDocument/2006/relationships/image" Target="../media/image9.emf"/><Relationship Id="rId4" Type="http://schemas.openxmlformats.org/officeDocument/2006/relationships/image" Target="../media/image35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subTitle" idx="1"/>
          </p:nvPr>
        </p:nvSpPr>
        <p:spPr>
          <a:xfrm>
            <a:off x="685800" y="2759644"/>
            <a:ext cx="39678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solidFill>
                  <a:srgbClr val="ED6945"/>
                </a:solidFill>
              </a:rPr>
              <a:t>Free Template</a:t>
            </a:r>
            <a:endParaRPr sz="2400" dirty="0">
              <a:solidFill>
                <a:srgbClr val="ED6945"/>
              </a:solidFill>
            </a:endParaRPr>
          </a:p>
        </p:txBody>
      </p:sp>
      <p:sp>
        <p:nvSpPr>
          <p:cNvPr id="2" name="Triángulo isósceles 1"/>
          <p:cNvSpPr/>
          <p:nvPr/>
        </p:nvSpPr>
        <p:spPr>
          <a:xfrm rot="19361730">
            <a:off x="114806" y="-1779774"/>
            <a:ext cx="5672522" cy="3885149"/>
          </a:xfrm>
          <a:custGeom>
            <a:avLst/>
            <a:gdLst>
              <a:gd name="connsiteX0" fmla="*/ 0 w 1155469"/>
              <a:gd name="connsiteY0" fmla="*/ 753437 h 753437"/>
              <a:gd name="connsiteX1" fmla="*/ 577735 w 1155469"/>
              <a:gd name="connsiteY1" fmla="*/ 0 h 753437"/>
              <a:gd name="connsiteX2" fmla="*/ 1155469 w 1155469"/>
              <a:gd name="connsiteY2" fmla="*/ 753437 h 753437"/>
              <a:gd name="connsiteX3" fmla="*/ 0 w 1155469"/>
              <a:gd name="connsiteY3" fmla="*/ 753437 h 753437"/>
              <a:gd name="connsiteX0" fmla="*/ 0 w 5672522"/>
              <a:gd name="connsiteY0" fmla="*/ 753437 h 3850199"/>
              <a:gd name="connsiteX1" fmla="*/ 577735 w 5672522"/>
              <a:gd name="connsiteY1" fmla="*/ 0 h 3850199"/>
              <a:gd name="connsiteX2" fmla="*/ 5672522 w 5672522"/>
              <a:gd name="connsiteY2" fmla="*/ 3850199 h 3850199"/>
              <a:gd name="connsiteX3" fmla="*/ 0 w 5672522"/>
              <a:gd name="connsiteY3" fmla="*/ 753437 h 3850199"/>
              <a:gd name="connsiteX0" fmla="*/ 0 w 5672522"/>
              <a:gd name="connsiteY0" fmla="*/ 623396 h 3720158"/>
              <a:gd name="connsiteX1" fmla="*/ 624964 w 5672522"/>
              <a:gd name="connsiteY1" fmla="*/ 0 h 3720158"/>
              <a:gd name="connsiteX2" fmla="*/ 5672522 w 5672522"/>
              <a:gd name="connsiteY2" fmla="*/ 3720158 h 3720158"/>
              <a:gd name="connsiteX3" fmla="*/ 0 w 5672522"/>
              <a:gd name="connsiteY3" fmla="*/ 623396 h 3720158"/>
              <a:gd name="connsiteX0" fmla="*/ 0 w 5672522"/>
              <a:gd name="connsiteY0" fmla="*/ 788387 h 3885149"/>
              <a:gd name="connsiteX1" fmla="*/ 573012 w 5672522"/>
              <a:gd name="connsiteY1" fmla="*/ 0 h 3885149"/>
              <a:gd name="connsiteX2" fmla="*/ 5672522 w 5672522"/>
              <a:gd name="connsiteY2" fmla="*/ 3885149 h 3885149"/>
              <a:gd name="connsiteX3" fmla="*/ 0 w 5672522"/>
              <a:gd name="connsiteY3" fmla="*/ 788387 h 3885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522" h="3885149">
                <a:moveTo>
                  <a:pt x="0" y="788387"/>
                </a:moveTo>
                <a:lnTo>
                  <a:pt x="573012" y="0"/>
                </a:lnTo>
                <a:lnTo>
                  <a:pt x="5672522" y="3885149"/>
                </a:lnTo>
                <a:lnTo>
                  <a:pt x="0" y="78838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4" name="Triángulo isósceles 1"/>
          <p:cNvSpPr/>
          <p:nvPr/>
        </p:nvSpPr>
        <p:spPr>
          <a:xfrm rot="8640886">
            <a:off x="3253346" y="3070384"/>
            <a:ext cx="5796721" cy="3818434"/>
          </a:xfrm>
          <a:custGeom>
            <a:avLst/>
            <a:gdLst>
              <a:gd name="connsiteX0" fmla="*/ 0 w 1155469"/>
              <a:gd name="connsiteY0" fmla="*/ 753437 h 753437"/>
              <a:gd name="connsiteX1" fmla="*/ 577735 w 1155469"/>
              <a:gd name="connsiteY1" fmla="*/ 0 h 753437"/>
              <a:gd name="connsiteX2" fmla="*/ 1155469 w 1155469"/>
              <a:gd name="connsiteY2" fmla="*/ 753437 h 753437"/>
              <a:gd name="connsiteX3" fmla="*/ 0 w 1155469"/>
              <a:gd name="connsiteY3" fmla="*/ 753437 h 753437"/>
              <a:gd name="connsiteX0" fmla="*/ 0 w 5672522"/>
              <a:gd name="connsiteY0" fmla="*/ 753437 h 3850199"/>
              <a:gd name="connsiteX1" fmla="*/ 577735 w 5672522"/>
              <a:gd name="connsiteY1" fmla="*/ 0 h 3850199"/>
              <a:gd name="connsiteX2" fmla="*/ 5672522 w 5672522"/>
              <a:gd name="connsiteY2" fmla="*/ 3850199 h 3850199"/>
              <a:gd name="connsiteX3" fmla="*/ 0 w 5672522"/>
              <a:gd name="connsiteY3" fmla="*/ 753437 h 3850199"/>
              <a:gd name="connsiteX0" fmla="*/ 0 w 5672522"/>
              <a:gd name="connsiteY0" fmla="*/ 623396 h 3720158"/>
              <a:gd name="connsiteX1" fmla="*/ 624964 w 5672522"/>
              <a:gd name="connsiteY1" fmla="*/ 0 h 3720158"/>
              <a:gd name="connsiteX2" fmla="*/ 5672522 w 5672522"/>
              <a:gd name="connsiteY2" fmla="*/ 3720158 h 3720158"/>
              <a:gd name="connsiteX3" fmla="*/ 0 w 5672522"/>
              <a:gd name="connsiteY3" fmla="*/ 623396 h 3720158"/>
              <a:gd name="connsiteX0" fmla="*/ 0 w 5672522"/>
              <a:gd name="connsiteY0" fmla="*/ 788387 h 3885149"/>
              <a:gd name="connsiteX1" fmla="*/ 573012 w 5672522"/>
              <a:gd name="connsiteY1" fmla="*/ 0 h 3885149"/>
              <a:gd name="connsiteX2" fmla="*/ 5672522 w 5672522"/>
              <a:gd name="connsiteY2" fmla="*/ 3885149 h 3885149"/>
              <a:gd name="connsiteX3" fmla="*/ 0 w 5672522"/>
              <a:gd name="connsiteY3" fmla="*/ 788387 h 3885149"/>
              <a:gd name="connsiteX0" fmla="*/ 0 w 5798037"/>
              <a:gd name="connsiteY0" fmla="*/ 788387 h 3826727"/>
              <a:gd name="connsiteX1" fmla="*/ 573012 w 5798037"/>
              <a:gd name="connsiteY1" fmla="*/ 0 h 3826727"/>
              <a:gd name="connsiteX2" fmla="*/ 5798037 w 5798037"/>
              <a:gd name="connsiteY2" fmla="*/ 3826727 h 3826727"/>
              <a:gd name="connsiteX3" fmla="*/ 0 w 5798037"/>
              <a:gd name="connsiteY3" fmla="*/ 788387 h 3826727"/>
              <a:gd name="connsiteX0" fmla="*/ 0 w 5796721"/>
              <a:gd name="connsiteY0" fmla="*/ 788387 h 3818434"/>
              <a:gd name="connsiteX1" fmla="*/ 573012 w 5796721"/>
              <a:gd name="connsiteY1" fmla="*/ 0 h 3818434"/>
              <a:gd name="connsiteX2" fmla="*/ 5796721 w 5796721"/>
              <a:gd name="connsiteY2" fmla="*/ 3818434 h 3818434"/>
              <a:gd name="connsiteX3" fmla="*/ 0 w 5796721"/>
              <a:gd name="connsiteY3" fmla="*/ 788387 h 3818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6721" h="3818434">
                <a:moveTo>
                  <a:pt x="0" y="788387"/>
                </a:moveTo>
                <a:lnTo>
                  <a:pt x="573012" y="0"/>
                </a:lnTo>
                <a:lnTo>
                  <a:pt x="5796721" y="3818434"/>
                </a:lnTo>
                <a:lnTo>
                  <a:pt x="0" y="78838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95" name="Imagen 2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8795" y="723900"/>
            <a:ext cx="4447267" cy="4165931"/>
          </a:xfrm>
          <a:prstGeom prst="rect">
            <a:avLst/>
          </a:prstGeom>
        </p:spPr>
      </p:pic>
      <p:sp>
        <p:nvSpPr>
          <p:cNvPr id="296" name="Google Shape;593;p31"/>
          <p:cNvSpPr txBox="1">
            <a:spLocks/>
          </p:cNvSpPr>
          <p:nvPr/>
        </p:nvSpPr>
        <p:spPr>
          <a:xfrm>
            <a:off x="685800" y="3355943"/>
            <a:ext cx="2114757" cy="688338"/>
          </a:xfrm>
          <a:prstGeom prst="rect">
            <a:avLst/>
          </a:prstGeom>
        </p:spPr>
        <p:txBody>
          <a:bodyPr spcFirstLastPara="1" vert="horz" wrap="square" lIns="90290" tIns="90290" rIns="90290" bIns="9029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185"/>
              </a:spcAft>
              <a:buNone/>
            </a:pPr>
            <a:r>
              <a:rPr lang="en-US" sz="1050" b="1" dirty="0">
                <a:solidFill>
                  <a:srgbClr val="E8481E"/>
                </a:solidFill>
              </a:rPr>
              <a:t>It could be the part of the presentation where you can introduce yourself, write your email</a:t>
            </a:r>
            <a:endParaRPr lang="en-US" sz="1050" b="1" dirty="0">
              <a:solidFill>
                <a:srgbClr val="E8481E"/>
              </a:solidFill>
            </a:endParaRPr>
          </a:p>
        </p:txBody>
      </p:sp>
      <p:sp>
        <p:nvSpPr>
          <p:cNvPr id="57" name="Google Shape;57;p15"/>
          <p:cNvSpPr txBox="1">
            <a:spLocks noGrp="1"/>
          </p:cNvSpPr>
          <p:nvPr>
            <p:ph type="ctrTitle"/>
          </p:nvPr>
        </p:nvSpPr>
        <p:spPr>
          <a:xfrm>
            <a:off x="685804" y="963750"/>
            <a:ext cx="4647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PE" sz="8000" dirty="0" smtClean="0">
                <a:solidFill>
                  <a:srgbClr val="FF0000"/>
                </a:solidFill>
              </a:rPr>
              <a:t>FOREST</a:t>
            </a:r>
            <a:br>
              <a:rPr lang="es-PE" sz="8000" dirty="0" smtClean="0">
                <a:solidFill>
                  <a:srgbClr val="FF0000"/>
                </a:solidFill>
              </a:rPr>
            </a:br>
            <a:r>
              <a:rPr lang="es-PE" sz="8000" dirty="0" smtClean="0">
                <a:solidFill>
                  <a:srgbClr val="FF0000"/>
                </a:solidFill>
              </a:rPr>
              <a:t>FIRE</a:t>
            </a:r>
            <a:endParaRPr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66C6570-BF3A-4A26-B827-EE79262D9425}"/>
              </a:ext>
            </a:extLst>
          </p:cNvPr>
          <p:cNvGrpSpPr/>
          <p:nvPr/>
        </p:nvGrpSpPr>
        <p:grpSpPr>
          <a:xfrm>
            <a:off x="544457" y="3831071"/>
            <a:ext cx="1405139" cy="1004121"/>
            <a:chOff x="668191" y="4873645"/>
            <a:chExt cx="1873519" cy="133882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8ADCC7C7-737C-4137-8365-8BC861A00BB6}"/>
                </a:ext>
              </a:extLst>
            </p:cNvPr>
            <p:cNvSpPr txBox="1"/>
            <p:nvPr userDrawn="1"/>
          </p:nvSpPr>
          <p:spPr>
            <a:xfrm>
              <a:off x="668191" y="4873645"/>
              <a:ext cx="1873518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58CD5ED0-CF4D-47E2-87C7-550D717CEF0A}"/>
                </a:ext>
              </a:extLst>
            </p:cNvPr>
            <p:cNvSpPr txBox="1"/>
            <p:nvPr/>
          </p:nvSpPr>
          <p:spPr>
            <a:xfrm>
              <a:off x="668191" y="5166033"/>
              <a:ext cx="1873519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95BD052-A41E-4659-BDA4-C1ABA9D935AC}"/>
              </a:ext>
            </a:extLst>
          </p:cNvPr>
          <p:cNvGrpSpPr/>
          <p:nvPr/>
        </p:nvGrpSpPr>
        <p:grpSpPr>
          <a:xfrm>
            <a:off x="2680436" y="3831071"/>
            <a:ext cx="1405139" cy="1004121"/>
            <a:chOff x="2860414" y="4873645"/>
            <a:chExt cx="1873519" cy="133882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86E4721A-0F73-4658-9647-AA86F414A628}"/>
                </a:ext>
              </a:extLst>
            </p:cNvPr>
            <p:cNvSpPr txBox="1"/>
            <p:nvPr/>
          </p:nvSpPr>
          <p:spPr>
            <a:xfrm>
              <a:off x="2860414" y="4873645"/>
              <a:ext cx="1873518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498045D4-49FF-4EFE-8E7E-FE6CA483900C}"/>
                </a:ext>
              </a:extLst>
            </p:cNvPr>
            <p:cNvSpPr txBox="1"/>
            <p:nvPr/>
          </p:nvSpPr>
          <p:spPr>
            <a:xfrm>
              <a:off x="2860414" y="5166033"/>
              <a:ext cx="1873519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3CF8989-6FFC-4EE1-BD57-6FAB0ABDFCF0}"/>
              </a:ext>
            </a:extLst>
          </p:cNvPr>
          <p:cNvSpPr txBox="1"/>
          <p:nvPr/>
        </p:nvSpPr>
        <p:spPr>
          <a:xfrm>
            <a:off x="342092" y="2698030"/>
            <a:ext cx="391088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56A8CC9-FF04-4AFC-980B-484193265357}"/>
              </a:ext>
            </a:extLst>
          </p:cNvPr>
          <p:cNvSpPr txBox="1"/>
          <p:nvPr/>
        </p:nvSpPr>
        <p:spPr>
          <a:xfrm>
            <a:off x="342092" y="1998349"/>
            <a:ext cx="3910883" cy="646331"/>
          </a:xfrm>
          <a:prstGeom prst="rect">
            <a:avLst/>
          </a:prstGeom>
          <a:noFill/>
        </p:spPr>
        <p:txBody>
          <a:bodyPr wrap="square" lIns="27000" tIns="0" rIns="27000" bIns="0" rtlCol="0" anchor="ctr">
            <a:spAutoFit/>
          </a:bodyPr>
          <a:lstStyle/>
          <a:p>
            <a:r>
              <a:rPr lang="en-US" altLang="ko-KR" sz="2100" dirty="0">
                <a:solidFill>
                  <a:schemeClr val="accent1">
                    <a:lumMod val="75000"/>
                  </a:schemeClr>
                </a:solidFill>
              </a:rPr>
              <a:t>We Create Quality </a:t>
            </a:r>
          </a:p>
          <a:p>
            <a:r>
              <a:rPr lang="en-US" altLang="ko-KR" sz="2100" dirty="0">
                <a:solidFill>
                  <a:schemeClr val="accent1">
                    <a:lumMod val="75000"/>
                  </a:schemeClr>
                </a:solidFill>
              </a:rPr>
              <a:t>Professional PPT Presentation</a:t>
            </a:r>
            <a:endParaRPr lang="ko-KR" altLang="en-US" sz="21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0B338F1-F1AE-4E5E-A167-7DAE25381E0A}"/>
              </a:ext>
            </a:extLst>
          </p:cNvPr>
          <p:cNvGrpSpPr/>
          <p:nvPr/>
        </p:nvGrpSpPr>
        <p:grpSpPr>
          <a:xfrm>
            <a:off x="342092" y="283278"/>
            <a:ext cx="3593855" cy="1419619"/>
            <a:chOff x="4651035" y="1719518"/>
            <a:chExt cx="4791807" cy="189282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63BB04BB-202D-40ED-B8F1-59AFB43A77D1}"/>
                </a:ext>
              </a:extLst>
            </p:cNvPr>
            <p:cNvSpPr txBox="1"/>
            <p:nvPr/>
          </p:nvSpPr>
          <p:spPr>
            <a:xfrm>
              <a:off x="5611984" y="1908381"/>
              <a:ext cx="3830858" cy="104644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4500" b="1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WESOME</a:t>
              </a:r>
              <a:endParaRPr lang="en-US" altLang="ko-KR" sz="45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F32A2D9A-00E6-40B6-B7DD-A4C4FC867B16}"/>
                </a:ext>
              </a:extLst>
            </p:cNvPr>
            <p:cNvSpPr txBox="1"/>
            <p:nvPr/>
          </p:nvSpPr>
          <p:spPr>
            <a:xfrm>
              <a:off x="5666752" y="2604345"/>
              <a:ext cx="3776090" cy="861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GB" altLang="ko-KR" sz="3600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Presentation</a:t>
              </a:r>
              <a:endParaRPr lang="ko-KR" altLang="en-US" sz="36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FE32211-235D-4562-B15E-5E1B1F301B4D}"/>
                </a:ext>
              </a:extLst>
            </p:cNvPr>
            <p:cNvSpPr txBox="1"/>
            <p:nvPr/>
          </p:nvSpPr>
          <p:spPr>
            <a:xfrm>
              <a:off x="4651035" y="1719518"/>
              <a:ext cx="1021196" cy="18928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8625" b="1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A</a:t>
              </a:r>
            </a:p>
          </p:txBody>
        </p:sp>
      </p:grpSp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3550" y="174927"/>
            <a:ext cx="4302150" cy="493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75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903869"/>
            <a:ext cx="9144001" cy="1264980"/>
          </a:xfrm>
          <a:prstGeom prst="rect">
            <a:avLst/>
          </a:prstGeom>
        </p:spPr>
      </p:pic>
      <p:sp>
        <p:nvSpPr>
          <p:cNvPr id="97" name="Google Shape;97;p15"/>
          <p:cNvSpPr txBox="1">
            <a:spLocks noGrp="1"/>
          </p:cNvSpPr>
          <p:nvPr>
            <p:ph type="ctrTitle" idx="4294967295"/>
          </p:nvPr>
        </p:nvSpPr>
        <p:spPr>
          <a:xfrm>
            <a:off x="0" y="1150938"/>
            <a:ext cx="5759450" cy="1146175"/>
          </a:xfrm>
          <a:prstGeom prst="rect">
            <a:avLst/>
          </a:prstGeom>
        </p:spPr>
        <p:txBody>
          <a:bodyPr spcFirstLastPara="1" vert="horz" wrap="square" lIns="90290" tIns="90290" rIns="90290" bIns="90290" rtlCol="0" anchor="b" anchorCtr="0">
            <a:noAutofit/>
          </a:bodyPr>
          <a:lstStyle/>
          <a:p>
            <a:r>
              <a:rPr lang="en" sz="5926" dirty="0">
                <a:solidFill>
                  <a:srgbClr val="F28B19"/>
                </a:solidFill>
              </a:rPr>
              <a:t>1.</a:t>
            </a:r>
            <a:endParaRPr sz="5926" dirty="0">
              <a:solidFill>
                <a:srgbClr val="F28B19"/>
              </a:solidFill>
            </a:endParaRPr>
          </a:p>
          <a:p>
            <a:r>
              <a:rPr lang="en" dirty="0">
                <a:solidFill>
                  <a:srgbClr val="FF0000"/>
                </a:solidFill>
              </a:rPr>
              <a:t>Transition headline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99" name="Google Shape;99;p15"/>
          <p:cNvSpPr txBox="1">
            <a:spLocks noGrp="1"/>
          </p:cNvSpPr>
          <p:nvPr>
            <p:ph type="sldNum" idx="4294967295"/>
          </p:nvPr>
        </p:nvSpPr>
        <p:spPr>
          <a:xfrm>
            <a:off x="8594725" y="4662488"/>
            <a:ext cx="549275" cy="393700"/>
          </a:xfrm>
          <a:prstGeom prst="rect">
            <a:avLst/>
          </a:prstGeom>
        </p:spPr>
        <p:txBody>
          <a:bodyPr spcFirstLastPara="1" vert="horz" wrap="square" lIns="90290" tIns="90290" rIns="90290" bIns="90290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11</a:t>
            </a:fld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4294967295"/>
          </p:nvPr>
        </p:nvSpPr>
        <p:spPr>
          <a:xfrm>
            <a:off x="1297434" y="2263405"/>
            <a:ext cx="5997575" cy="606425"/>
          </a:xfrm>
          <a:prstGeom prst="rect">
            <a:avLst/>
          </a:prstGeom>
        </p:spPr>
        <p:txBody>
          <a:bodyPr spcFirstLastPara="1" vert="horz" wrap="square" lIns="90290" tIns="90290" rIns="90290" bIns="90290" rtlCol="0" anchor="t" anchorCtr="0">
            <a:noAutofit/>
          </a:bodyPr>
          <a:lstStyle/>
          <a:p>
            <a:pPr marL="0" indent="0"/>
            <a:r>
              <a:rPr lang="en" dirty="0">
                <a:solidFill>
                  <a:srgbClr val="F28B19"/>
                </a:solidFill>
              </a:rPr>
              <a:t>Let’s start with the first set of slides</a:t>
            </a:r>
            <a:endParaRPr dirty="0">
              <a:solidFill>
                <a:srgbClr val="F28B19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3324" y="2074522"/>
            <a:ext cx="1526200" cy="286162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903053" y="2437544"/>
            <a:ext cx="1236045" cy="231758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271740" y="2653698"/>
            <a:ext cx="1004086" cy="188266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8758" y="2049174"/>
            <a:ext cx="1650307" cy="309432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" name="Google Shape;1721;p20"/>
          <p:cNvSpPr/>
          <p:nvPr/>
        </p:nvSpPr>
        <p:spPr>
          <a:xfrm>
            <a:off x="1027352" y="1354625"/>
            <a:ext cx="1037700" cy="1037700"/>
          </a:xfrm>
          <a:prstGeom prst="ellipse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22" name="Google Shape;1722;p20"/>
          <p:cNvCxnSpPr>
            <a:stCxn id="1723" idx="3"/>
            <a:endCxn id="1724" idx="2"/>
          </p:cNvCxnSpPr>
          <p:nvPr/>
        </p:nvCxnSpPr>
        <p:spPr>
          <a:xfrm rot="10800000" flipH="1">
            <a:off x="2635200" y="1675425"/>
            <a:ext cx="957000" cy="1179900"/>
          </a:xfrm>
          <a:prstGeom prst="bentConnector3">
            <a:avLst>
              <a:gd name="adj1" fmla="val 49992"/>
            </a:avLst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25" name="Google Shape;1725;p20"/>
          <p:cNvCxnSpPr>
            <a:stCxn id="1723" idx="3"/>
            <a:endCxn id="1726" idx="2"/>
          </p:cNvCxnSpPr>
          <p:nvPr/>
        </p:nvCxnSpPr>
        <p:spPr>
          <a:xfrm>
            <a:off x="2635200" y="2855325"/>
            <a:ext cx="957000" cy="1179900"/>
          </a:xfrm>
          <a:prstGeom prst="bentConnector3">
            <a:avLst>
              <a:gd name="adj1" fmla="val 49992"/>
            </a:avLst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27" name="Google Shape;1727;p20"/>
          <p:cNvCxnSpPr>
            <a:stCxn id="1723" idx="3"/>
            <a:endCxn id="1728" idx="2"/>
          </p:cNvCxnSpPr>
          <p:nvPr/>
        </p:nvCxnSpPr>
        <p:spPr>
          <a:xfrm>
            <a:off x="2635200" y="2855325"/>
            <a:ext cx="9570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24" name="Google Shape;1724;p20"/>
          <p:cNvSpPr/>
          <p:nvPr/>
        </p:nvSpPr>
        <p:spPr>
          <a:xfrm>
            <a:off x="3592052" y="1156625"/>
            <a:ext cx="1037700" cy="1037700"/>
          </a:xfrm>
          <a:prstGeom prst="ellipse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8" name="Google Shape;1728;p20"/>
          <p:cNvSpPr/>
          <p:nvPr/>
        </p:nvSpPr>
        <p:spPr>
          <a:xfrm>
            <a:off x="3592052" y="2336475"/>
            <a:ext cx="1037700" cy="10377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6" name="Google Shape;1726;p20"/>
          <p:cNvSpPr/>
          <p:nvPr/>
        </p:nvSpPr>
        <p:spPr>
          <a:xfrm>
            <a:off x="3592052" y="3516325"/>
            <a:ext cx="1037700" cy="1037700"/>
          </a:xfrm>
          <a:prstGeom prst="ellipse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9" name="Google Shape;1729;p20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Volcano Infographics</a:t>
            </a:r>
            <a:endParaRPr/>
          </a:p>
        </p:txBody>
      </p:sp>
      <p:sp>
        <p:nvSpPr>
          <p:cNvPr id="1723" name="Google Shape;1723;p20"/>
          <p:cNvSpPr/>
          <p:nvPr/>
        </p:nvSpPr>
        <p:spPr>
          <a:xfrm>
            <a:off x="457200" y="2568975"/>
            <a:ext cx="2178000" cy="5727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Volcano eruptions</a:t>
            </a:r>
            <a:endParaRPr sz="180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1730" name="Google Shape;1730;p20"/>
          <p:cNvGrpSpPr/>
          <p:nvPr/>
        </p:nvGrpSpPr>
        <p:grpSpPr>
          <a:xfrm>
            <a:off x="3829505" y="2573903"/>
            <a:ext cx="562794" cy="562845"/>
            <a:chOff x="4786607" y="4045521"/>
            <a:chExt cx="379420" cy="379455"/>
          </a:xfrm>
        </p:grpSpPr>
        <p:sp>
          <p:nvSpPr>
            <p:cNvPr id="1731" name="Google Shape;1731;p20"/>
            <p:cNvSpPr/>
            <p:nvPr/>
          </p:nvSpPr>
          <p:spPr>
            <a:xfrm>
              <a:off x="4927002" y="4045521"/>
              <a:ext cx="239025" cy="152525"/>
            </a:xfrm>
            <a:custGeom>
              <a:avLst/>
              <a:gdLst/>
              <a:ahLst/>
              <a:cxnLst/>
              <a:rect l="l" t="t" r="r" b="b"/>
              <a:pathLst>
                <a:path w="6701" h="4276" extrusionOk="0">
                  <a:moveTo>
                    <a:pt x="3280" y="1"/>
                  </a:moveTo>
                  <a:cubicBezTo>
                    <a:pt x="2823" y="1"/>
                    <a:pt x="2448" y="340"/>
                    <a:pt x="2401" y="785"/>
                  </a:cubicBezTo>
                  <a:cubicBezTo>
                    <a:pt x="2343" y="774"/>
                    <a:pt x="2284" y="774"/>
                    <a:pt x="2226" y="774"/>
                  </a:cubicBezTo>
                  <a:cubicBezTo>
                    <a:pt x="1816" y="774"/>
                    <a:pt x="1476" y="1043"/>
                    <a:pt x="1370" y="1418"/>
                  </a:cubicBezTo>
                  <a:cubicBezTo>
                    <a:pt x="609" y="1453"/>
                    <a:pt x="0" y="2074"/>
                    <a:pt x="0" y="2847"/>
                  </a:cubicBezTo>
                  <a:cubicBezTo>
                    <a:pt x="0" y="3632"/>
                    <a:pt x="633" y="4276"/>
                    <a:pt x="1417" y="4276"/>
                  </a:cubicBezTo>
                  <a:lnTo>
                    <a:pt x="5600" y="4276"/>
                  </a:lnTo>
                  <a:cubicBezTo>
                    <a:pt x="6209" y="4276"/>
                    <a:pt x="6701" y="3784"/>
                    <a:pt x="6701" y="3175"/>
                  </a:cubicBezTo>
                  <a:cubicBezTo>
                    <a:pt x="6701" y="2589"/>
                    <a:pt x="6244" y="2109"/>
                    <a:pt x="5670" y="2074"/>
                  </a:cubicBezTo>
                  <a:cubicBezTo>
                    <a:pt x="5588" y="1664"/>
                    <a:pt x="5225" y="1359"/>
                    <a:pt x="4791" y="1359"/>
                  </a:cubicBezTo>
                  <a:cubicBezTo>
                    <a:pt x="4721" y="1078"/>
                    <a:pt x="4463" y="879"/>
                    <a:pt x="4171" y="879"/>
                  </a:cubicBezTo>
                  <a:cubicBezTo>
                    <a:pt x="4171" y="387"/>
                    <a:pt x="3772" y="1"/>
                    <a:pt x="3280" y="1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0"/>
            <p:cNvSpPr/>
            <p:nvPr/>
          </p:nvSpPr>
          <p:spPr>
            <a:xfrm>
              <a:off x="4927002" y="4088967"/>
              <a:ext cx="137472" cy="109079"/>
            </a:xfrm>
            <a:custGeom>
              <a:avLst/>
              <a:gdLst/>
              <a:ahLst/>
              <a:cxnLst/>
              <a:rect l="l" t="t" r="r" b="b"/>
              <a:pathLst>
                <a:path w="3854" h="3058" extrusionOk="0">
                  <a:moveTo>
                    <a:pt x="1453" y="1"/>
                  </a:moveTo>
                  <a:cubicBezTo>
                    <a:pt x="1417" y="59"/>
                    <a:pt x="1383" y="129"/>
                    <a:pt x="1370" y="200"/>
                  </a:cubicBezTo>
                  <a:cubicBezTo>
                    <a:pt x="609" y="235"/>
                    <a:pt x="0" y="856"/>
                    <a:pt x="0" y="1629"/>
                  </a:cubicBezTo>
                  <a:cubicBezTo>
                    <a:pt x="0" y="2414"/>
                    <a:pt x="633" y="3058"/>
                    <a:pt x="1417" y="3058"/>
                  </a:cubicBezTo>
                  <a:lnTo>
                    <a:pt x="3843" y="3058"/>
                  </a:lnTo>
                  <a:cubicBezTo>
                    <a:pt x="3854" y="2976"/>
                    <a:pt x="3854" y="2894"/>
                    <a:pt x="3854" y="2812"/>
                  </a:cubicBezTo>
                  <a:cubicBezTo>
                    <a:pt x="3854" y="2273"/>
                    <a:pt x="3620" y="1758"/>
                    <a:pt x="3210" y="1418"/>
                  </a:cubicBezTo>
                  <a:cubicBezTo>
                    <a:pt x="3198" y="680"/>
                    <a:pt x="2601" y="82"/>
                    <a:pt x="1862" y="82"/>
                  </a:cubicBezTo>
                  <a:cubicBezTo>
                    <a:pt x="1781" y="82"/>
                    <a:pt x="1687" y="95"/>
                    <a:pt x="1605" y="106"/>
                  </a:cubicBezTo>
                  <a:cubicBezTo>
                    <a:pt x="1558" y="71"/>
                    <a:pt x="1511" y="36"/>
                    <a:pt x="1453" y="1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0"/>
            <p:cNvSpPr/>
            <p:nvPr/>
          </p:nvSpPr>
          <p:spPr>
            <a:xfrm>
              <a:off x="4786607" y="4093176"/>
              <a:ext cx="257823" cy="142074"/>
            </a:xfrm>
            <a:custGeom>
              <a:avLst/>
              <a:gdLst/>
              <a:ahLst/>
              <a:cxnLst/>
              <a:rect l="l" t="t" r="r" b="b"/>
              <a:pathLst>
                <a:path w="7228" h="3983" extrusionOk="0">
                  <a:moveTo>
                    <a:pt x="3960" y="0"/>
                  </a:moveTo>
                  <a:cubicBezTo>
                    <a:pt x="3057" y="0"/>
                    <a:pt x="2296" y="597"/>
                    <a:pt x="2050" y="1429"/>
                  </a:cubicBezTo>
                  <a:cubicBezTo>
                    <a:pt x="1617" y="1464"/>
                    <a:pt x="1242" y="1722"/>
                    <a:pt x="1042" y="2096"/>
                  </a:cubicBezTo>
                  <a:cubicBezTo>
                    <a:pt x="1008" y="2096"/>
                    <a:pt x="972" y="2085"/>
                    <a:pt x="937" y="2085"/>
                  </a:cubicBezTo>
                  <a:cubicBezTo>
                    <a:pt x="422" y="2085"/>
                    <a:pt x="0" y="2507"/>
                    <a:pt x="0" y="3034"/>
                  </a:cubicBezTo>
                  <a:cubicBezTo>
                    <a:pt x="0" y="3549"/>
                    <a:pt x="422" y="3983"/>
                    <a:pt x="937" y="3983"/>
                  </a:cubicBezTo>
                  <a:lnTo>
                    <a:pt x="5951" y="3983"/>
                  </a:lnTo>
                  <a:cubicBezTo>
                    <a:pt x="6654" y="3983"/>
                    <a:pt x="7228" y="3408"/>
                    <a:pt x="7228" y="2694"/>
                  </a:cubicBezTo>
                  <a:cubicBezTo>
                    <a:pt x="7228" y="2202"/>
                    <a:pt x="6946" y="1781"/>
                    <a:pt x="6537" y="1558"/>
                  </a:cubicBezTo>
                  <a:cubicBezTo>
                    <a:pt x="6572" y="1487"/>
                    <a:pt x="6584" y="1394"/>
                    <a:pt x="6584" y="1312"/>
                  </a:cubicBezTo>
                  <a:cubicBezTo>
                    <a:pt x="6584" y="878"/>
                    <a:pt x="6232" y="527"/>
                    <a:pt x="5798" y="527"/>
                  </a:cubicBezTo>
                  <a:cubicBezTo>
                    <a:pt x="5658" y="527"/>
                    <a:pt x="5529" y="562"/>
                    <a:pt x="5412" y="633"/>
                  </a:cubicBezTo>
                  <a:cubicBezTo>
                    <a:pt x="5049" y="246"/>
                    <a:pt x="4533" y="0"/>
                    <a:pt x="3960" y="0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0"/>
            <p:cNvSpPr/>
            <p:nvPr/>
          </p:nvSpPr>
          <p:spPr>
            <a:xfrm>
              <a:off x="4835082" y="4295815"/>
              <a:ext cx="47655" cy="43089"/>
            </a:xfrm>
            <a:custGeom>
              <a:avLst/>
              <a:gdLst/>
              <a:ahLst/>
              <a:cxnLst/>
              <a:rect l="l" t="t" r="r" b="b"/>
              <a:pathLst>
                <a:path w="1336" h="1208" extrusionOk="0">
                  <a:moveTo>
                    <a:pt x="445" y="0"/>
                  </a:moveTo>
                  <a:cubicBezTo>
                    <a:pt x="375" y="0"/>
                    <a:pt x="305" y="47"/>
                    <a:pt x="258" y="106"/>
                  </a:cubicBezTo>
                  <a:lnTo>
                    <a:pt x="35" y="492"/>
                  </a:lnTo>
                  <a:cubicBezTo>
                    <a:pt x="0" y="562"/>
                    <a:pt x="0" y="645"/>
                    <a:pt x="35" y="715"/>
                  </a:cubicBezTo>
                  <a:lnTo>
                    <a:pt x="258" y="1101"/>
                  </a:lnTo>
                  <a:cubicBezTo>
                    <a:pt x="305" y="1160"/>
                    <a:pt x="375" y="1207"/>
                    <a:pt x="445" y="1207"/>
                  </a:cubicBezTo>
                  <a:lnTo>
                    <a:pt x="890" y="1207"/>
                  </a:lnTo>
                  <a:cubicBezTo>
                    <a:pt x="972" y="1207"/>
                    <a:pt x="1042" y="1160"/>
                    <a:pt x="1078" y="1101"/>
                  </a:cubicBezTo>
                  <a:lnTo>
                    <a:pt x="1300" y="715"/>
                  </a:lnTo>
                  <a:cubicBezTo>
                    <a:pt x="1336" y="645"/>
                    <a:pt x="1336" y="562"/>
                    <a:pt x="1300" y="492"/>
                  </a:cubicBezTo>
                  <a:lnTo>
                    <a:pt x="1078" y="106"/>
                  </a:lnTo>
                  <a:cubicBezTo>
                    <a:pt x="1042" y="47"/>
                    <a:pt x="972" y="0"/>
                    <a:pt x="890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0"/>
            <p:cNvSpPr/>
            <p:nvPr/>
          </p:nvSpPr>
          <p:spPr>
            <a:xfrm>
              <a:off x="4838827" y="4304590"/>
              <a:ext cx="43910" cy="34315"/>
            </a:xfrm>
            <a:custGeom>
              <a:avLst/>
              <a:gdLst/>
              <a:ahLst/>
              <a:cxnLst/>
              <a:rect l="l" t="t" r="r" b="b"/>
              <a:pathLst>
                <a:path w="1231" h="962" extrusionOk="0">
                  <a:moveTo>
                    <a:pt x="1043" y="0"/>
                  </a:moveTo>
                  <a:cubicBezTo>
                    <a:pt x="914" y="352"/>
                    <a:pt x="575" y="597"/>
                    <a:pt x="176" y="597"/>
                  </a:cubicBezTo>
                  <a:cubicBezTo>
                    <a:pt x="117" y="597"/>
                    <a:pt x="59" y="597"/>
                    <a:pt x="0" y="586"/>
                  </a:cubicBezTo>
                  <a:lnTo>
                    <a:pt x="0" y="586"/>
                  </a:lnTo>
                  <a:lnTo>
                    <a:pt x="153" y="855"/>
                  </a:lnTo>
                  <a:cubicBezTo>
                    <a:pt x="200" y="914"/>
                    <a:pt x="270" y="961"/>
                    <a:pt x="340" y="961"/>
                  </a:cubicBezTo>
                  <a:lnTo>
                    <a:pt x="785" y="961"/>
                  </a:lnTo>
                  <a:cubicBezTo>
                    <a:pt x="867" y="961"/>
                    <a:pt x="937" y="914"/>
                    <a:pt x="973" y="855"/>
                  </a:cubicBezTo>
                  <a:lnTo>
                    <a:pt x="1054" y="703"/>
                  </a:lnTo>
                  <a:lnTo>
                    <a:pt x="1195" y="469"/>
                  </a:lnTo>
                  <a:cubicBezTo>
                    <a:pt x="1231" y="399"/>
                    <a:pt x="1231" y="316"/>
                    <a:pt x="1195" y="246"/>
                  </a:cubicBezTo>
                  <a:lnTo>
                    <a:pt x="1125" y="141"/>
                  </a:lnTo>
                  <a:lnTo>
                    <a:pt x="1043" y="0"/>
                  </a:ln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20"/>
            <p:cNvSpPr/>
            <p:nvPr/>
          </p:nvSpPr>
          <p:spPr>
            <a:xfrm>
              <a:off x="4952470" y="4295815"/>
              <a:ext cx="47655" cy="43089"/>
            </a:xfrm>
            <a:custGeom>
              <a:avLst/>
              <a:gdLst/>
              <a:ahLst/>
              <a:cxnLst/>
              <a:rect l="l" t="t" r="r" b="b"/>
              <a:pathLst>
                <a:path w="1336" h="1208" extrusionOk="0">
                  <a:moveTo>
                    <a:pt x="446" y="0"/>
                  </a:moveTo>
                  <a:cubicBezTo>
                    <a:pt x="364" y="0"/>
                    <a:pt x="294" y="47"/>
                    <a:pt x="258" y="106"/>
                  </a:cubicBezTo>
                  <a:lnTo>
                    <a:pt x="36" y="492"/>
                  </a:lnTo>
                  <a:cubicBezTo>
                    <a:pt x="0" y="562"/>
                    <a:pt x="0" y="645"/>
                    <a:pt x="36" y="715"/>
                  </a:cubicBezTo>
                  <a:lnTo>
                    <a:pt x="258" y="1101"/>
                  </a:lnTo>
                  <a:cubicBezTo>
                    <a:pt x="294" y="1160"/>
                    <a:pt x="364" y="1207"/>
                    <a:pt x="446" y="1207"/>
                  </a:cubicBezTo>
                  <a:lnTo>
                    <a:pt x="891" y="1207"/>
                  </a:lnTo>
                  <a:cubicBezTo>
                    <a:pt x="961" y="1207"/>
                    <a:pt x="1031" y="1160"/>
                    <a:pt x="1067" y="1101"/>
                  </a:cubicBezTo>
                  <a:lnTo>
                    <a:pt x="1289" y="715"/>
                  </a:lnTo>
                  <a:cubicBezTo>
                    <a:pt x="1336" y="645"/>
                    <a:pt x="1336" y="562"/>
                    <a:pt x="1289" y="492"/>
                  </a:cubicBezTo>
                  <a:lnTo>
                    <a:pt x="1067" y="106"/>
                  </a:lnTo>
                  <a:cubicBezTo>
                    <a:pt x="1031" y="47"/>
                    <a:pt x="961" y="0"/>
                    <a:pt x="891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20"/>
            <p:cNvSpPr/>
            <p:nvPr/>
          </p:nvSpPr>
          <p:spPr>
            <a:xfrm>
              <a:off x="4956251" y="4304590"/>
              <a:ext cx="43874" cy="34315"/>
            </a:xfrm>
            <a:custGeom>
              <a:avLst/>
              <a:gdLst/>
              <a:ahLst/>
              <a:cxnLst/>
              <a:rect l="l" t="t" r="r" b="b"/>
              <a:pathLst>
                <a:path w="1230" h="962" extrusionOk="0">
                  <a:moveTo>
                    <a:pt x="1042" y="0"/>
                  </a:moveTo>
                  <a:cubicBezTo>
                    <a:pt x="914" y="352"/>
                    <a:pt x="574" y="597"/>
                    <a:pt x="164" y="597"/>
                  </a:cubicBezTo>
                  <a:cubicBezTo>
                    <a:pt x="105" y="597"/>
                    <a:pt x="58" y="597"/>
                    <a:pt x="0" y="586"/>
                  </a:cubicBezTo>
                  <a:lnTo>
                    <a:pt x="0" y="586"/>
                  </a:lnTo>
                  <a:lnTo>
                    <a:pt x="152" y="855"/>
                  </a:lnTo>
                  <a:cubicBezTo>
                    <a:pt x="188" y="914"/>
                    <a:pt x="258" y="961"/>
                    <a:pt x="340" y="961"/>
                  </a:cubicBezTo>
                  <a:lnTo>
                    <a:pt x="785" y="961"/>
                  </a:lnTo>
                  <a:cubicBezTo>
                    <a:pt x="855" y="961"/>
                    <a:pt x="925" y="914"/>
                    <a:pt x="961" y="855"/>
                  </a:cubicBezTo>
                  <a:lnTo>
                    <a:pt x="1183" y="469"/>
                  </a:lnTo>
                  <a:cubicBezTo>
                    <a:pt x="1230" y="399"/>
                    <a:pt x="1230" y="316"/>
                    <a:pt x="1183" y="246"/>
                  </a:cubicBezTo>
                  <a:lnTo>
                    <a:pt x="1042" y="0"/>
                  </a:ln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20"/>
            <p:cNvSpPr/>
            <p:nvPr/>
          </p:nvSpPr>
          <p:spPr>
            <a:xfrm>
              <a:off x="5069466" y="4295815"/>
              <a:ext cx="47655" cy="43089"/>
            </a:xfrm>
            <a:custGeom>
              <a:avLst/>
              <a:gdLst/>
              <a:ahLst/>
              <a:cxnLst/>
              <a:rect l="l" t="t" r="r" b="b"/>
              <a:pathLst>
                <a:path w="1336" h="1208" extrusionOk="0">
                  <a:moveTo>
                    <a:pt x="446" y="0"/>
                  </a:moveTo>
                  <a:cubicBezTo>
                    <a:pt x="375" y="0"/>
                    <a:pt x="305" y="47"/>
                    <a:pt x="258" y="106"/>
                  </a:cubicBezTo>
                  <a:lnTo>
                    <a:pt x="36" y="492"/>
                  </a:lnTo>
                  <a:cubicBezTo>
                    <a:pt x="0" y="562"/>
                    <a:pt x="0" y="645"/>
                    <a:pt x="36" y="715"/>
                  </a:cubicBezTo>
                  <a:lnTo>
                    <a:pt x="258" y="1101"/>
                  </a:lnTo>
                  <a:cubicBezTo>
                    <a:pt x="305" y="1160"/>
                    <a:pt x="375" y="1207"/>
                    <a:pt x="446" y="1207"/>
                  </a:cubicBezTo>
                  <a:lnTo>
                    <a:pt x="891" y="1207"/>
                  </a:lnTo>
                  <a:cubicBezTo>
                    <a:pt x="973" y="1207"/>
                    <a:pt x="1043" y="1160"/>
                    <a:pt x="1078" y="1101"/>
                  </a:cubicBezTo>
                  <a:lnTo>
                    <a:pt x="1301" y="715"/>
                  </a:lnTo>
                  <a:cubicBezTo>
                    <a:pt x="1336" y="645"/>
                    <a:pt x="1336" y="562"/>
                    <a:pt x="1301" y="492"/>
                  </a:cubicBezTo>
                  <a:lnTo>
                    <a:pt x="1078" y="106"/>
                  </a:lnTo>
                  <a:cubicBezTo>
                    <a:pt x="1043" y="47"/>
                    <a:pt x="973" y="0"/>
                    <a:pt x="891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20"/>
            <p:cNvSpPr/>
            <p:nvPr/>
          </p:nvSpPr>
          <p:spPr>
            <a:xfrm>
              <a:off x="5073247" y="4304590"/>
              <a:ext cx="43874" cy="34315"/>
            </a:xfrm>
            <a:custGeom>
              <a:avLst/>
              <a:gdLst/>
              <a:ahLst/>
              <a:cxnLst/>
              <a:rect l="l" t="t" r="r" b="b"/>
              <a:pathLst>
                <a:path w="1230" h="962" extrusionOk="0">
                  <a:moveTo>
                    <a:pt x="1042" y="0"/>
                  </a:moveTo>
                  <a:cubicBezTo>
                    <a:pt x="914" y="352"/>
                    <a:pt x="574" y="597"/>
                    <a:pt x="176" y="597"/>
                  </a:cubicBezTo>
                  <a:cubicBezTo>
                    <a:pt x="117" y="597"/>
                    <a:pt x="58" y="597"/>
                    <a:pt x="0" y="586"/>
                  </a:cubicBezTo>
                  <a:lnTo>
                    <a:pt x="0" y="586"/>
                  </a:lnTo>
                  <a:lnTo>
                    <a:pt x="152" y="855"/>
                  </a:lnTo>
                  <a:cubicBezTo>
                    <a:pt x="199" y="914"/>
                    <a:pt x="269" y="961"/>
                    <a:pt x="340" y="961"/>
                  </a:cubicBezTo>
                  <a:lnTo>
                    <a:pt x="785" y="961"/>
                  </a:lnTo>
                  <a:cubicBezTo>
                    <a:pt x="867" y="961"/>
                    <a:pt x="937" y="914"/>
                    <a:pt x="972" y="855"/>
                  </a:cubicBezTo>
                  <a:lnTo>
                    <a:pt x="1195" y="469"/>
                  </a:lnTo>
                  <a:cubicBezTo>
                    <a:pt x="1230" y="399"/>
                    <a:pt x="1230" y="316"/>
                    <a:pt x="1195" y="246"/>
                  </a:cubicBezTo>
                  <a:lnTo>
                    <a:pt x="1042" y="0"/>
                  </a:ln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20"/>
            <p:cNvSpPr/>
            <p:nvPr/>
          </p:nvSpPr>
          <p:spPr>
            <a:xfrm>
              <a:off x="4886446" y="4381886"/>
              <a:ext cx="47655" cy="43089"/>
            </a:xfrm>
            <a:custGeom>
              <a:avLst/>
              <a:gdLst/>
              <a:ahLst/>
              <a:cxnLst/>
              <a:rect l="l" t="t" r="r" b="b"/>
              <a:pathLst>
                <a:path w="1336" h="1208" extrusionOk="0">
                  <a:moveTo>
                    <a:pt x="446" y="0"/>
                  </a:moveTo>
                  <a:cubicBezTo>
                    <a:pt x="364" y="0"/>
                    <a:pt x="294" y="47"/>
                    <a:pt x="258" y="106"/>
                  </a:cubicBezTo>
                  <a:lnTo>
                    <a:pt x="36" y="492"/>
                  </a:lnTo>
                  <a:cubicBezTo>
                    <a:pt x="1" y="562"/>
                    <a:pt x="1" y="645"/>
                    <a:pt x="36" y="715"/>
                  </a:cubicBezTo>
                  <a:lnTo>
                    <a:pt x="258" y="1090"/>
                  </a:lnTo>
                  <a:cubicBezTo>
                    <a:pt x="294" y="1160"/>
                    <a:pt x="364" y="1207"/>
                    <a:pt x="446" y="1207"/>
                  </a:cubicBezTo>
                  <a:lnTo>
                    <a:pt x="891" y="1207"/>
                  </a:lnTo>
                  <a:cubicBezTo>
                    <a:pt x="961" y="1207"/>
                    <a:pt x="1031" y="1160"/>
                    <a:pt x="1078" y="1090"/>
                  </a:cubicBezTo>
                  <a:lnTo>
                    <a:pt x="1301" y="715"/>
                  </a:lnTo>
                  <a:cubicBezTo>
                    <a:pt x="1336" y="645"/>
                    <a:pt x="1336" y="562"/>
                    <a:pt x="1301" y="492"/>
                  </a:cubicBezTo>
                  <a:lnTo>
                    <a:pt x="1078" y="106"/>
                  </a:lnTo>
                  <a:cubicBezTo>
                    <a:pt x="1031" y="47"/>
                    <a:pt x="961" y="0"/>
                    <a:pt x="891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20"/>
            <p:cNvSpPr/>
            <p:nvPr/>
          </p:nvSpPr>
          <p:spPr>
            <a:xfrm>
              <a:off x="4890227" y="4390233"/>
              <a:ext cx="43874" cy="34743"/>
            </a:xfrm>
            <a:custGeom>
              <a:avLst/>
              <a:gdLst/>
              <a:ahLst/>
              <a:cxnLst/>
              <a:rect l="l" t="t" r="r" b="b"/>
              <a:pathLst>
                <a:path w="1230" h="974" extrusionOk="0">
                  <a:moveTo>
                    <a:pt x="1043" y="0"/>
                  </a:moveTo>
                  <a:cubicBezTo>
                    <a:pt x="914" y="364"/>
                    <a:pt x="574" y="610"/>
                    <a:pt x="176" y="610"/>
                  </a:cubicBezTo>
                  <a:cubicBezTo>
                    <a:pt x="118" y="610"/>
                    <a:pt x="59" y="610"/>
                    <a:pt x="0" y="598"/>
                  </a:cubicBezTo>
                  <a:lnTo>
                    <a:pt x="0" y="598"/>
                  </a:lnTo>
                  <a:lnTo>
                    <a:pt x="152" y="856"/>
                  </a:lnTo>
                  <a:cubicBezTo>
                    <a:pt x="188" y="926"/>
                    <a:pt x="258" y="973"/>
                    <a:pt x="340" y="973"/>
                  </a:cubicBezTo>
                  <a:lnTo>
                    <a:pt x="785" y="973"/>
                  </a:lnTo>
                  <a:cubicBezTo>
                    <a:pt x="855" y="973"/>
                    <a:pt x="925" y="926"/>
                    <a:pt x="972" y="856"/>
                  </a:cubicBezTo>
                  <a:lnTo>
                    <a:pt x="1195" y="481"/>
                  </a:lnTo>
                  <a:cubicBezTo>
                    <a:pt x="1230" y="411"/>
                    <a:pt x="1230" y="328"/>
                    <a:pt x="1195" y="258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20"/>
            <p:cNvSpPr/>
            <p:nvPr/>
          </p:nvSpPr>
          <p:spPr>
            <a:xfrm>
              <a:off x="5003442" y="4381886"/>
              <a:ext cx="47655" cy="43089"/>
            </a:xfrm>
            <a:custGeom>
              <a:avLst/>
              <a:gdLst/>
              <a:ahLst/>
              <a:cxnLst/>
              <a:rect l="l" t="t" r="r" b="b"/>
              <a:pathLst>
                <a:path w="1336" h="1208" extrusionOk="0">
                  <a:moveTo>
                    <a:pt x="446" y="0"/>
                  </a:moveTo>
                  <a:cubicBezTo>
                    <a:pt x="375" y="0"/>
                    <a:pt x="305" y="47"/>
                    <a:pt x="270" y="106"/>
                  </a:cubicBezTo>
                  <a:lnTo>
                    <a:pt x="47" y="492"/>
                  </a:lnTo>
                  <a:cubicBezTo>
                    <a:pt x="1" y="562"/>
                    <a:pt x="1" y="645"/>
                    <a:pt x="47" y="715"/>
                  </a:cubicBezTo>
                  <a:lnTo>
                    <a:pt x="270" y="1090"/>
                  </a:lnTo>
                  <a:cubicBezTo>
                    <a:pt x="305" y="1160"/>
                    <a:pt x="375" y="1207"/>
                    <a:pt x="446" y="1207"/>
                  </a:cubicBezTo>
                  <a:lnTo>
                    <a:pt x="891" y="1207"/>
                  </a:lnTo>
                  <a:cubicBezTo>
                    <a:pt x="973" y="1207"/>
                    <a:pt x="1044" y="1160"/>
                    <a:pt x="1078" y="1090"/>
                  </a:cubicBezTo>
                  <a:lnTo>
                    <a:pt x="1301" y="715"/>
                  </a:lnTo>
                  <a:cubicBezTo>
                    <a:pt x="1336" y="645"/>
                    <a:pt x="1336" y="562"/>
                    <a:pt x="1301" y="492"/>
                  </a:cubicBezTo>
                  <a:lnTo>
                    <a:pt x="1078" y="106"/>
                  </a:lnTo>
                  <a:cubicBezTo>
                    <a:pt x="1044" y="47"/>
                    <a:pt x="973" y="0"/>
                    <a:pt x="891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0"/>
            <p:cNvSpPr/>
            <p:nvPr/>
          </p:nvSpPr>
          <p:spPr>
            <a:xfrm>
              <a:off x="5007223" y="4390233"/>
              <a:ext cx="43874" cy="34743"/>
            </a:xfrm>
            <a:custGeom>
              <a:avLst/>
              <a:gdLst/>
              <a:ahLst/>
              <a:cxnLst/>
              <a:rect l="l" t="t" r="r" b="b"/>
              <a:pathLst>
                <a:path w="1230" h="974" extrusionOk="0">
                  <a:moveTo>
                    <a:pt x="1055" y="0"/>
                  </a:moveTo>
                  <a:cubicBezTo>
                    <a:pt x="914" y="364"/>
                    <a:pt x="574" y="610"/>
                    <a:pt x="176" y="610"/>
                  </a:cubicBezTo>
                  <a:cubicBezTo>
                    <a:pt x="118" y="610"/>
                    <a:pt x="59" y="610"/>
                    <a:pt x="0" y="598"/>
                  </a:cubicBezTo>
                  <a:lnTo>
                    <a:pt x="0" y="598"/>
                  </a:lnTo>
                  <a:lnTo>
                    <a:pt x="164" y="856"/>
                  </a:lnTo>
                  <a:cubicBezTo>
                    <a:pt x="199" y="926"/>
                    <a:pt x="269" y="973"/>
                    <a:pt x="340" y="973"/>
                  </a:cubicBezTo>
                  <a:lnTo>
                    <a:pt x="785" y="973"/>
                  </a:lnTo>
                  <a:cubicBezTo>
                    <a:pt x="867" y="973"/>
                    <a:pt x="938" y="926"/>
                    <a:pt x="972" y="856"/>
                  </a:cubicBezTo>
                  <a:lnTo>
                    <a:pt x="1195" y="481"/>
                  </a:lnTo>
                  <a:cubicBezTo>
                    <a:pt x="1230" y="411"/>
                    <a:pt x="1230" y="328"/>
                    <a:pt x="1195" y="258"/>
                  </a:cubicBezTo>
                  <a:lnTo>
                    <a:pt x="1055" y="0"/>
                  </a:ln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0"/>
            <p:cNvSpPr/>
            <p:nvPr/>
          </p:nvSpPr>
          <p:spPr>
            <a:xfrm>
              <a:off x="4845497" y="4251870"/>
              <a:ext cx="19690" cy="26860"/>
            </a:xfrm>
            <a:custGeom>
              <a:avLst/>
              <a:gdLst/>
              <a:ahLst/>
              <a:cxnLst/>
              <a:rect l="l" t="t" r="r" b="b"/>
              <a:pathLst>
                <a:path w="552" h="753" extrusionOk="0">
                  <a:moveTo>
                    <a:pt x="381" y="0"/>
                  </a:moveTo>
                  <a:cubicBezTo>
                    <a:pt x="319" y="0"/>
                    <a:pt x="261" y="35"/>
                    <a:pt x="235" y="96"/>
                  </a:cubicBezTo>
                  <a:lnTo>
                    <a:pt x="36" y="529"/>
                  </a:lnTo>
                  <a:cubicBezTo>
                    <a:pt x="1" y="612"/>
                    <a:pt x="36" y="705"/>
                    <a:pt x="118" y="740"/>
                  </a:cubicBezTo>
                  <a:cubicBezTo>
                    <a:pt x="130" y="752"/>
                    <a:pt x="153" y="752"/>
                    <a:pt x="177" y="752"/>
                  </a:cubicBezTo>
                  <a:cubicBezTo>
                    <a:pt x="235" y="752"/>
                    <a:pt x="294" y="717"/>
                    <a:pt x="317" y="658"/>
                  </a:cubicBezTo>
                  <a:lnTo>
                    <a:pt x="516" y="225"/>
                  </a:lnTo>
                  <a:cubicBezTo>
                    <a:pt x="552" y="143"/>
                    <a:pt x="516" y="49"/>
                    <a:pt x="446" y="14"/>
                  </a:cubicBezTo>
                  <a:cubicBezTo>
                    <a:pt x="424" y="5"/>
                    <a:pt x="402" y="0"/>
                    <a:pt x="381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0"/>
            <p:cNvSpPr/>
            <p:nvPr/>
          </p:nvSpPr>
          <p:spPr>
            <a:xfrm>
              <a:off x="4870181" y="4251870"/>
              <a:ext cx="19654" cy="26860"/>
            </a:xfrm>
            <a:custGeom>
              <a:avLst/>
              <a:gdLst/>
              <a:ahLst/>
              <a:cxnLst/>
              <a:rect l="l" t="t" r="r" b="b"/>
              <a:pathLst>
                <a:path w="551" h="753" extrusionOk="0">
                  <a:moveTo>
                    <a:pt x="380" y="0"/>
                  </a:moveTo>
                  <a:cubicBezTo>
                    <a:pt x="318" y="0"/>
                    <a:pt x="260" y="35"/>
                    <a:pt x="234" y="96"/>
                  </a:cubicBezTo>
                  <a:lnTo>
                    <a:pt x="35" y="529"/>
                  </a:lnTo>
                  <a:cubicBezTo>
                    <a:pt x="0" y="612"/>
                    <a:pt x="35" y="705"/>
                    <a:pt x="117" y="740"/>
                  </a:cubicBezTo>
                  <a:cubicBezTo>
                    <a:pt x="129" y="752"/>
                    <a:pt x="152" y="752"/>
                    <a:pt x="175" y="752"/>
                  </a:cubicBezTo>
                  <a:cubicBezTo>
                    <a:pt x="234" y="752"/>
                    <a:pt x="293" y="717"/>
                    <a:pt x="316" y="658"/>
                  </a:cubicBezTo>
                  <a:lnTo>
                    <a:pt x="516" y="225"/>
                  </a:lnTo>
                  <a:cubicBezTo>
                    <a:pt x="550" y="143"/>
                    <a:pt x="516" y="49"/>
                    <a:pt x="445" y="14"/>
                  </a:cubicBezTo>
                  <a:cubicBezTo>
                    <a:pt x="424" y="5"/>
                    <a:pt x="402" y="0"/>
                    <a:pt x="380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20"/>
            <p:cNvSpPr/>
            <p:nvPr/>
          </p:nvSpPr>
          <p:spPr>
            <a:xfrm>
              <a:off x="4958748" y="4251870"/>
              <a:ext cx="20082" cy="26860"/>
            </a:xfrm>
            <a:custGeom>
              <a:avLst/>
              <a:gdLst/>
              <a:ahLst/>
              <a:cxnLst/>
              <a:rect l="l" t="t" r="r" b="b"/>
              <a:pathLst>
                <a:path w="563" h="753" extrusionOk="0">
                  <a:moveTo>
                    <a:pt x="382" y="0"/>
                  </a:moveTo>
                  <a:cubicBezTo>
                    <a:pt x="323" y="0"/>
                    <a:pt x="270" y="35"/>
                    <a:pt x="235" y="96"/>
                  </a:cubicBezTo>
                  <a:lnTo>
                    <a:pt x="35" y="529"/>
                  </a:lnTo>
                  <a:cubicBezTo>
                    <a:pt x="1" y="612"/>
                    <a:pt x="35" y="705"/>
                    <a:pt x="118" y="740"/>
                  </a:cubicBezTo>
                  <a:cubicBezTo>
                    <a:pt x="141" y="752"/>
                    <a:pt x="165" y="752"/>
                    <a:pt x="176" y="752"/>
                  </a:cubicBezTo>
                  <a:cubicBezTo>
                    <a:pt x="246" y="752"/>
                    <a:pt x="293" y="717"/>
                    <a:pt x="329" y="658"/>
                  </a:cubicBezTo>
                  <a:lnTo>
                    <a:pt x="527" y="225"/>
                  </a:lnTo>
                  <a:cubicBezTo>
                    <a:pt x="563" y="143"/>
                    <a:pt x="527" y="49"/>
                    <a:pt x="446" y="14"/>
                  </a:cubicBezTo>
                  <a:cubicBezTo>
                    <a:pt x="424" y="5"/>
                    <a:pt x="403" y="0"/>
                    <a:pt x="382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0"/>
            <p:cNvSpPr/>
            <p:nvPr/>
          </p:nvSpPr>
          <p:spPr>
            <a:xfrm>
              <a:off x="4983396" y="4251870"/>
              <a:ext cx="20082" cy="26860"/>
            </a:xfrm>
            <a:custGeom>
              <a:avLst/>
              <a:gdLst/>
              <a:ahLst/>
              <a:cxnLst/>
              <a:rect l="l" t="t" r="r" b="b"/>
              <a:pathLst>
                <a:path w="563" h="753" extrusionOk="0">
                  <a:moveTo>
                    <a:pt x="382" y="0"/>
                  </a:moveTo>
                  <a:cubicBezTo>
                    <a:pt x="324" y="0"/>
                    <a:pt x="272" y="35"/>
                    <a:pt x="247" y="96"/>
                  </a:cubicBezTo>
                  <a:lnTo>
                    <a:pt x="36" y="529"/>
                  </a:lnTo>
                  <a:cubicBezTo>
                    <a:pt x="0" y="612"/>
                    <a:pt x="36" y="705"/>
                    <a:pt x="117" y="740"/>
                  </a:cubicBezTo>
                  <a:cubicBezTo>
                    <a:pt x="141" y="752"/>
                    <a:pt x="164" y="752"/>
                    <a:pt x="188" y="752"/>
                  </a:cubicBezTo>
                  <a:cubicBezTo>
                    <a:pt x="247" y="752"/>
                    <a:pt x="294" y="717"/>
                    <a:pt x="328" y="658"/>
                  </a:cubicBezTo>
                  <a:lnTo>
                    <a:pt x="528" y="225"/>
                  </a:lnTo>
                  <a:cubicBezTo>
                    <a:pt x="563" y="143"/>
                    <a:pt x="528" y="49"/>
                    <a:pt x="445" y="14"/>
                  </a:cubicBezTo>
                  <a:cubicBezTo>
                    <a:pt x="424" y="5"/>
                    <a:pt x="403" y="0"/>
                    <a:pt x="382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0"/>
            <p:cNvSpPr/>
            <p:nvPr/>
          </p:nvSpPr>
          <p:spPr>
            <a:xfrm>
              <a:off x="5076600" y="4251870"/>
              <a:ext cx="20082" cy="26860"/>
            </a:xfrm>
            <a:custGeom>
              <a:avLst/>
              <a:gdLst/>
              <a:ahLst/>
              <a:cxnLst/>
              <a:rect l="l" t="t" r="r" b="b"/>
              <a:pathLst>
                <a:path w="563" h="753" extrusionOk="0">
                  <a:moveTo>
                    <a:pt x="380" y="0"/>
                  </a:moveTo>
                  <a:cubicBezTo>
                    <a:pt x="318" y="0"/>
                    <a:pt x="260" y="35"/>
                    <a:pt x="234" y="96"/>
                  </a:cubicBezTo>
                  <a:lnTo>
                    <a:pt x="35" y="529"/>
                  </a:lnTo>
                  <a:cubicBezTo>
                    <a:pt x="0" y="612"/>
                    <a:pt x="35" y="705"/>
                    <a:pt x="117" y="740"/>
                  </a:cubicBezTo>
                  <a:cubicBezTo>
                    <a:pt x="141" y="752"/>
                    <a:pt x="164" y="752"/>
                    <a:pt x="175" y="752"/>
                  </a:cubicBezTo>
                  <a:cubicBezTo>
                    <a:pt x="234" y="752"/>
                    <a:pt x="292" y="717"/>
                    <a:pt x="316" y="658"/>
                  </a:cubicBezTo>
                  <a:lnTo>
                    <a:pt x="527" y="225"/>
                  </a:lnTo>
                  <a:cubicBezTo>
                    <a:pt x="562" y="143"/>
                    <a:pt x="527" y="49"/>
                    <a:pt x="445" y="14"/>
                  </a:cubicBezTo>
                  <a:cubicBezTo>
                    <a:pt x="424" y="5"/>
                    <a:pt x="401" y="0"/>
                    <a:pt x="380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0"/>
            <p:cNvSpPr/>
            <p:nvPr/>
          </p:nvSpPr>
          <p:spPr>
            <a:xfrm>
              <a:off x="5101212" y="4251870"/>
              <a:ext cx="20082" cy="26860"/>
            </a:xfrm>
            <a:custGeom>
              <a:avLst/>
              <a:gdLst/>
              <a:ahLst/>
              <a:cxnLst/>
              <a:rect l="l" t="t" r="r" b="b"/>
              <a:pathLst>
                <a:path w="563" h="753" extrusionOk="0">
                  <a:moveTo>
                    <a:pt x="381" y="0"/>
                  </a:moveTo>
                  <a:cubicBezTo>
                    <a:pt x="319" y="0"/>
                    <a:pt x="261" y="35"/>
                    <a:pt x="235" y="96"/>
                  </a:cubicBezTo>
                  <a:lnTo>
                    <a:pt x="36" y="529"/>
                  </a:lnTo>
                  <a:cubicBezTo>
                    <a:pt x="1" y="612"/>
                    <a:pt x="36" y="705"/>
                    <a:pt x="118" y="740"/>
                  </a:cubicBezTo>
                  <a:cubicBezTo>
                    <a:pt x="141" y="752"/>
                    <a:pt x="165" y="752"/>
                    <a:pt x="177" y="752"/>
                  </a:cubicBezTo>
                  <a:cubicBezTo>
                    <a:pt x="235" y="752"/>
                    <a:pt x="294" y="717"/>
                    <a:pt x="329" y="658"/>
                  </a:cubicBezTo>
                  <a:lnTo>
                    <a:pt x="528" y="225"/>
                  </a:lnTo>
                  <a:cubicBezTo>
                    <a:pt x="563" y="143"/>
                    <a:pt x="528" y="49"/>
                    <a:pt x="446" y="14"/>
                  </a:cubicBezTo>
                  <a:cubicBezTo>
                    <a:pt x="425" y="5"/>
                    <a:pt x="403" y="0"/>
                    <a:pt x="381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0"/>
            <p:cNvSpPr/>
            <p:nvPr/>
          </p:nvSpPr>
          <p:spPr>
            <a:xfrm>
              <a:off x="4892724" y="4337941"/>
              <a:ext cx="20082" cy="26860"/>
            </a:xfrm>
            <a:custGeom>
              <a:avLst/>
              <a:gdLst/>
              <a:ahLst/>
              <a:cxnLst/>
              <a:rect l="l" t="t" r="r" b="b"/>
              <a:pathLst>
                <a:path w="563" h="753" extrusionOk="0">
                  <a:moveTo>
                    <a:pt x="388" y="1"/>
                  </a:moveTo>
                  <a:cubicBezTo>
                    <a:pt x="331" y="1"/>
                    <a:pt x="273" y="35"/>
                    <a:pt x="246" y="96"/>
                  </a:cubicBezTo>
                  <a:lnTo>
                    <a:pt x="48" y="529"/>
                  </a:lnTo>
                  <a:cubicBezTo>
                    <a:pt x="1" y="612"/>
                    <a:pt x="35" y="706"/>
                    <a:pt x="118" y="740"/>
                  </a:cubicBezTo>
                  <a:cubicBezTo>
                    <a:pt x="141" y="752"/>
                    <a:pt x="165" y="752"/>
                    <a:pt x="188" y="752"/>
                  </a:cubicBezTo>
                  <a:cubicBezTo>
                    <a:pt x="246" y="752"/>
                    <a:pt x="293" y="717"/>
                    <a:pt x="329" y="659"/>
                  </a:cubicBezTo>
                  <a:lnTo>
                    <a:pt x="527" y="225"/>
                  </a:lnTo>
                  <a:cubicBezTo>
                    <a:pt x="563" y="143"/>
                    <a:pt x="527" y="50"/>
                    <a:pt x="446" y="14"/>
                  </a:cubicBezTo>
                  <a:cubicBezTo>
                    <a:pt x="428" y="5"/>
                    <a:pt x="408" y="1"/>
                    <a:pt x="388" y="1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0"/>
            <p:cNvSpPr/>
            <p:nvPr/>
          </p:nvSpPr>
          <p:spPr>
            <a:xfrm>
              <a:off x="4917799" y="4337941"/>
              <a:ext cx="19654" cy="26860"/>
            </a:xfrm>
            <a:custGeom>
              <a:avLst/>
              <a:gdLst/>
              <a:ahLst/>
              <a:cxnLst/>
              <a:rect l="l" t="t" r="r" b="b"/>
              <a:pathLst>
                <a:path w="551" h="753" extrusionOk="0">
                  <a:moveTo>
                    <a:pt x="375" y="1"/>
                  </a:moveTo>
                  <a:cubicBezTo>
                    <a:pt x="318" y="1"/>
                    <a:pt x="260" y="35"/>
                    <a:pt x="235" y="96"/>
                  </a:cubicBezTo>
                  <a:lnTo>
                    <a:pt x="35" y="529"/>
                  </a:lnTo>
                  <a:cubicBezTo>
                    <a:pt x="1" y="612"/>
                    <a:pt x="24" y="706"/>
                    <a:pt x="106" y="740"/>
                  </a:cubicBezTo>
                  <a:cubicBezTo>
                    <a:pt x="129" y="752"/>
                    <a:pt x="152" y="752"/>
                    <a:pt x="176" y="752"/>
                  </a:cubicBezTo>
                  <a:cubicBezTo>
                    <a:pt x="235" y="752"/>
                    <a:pt x="293" y="717"/>
                    <a:pt x="316" y="659"/>
                  </a:cubicBezTo>
                  <a:lnTo>
                    <a:pt x="516" y="225"/>
                  </a:lnTo>
                  <a:cubicBezTo>
                    <a:pt x="551" y="143"/>
                    <a:pt x="516" y="50"/>
                    <a:pt x="434" y="14"/>
                  </a:cubicBezTo>
                  <a:cubicBezTo>
                    <a:pt x="415" y="5"/>
                    <a:pt x="395" y="1"/>
                    <a:pt x="375" y="1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0"/>
            <p:cNvSpPr/>
            <p:nvPr/>
          </p:nvSpPr>
          <p:spPr>
            <a:xfrm>
              <a:off x="5010576" y="4337941"/>
              <a:ext cx="20082" cy="26860"/>
            </a:xfrm>
            <a:custGeom>
              <a:avLst/>
              <a:gdLst/>
              <a:ahLst/>
              <a:cxnLst/>
              <a:rect l="l" t="t" r="r" b="b"/>
              <a:pathLst>
                <a:path w="563" h="753" extrusionOk="0">
                  <a:moveTo>
                    <a:pt x="380" y="1"/>
                  </a:moveTo>
                  <a:cubicBezTo>
                    <a:pt x="318" y="1"/>
                    <a:pt x="260" y="35"/>
                    <a:pt x="234" y="96"/>
                  </a:cubicBezTo>
                  <a:lnTo>
                    <a:pt x="35" y="529"/>
                  </a:lnTo>
                  <a:cubicBezTo>
                    <a:pt x="0" y="612"/>
                    <a:pt x="35" y="706"/>
                    <a:pt x="117" y="740"/>
                  </a:cubicBezTo>
                  <a:cubicBezTo>
                    <a:pt x="141" y="752"/>
                    <a:pt x="164" y="752"/>
                    <a:pt x="175" y="752"/>
                  </a:cubicBezTo>
                  <a:cubicBezTo>
                    <a:pt x="246" y="752"/>
                    <a:pt x="293" y="717"/>
                    <a:pt x="328" y="659"/>
                  </a:cubicBezTo>
                  <a:lnTo>
                    <a:pt x="527" y="225"/>
                  </a:lnTo>
                  <a:cubicBezTo>
                    <a:pt x="562" y="143"/>
                    <a:pt x="527" y="50"/>
                    <a:pt x="445" y="14"/>
                  </a:cubicBezTo>
                  <a:cubicBezTo>
                    <a:pt x="424" y="5"/>
                    <a:pt x="402" y="1"/>
                    <a:pt x="380" y="1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0"/>
            <p:cNvSpPr/>
            <p:nvPr/>
          </p:nvSpPr>
          <p:spPr>
            <a:xfrm>
              <a:off x="5035188" y="4337941"/>
              <a:ext cx="20118" cy="26860"/>
            </a:xfrm>
            <a:custGeom>
              <a:avLst/>
              <a:gdLst/>
              <a:ahLst/>
              <a:cxnLst/>
              <a:rect l="l" t="t" r="r" b="b"/>
              <a:pathLst>
                <a:path w="564" h="753" extrusionOk="0">
                  <a:moveTo>
                    <a:pt x="383" y="1"/>
                  </a:moveTo>
                  <a:cubicBezTo>
                    <a:pt x="325" y="1"/>
                    <a:pt x="273" y="35"/>
                    <a:pt x="247" y="96"/>
                  </a:cubicBezTo>
                  <a:lnTo>
                    <a:pt x="36" y="529"/>
                  </a:lnTo>
                  <a:cubicBezTo>
                    <a:pt x="1" y="612"/>
                    <a:pt x="36" y="706"/>
                    <a:pt x="118" y="740"/>
                  </a:cubicBezTo>
                  <a:cubicBezTo>
                    <a:pt x="141" y="752"/>
                    <a:pt x="165" y="752"/>
                    <a:pt x="188" y="752"/>
                  </a:cubicBezTo>
                  <a:cubicBezTo>
                    <a:pt x="247" y="752"/>
                    <a:pt x="294" y="717"/>
                    <a:pt x="329" y="659"/>
                  </a:cubicBezTo>
                  <a:lnTo>
                    <a:pt x="528" y="225"/>
                  </a:lnTo>
                  <a:cubicBezTo>
                    <a:pt x="563" y="143"/>
                    <a:pt x="528" y="50"/>
                    <a:pt x="446" y="14"/>
                  </a:cubicBezTo>
                  <a:cubicBezTo>
                    <a:pt x="425" y="5"/>
                    <a:pt x="403" y="1"/>
                    <a:pt x="383" y="1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4" name="Google Shape;1754;p20"/>
          <p:cNvGrpSpPr/>
          <p:nvPr/>
        </p:nvGrpSpPr>
        <p:grpSpPr>
          <a:xfrm>
            <a:off x="3828871" y="3766477"/>
            <a:ext cx="564062" cy="537396"/>
            <a:chOff x="4786607" y="3351888"/>
            <a:chExt cx="380275" cy="362297"/>
          </a:xfrm>
        </p:grpSpPr>
        <p:sp>
          <p:nvSpPr>
            <p:cNvPr id="1755" name="Google Shape;1755;p20"/>
            <p:cNvSpPr/>
            <p:nvPr/>
          </p:nvSpPr>
          <p:spPr>
            <a:xfrm>
              <a:off x="4786607" y="3683224"/>
              <a:ext cx="379422" cy="30962"/>
            </a:xfrm>
            <a:custGeom>
              <a:avLst/>
              <a:gdLst/>
              <a:ahLst/>
              <a:cxnLst/>
              <a:rect l="l" t="t" r="r" b="b"/>
              <a:pathLst>
                <a:path w="10637" h="868" extrusionOk="0">
                  <a:moveTo>
                    <a:pt x="0" y="1"/>
                  </a:moveTo>
                  <a:lnTo>
                    <a:pt x="0" y="657"/>
                  </a:lnTo>
                  <a:cubicBezTo>
                    <a:pt x="0" y="774"/>
                    <a:pt x="94" y="868"/>
                    <a:pt x="211" y="868"/>
                  </a:cubicBezTo>
                  <a:lnTo>
                    <a:pt x="10414" y="868"/>
                  </a:lnTo>
                  <a:cubicBezTo>
                    <a:pt x="10543" y="868"/>
                    <a:pt x="10637" y="774"/>
                    <a:pt x="10637" y="657"/>
                  </a:cubicBezTo>
                  <a:lnTo>
                    <a:pt x="10637" y="224"/>
                  </a:lnTo>
                  <a:cubicBezTo>
                    <a:pt x="10637" y="107"/>
                    <a:pt x="10543" y="1"/>
                    <a:pt x="10414" y="1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0"/>
            <p:cNvSpPr/>
            <p:nvPr/>
          </p:nvSpPr>
          <p:spPr>
            <a:xfrm>
              <a:off x="5145942" y="3683224"/>
              <a:ext cx="20082" cy="30962"/>
            </a:xfrm>
            <a:custGeom>
              <a:avLst/>
              <a:gdLst/>
              <a:ahLst/>
              <a:cxnLst/>
              <a:rect l="l" t="t" r="r" b="b"/>
              <a:pathLst>
                <a:path w="563" h="868" extrusionOk="0">
                  <a:moveTo>
                    <a:pt x="1" y="1"/>
                  </a:moveTo>
                  <a:lnTo>
                    <a:pt x="1" y="868"/>
                  </a:lnTo>
                  <a:lnTo>
                    <a:pt x="340" y="868"/>
                  </a:lnTo>
                  <a:cubicBezTo>
                    <a:pt x="469" y="868"/>
                    <a:pt x="563" y="774"/>
                    <a:pt x="563" y="657"/>
                  </a:cubicBezTo>
                  <a:lnTo>
                    <a:pt x="563" y="224"/>
                  </a:lnTo>
                  <a:cubicBezTo>
                    <a:pt x="563" y="107"/>
                    <a:pt x="469" y="1"/>
                    <a:pt x="340" y="1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0"/>
            <p:cNvSpPr/>
            <p:nvPr/>
          </p:nvSpPr>
          <p:spPr>
            <a:xfrm>
              <a:off x="4786607" y="3351888"/>
              <a:ext cx="231070" cy="331374"/>
            </a:xfrm>
            <a:custGeom>
              <a:avLst/>
              <a:gdLst/>
              <a:ahLst/>
              <a:cxnLst/>
              <a:rect l="l" t="t" r="r" b="b"/>
              <a:pathLst>
                <a:path w="6478" h="9290" extrusionOk="0">
                  <a:moveTo>
                    <a:pt x="211" y="1"/>
                  </a:moveTo>
                  <a:cubicBezTo>
                    <a:pt x="94" y="1"/>
                    <a:pt x="0" y="95"/>
                    <a:pt x="0" y="212"/>
                  </a:cubicBezTo>
                  <a:lnTo>
                    <a:pt x="0" y="9290"/>
                  </a:lnTo>
                  <a:lnTo>
                    <a:pt x="6478" y="9290"/>
                  </a:lnTo>
                  <a:lnTo>
                    <a:pt x="4908" y="6701"/>
                  </a:lnTo>
                  <a:cubicBezTo>
                    <a:pt x="4861" y="6631"/>
                    <a:pt x="4803" y="6572"/>
                    <a:pt x="4721" y="6537"/>
                  </a:cubicBezTo>
                  <a:lnTo>
                    <a:pt x="3666" y="6033"/>
                  </a:lnTo>
                  <a:cubicBezTo>
                    <a:pt x="3620" y="6010"/>
                    <a:pt x="3573" y="5963"/>
                    <a:pt x="3561" y="5905"/>
                  </a:cubicBezTo>
                  <a:lnTo>
                    <a:pt x="3081" y="4323"/>
                  </a:lnTo>
                  <a:cubicBezTo>
                    <a:pt x="3057" y="4241"/>
                    <a:pt x="2999" y="4159"/>
                    <a:pt x="2929" y="4101"/>
                  </a:cubicBezTo>
                  <a:lnTo>
                    <a:pt x="1956" y="3362"/>
                  </a:lnTo>
                  <a:cubicBezTo>
                    <a:pt x="1909" y="3328"/>
                    <a:pt x="1875" y="3269"/>
                    <a:pt x="1862" y="3211"/>
                  </a:cubicBezTo>
                  <a:lnTo>
                    <a:pt x="1534" y="188"/>
                  </a:lnTo>
                  <a:cubicBezTo>
                    <a:pt x="1523" y="82"/>
                    <a:pt x="1429" y="1"/>
                    <a:pt x="1312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0"/>
            <p:cNvSpPr/>
            <p:nvPr/>
          </p:nvSpPr>
          <p:spPr>
            <a:xfrm>
              <a:off x="4812895" y="3351888"/>
              <a:ext cx="204781" cy="331374"/>
            </a:xfrm>
            <a:custGeom>
              <a:avLst/>
              <a:gdLst/>
              <a:ahLst/>
              <a:cxnLst/>
              <a:rect l="l" t="t" r="r" b="b"/>
              <a:pathLst>
                <a:path w="5741" h="9290" extrusionOk="0">
                  <a:moveTo>
                    <a:pt x="1" y="1"/>
                  </a:moveTo>
                  <a:lnTo>
                    <a:pt x="364" y="3211"/>
                  </a:lnTo>
                  <a:cubicBezTo>
                    <a:pt x="364" y="3269"/>
                    <a:pt x="399" y="3328"/>
                    <a:pt x="446" y="3362"/>
                  </a:cubicBezTo>
                  <a:lnTo>
                    <a:pt x="1477" y="4148"/>
                  </a:lnTo>
                  <a:cubicBezTo>
                    <a:pt x="1512" y="4171"/>
                    <a:pt x="1547" y="4206"/>
                    <a:pt x="1559" y="4253"/>
                  </a:cubicBezTo>
                  <a:lnTo>
                    <a:pt x="2192" y="6314"/>
                  </a:lnTo>
                  <a:cubicBezTo>
                    <a:pt x="2215" y="6373"/>
                    <a:pt x="2262" y="6420"/>
                    <a:pt x="2320" y="6444"/>
                  </a:cubicBezTo>
                  <a:lnTo>
                    <a:pt x="3351" y="6889"/>
                  </a:lnTo>
                  <a:cubicBezTo>
                    <a:pt x="3387" y="6912"/>
                    <a:pt x="3421" y="6936"/>
                    <a:pt x="3445" y="6983"/>
                  </a:cubicBezTo>
                  <a:lnTo>
                    <a:pt x="4769" y="9290"/>
                  </a:lnTo>
                  <a:lnTo>
                    <a:pt x="5741" y="9290"/>
                  </a:lnTo>
                  <a:lnTo>
                    <a:pt x="4171" y="6701"/>
                  </a:lnTo>
                  <a:cubicBezTo>
                    <a:pt x="4124" y="6631"/>
                    <a:pt x="4066" y="6572"/>
                    <a:pt x="3984" y="6537"/>
                  </a:cubicBezTo>
                  <a:lnTo>
                    <a:pt x="2929" y="6033"/>
                  </a:lnTo>
                  <a:cubicBezTo>
                    <a:pt x="2883" y="6010"/>
                    <a:pt x="2836" y="5963"/>
                    <a:pt x="2824" y="5905"/>
                  </a:cubicBezTo>
                  <a:lnTo>
                    <a:pt x="2344" y="4323"/>
                  </a:lnTo>
                  <a:cubicBezTo>
                    <a:pt x="2320" y="4241"/>
                    <a:pt x="2262" y="4159"/>
                    <a:pt x="2192" y="4101"/>
                  </a:cubicBezTo>
                  <a:lnTo>
                    <a:pt x="1219" y="3362"/>
                  </a:lnTo>
                  <a:cubicBezTo>
                    <a:pt x="1172" y="3328"/>
                    <a:pt x="1138" y="3269"/>
                    <a:pt x="1125" y="3211"/>
                  </a:cubicBezTo>
                  <a:lnTo>
                    <a:pt x="797" y="188"/>
                  </a:lnTo>
                  <a:cubicBezTo>
                    <a:pt x="786" y="82"/>
                    <a:pt x="692" y="1"/>
                    <a:pt x="575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0"/>
            <p:cNvSpPr/>
            <p:nvPr/>
          </p:nvSpPr>
          <p:spPr>
            <a:xfrm>
              <a:off x="4881880" y="3368439"/>
              <a:ext cx="66453" cy="68308"/>
            </a:xfrm>
            <a:custGeom>
              <a:avLst/>
              <a:gdLst/>
              <a:ahLst/>
              <a:cxnLst/>
              <a:rect l="l" t="t" r="r" b="b"/>
              <a:pathLst>
                <a:path w="1863" h="1915" extrusionOk="0">
                  <a:moveTo>
                    <a:pt x="1029" y="0"/>
                  </a:moveTo>
                  <a:cubicBezTo>
                    <a:pt x="998" y="0"/>
                    <a:pt x="967" y="6"/>
                    <a:pt x="937" y="17"/>
                  </a:cubicBezTo>
                  <a:lnTo>
                    <a:pt x="269" y="216"/>
                  </a:lnTo>
                  <a:cubicBezTo>
                    <a:pt x="152" y="251"/>
                    <a:pt x="58" y="368"/>
                    <a:pt x="47" y="497"/>
                  </a:cubicBezTo>
                  <a:lnTo>
                    <a:pt x="11" y="1036"/>
                  </a:lnTo>
                  <a:cubicBezTo>
                    <a:pt x="0" y="1130"/>
                    <a:pt x="35" y="1224"/>
                    <a:pt x="105" y="1294"/>
                  </a:cubicBezTo>
                  <a:lnTo>
                    <a:pt x="703" y="1833"/>
                  </a:lnTo>
                  <a:cubicBezTo>
                    <a:pt x="757" y="1886"/>
                    <a:pt x="831" y="1915"/>
                    <a:pt x="908" y="1915"/>
                  </a:cubicBezTo>
                  <a:cubicBezTo>
                    <a:pt x="949" y="1915"/>
                    <a:pt x="991" y="1907"/>
                    <a:pt x="1031" y="1891"/>
                  </a:cubicBezTo>
                  <a:lnTo>
                    <a:pt x="1640" y="1633"/>
                  </a:lnTo>
                  <a:cubicBezTo>
                    <a:pt x="1757" y="1586"/>
                    <a:pt x="1839" y="1469"/>
                    <a:pt x="1839" y="1352"/>
                  </a:cubicBezTo>
                  <a:lnTo>
                    <a:pt x="1862" y="743"/>
                  </a:lnTo>
                  <a:cubicBezTo>
                    <a:pt x="1862" y="638"/>
                    <a:pt x="1828" y="544"/>
                    <a:pt x="1745" y="474"/>
                  </a:cubicBezTo>
                  <a:lnTo>
                    <a:pt x="1218" y="63"/>
                  </a:lnTo>
                  <a:cubicBezTo>
                    <a:pt x="1162" y="24"/>
                    <a:pt x="1096" y="0"/>
                    <a:pt x="1029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0"/>
            <p:cNvSpPr/>
            <p:nvPr/>
          </p:nvSpPr>
          <p:spPr>
            <a:xfrm>
              <a:off x="4901926" y="3379889"/>
              <a:ext cx="46407" cy="56858"/>
            </a:xfrm>
            <a:custGeom>
              <a:avLst/>
              <a:gdLst/>
              <a:ahLst/>
              <a:cxnLst/>
              <a:rect l="l" t="t" r="r" b="b"/>
              <a:pathLst>
                <a:path w="1301" h="1594" extrusionOk="0">
                  <a:moveTo>
                    <a:pt x="984" y="0"/>
                  </a:moveTo>
                  <a:cubicBezTo>
                    <a:pt x="949" y="270"/>
                    <a:pt x="832" y="551"/>
                    <a:pt x="656" y="809"/>
                  </a:cubicBezTo>
                  <a:cubicBezTo>
                    <a:pt x="469" y="1067"/>
                    <a:pt x="235" y="1254"/>
                    <a:pt x="0" y="1382"/>
                  </a:cubicBezTo>
                  <a:lnTo>
                    <a:pt x="141" y="1512"/>
                  </a:lnTo>
                  <a:cubicBezTo>
                    <a:pt x="195" y="1565"/>
                    <a:pt x="269" y="1594"/>
                    <a:pt x="346" y="1594"/>
                  </a:cubicBezTo>
                  <a:cubicBezTo>
                    <a:pt x="387" y="1594"/>
                    <a:pt x="429" y="1586"/>
                    <a:pt x="469" y="1570"/>
                  </a:cubicBezTo>
                  <a:lnTo>
                    <a:pt x="1078" y="1312"/>
                  </a:lnTo>
                  <a:cubicBezTo>
                    <a:pt x="1195" y="1265"/>
                    <a:pt x="1277" y="1148"/>
                    <a:pt x="1277" y="1031"/>
                  </a:cubicBezTo>
                  <a:lnTo>
                    <a:pt x="1300" y="422"/>
                  </a:lnTo>
                  <a:cubicBezTo>
                    <a:pt x="1300" y="317"/>
                    <a:pt x="1266" y="223"/>
                    <a:pt x="1183" y="153"/>
                  </a:cubicBezTo>
                  <a:lnTo>
                    <a:pt x="984" y="0"/>
                  </a:ln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0"/>
            <p:cNvSpPr/>
            <p:nvPr/>
          </p:nvSpPr>
          <p:spPr>
            <a:xfrm>
              <a:off x="4954147" y="3458005"/>
              <a:ext cx="54789" cy="51044"/>
            </a:xfrm>
            <a:custGeom>
              <a:avLst/>
              <a:gdLst/>
              <a:ahLst/>
              <a:cxnLst/>
              <a:rect l="l" t="t" r="r" b="b"/>
              <a:pathLst>
                <a:path w="1536" h="1431" extrusionOk="0">
                  <a:moveTo>
                    <a:pt x="831" y="0"/>
                  </a:moveTo>
                  <a:cubicBezTo>
                    <a:pt x="788" y="0"/>
                    <a:pt x="745" y="8"/>
                    <a:pt x="703" y="25"/>
                  </a:cubicBezTo>
                  <a:lnTo>
                    <a:pt x="281" y="200"/>
                  </a:lnTo>
                  <a:cubicBezTo>
                    <a:pt x="164" y="259"/>
                    <a:pt x="71" y="364"/>
                    <a:pt x="59" y="504"/>
                  </a:cubicBezTo>
                  <a:lnTo>
                    <a:pt x="12" y="868"/>
                  </a:lnTo>
                  <a:cubicBezTo>
                    <a:pt x="0" y="1020"/>
                    <a:pt x="71" y="1160"/>
                    <a:pt x="200" y="1231"/>
                  </a:cubicBezTo>
                  <a:lnTo>
                    <a:pt x="458" y="1384"/>
                  </a:lnTo>
                  <a:cubicBezTo>
                    <a:pt x="512" y="1415"/>
                    <a:pt x="571" y="1430"/>
                    <a:pt x="632" y="1430"/>
                  </a:cubicBezTo>
                  <a:cubicBezTo>
                    <a:pt x="663" y="1430"/>
                    <a:pt x="695" y="1426"/>
                    <a:pt x="727" y="1418"/>
                  </a:cubicBezTo>
                  <a:lnTo>
                    <a:pt x="1114" y="1324"/>
                  </a:lnTo>
                  <a:cubicBezTo>
                    <a:pt x="1242" y="1301"/>
                    <a:pt x="1348" y="1196"/>
                    <a:pt x="1383" y="1067"/>
                  </a:cubicBezTo>
                  <a:lnTo>
                    <a:pt x="1488" y="681"/>
                  </a:lnTo>
                  <a:cubicBezTo>
                    <a:pt x="1535" y="528"/>
                    <a:pt x="1476" y="376"/>
                    <a:pt x="1359" y="282"/>
                  </a:cubicBezTo>
                  <a:lnTo>
                    <a:pt x="1055" y="72"/>
                  </a:lnTo>
                  <a:cubicBezTo>
                    <a:pt x="987" y="26"/>
                    <a:pt x="909" y="0"/>
                    <a:pt x="831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0"/>
            <p:cNvSpPr/>
            <p:nvPr/>
          </p:nvSpPr>
          <p:spPr>
            <a:xfrm>
              <a:off x="4960425" y="3464283"/>
              <a:ext cx="48511" cy="44766"/>
            </a:xfrm>
            <a:custGeom>
              <a:avLst/>
              <a:gdLst/>
              <a:ahLst/>
              <a:cxnLst/>
              <a:rect l="l" t="t" r="r" b="b"/>
              <a:pathLst>
                <a:path w="1360" h="1255" extrusionOk="0">
                  <a:moveTo>
                    <a:pt x="1031" y="0"/>
                  </a:moveTo>
                  <a:cubicBezTo>
                    <a:pt x="949" y="258"/>
                    <a:pt x="750" y="528"/>
                    <a:pt x="480" y="750"/>
                  </a:cubicBezTo>
                  <a:cubicBezTo>
                    <a:pt x="328" y="880"/>
                    <a:pt x="164" y="973"/>
                    <a:pt x="0" y="1044"/>
                  </a:cubicBezTo>
                  <a:cubicBezTo>
                    <a:pt x="12" y="1044"/>
                    <a:pt x="12" y="1055"/>
                    <a:pt x="24" y="1055"/>
                  </a:cubicBezTo>
                  <a:lnTo>
                    <a:pt x="282" y="1208"/>
                  </a:lnTo>
                  <a:cubicBezTo>
                    <a:pt x="336" y="1239"/>
                    <a:pt x="395" y="1254"/>
                    <a:pt x="456" y="1254"/>
                  </a:cubicBezTo>
                  <a:cubicBezTo>
                    <a:pt x="487" y="1254"/>
                    <a:pt x="519" y="1250"/>
                    <a:pt x="551" y="1242"/>
                  </a:cubicBezTo>
                  <a:lnTo>
                    <a:pt x="938" y="1148"/>
                  </a:lnTo>
                  <a:cubicBezTo>
                    <a:pt x="1066" y="1125"/>
                    <a:pt x="1172" y="1020"/>
                    <a:pt x="1207" y="891"/>
                  </a:cubicBezTo>
                  <a:lnTo>
                    <a:pt x="1312" y="505"/>
                  </a:lnTo>
                  <a:cubicBezTo>
                    <a:pt x="1359" y="352"/>
                    <a:pt x="1300" y="200"/>
                    <a:pt x="1183" y="106"/>
                  </a:cubicBezTo>
                  <a:lnTo>
                    <a:pt x="1031" y="0"/>
                  </a:ln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0"/>
            <p:cNvSpPr/>
            <p:nvPr/>
          </p:nvSpPr>
          <p:spPr>
            <a:xfrm>
              <a:off x="4985893" y="3509191"/>
              <a:ext cx="180990" cy="69235"/>
            </a:xfrm>
            <a:custGeom>
              <a:avLst/>
              <a:gdLst/>
              <a:ahLst/>
              <a:cxnLst/>
              <a:rect l="l" t="t" r="r" b="b"/>
              <a:pathLst>
                <a:path w="5074" h="1941" extrusionOk="0">
                  <a:moveTo>
                    <a:pt x="2531" y="1"/>
                  </a:moveTo>
                  <a:cubicBezTo>
                    <a:pt x="2458" y="1"/>
                    <a:pt x="2385" y="18"/>
                    <a:pt x="2320" y="53"/>
                  </a:cubicBezTo>
                  <a:lnTo>
                    <a:pt x="106" y="1272"/>
                  </a:lnTo>
                  <a:cubicBezTo>
                    <a:pt x="24" y="1319"/>
                    <a:pt x="1" y="1436"/>
                    <a:pt x="47" y="1518"/>
                  </a:cubicBezTo>
                  <a:lnTo>
                    <a:pt x="247" y="1857"/>
                  </a:lnTo>
                  <a:cubicBezTo>
                    <a:pt x="278" y="1912"/>
                    <a:pt x="334" y="1940"/>
                    <a:pt x="392" y="1940"/>
                  </a:cubicBezTo>
                  <a:cubicBezTo>
                    <a:pt x="422" y="1940"/>
                    <a:pt x="453" y="1933"/>
                    <a:pt x="481" y="1917"/>
                  </a:cubicBezTo>
                  <a:lnTo>
                    <a:pt x="2426" y="839"/>
                  </a:lnTo>
                  <a:cubicBezTo>
                    <a:pt x="2461" y="821"/>
                    <a:pt x="2499" y="812"/>
                    <a:pt x="2536" y="812"/>
                  </a:cubicBezTo>
                  <a:cubicBezTo>
                    <a:pt x="2572" y="812"/>
                    <a:pt x="2607" y="821"/>
                    <a:pt x="2637" y="839"/>
                  </a:cubicBezTo>
                  <a:lnTo>
                    <a:pt x="4593" y="1917"/>
                  </a:lnTo>
                  <a:cubicBezTo>
                    <a:pt x="4621" y="1933"/>
                    <a:pt x="4652" y="1940"/>
                    <a:pt x="4682" y="1940"/>
                  </a:cubicBezTo>
                  <a:cubicBezTo>
                    <a:pt x="4740" y="1940"/>
                    <a:pt x="4796" y="1912"/>
                    <a:pt x="4827" y="1857"/>
                  </a:cubicBezTo>
                  <a:lnTo>
                    <a:pt x="5026" y="1518"/>
                  </a:lnTo>
                  <a:cubicBezTo>
                    <a:pt x="5073" y="1436"/>
                    <a:pt x="5038" y="1319"/>
                    <a:pt x="4956" y="1272"/>
                  </a:cubicBezTo>
                  <a:lnTo>
                    <a:pt x="2742" y="53"/>
                  </a:lnTo>
                  <a:cubicBezTo>
                    <a:pt x="2677" y="18"/>
                    <a:pt x="2604" y="1"/>
                    <a:pt x="2531" y="1"/>
                  </a:cubicBezTo>
                  <a:close/>
                </a:path>
              </a:pathLst>
            </a:custGeom>
            <a:solidFill>
              <a:srgbClr val="FAB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0"/>
            <p:cNvSpPr/>
            <p:nvPr/>
          </p:nvSpPr>
          <p:spPr>
            <a:xfrm>
              <a:off x="5007223" y="3538155"/>
              <a:ext cx="137936" cy="145106"/>
            </a:xfrm>
            <a:custGeom>
              <a:avLst/>
              <a:gdLst/>
              <a:ahLst/>
              <a:cxnLst/>
              <a:rect l="l" t="t" r="r" b="b"/>
              <a:pathLst>
                <a:path w="3867" h="4068" extrusionOk="0">
                  <a:moveTo>
                    <a:pt x="1938" y="0"/>
                  </a:moveTo>
                  <a:cubicBezTo>
                    <a:pt x="1901" y="0"/>
                    <a:pt x="1863" y="9"/>
                    <a:pt x="1828" y="27"/>
                  </a:cubicBezTo>
                  <a:lnTo>
                    <a:pt x="0" y="1045"/>
                  </a:lnTo>
                  <a:lnTo>
                    <a:pt x="0" y="4068"/>
                  </a:lnTo>
                  <a:lnTo>
                    <a:pt x="3866" y="4068"/>
                  </a:lnTo>
                  <a:lnTo>
                    <a:pt x="3866" y="1045"/>
                  </a:lnTo>
                  <a:lnTo>
                    <a:pt x="2039" y="27"/>
                  </a:lnTo>
                  <a:cubicBezTo>
                    <a:pt x="2009" y="9"/>
                    <a:pt x="1974" y="0"/>
                    <a:pt x="1938" y="0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0"/>
            <p:cNvSpPr/>
            <p:nvPr/>
          </p:nvSpPr>
          <p:spPr>
            <a:xfrm>
              <a:off x="5122115" y="3562482"/>
              <a:ext cx="23043" cy="120779"/>
            </a:xfrm>
            <a:custGeom>
              <a:avLst/>
              <a:gdLst/>
              <a:ahLst/>
              <a:cxnLst/>
              <a:rect l="l" t="t" r="r" b="b"/>
              <a:pathLst>
                <a:path w="646" h="3386" extrusionOk="0">
                  <a:moveTo>
                    <a:pt x="0" y="1"/>
                  </a:moveTo>
                  <a:lnTo>
                    <a:pt x="0" y="3386"/>
                  </a:lnTo>
                  <a:lnTo>
                    <a:pt x="645" y="3386"/>
                  </a:lnTo>
                  <a:lnTo>
                    <a:pt x="645" y="363"/>
                  </a:lnTo>
                  <a:cubicBezTo>
                    <a:pt x="645" y="363"/>
                    <a:pt x="294" y="165"/>
                    <a:pt x="0" y="1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0"/>
            <p:cNvSpPr/>
            <p:nvPr/>
          </p:nvSpPr>
          <p:spPr>
            <a:xfrm>
              <a:off x="5051525" y="3615130"/>
              <a:ext cx="49332" cy="68130"/>
            </a:xfrm>
            <a:custGeom>
              <a:avLst/>
              <a:gdLst/>
              <a:ahLst/>
              <a:cxnLst/>
              <a:rect l="l" t="t" r="r" b="b"/>
              <a:pathLst>
                <a:path w="1383" h="1910" extrusionOk="0">
                  <a:moveTo>
                    <a:pt x="211" y="1"/>
                  </a:moveTo>
                  <a:cubicBezTo>
                    <a:pt x="94" y="1"/>
                    <a:pt x="0" y="95"/>
                    <a:pt x="0" y="212"/>
                  </a:cubicBezTo>
                  <a:lnTo>
                    <a:pt x="0" y="1910"/>
                  </a:lnTo>
                  <a:lnTo>
                    <a:pt x="1382" y="1910"/>
                  </a:lnTo>
                  <a:lnTo>
                    <a:pt x="1382" y="212"/>
                  </a:lnTo>
                  <a:cubicBezTo>
                    <a:pt x="1382" y="95"/>
                    <a:pt x="1289" y="1"/>
                    <a:pt x="1172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0"/>
            <p:cNvSpPr/>
            <p:nvPr/>
          </p:nvSpPr>
          <p:spPr>
            <a:xfrm>
              <a:off x="5096647" y="3528631"/>
              <a:ext cx="70234" cy="49795"/>
            </a:xfrm>
            <a:custGeom>
              <a:avLst/>
              <a:gdLst/>
              <a:ahLst/>
              <a:cxnLst/>
              <a:rect l="l" t="t" r="r" b="b"/>
              <a:pathLst>
                <a:path w="1969" h="1396" extrusionOk="0">
                  <a:moveTo>
                    <a:pt x="527" y="0"/>
                  </a:moveTo>
                  <a:cubicBezTo>
                    <a:pt x="410" y="188"/>
                    <a:pt x="222" y="375"/>
                    <a:pt x="0" y="552"/>
                  </a:cubicBezTo>
                  <a:lnTo>
                    <a:pt x="1488" y="1372"/>
                  </a:lnTo>
                  <a:cubicBezTo>
                    <a:pt x="1516" y="1388"/>
                    <a:pt x="1547" y="1395"/>
                    <a:pt x="1577" y="1395"/>
                  </a:cubicBezTo>
                  <a:cubicBezTo>
                    <a:pt x="1635" y="1395"/>
                    <a:pt x="1691" y="1367"/>
                    <a:pt x="1722" y="1312"/>
                  </a:cubicBezTo>
                  <a:lnTo>
                    <a:pt x="1921" y="973"/>
                  </a:lnTo>
                  <a:cubicBezTo>
                    <a:pt x="1968" y="891"/>
                    <a:pt x="1933" y="774"/>
                    <a:pt x="1851" y="727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0"/>
            <p:cNvSpPr/>
            <p:nvPr/>
          </p:nvSpPr>
          <p:spPr>
            <a:xfrm>
              <a:off x="4976297" y="3399543"/>
              <a:ext cx="24684" cy="24648"/>
            </a:xfrm>
            <a:custGeom>
              <a:avLst/>
              <a:gdLst/>
              <a:ahLst/>
              <a:cxnLst/>
              <a:rect l="l" t="t" r="r" b="b"/>
              <a:pathLst>
                <a:path w="692" h="691" extrusionOk="0">
                  <a:moveTo>
                    <a:pt x="340" y="0"/>
                  </a:moveTo>
                  <a:cubicBezTo>
                    <a:pt x="152" y="0"/>
                    <a:pt x="1" y="152"/>
                    <a:pt x="1" y="339"/>
                  </a:cubicBezTo>
                  <a:cubicBezTo>
                    <a:pt x="1" y="539"/>
                    <a:pt x="152" y="691"/>
                    <a:pt x="340" y="691"/>
                  </a:cubicBezTo>
                  <a:cubicBezTo>
                    <a:pt x="539" y="691"/>
                    <a:pt x="691" y="539"/>
                    <a:pt x="691" y="339"/>
                  </a:cubicBezTo>
                  <a:cubicBezTo>
                    <a:pt x="691" y="152"/>
                    <a:pt x="539" y="0"/>
                    <a:pt x="340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0"/>
            <p:cNvSpPr/>
            <p:nvPr/>
          </p:nvSpPr>
          <p:spPr>
            <a:xfrm>
              <a:off x="4806653" y="3463891"/>
              <a:ext cx="54361" cy="24577"/>
            </a:xfrm>
            <a:custGeom>
              <a:avLst/>
              <a:gdLst/>
              <a:ahLst/>
              <a:cxnLst/>
              <a:rect l="l" t="t" r="r" b="b"/>
              <a:pathLst>
                <a:path w="1524" h="689" extrusionOk="0">
                  <a:moveTo>
                    <a:pt x="551" y="0"/>
                  </a:moveTo>
                  <a:cubicBezTo>
                    <a:pt x="504" y="0"/>
                    <a:pt x="469" y="24"/>
                    <a:pt x="434" y="47"/>
                  </a:cubicBezTo>
                  <a:lnTo>
                    <a:pt x="71" y="410"/>
                  </a:lnTo>
                  <a:cubicBezTo>
                    <a:pt x="1" y="480"/>
                    <a:pt x="1" y="574"/>
                    <a:pt x="59" y="644"/>
                  </a:cubicBezTo>
                  <a:cubicBezTo>
                    <a:pt x="94" y="674"/>
                    <a:pt x="135" y="688"/>
                    <a:pt x="176" y="688"/>
                  </a:cubicBezTo>
                  <a:cubicBezTo>
                    <a:pt x="217" y="688"/>
                    <a:pt x="258" y="674"/>
                    <a:pt x="293" y="644"/>
                  </a:cubicBezTo>
                  <a:lnTo>
                    <a:pt x="621" y="328"/>
                  </a:lnTo>
                  <a:lnTo>
                    <a:pt x="1523" y="328"/>
                  </a:lnTo>
                  <a:lnTo>
                    <a:pt x="1394" y="222"/>
                  </a:lnTo>
                  <a:cubicBezTo>
                    <a:pt x="1347" y="188"/>
                    <a:pt x="1313" y="129"/>
                    <a:pt x="1300" y="71"/>
                  </a:cubicBezTo>
                  <a:lnTo>
                    <a:pt x="1300" y="0"/>
                  </a:ln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0"/>
            <p:cNvSpPr/>
            <p:nvPr/>
          </p:nvSpPr>
          <p:spPr>
            <a:xfrm>
              <a:off x="5052345" y="3585061"/>
              <a:ext cx="48083" cy="10879"/>
            </a:xfrm>
            <a:custGeom>
              <a:avLst/>
              <a:gdLst/>
              <a:ahLst/>
              <a:cxnLst/>
              <a:rect l="l" t="t" r="r" b="b"/>
              <a:pathLst>
                <a:path w="1348" h="305" extrusionOk="0">
                  <a:moveTo>
                    <a:pt x="152" y="0"/>
                  </a:moveTo>
                  <a:cubicBezTo>
                    <a:pt x="71" y="0"/>
                    <a:pt x="1" y="71"/>
                    <a:pt x="1" y="152"/>
                  </a:cubicBezTo>
                  <a:cubicBezTo>
                    <a:pt x="1" y="235"/>
                    <a:pt x="71" y="305"/>
                    <a:pt x="152" y="305"/>
                  </a:cubicBezTo>
                  <a:lnTo>
                    <a:pt x="1183" y="305"/>
                  </a:lnTo>
                  <a:cubicBezTo>
                    <a:pt x="1277" y="305"/>
                    <a:pt x="1347" y="235"/>
                    <a:pt x="1347" y="152"/>
                  </a:cubicBezTo>
                  <a:cubicBezTo>
                    <a:pt x="1347" y="71"/>
                    <a:pt x="1277" y="0"/>
                    <a:pt x="1183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0"/>
            <p:cNvSpPr/>
            <p:nvPr/>
          </p:nvSpPr>
          <p:spPr>
            <a:xfrm>
              <a:off x="4882273" y="3451763"/>
              <a:ext cx="12163" cy="12556"/>
            </a:xfrm>
            <a:custGeom>
              <a:avLst/>
              <a:gdLst/>
              <a:ahLst/>
              <a:cxnLst/>
              <a:rect l="l" t="t" r="r" b="b"/>
              <a:pathLst>
                <a:path w="341" h="352" extrusionOk="0">
                  <a:moveTo>
                    <a:pt x="164" y="0"/>
                  </a:moveTo>
                  <a:cubicBezTo>
                    <a:pt x="71" y="0"/>
                    <a:pt x="0" y="83"/>
                    <a:pt x="0" y="176"/>
                  </a:cubicBezTo>
                  <a:cubicBezTo>
                    <a:pt x="0" y="270"/>
                    <a:pt x="71" y="351"/>
                    <a:pt x="164" y="351"/>
                  </a:cubicBezTo>
                  <a:cubicBezTo>
                    <a:pt x="258" y="351"/>
                    <a:pt x="341" y="270"/>
                    <a:pt x="341" y="176"/>
                  </a:cubicBezTo>
                  <a:cubicBezTo>
                    <a:pt x="341" y="83"/>
                    <a:pt x="258" y="0"/>
                    <a:pt x="164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0"/>
            <p:cNvSpPr/>
            <p:nvPr/>
          </p:nvSpPr>
          <p:spPr>
            <a:xfrm>
              <a:off x="4924898" y="3461358"/>
              <a:ext cx="12556" cy="12592"/>
            </a:xfrm>
            <a:custGeom>
              <a:avLst/>
              <a:gdLst/>
              <a:ahLst/>
              <a:cxnLst/>
              <a:rect l="l" t="t" r="r" b="b"/>
              <a:pathLst>
                <a:path w="352" h="353" extrusionOk="0">
                  <a:moveTo>
                    <a:pt x="176" y="1"/>
                  </a:moveTo>
                  <a:cubicBezTo>
                    <a:pt x="83" y="1"/>
                    <a:pt x="0" y="82"/>
                    <a:pt x="0" y="176"/>
                  </a:cubicBezTo>
                  <a:cubicBezTo>
                    <a:pt x="0" y="270"/>
                    <a:pt x="83" y="352"/>
                    <a:pt x="176" y="352"/>
                  </a:cubicBezTo>
                  <a:cubicBezTo>
                    <a:pt x="270" y="352"/>
                    <a:pt x="352" y="270"/>
                    <a:pt x="352" y="176"/>
                  </a:cubicBezTo>
                  <a:cubicBezTo>
                    <a:pt x="352" y="82"/>
                    <a:pt x="270" y="1"/>
                    <a:pt x="176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0"/>
            <p:cNvSpPr/>
            <p:nvPr/>
          </p:nvSpPr>
          <p:spPr>
            <a:xfrm>
              <a:off x="5027269" y="3454010"/>
              <a:ext cx="16765" cy="19083"/>
            </a:xfrm>
            <a:custGeom>
              <a:avLst/>
              <a:gdLst/>
              <a:ahLst/>
              <a:cxnLst/>
              <a:rect l="l" t="t" r="r" b="b"/>
              <a:pathLst>
                <a:path w="470" h="535" extrusionOk="0">
                  <a:moveTo>
                    <a:pt x="184" y="0"/>
                  </a:moveTo>
                  <a:cubicBezTo>
                    <a:pt x="117" y="0"/>
                    <a:pt x="52" y="36"/>
                    <a:pt x="24" y="101"/>
                  </a:cubicBezTo>
                  <a:cubicBezTo>
                    <a:pt x="1" y="171"/>
                    <a:pt x="35" y="265"/>
                    <a:pt x="118" y="301"/>
                  </a:cubicBezTo>
                  <a:lnTo>
                    <a:pt x="153" y="312"/>
                  </a:lnTo>
                  <a:lnTo>
                    <a:pt x="153" y="382"/>
                  </a:lnTo>
                  <a:cubicBezTo>
                    <a:pt x="153" y="465"/>
                    <a:pt x="223" y="535"/>
                    <a:pt x="317" y="535"/>
                  </a:cubicBezTo>
                  <a:cubicBezTo>
                    <a:pt x="399" y="535"/>
                    <a:pt x="469" y="465"/>
                    <a:pt x="469" y="382"/>
                  </a:cubicBezTo>
                  <a:lnTo>
                    <a:pt x="469" y="301"/>
                  </a:lnTo>
                  <a:cubicBezTo>
                    <a:pt x="469" y="184"/>
                    <a:pt x="399" y="78"/>
                    <a:pt x="282" y="31"/>
                  </a:cubicBezTo>
                  <a:lnTo>
                    <a:pt x="235" y="7"/>
                  </a:lnTo>
                  <a:cubicBezTo>
                    <a:pt x="218" y="3"/>
                    <a:pt x="201" y="0"/>
                    <a:pt x="184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0"/>
            <p:cNvSpPr/>
            <p:nvPr/>
          </p:nvSpPr>
          <p:spPr>
            <a:xfrm>
              <a:off x="4931996" y="3522782"/>
              <a:ext cx="16765" cy="19262"/>
            </a:xfrm>
            <a:custGeom>
              <a:avLst/>
              <a:gdLst/>
              <a:ahLst/>
              <a:cxnLst/>
              <a:rect l="l" t="t" r="r" b="b"/>
              <a:pathLst>
                <a:path w="470" h="540" extrusionOk="0">
                  <a:moveTo>
                    <a:pt x="153" y="0"/>
                  </a:moveTo>
                  <a:cubicBezTo>
                    <a:pt x="71" y="0"/>
                    <a:pt x="1" y="71"/>
                    <a:pt x="1" y="164"/>
                  </a:cubicBezTo>
                  <a:lnTo>
                    <a:pt x="1" y="235"/>
                  </a:lnTo>
                  <a:cubicBezTo>
                    <a:pt x="1" y="352"/>
                    <a:pt x="71" y="458"/>
                    <a:pt x="176" y="505"/>
                  </a:cubicBezTo>
                  <a:cubicBezTo>
                    <a:pt x="212" y="516"/>
                    <a:pt x="259" y="539"/>
                    <a:pt x="293" y="539"/>
                  </a:cubicBezTo>
                  <a:cubicBezTo>
                    <a:pt x="352" y="539"/>
                    <a:pt x="410" y="505"/>
                    <a:pt x="434" y="446"/>
                  </a:cubicBezTo>
                  <a:cubicBezTo>
                    <a:pt x="469" y="364"/>
                    <a:pt x="423" y="270"/>
                    <a:pt x="352" y="235"/>
                  </a:cubicBezTo>
                  <a:lnTo>
                    <a:pt x="305" y="224"/>
                  </a:lnTo>
                  <a:lnTo>
                    <a:pt x="305" y="164"/>
                  </a:lnTo>
                  <a:cubicBezTo>
                    <a:pt x="305" y="71"/>
                    <a:pt x="235" y="0"/>
                    <a:pt x="153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20"/>
            <p:cNvSpPr/>
            <p:nvPr/>
          </p:nvSpPr>
          <p:spPr>
            <a:xfrm>
              <a:off x="4827948" y="3559985"/>
              <a:ext cx="92813" cy="82326"/>
            </a:xfrm>
            <a:custGeom>
              <a:avLst/>
              <a:gdLst/>
              <a:ahLst/>
              <a:cxnLst/>
              <a:rect l="l" t="t" r="r" b="b"/>
              <a:pathLst>
                <a:path w="2602" h="2308" extrusionOk="0">
                  <a:moveTo>
                    <a:pt x="2379" y="1"/>
                  </a:moveTo>
                  <a:lnTo>
                    <a:pt x="1582" y="527"/>
                  </a:lnTo>
                  <a:lnTo>
                    <a:pt x="1208" y="246"/>
                  </a:lnTo>
                  <a:cubicBezTo>
                    <a:pt x="1184" y="223"/>
                    <a:pt x="1149" y="211"/>
                    <a:pt x="1114" y="211"/>
                  </a:cubicBezTo>
                  <a:lnTo>
                    <a:pt x="552" y="211"/>
                  </a:lnTo>
                  <a:cubicBezTo>
                    <a:pt x="469" y="211"/>
                    <a:pt x="399" y="282"/>
                    <a:pt x="399" y="363"/>
                  </a:cubicBezTo>
                  <a:cubicBezTo>
                    <a:pt x="399" y="457"/>
                    <a:pt x="469" y="527"/>
                    <a:pt x="552" y="527"/>
                  </a:cubicBezTo>
                  <a:lnTo>
                    <a:pt x="1055" y="527"/>
                  </a:lnTo>
                  <a:lnTo>
                    <a:pt x="1383" y="774"/>
                  </a:lnTo>
                  <a:lnTo>
                    <a:pt x="1114" y="1558"/>
                  </a:lnTo>
                  <a:lnTo>
                    <a:pt x="118" y="2003"/>
                  </a:lnTo>
                  <a:cubicBezTo>
                    <a:pt x="36" y="2039"/>
                    <a:pt x="1" y="2133"/>
                    <a:pt x="36" y="2214"/>
                  </a:cubicBezTo>
                  <a:cubicBezTo>
                    <a:pt x="71" y="2273"/>
                    <a:pt x="130" y="2308"/>
                    <a:pt x="188" y="2308"/>
                  </a:cubicBezTo>
                  <a:cubicBezTo>
                    <a:pt x="211" y="2308"/>
                    <a:pt x="235" y="2297"/>
                    <a:pt x="247" y="2297"/>
                  </a:cubicBezTo>
                  <a:lnTo>
                    <a:pt x="1313" y="1816"/>
                  </a:lnTo>
                  <a:cubicBezTo>
                    <a:pt x="1348" y="1805"/>
                    <a:pt x="1383" y="1769"/>
                    <a:pt x="1395" y="1722"/>
                  </a:cubicBezTo>
                  <a:lnTo>
                    <a:pt x="1711" y="821"/>
                  </a:lnTo>
                  <a:lnTo>
                    <a:pt x="2601" y="246"/>
                  </a:lnTo>
                  <a:lnTo>
                    <a:pt x="2507" y="199"/>
                  </a:lnTo>
                  <a:cubicBezTo>
                    <a:pt x="2461" y="176"/>
                    <a:pt x="2414" y="129"/>
                    <a:pt x="2402" y="71"/>
                  </a:cubicBezTo>
                  <a:lnTo>
                    <a:pt x="2379" y="1"/>
                  </a:ln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0"/>
            <p:cNvSpPr/>
            <p:nvPr/>
          </p:nvSpPr>
          <p:spPr>
            <a:xfrm>
              <a:off x="4901926" y="3630575"/>
              <a:ext cx="18834" cy="11735"/>
            </a:xfrm>
            <a:custGeom>
              <a:avLst/>
              <a:gdLst/>
              <a:ahLst/>
              <a:cxnLst/>
              <a:rect l="l" t="t" r="r" b="b"/>
              <a:pathLst>
                <a:path w="528" h="329" extrusionOk="0">
                  <a:moveTo>
                    <a:pt x="152" y="1"/>
                  </a:moveTo>
                  <a:cubicBezTo>
                    <a:pt x="71" y="1"/>
                    <a:pt x="0" y="83"/>
                    <a:pt x="0" y="165"/>
                  </a:cubicBezTo>
                  <a:cubicBezTo>
                    <a:pt x="0" y="259"/>
                    <a:pt x="71" y="329"/>
                    <a:pt x="152" y="329"/>
                  </a:cubicBezTo>
                  <a:lnTo>
                    <a:pt x="375" y="329"/>
                  </a:lnTo>
                  <a:cubicBezTo>
                    <a:pt x="457" y="329"/>
                    <a:pt x="527" y="259"/>
                    <a:pt x="527" y="165"/>
                  </a:cubicBezTo>
                  <a:cubicBezTo>
                    <a:pt x="527" y="83"/>
                    <a:pt x="457" y="1"/>
                    <a:pt x="375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0"/>
            <p:cNvSpPr/>
            <p:nvPr/>
          </p:nvSpPr>
          <p:spPr>
            <a:xfrm>
              <a:off x="4832549" y="3514863"/>
              <a:ext cx="19262" cy="11307"/>
            </a:xfrm>
            <a:custGeom>
              <a:avLst/>
              <a:gdLst/>
              <a:ahLst/>
              <a:cxnLst/>
              <a:rect l="l" t="t" r="r" b="b"/>
              <a:pathLst>
                <a:path w="540" h="317" extrusionOk="0">
                  <a:moveTo>
                    <a:pt x="165" y="0"/>
                  </a:moveTo>
                  <a:cubicBezTo>
                    <a:pt x="71" y="0"/>
                    <a:pt x="1" y="71"/>
                    <a:pt x="1" y="164"/>
                  </a:cubicBezTo>
                  <a:cubicBezTo>
                    <a:pt x="1" y="246"/>
                    <a:pt x="71" y="316"/>
                    <a:pt x="165" y="316"/>
                  </a:cubicBezTo>
                  <a:lnTo>
                    <a:pt x="376" y="316"/>
                  </a:lnTo>
                  <a:cubicBezTo>
                    <a:pt x="469" y="316"/>
                    <a:pt x="540" y="246"/>
                    <a:pt x="540" y="164"/>
                  </a:cubicBezTo>
                  <a:cubicBezTo>
                    <a:pt x="540" y="71"/>
                    <a:pt x="469" y="0"/>
                    <a:pt x="376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0"/>
            <p:cNvSpPr/>
            <p:nvPr/>
          </p:nvSpPr>
          <p:spPr>
            <a:xfrm>
              <a:off x="4811219" y="3541151"/>
              <a:ext cx="18869" cy="11735"/>
            </a:xfrm>
            <a:custGeom>
              <a:avLst/>
              <a:gdLst/>
              <a:ahLst/>
              <a:cxnLst/>
              <a:rect l="l" t="t" r="r" b="b"/>
              <a:pathLst>
                <a:path w="529" h="329" extrusionOk="0">
                  <a:moveTo>
                    <a:pt x="154" y="1"/>
                  </a:moveTo>
                  <a:cubicBezTo>
                    <a:pt x="71" y="1"/>
                    <a:pt x="1" y="83"/>
                    <a:pt x="1" y="165"/>
                  </a:cubicBezTo>
                  <a:cubicBezTo>
                    <a:pt x="1" y="259"/>
                    <a:pt x="71" y="329"/>
                    <a:pt x="154" y="329"/>
                  </a:cubicBezTo>
                  <a:lnTo>
                    <a:pt x="376" y="329"/>
                  </a:lnTo>
                  <a:cubicBezTo>
                    <a:pt x="458" y="329"/>
                    <a:pt x="529" y="259"/>
                    <a:pt x="529" y="165"/>
                  </a:cubicBezTo>
                  <a:cubicBezTo>
                    <a:pt x="529" y="83"/>
                    <a:pt x="458" y="1"/>
                    <a:pt x="376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9" name="Google Shape;1779;p20"/>
          <p:cNvSpPr txBox="1"/>
          <p:nvPr/>
        </p:nvSpPr>
        <p:spPr>
          <a:xfrm>
            <a:off x="5032450" y="1354625"/>
            <a:ext cx="11754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3,543</a:t>
            </a:r>
            <a:endParaRPr sz="3000" b="1">
              <a:solidFill>
                <a:schemeClr val="l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780" name="Google Shape;1780;p20"/>
          <p:cNvSpPr txBox="1"/>
          <p:nvPr/>
        </p:nvSpPr>
        <p:spPr>
          <a:xfrm>
            <a:off x="5032450" y="2534475"/>
            <a:ext cx="11754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1,764</a:t>
            </a:r>
            <a:endParaRPr sz="3000" b="1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781" name="Google Shape;1781;p20"/>
          <p:cNvSpPr txBox="1"/>
          <p:nvPr/>
        </p:nvSpPr>
        <p:spPr>
          <a:xfrm>
            <a:off x="5032450" y="3714325"/>
            <a:ext cx="11754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2,564</a:t>
            </a:r>
            <a:endParaRPr sz="3000" b="1">
              <a:solidFill>
                <a:schemeClr val="accent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1782" name="Google Shape;1782;p20"/>
          <p:cNvCxnSpPr>
            <a:stCxn id="1726" idx="6"/>
            <a:endCxn id="1781" idx="1"/>
          </p:cNvCxnSpPr>
          <p:nvPr/>
        </p:nvCxnSpPr>
        <p:spPr>
          <a:xfrm>
            <a:off x="4629752" y="4035175"/>
            <a:ext cx="4026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783" name="Google Shape;1783;p20"/>
          <p:cNvCxnSpPr>
            <a:stCxn id="1728" idx="6"/>
            <a:endCxn id="1780" idx="1"/>
          </p:cNvCxnSpPr>
          <p:nvPr/>
        </p:nvCxnSpPr>
        <p:spPr>
          <a:xfrm>
            <a:off x="4629752" y="2855325"/>
            <a:ext cx="4026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784" name="Google Shape;1784;p20"/>
          <p:cNvCxnSpPr>
            <a:stCxn id="1724" idx="6"/>
            <a:endCxn id="1779" idx="1"/>
          </p:cNvCxnSpPr>
          <p:nvPr/>
        </p:nvCxnSpPr>
        <p:spPr>
          <a:xfrm>
            <a:off x="4629752" y="1675475"/>
            <a:ext cx="4026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785" name="Google Shape;1785;p20"/>
          <p:cNvCxnSpPr>
            <a:stCxn id="1786" idx="1"/>
          </p:cNvCxnSpPr>
          <p:nvPr/>
        </p:nvCxnSpPr>
        <p:spPr>
          <a:xfrm rot="10800000">
            <a:off x="6207950" y="4035125"/>
            <a:ext cx="4026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787" name="Google Shape;1787;p20"/>
          <p:cNvCxnSpPr>
            <a:stCxn id="1788" idx="1"/>
          </p:cNvCxnSpPr>
          <p:nvPr/>
        </p:nvCxnSpPr>
        <p:spPr>
          <a:xfrm rot="10800000">
            <a:off x="6207950" y="2855325"/>
            <a:ext cx="4026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789" name="Google Shape;1789;p20"/>
          <p:cNvCxnSpPr>
            <a:stCxn id="1790" idx="1"/>
          </p:cNvCxnSpPr>
          <p:nvPr/>
        </p:nvCxnSpPr>
        <p:spPr>
          <a:xfrm rot="10800000">
            <a:off x="6207950" y="1675525"/>
            <a:ext cx="4026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813" name="Google Shape;1813;p20"/>
          <p:cNvCxnSpPr>
            <a:stCxn id="1721" idx="4"/>
            <a:endCxn id="1723" idx="0"/>
          </p:cNvCxnSpPr>
          <p:nvPr/>
        </p:nvCxnSpPr>
        <p:spPr>
          <a:xfrm>
            <a:off x="1546202" y="2392325"/>
            <a:ext cx="0" cy="1767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814" name="Google Shape;1814;p20"/>
          <p:cNvGrpSpPr/>
          <p:nvPr/>
        </p:nvGrpSpPr>
        <p:grpSpPr>
          <a:xfrm>
            <a:off x="3829573" y="1380049"/>
            <a:ext cx="562806" cy="564125"/>
            <a:chOff x="2294590" y="3343113"/>
            <a:chExt cx="378994" cy="379882"/>
          </a:xfrm>
        </p:grpSpPr>
        <p:sp>
          <p:nvSpPr>
            <p:cNvPr id="1815" name="Google Shape;1815;p20"/>
            <p:cNvSpPr/>
            <p:nvPr/>
          </p:nvSpPr>
          <p:spPr>
            <a:xfrm>
              <a:off x="2422001" y="3494817"/>
              <a:ext cx="124560" cy="177173"/>
            </a:xfrm>
            <a:custGeom>
              <a:avLst/>
              <a:gdLst/>
              <a:ahLst/>
              <a:cxnLst/>
              <a:rect l="l" t="t" r="r" b="b"/>
              <a:pathLst>
                <a:path w="3492" h="4967" extrusionOk="0">
                  <a:moveTo>
                    <a:pt x="1746" y="0"/>
                  </a:moveTo>
                  <a:cubicBezTo>
                    <a:pt x="774" y="0"/>
                    <a:pt x="1" y="2249"/>
                    <a:pt x="1" y="3221"/>
                  </a:cubicBezTo>
                  <a:cubicBezTo>
                    <a:pt x="1" y="4182"/>
                    <a:pt x="774" y="4967"/>
                    <a:pt x="1746" y="4967"/>
                  </a:cubicBezTo>
                  <a:cubicBezTo>
                    <a:pt x="2707" y="4967"/>
                    <a:pt x="3491" y="4182"/>
                    <a:pt x="3491" y="3221"/>
                  </a:cubicBezTo>
                  <a:cubicBezTo>
                    <a:pt x="3491" y="2249"/>
                    <a:pt x="2707" y="0"/>
                    <a:pt x="1746" y="0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0"/>
            <p:cNvSpPr/>
            <p:nvPr/>
          </p:nvSpPr>
          <p:spPr>
            <a:xfrm>
              <a:off x="2430776" y="3497706"/>
              <a:ext cx="115785" cy="174284"/>
            </a:xfrm>
            <a:custGeom>
              <a:avLst/>
              <a:gdLst/>
              <a:ahLst/>
              <a:cxnLst/>
              <a:rect l="l" t="t" r="r" b="b"/>
              <a:pathLst>
                <a:path w="3246" h="4886" extrusionOk="0">
                  <a:moveTo>
                    <a:pt x="1828" y="1"/>
                  </a:moveTo>
                  <a:cubicBezTo>
                    <a:pt x="2320" y="750"/>
                    <a:pt x="2648" y="1911"/>
                    <a:pt x="2648" y="2543"/>
                  </a:cubicBezTo>
                  <a:cubicBezTo>
                    <a:pt x="2648" y="3504"/>
                    <a:pt x="1875" y="4288"/>
                    <a:pt x="903" y="4288"/>
                  </a:cubicBezTo>
                  <a:cubicBezTo>
                    <a:pt x="575" y="4288"/>
                    <a:pt x="270" y="4194"/>
                    <a:pt x="1" y="4043"/>
                  </a:cubicBezTo>
                  <a:lnTo>
                    <a:pt x="1" y="4043"/>
                  </a:lnTo>
                  <a:cubicBezTo>
                    <a:pt x="306" y="4546"/>
                    <a:pt x="868" y="4886"/>
                    <a:pt x="1500" y="4886"/>
                  </a:cubicBezTo>
                  <a:cubicBezTo>
                    <a:pt x="2461" y="4886"/>
                    <a:pt x="3245" y="4101"/>
                    <a:pt x="3245" y="3140"/>
                  </a:cubicBezTo>
                  <a:cubicBezTo>
                    <a:pt x="3245" y="2285"/>
                    <a:pt x="2636" y="422"/>
                    <a:pt x="1828" y="1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0"/>
            <p:cNvSpPr/>
            <p:nvPr/>
          </p:nvSpPr>
          <p:spPr>
            <a:xfrm>
              <a:off x="2546524" y="3494817"/>
              <a:ext cx="124988" cy="177173"/>
            </a:xfrm>
            <a:custGeom>
              <a:avLst/>
              <a:gdLst/>
              <a:ahLst/>
              <a:cxnLst/>
              <a:rect l="l" t="t" r="r" b="b"/>
              <a:pathLst>
                <a:path w="3504" h="4967" extrusionOk="0">
                  <a:moveTo>
                    <a:pt x="1746" y="0"/>
                  </a:moveTo>
                  <a:cubicBezTo>
                    <a:pt x="786" y="0"/>
                    <a:pt x="0" y="2249"/>
                    <a:pt x="0" y="3221"/>
                  </a:cubicBezTo>
                  <a:cubicBezTo>
                    <a:pt x="0" y="4182"/>
                    <a:pt x="786" y="4967"/>
                    <a:pt x="1746" y="4967"/>
                  </a:cubicBezTo>
                  <a:cubicBezTo>
                    <a:pt x="2718" y="4967"/>
                    <a:pt x="3503" y="4182"/>
                    <a:pt x="3503" y="3221"/>
                  </a:cubicBezTo>
                  <a:cubicBezTo>
                    <a:pt x="3503" y="2249"/>
                    <a:pt x="2718" y="0"/>
                    <a:pt x="1746" y="0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0"/>
            <p:cNvSpPr/>
            <p:nvPr/>
          </p:nvSpPr>
          <p:spPr>
            <a:xfrm>
              <a:off x="2555726" y="3497706"/>
              <a:ext cx="115785" cy="174284"/>
            </a:xfrm>
            <a:custGeom>
              <a:avLst/>
              <a:gdLst/>
              <a:ahLst/>
              <a:cxnLst/>
              <a:rect l="l" t="t" r="r" b="b"/>
              <a:pathLst>
                <a:path w="3246" h="4886" extrusionOk="0">
                  <a:moveTo>
                    <a:pt x="1828" y="1"/>
                  </a:moveTo>
                  <a:lnTo>
                    <a:pt x="1828" y="1"/>
                  </a:lnTo>
                  <a:cubicBezTo>
                    <a:pt x="2320" y="750"/>
                    <a:pt x="2648" y="1911"/>
                    <a:pt x="2648" y="2543"/>
                  </a:cubicBezTo>
                  <a:cubicBezTo>
                    <a:pt x="2648" y="3504"/>
                    <a:pt x="1863" y="4288"/>
                    <a:pt x="903" y="4288"/>
                  </a:cubicBezTo>
                  <a:cubicBezTo>
                    <a:pt x="562" y="4288"/>
                    <a:pt x="258" y="4194"/>
                    <a:pt x="0" y="4043"/>
                  </a:cubicBezTo>
                  <a:lnTo>
                    <a:pt x="0" y="4043"/>
                  </a:lnTo>
                  <a:cubicBezTo>
                    <a:pt x="305" y="4546"/>
                    <a:pt x="856" y="4886"/>
                    <a:pt x="1488" y="4886"/>
                  </a:cubicBezTo>
                  <a:cubicBezTo>
                    <a:pt x="2460" y="4886"/>
                    <a:pt x="3245" y="4101"/>
                    <a:pt x="3245" y="3140"/>
                  </a:cubicBezTo>
                  <a:cubicBezTo>
                    <a:pt x="3245" y="2285"/>
                    <a:pt x="2624" y="422"/>
                    <a:pt x="1828" y="1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0"/>
            <p:cNvSpPr/>
            <p:nvPr/>
          </p:nvSpPr>
          <p:spPr>
            <a:xfrm>
              <a:off x="2297086" y="3494817"/>
              <a:ext cx="124952" cy="177173"/>
            </a:xfrm>
            <a:custGeom>
              <a:avLst/>
              <a:gdLst/>
              <a:ahLst/>
              <a:cxnLst/>
              <a:rect l="l" t="t" r="r" b="b"/>
              <a:pathLst>
                <a:path w="3503" h="4967" extrusionOk="0">
                  <a:moveTo>
                    <a:pt x="1745" y="0"/>
                  </a:moveTo>
                  <a:cubicBezTo>
                    <a:pt x="785" y="0"/>
                    <a:pt x="0" y="2249"/>
                    <a:pt x="0" y="3221"/>
                  </a:cubicBezTo>
                  <a:cubicBezTo>
                    <a:pt x="0" y="4182"/>
                    <a:pt x="785" y="4967"/>
                    <a:pt x="1745" y="4967"/>
                  </a:cubicBezTo>
                  <a:cubicBezTo>
                    <a:pt x="2718" y="4967"/>
                    <a:pt x="3503" y="4182"/>
                    <a:pt x="3503" y="3221"/>
                  </a:cubicBezTo>
                  <a:cubicBezTo>
                    <a:pt x="3503" y="2249"/>
                    <a:pt x="2718" y="0"/>
                    <a:pt x="1745" y="0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0"/>
            <p:cNvSpPr/>
            <p:nvPr/>
          </p:nvSpPr>
          <p:spPr>
            <a:xfrm>
              <a:off x="2306289" y="3497706"/>
              <a:ext cx="115749" cy="174284"/>
            </a:xfrm>
            <a:custGeom>
              <a:avLst/>
              <a:gdLst/>
              <a:ahLst/>
              <a:cxnLst/>
              <a:rect l="l" t="t" r="r" b="b"/>
              <a:pathLst>
                <a:path w="3245" h="4886" extrusionOk="0">
                  <a:moveTo>
                    <a:pt x="1828" y="1"/>
                  </a:moveTo>
                  <a:cubicBezTo>
                    <a:pt x="2320" y="750"/>
                    <a:pt x="2648" y="1911"/>
                    <a:pt x="2648" y="2543"/>
                  </a:cubicBezTo>
                  <a:cubicBezTo>
                    <a:pt x="2648" y="3504"/>
                    <a:pt x="1862" y="4288"/>
                    <a:pt x="902" y="4288"/>
                  </a:cubicBezTo>
                  <a:cubicBezTo>
                    <a:pt x="574" y="4288"/>
                    <a:pt x="258" y="4194"/>
                    <a:pt x="0" y="4043"/>
                  </a:cubicBezTo>
                  <a:lnTo>
                    <a:pt x="0" y="4043"/>
                  </a:lnTo>
                  <a:cubicBezTo>
                    <a:pt x="305" y="4546"/>
                    <a:pt x="855" y="4886"/>
                    <a:pt x="1487" y="4886"/>
                  </a:cubicBezTo>
                  <a:cubicBezTo>
                    <a:pt x="2460" y="4886"/>
                    <a:pt x="3245" y="4101"/>
                    <a:pt x="3245" y="3140"/>
                  </a:cubicBezTo>
                  <a:cubicBezTo>
                    <a:pt x="3245" y="2285"/>
                    <a:pt x="2635" y="422"/>
                    <a:pt x="1828" y="1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0"/>
            <p:cNvSpPr/>
            <p:nvPr/>
          </p:nvSpPr>
          <p:spPr>
            <a:xfrm>
              <a:off x="2369353" y="3415416"/>
              <a:ext cx="55181" cy="53862"/>
            </a:xfrm>
            <a:custGeom>
              <a:avLst/>
              <a:gdLst/>
              <a:ahLst/>
              <a:cxnLst/>
              <a:rect l="l" t="t" r="r" b="b"/>
              <a:pathLst>
                <a:path w="1547" h="1510" extrusionOk="0">
                  <a:moveTo>
                    <a:pt x="493" y="0"/>
                  </a:moveTo>
                  <a:lnTo>
                    <a:pt x="24" y="961"/>
                  </a:lnTo>
                  <a:cubicBezTo>
                    <a:pt x="1" y="1019"/>
                    <a:pt x="47" y="1089"/>
                    <a:pt x="106" y="1089"/>
                  </a:cubicBezTo>
                  <a:lnTo>
                    <a:pt x="528" y="1089"/>
                  </a:lnTo>
                  <a:cubicBezTo>
                    <a:pt x="552" y="1089"/>
                    <a:pt x="575" y="1113"/>
                    <a:pt x="563" y="1148"/>
                  </a:cubicBezTo>
                  <a:lnTo>
                    <a:pt x="469" y="1394"/>
                  </a:lnTo>
                  <a:cubicBezTo>
                    <a:pt x="443" y="1455"/>
                    <a:pt x="494" y="1510"/>
                    <a:pt x="551" y="1510"/>
                  </a:cubicBezTo>
                  <a:cubicBezTo>
                    <a:pt x="571" y="1510"/>
                    <a:pt x="591" y="1503"/>
                    <a:pt x="610" y="1488"/>
                  </a:cubicBezTo>
                  <a:lnTo>
                    <a:pt x="1489" y="714"/>
                  </a:lnTo>
                  <a:cubicBezTo>
                    <a:pt x="1547" y="668"/>
                    <a:pt x="1500" y="574"/>
                    <a:pt x="1430" y="574"/>
                  </a:cubicBezTo>
                  <a:lnTo>
                    <a:pt x="1231" y="574"/>
                  </a:lnTo>
                  <a:cubicBezTo>
                    <a:pt x="1208" y="574"/>
                    <a:pt x="1184" y="539"/>
                    <a:pt x="1195" y="504"/>
                  </a:cubicBezTo>
                  <a:lnTo>
                    <a:pt x="1477" y="0"/>
                  </a:ln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0"/>
            <p:cNvSpPr/>
            <p:nvPr/>
          </p:nvSpPr>
          <p:spPr>
            <a:xfrm>
              <a:off x="2340924" y="3343113"/>
              <a:ext cx="130838" cy="72339"/>
            </a:xfrm>
            <a:custGeom>
              <a:avLst/>
              <a:gdLst/>
              <a:ahLst/>
              <a:cxnLst/>
              <a:rect l="l" t="t" r="r" b="b"/>
              <a:pathLst>
                <a:path w="3668" h="2028" extrusionOk="0">
                  <a:moveTo>
                    <a:pt x="2016" y="0"/>
                  </a:moveTo>
                  <a:cubicBezTo>
                    <a:pt x="1547" y="0"/>
                    <a:pt x="1172" y="317"/>
                    <a:pt x="1044" y="727"/>
                  </a:cubicBezTo>
                  <a:cubicBezTo>
                    <a:pt x="821" y="750"/>
                    <a:pt x="634" y="879"/>
                    <a:pt x="529" y="1067"/>
                  </a:cubicBezTo>
                  <a:lnTo>
                    <a:pt x="482" y="1067"/>
                  </a:lnTo>
                  <a:cubicBezTo>
                    <a:pt x="212" y="1067"/>
                    <a:pt x="1" y="1278"/>
                    <a:pt x="1" y="1547"/>
                  </a:cubicBezTo>
                  <a:cubicBezTo>
                    <a:pt x="1" y="1804"/>
                    <a:pt x="212" y="2027"/>
                    <a:pt x="482" y="2027"/>
                  </a:cubicBezTo>
                  <a:lnTo>
                    <a:pt x="3023" y="2027"/>
                  </a:lnTo>
                  <a:cubicBezTo>
                    <a:pt x="3375" y="2027"/>
                    <a:pt x="3668" y="1734"/>
                    <a:pt x="3668" y="1371"/>
                  </a:cubicBezTo>
                  <a:cubicBezTo>
                    <a:pt x="3668" y="1125"/>
                    <a:pt x="3527" y="903"/>
                    <a:pt x="3317" y="797"/>
                  </a:cubicBezTo>
                  <a:cubicBezTo>
                    <a:pt x="3328" y="762"/>
                    <a:pt x="3340" y="715"/>
                    <a:pt x="3340" y="669"/>
                  </a:cubicBezTo>
                  <a:cubicBezTo>
                    <a:pt x="3340" y="445"/>
                    <a:pt x="3164" y="270"/>
                    <a:pt x="2942" y="270"/>
                  </a:cubicBezTo>
                  <a:cubicBezTo>
                    <a:pt x="2871" y="270"/>
                    <a:pt x="2801" y="294"/>
                    <a:pt x="2742" y="328"/>
                  </a:cubicBezTo>
                  <a:cubicBezTo>
                    <a:pt x="2567" y="130"/>
                    <a:pt x="2297" y="0"/>
                    <a:pt x="2016" y="0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0"/>
            <p:cNvSpPr/>
            <p:nvPr/>
          </p:nvSpPr>
          <p:spPr>
            <a:xfrm>
              <a:off x="2410730" y="3352744"/>
              <a:ext cx="61031" cy="62708"/>
            </a:xfrm>
            <a:custGeom>
              <a:avLst/>
              <a:gdLst/>
              <a:ahLst/>
              <a:cxnLst/>
              <a:rect l="l" t="t" r="r" b="b"/>
              <a:pathLst>
                <a:path w="1711" h="1758" extrusionOk="0">
                  <a:moveTo>
                    <a:pt x="961" y="0"/>
                  </a:moveTo>
                  <a:cubicBezTo>
                    <a:pt x="996" y="129"/>
                    <a:pt x="1008" y="258"/>
                    <a:pt x="1008" y="386"/>
                  </a:cubicBezTo>
                  <a:cubicBezTo>
                    <a:pt x="1008" y="1031"/>
                    <a:pt x="586" y="1570"/>
                    <a:pt x="1" y="1757"/>
                  </a:cubicBezTo>
                  <a:lnTo>
                    <a:pt x="1066" y="1757"/>
                  </a:lnTo>
                  <a:cubicBezTo>
                    <a:pt x="1418" y="1757"/>
                    <a:pt x="1711" y="1464"/>
                    <a:pt x="1711" y="1101"/>
                  </a:cubicBezTo>
                  <a:cubicBezTo>
                    <a:pt x="1711" y="855"/>
                    <a:pt x="1570" y="633"/>
                    <a:pt x="1360" y="527"/>
                  </a:cubicBezTo>
                  <a:cubicBezTo>
                    <a:pt x="1371" y="492"/>
                    <a:pt x="1383" y="445"/>
                    <a:pt x="1383" y="399"/>
                  </a:cubicBezTo>
                  <a:cubicBezTo>
                    <a:pt x="1383" y="175"/>
                    <a:pt x="1207" y="0"/>
                    <a:pt x="985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0"/>
            <p:cNvSpPr/>
            <p:nvPr/>
          </p:nvSpPr>
          <p:spPr>
            <a:xfrm>
              <a:off x="2524801" y="3415416"/>
              <a:ext cx="55181" cy="53862"/>
            </a:xfrm>
            <a:custGeom>
              <a:avLst/>
              <a:gdLst/>
              <a:ahLst/>
              <a:cxnLst/>
              <a:rect l="l" t="t" r="r" b="b"/>
              <a:pathLst>
                <a:path w="1547" h="1510" extrusionOk="0">
                  <a:moveTo>
                    <a:pt x="492" y="0"/>
                  </a:moveTo>
                  <a:lnTo>
                    <a:pt x="36" y="961"/>
                  </a:lnTo>
                  <a:cubicBezTo>
                    <a:pt x="0" y="1019"/>
                    <a:pt x="47" y="1089"/>
                    <a:pt x="106" y="1089"/>
                  </a:cubicBezTo>
                  <a:lnTo>
                    <a:pt x="528" y="1089"/>
                  </a:lnTo>
                  <a:cubicBezTo>
                    <a:pt x="563" y="1089"/>
                    <a:pt x="586" y="1113"/>
                    <a:pt x="575" y="1148"/>
                  </a:cubicBezTo>
                  <a:lnTo>
                    <a:pt x="469" y="1394"/>
                  </a:lnTo>
                  <a:cubicBezTo>
                    <a:pt x="451" y="1455"/>
                    <a:pt x="498" y="1510"/>
                    <a:pt x="553" y="1510"/>
                  </a:cubicBezTo>
                  <a:cubicBezTo>
                    <a:pt x="571" y="1510"/>
                    <a:pt x="591" y="1503"/>
                    <a:pt x="609" y="1488"/>
                  </a:cubicBezTo>
                  <a:lnTo>
                    <a:pt x="1488" y="714"/>
                  </a:lnTo>
                  <a:cubicBezTo>
                    <a:pt x="1547" y="668"/>
                    <a:pt x="1512" y="574"/>
                    <a:pt x="1429" y="574"/>
                  </a:cubicBezTo>
                  <a:lnTo>
                    <a:pt x="1242" y="574"/>
                  </a:lnTo>
                  <a:cubicBezTo>
                    <a:pt x="1207" y="574"/>
                    <a:pt x="1184" y="539"/>
                    <a:pt x="1195" y="504"/>
                  </a:cubicBezTo>
                  <a:lnTo>
                    <a:pt x="1476" y="0"/>
                  </a:ln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0"/>
            <p:cNvSpPr/>
            <p:nvPr/>
          </p:nvSpPr>
          <p:spPr>
            <a:xfrm>
              <a:off x="2496372" y="3343113"/>
              <a:ext cx="130838" cy="72339"/>
            </a:xfrm>
            <a:custGeom>
              <a:avLst/>
              <a:gdLst/>
              <a:ahLst/>
              <a:cxnLst/>
              <a:rect l="l" t="t" r="r" b="b"/>
              <a:pathLst>
                <a:path w="3668" h="2028" extrusionOk="0">
                  <a:moveTo>
                    <a:pt x="2016" y="0"/>
                  </a:moveTo>
                  <a:cubicBezTo>
                    <a:pt x="1559" y="0"/>
                    <a:pt x="1172" y="317"/>
                    <a:pt x="1044" y="727"/>
                  </a:cubicBezTo>
                  <a:cubicBezTo>
                    <a:pt x="821" y="750"/>
                    <a:pt x="633" y="879"/>
                    <a:pt x="528" y="1067"/>
                  </a:cubicBezTo>
                  <a:lnTo>
                    <a:pt x="481" y="1067"/>
                  </a:lnTo>
                  <a:cubicBezTo>
                    <a:pt x="224" y="1067"/>
                    <a:pt x="1" y="1278"/>
                    <a:pt x="1" y="1547"/>
                  </a:cubicBezTo>
                  <a:cubicBezTo>
                    <a:pt x="1" y="1804"/>
                    <a:pt x="224" y="2027"/>
                    <a:pt x="481" y="2027"/>
                  </a:cubicBezTo>
                  <a:lnTo>
                    <a:pt x="3023" y="2027"/>
                  </a:lnTo>
                  <a:cubicBezTo>
                    <a:pt x="3387" y="2027"/>
                    <a:pt x="3668" y="1734"/>
                    <a:pt x="3668" y="1371"/>
                  </a:cubicBezTo>
                  <a:cubicBezTo>
                    <a:pt x="3668" y="1125"/>
                    <a:pt x="3527" y="903"/>
                    <a:pt x="3328" y="797"/>
                  </a:cubicBezTo>
                  <a:cubicBezTo>
                    <a:pt x="3340" y="762"/>
                    <a:pt x="3340" y="715"/>
                    <a:pt x="3340" y="669"/>
                  </a:cubicBezTo>
                  <a:cubicBezTo>
                    <a:pt x="3340" y="445"/>
                    <a:pt x="3164" y="270"/>
                    <a:pt x="2953" y="270"/>
                  </a:cubicBezTo>
                  <a:cubicBezTo>
                    <a:pt x="2871" y="270"/>
                    <a:pt x="2812" y="294"/>
                    <a:pt x="2754" y="328"/>
                  </a:cubicBezTo>
                  <a:cubicBezTo>
                    <a:pt x="2567" y="130"/>
                    <a:pt x="2309" y="0"/>
                    <a:pt x="2016" y="0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0"/>
            <p:cNvSpPr/>
            <p:nvPr/>
          </p:nvSpPr>
          <p:spPr>
            <a:xfrm>
              <a:off x="2566570" y="3352744"/>
              <a:ext cx="60639" cy="62708"/>
            </a:xfrm>
            <a:custGeom>
              <a:avLst/>
              <a:gdLst/>
              <a:ahLst/>
              <a:cxnLst/>
              <a:rect l="l" t="t" r="r" b="b"/>
              <a:pathLst>
                <a:path w="1700" h="1758" extrusionOk="0">
                  <a:moveTo>
                    <a:pt x="950" y="0"/>
                  </a:moveTo>
                  <a:cubicBezTo>
                    <a:pt x="985" y="129"/>
                    <a:pt x="997" y="258"/>
                    <a:pt x="997" y="386"/>
                  </a:cubicBezTo>
                  <a:cubicBezTo>
                    <a:pt x="997" y="1031"/>
                    <a:pt x="575" y="1570"/>
                    <a:pt x="1" y="1757"/>
                  </a:cubicBezTo>
                  <a:lnTo>
                    <a:pt x="1055" y="1757"/>
                  </a:lnTo>
                  <a:cubicBezTo>
                    <a:pt x="1419" y="1757"/>
                    <a:pt x="1700" y="1464"/>
                    <a:pt x="1700" y="1101"/>
                  </a:cubicBezTo>
                  <a:cubicBezTo>
                    <a:pt x="1700" y="855"/>
                    <a:pt x="1559" y="633"/>
                    <a:pt x="1360" y="527"/>
                  </a:cubicBezTo>
                  <a:cubicBezTo>
                    <a:pt x="1372" y="492"/>
                    <a:pt x="1372" y="445"/>
                    <a:pt x="1372" y="399"/>
                  </a:cubicBezTo>
                  <a:cubicBezTo>
                    <a:pt x="1372" y="175"/>
                    <a:pt x="1196" y="0"/>
                    <a:pt x="985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0"/>
            <p:cNvSpPr/>
            <p:nvPr/>
          </p:nvSpPr>
          <p:spPr>
            <a:xfrm>
              <a:off x="2439551" y="3439529"/>
              <a:ext cx="54361" cy="70627"/>
            </a:xfrm>
            <a:custGeom>
              <a:avLst/>
              <a:gdLst/>
              <a:ahLst/>
              <a:cxnLst/>
              <a:rect l="l" t="t" r="r" b="b"/>
              <a:pathLst>
                <a:path w="1524" h="1980" extrusionOk="0">
                  <a:moveTo>
                    <a:pt x="1127" y="1"/>
                  </a:moveTo>
                  <a:cubicBezTo>
                    <a:pt x="1107" y="1"/>
                    <a:pt x="1085" y="9"/>
                    <a:pt x="1067" y="27"/>
                  </a:cubicBezTo>
                  <a:lnTo>
                    <a:pt x="47" y="1128"/>
                  </a:lnTo>
                  <a:cubicBezTo>
                    <a:pt x="1" y="1175"/>
                    <a:pt x="36" y="1269"/>
                    <a:pt x="106" y="1269"/>
                  </a:cubicBezTo>
                  <a:lnTo>
                    <a:pt x="481" y="1269"/>
                  </a:lnTo>
                  <a:cubicBezTo>
                    <a:pt x="505" y="1269"/>
                    <a:pt x="528" y="1292"/>
                    <a:pt x="516" y="1316"/>
                  </a:cubicBezTo>
                  <a:lnTo>
                    <a:pt x="388" y="1878"/>
                  </a:lnTo>
                  <a:cubicBezTo>
                    <a:pt x="379" y="1934"/>
                    <a:pt x="427" y="1980"/>
                    <a:pt x="476" y="1980"/>
                  </a:cubicBezTo>
                  <a:cubicBezTo>
                    <a:pt x="498" y="1980"/>
                    <a:pt x="521" y="1970"/>
                    <a:pt x="539" y="1948"/>
                  </a:cubicBezTo>
                  <a:lnTo>
                    <a:pt x="1477" y="894"/>
                  </a:lnTo>
                  <a:cubicBezTo>
                    <a:pt x="1523" y="835"/>
                    <a:pt x="1477" y="754"/>
                    <a:pt x="1406" y="754"/>
                  </a:cubicBezTo>
                  <a:lnTo>
                    <a:pt x="1161" y="754"/>
                  </a:lnTo>
                  <a:cubicBezTo>
                    <a:pt x="1125" y="754"/>
                    <a:pt x="1114" y="730"/>
                    <a:pt x="1114" y="694"/>
                  </a:cubicBezTo>
                  <a:lnTo>
                    <a:pt x="1208" y="98"/>
                  </a:lnTo>
                  <a:cubicBezTo>
                    <a:pt x="1215" y="41"/>
                    <a:pt x="1173" y="1"/>
                    <a:pt x="1127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0"/>
            <p:cNvSpPr/>
            <p:nvPr/>
          </p:nvSpPr>
          <p:spPr>
            <a:xfrm>
              <a:off x="2457920" y="3556632"/>
              <a:ext cx="55645" cy="147139"/>
            </a:xfrm>
            <a:custGeom>
              <a:avLst/>
              <a:gdLst/>
              <a:ahLst/>
              <a:cxnLst/>
              <a:rect l="l" t="t" r="r" b="b"/>
              <a:pathLst>
                <a:path w="1560" h="4125" extrusionOk="0">
                  <a:moveTo>
                    <a:pt x="739" y="1"/>
                  </a:moveTo>
                  <a:cubicBezTo>
                    <a:pt x="646" y="1"/>
                    <a:pt x="575" y="71"/>
                    <a:pt x="575" y="165"/>
                  </a:cubicBezTo>
                  <a:lnTo>
                    <a:pt x="575" y="891"/>
                  </a:lnTo>
                  <a:lnTo>
                    <a:pt x="282" y="657"/>
                  </a:lnTo>
                  <a:cubicBezTo>
                    <a:pt x="254" y="638"/>
                    <a:pt x="220" y="629"/>
                    <a:pt x="186" y="629"/>
                  </a:cubicBezTo>
                  <a:cubicBezTo>
                    <a:pt x="135" y="629"/>
                    <a:pt x="83" y="649"/>
                    <a:pt x="48" y="691"/>
                  </a:cubicBezTo>
                  <a:cubicBezTo>
                    <a:pt x="1" y="762"/>
                    <a:pt x="13" y="855"/>
                    <a:pt x="83" y="915"/>
                  </a:cubicBezTo>
                  <a:lnTo>
                    <a:pt x="575" y="1301"/>
                  </a:lnTo>
                  <a:lnTo>
                    <a:pt x="575" y="3972"/>
                  </a:lnTo>
                  <a:cubicBezTo>
                    <a:pt x="575" y="4054"/>
                    <a:pt x="646" y="4124"/>
                    <a:pt x="739" y="4124"/>
                  </a:cubicBezTo>
                  <a:cubicBezTo>
                    <a:pt x="821" y="4124"/>
                    <a:pt x="903" y="4054"/>
                    <a:pt x="903" y="3972"/>
                  </a:cubicBezTo>
                  <a:lnTo>
                    <a:pt x="903" y="2214"/>
                  </a:lnTo>
                  <a:lnTo>
                    <a:pt x="1477" y="1758"/>
                  </a:lnTo>
                  <a:cubicBezTo>
                    <a:pt x="1547" y="1699"/>
                    <a:pt x="1559" y="1594"/>
                    <a:pt x="1513" y="1524"/>
                  </a:cubicBezTo>
                  <a:cubicBezTo>
                    <a:pt x="1479" y="1484"/>
                    <a:pt x="1431" y="1463"/>
                    <a:pt x="1382" y="1463"/>
                  </a:cubicBezTo>
                  <a:cubicBezTo>
                    <a:pt x="1345" y="1463"/>
                    <a:pt x="1309" y="1475"/>
                    <a:pt x="1278" y="1500"/>
                  </a:cubicBezTo>
                  <a:lnTo>
                    <a:pt x="903" y="1805"/>
                  </a:lnTo>
                  <a:lnTo>
                    <a:pt x="903" y="165"/>
                  </a:lnTo>
                  <a:cubicBezTo>
                    <a:pt x="903" y="71"/>
                    <a:pt x="821" y="1"/>
                    <a:pt x="739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0"/>
            <p:cNvSpPr/>
            <p:nvPr/>
          </p:nvSpPr>
          <p:spPr>
            <a:xfrm>
              <a:off x="2582443" y="3556632"/>
              <a:ext cx="56038" cy="147139"/>
            </a:xfrm>
            <a:custGeom>
              <a:avLst/>
              <a:gdLst/>
              <a:ahLst/>
              <a:cxnLst/>
              <a:rect l="l" t="t" r="r" b="b"/>
              <a:pathLst>
                <a:path w="1571" h="4125" extrusionOk="0">
                  <a:moveTo>
                    <a:pt x="739" y="1"/>
                  </a:moveTo>
                  <a:cubicBezTo>
                    <a:pt x="657" y="1"/>
                    <a:pt x="587" y="71"/>
                    <a:pt x="587" y="165"/>
                  </a:cubicBezTo>
                  <a:lnTo>
                    <a:pt x="587" y="891"/>
                  </a:lnTo>
                  <a:lnTo>
                    <a:pt x="282" y="657"/>
                  </a:lnTo>
                  <a:cubicBezTo>
                    <a:pt x="254" y="638"/>
                    <a:pt x="222" y="629"/>
                    <a:pt x="190" y="629"/>
                  </a:cubicBezTo>
                  <a:cubicBezTo>
                    <a:pt x="142" y="629"/>
                    <a:pt x="95" y="649"/>
                    <a:pt x="60" y="691"/>
                  </a:cubicBezTo>
                  <a:cubicBezTo>
                    <a:pt x="1" y="762"/>
                    <a:pt x="13" y="855"/>
                    <a:pt x="83" y="915"/>
                  </a:cubicBezTo>
                  <a:lnTo>
                    <a:pt x="587" y="1301"/>
                  </a:lnTo>
                  <a:lnTo>
                    <a:pt x="587" y="3972"/>
                  </a:lnTo>
                  <a:cubicBezTo>
                    <a:pt x="587" y="4054"/>
                    <a:pt x="657" y="4124"/>
                    <a:pt x="739" y="4124"/>
                  </a:cubicBezTo>
                  <a:cubicBezTo>
                    <a:pt x="833" y="4124"/>
                    <a:pt x="903" y="4054"/>
                    <a:pt x="903" y="3972"/>
                  </a:cubicBezTo>
                  <a:lnTo>
                    <a:pt x="903" y="2214"/>
                  </a:lnTo>
                  <a:lnTo>
                    <a:pt x="1489" y="1758"/>
                  </a:lnTo>
                  <a:cubicBezTo>
                    <a:pt x="1559" y="1699"/>
                    <a:pt x="1571" y="1594"/>
                    <a:pt x="1512" y="1524"/>
                  </a:cubicBezTo>
                  <a:cubicBezTo>
                    <a:pt x="1486" y="1484"/>
                    <a:pt x="1440" y="1463"/>
                    <a:pt x="1393" y="1463"/>
                  </a:cubicBezTo>
                  <a:cubicBezTo>
                    <a:pt x="1357" y="1463"/>
                    <a:pt x="1320" y="1475"/>
                    <a:pt x="1289" y="1500"/>
                  </a:cubicBezTo>
                  <a:lnTo>
                    <a:pt x="903" y="1805"/>
                  </a:lnTo>
                  <a:lnTo>
                    <a:pt x="903" y="165"/>
                  </a:lnTo>
                  <a:cubicBezTo>
                    <a:pt x="903" y="71"/>
                    <a:pt x="833" y="1"/>
                    <a:pt x="739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0"/>
            <p:cNvSpPr/>
            <p:nvPr/>
          </p:nvSpPr>
          <p:spPr>
            <a:xfrm>
              <a:off x="2333006" y="3556632"/>
              <a:ext cx="56038" cy="147139"/>
            </a:xfrm>
            <a:custGeom>
              <a:avLst/>
              <a:gdLst/>
              <a:ahLst/>
              <a:cxnLst/>
              <a:rect l="l" t="t" r="r" b="b"/>
              <a:pathLst>
                <a:path w="1571" h="4125" extrusionOk="0">
                  <a:moveTo>
                    <a:pt x="738" y="1"/>
                  </a:moveTo>
                  <a:cubicBezTo>
                    <a:pt x="657" y="1"/>
                    <a:pt x="587" y="71"/>
                    <a:pt x="587" y="165"/>
                  </a:cubicBezTo>
                  <a:lnTo>
                    <a:pt x="587" y="891"/>
                  </a:lnTo>
                  <a:lnTo>
                    <a:pt x="282" y="657"/>
                  </a:lnTo>
                  <a:cubicBezTo>
                    <a:pt x="254" y="638"/>
                    <a:pt x="222" y="629"/>
                    <a:pt x="190" y="629"/>
                  </a:cubicBezTo>
                  <a:cubicBezTo>
                    <a:pt x="142" y="629"/>
                    <a:pt x="94" y="649"/>
                    <a:pt x="59" y="691"/>
                  </a:cubicBezTo>
                  <a:cubicBezTo>
                    <a:pt x="1" y="762"/>
                    <a:pt x="12" y="855"/>
                    <a:pt x="82" y="915"/>
                  </a:cubicBezTo>
                  <a:lnTo>
                    <a:pt x="587" y="1301"/>
                  </a:lnTo>
                  <a:lnTo>
                    <a:pt x="587" y="3972"/>
                  </a:lnTo>
                  <a:cubicBezTo>
                    <a:pt x="587" y="4054"/>
                    <a:pt x="657" y="4124"/>
                    <a:pt x="738" y="4124"/>
                  </a:cubicBezTo>
                  <a:cubicBezTo>
                    <a:pt x="832" y="4124"/>
                    <a:pt x="902" y="4054"/>
                    <a:pt x="902" y="3972"/>
                  </a:cubicBezTo>
                  <a:lnTo>
                    <a:pt x="902" y="2214"/>
                  </a:lnTo>
                  <a:lnTo>
                    <a:pt x="1488" y="1758"/>
                  </a:lnTo>
                  <a:cubicBezTo>
                    <a:pt x="1558" y="1699"/>
                    <a:pt x="1571" y="1594"/>
                    <a:pt x="1512" y="1524"/>
                  </a:cubicBezTo>
                  <a:cubicBezTo>
                    <a:pt x="1485" y="1484"/>
                    <a:pt x="1439" y="1463"/>
                    <a:pt x="1392" y="1463"/>
                  </a:cubicBezTo>
                  <a:cubicBezTo>
                    <a:pt x="1357" y="1463"/>
                    <a:pt x="1320" y="1475"/>
                    <a:pt x="1289" y="1500"/>
                  </a:cubicBezTo>
                  <a:lnTo>
                    <a:pt x="902" y="1805"/>
                  </a:lnTo>
                  <a:lnTo>
                    <a:pt x="902" y="165"/>
                  </a:lnTo>
                  <a:cubicBezTo>
                    <a:pt x="902" y="71"/>
                    <a:pt x="832" y="1"/>
                    <a:pt x="738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0"/>
            <p:cNvSpPr/>
            <p:nvPr/>
          </p:nvSpPr>
          <p:spPr>
            <a:xfrm>
              <a:off x="2294590" y="3698276"/>
              <a:ext cx="378994" cy="24719"/>
            </a:xfrm>
            <a:custGeom>
              <a:avLst/>
              <a:gdLst/>
              <a:ahLst/>
              <a:cxnLst/>
              <a:rect l="l" t="t" r="r" b="b"/>
              <a:pathLst>
                <a:path w="10625" h="693" extrusionOk="0">
                  <a:moveTo>
                    <a:pt x="211" y="1"/>
                  </a:moveTo>
                  <a:cubicBezTo>
                    <a:pt x="94" y="1"/>
                    <a:pt x="0" y="94"/>
                    <a:pt x="0" y="211"/>
                  </a:cubicBezTo>
                  <a:lnTo>
                    <a:pt x="0" y="469"/>
                  </a:lnTo>
                  <a:cubicBezTo>
                    <a:pt x="0" y="586"/>
                    <a:pt x="94" y="692"/>
                    <a:pt x="211" y="692"/>
                  </a:cubicBezTo>
                  <a:lnTo>
                    <a:pt x="10414" y="692"/>
                  </a:lnTo>
                  <a:cubicBezTo>
                    <a:pt x="10531" y="692"/>
                    <a:pt x="10625" y="586"/>
                    <a:pt x="10625" y="469"/>
                  </a:cubicBezTo>
                  <a:lnTo>
                    <a:pt x="10625" y="211"/>
                  </a:lnTo>
                  <a:cubicBezTo>
                    <a:pt x="10625" y="94"/>
                    <a:pt x="10531" y="1"/>
                    <a:pt x="10414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0"/>
            <p:cNvSpPr/>
            <p:nvPr/>
          </p:nvSpPr>
          <p:spPr>
            <a:xfrm>
              <a:off x="2653925" y="3698276"/>
              <a:ext cx="19654" cy="24719"/>
            </a:xfrm>
            <a:custGeom>
              <a:avLst/>
              <a:gdLst/>
              <a:ahLst/>
              <a:cxnLst/>
              <a:rect l="l" t="t" r="r" b="b"/>
              <a:pathLst>
                <a:path w="551" h="693" extrusionOk="0">
                  <a:moveTo>
                    <a:pt x="0" y="1"/>
                  </a:moveTo>
                  <a:lnTo>
                    <a:pt x="0" y="692"/>
                  </a:lnTo>
                  <a:lnTo>
                    <a:pt x="340" y="692"/>
                  </a:lnTo>
                  <a:cubicBezTo>
                    <a:pt x="457" y="692"/>
                    <a:pt x="551" y="586"/>
                    <a:pt x="551" y="469"/>
                  </a:cubicBezTo>
                  <a:lnTo>
                    <a:pt x="551" y="211"/>
                  </a:lnTo>
                  <a:cubicBezTo>
                    <a:pt x="551" y="94"/>
                    <a:pt x="457" y="1"/>
                    <a:pt x="340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3" name="Google Shape;1833;p20"/>
          <p:cNvGrpSpPr/>
          <p:nvPr/>
        </p:nvGrpSpPr>
        <p:grpSpPr>
          <a:xfrm>
            <a:off x="6610550" y="2628675"/>
            <a:ext cx="2076300" cy="916750"/>
            <a:chOff x="6610550" y="2628675"/>
            <a:chExt cx="2076300" cy="916750"/>
          </a:xfrm>
        </p:grpSpPr>
        <p:sp>
          <p:nvSpPr>
            <p:cNvPr id="1788" name="Google Shape;1788;p20"/>
            <p:cNvSpPr/>
            <p:nvPr/>
          </p:nvSpPr>
          <p:spPr>
            <a:xfrm>
              <a:off x="6610550" y="2628675"/>
              <a:ext cx="2076300" cy="4533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Mercury</a:t>
              </a:r>
              <a:endParaRPr sz="18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834" name="Google Shape;1834;p20"/>
            <p:cNvSpPr txBox="1"/>
            <p:nvPr/>
          </p:nvSpPr>
          <p:spPr>
            <a:xfrm>
              <a:off x="6645950" y="3020125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35" name="Google Shape;1835;p20"/>
          <p:cNvGrpSpPr/>
          <p:nvPr/>
        </p:nvGrpSpPr>
        <p:grpSpPr>
          <a:xfrm>
            <a:off x="6610550" y="3808475"/>
            <a:ext cx="2076300" cy="925620"/>
            <a:chOff x="6610550" y="3808475"/>
            <a:chExt cx="2076300" cy="925620"/>
          </a:xfrm>
        </p:grpSpPr>
        <p:sp>
          <p:nvSpPr>
            <p:cNvPr id="1786" name="Google Shape;1786;p20"/>
            <p:cNvSpPr/>
            <p:nvPr/>
          </p:nvSpPr>
          <p:spPr>
            <a:xfrm>
              <a:off x="6610550" y="3808475"/>
              <a:ext cx="2076300" cy="4533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Venus</a:t>
              </a:r>
              <a:endParaRPr sz="18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836" name="Google Shape;1836;p20"/>
            <p:cNvSpPr txBox="1"/>
            <p:nvPr/>
          </p:nvSpPr>
          <p:spPr>
            <a:xfrm>
              <a:off x="6645950" y="4208795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Venus </a:t>
              </a: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has a beautiful name but it’s hot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37" name="Google Shape;1837;p20"/>
          <p:cNvGrpSpPr/>
          <p:nvPr/>
        </p:nvGrpSpPr>
        <p:grpSpPr>
          <a:xfrm>
            <a:off x="6583850" y="1448875"/>
            <a:ext cx="2129700" cy="907871"/>
            <a:chOff x="6583850" y="1448875"/>
            <a:chExt cx="2129700" cy="907871"/>
          </a:xfrm>
        </p:grpSpPr>
        <p:sp>
          <p:nvSpPr>
            <p:cNvPr id="1790" name="Google Shape;1790;p20"/>
            <p:cNvSpPr/>
            <p:nvPr/>
          </p:nvSpPr>
          <p:spPr>
            <a:xfrm>
              <a:off x="6610550" y="1448875"/>
              <a:ext cx="2076300" cy="4533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Earth</a:t>
              </a:r>
              <a:endParaRPr sz="18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838" name="Google Shape;1838;p20"/>
            <p:cNvSpPr txBox="1"/>
            <p:nvPr/>
          </p:nvSpPr>
          <p:spPr>
            <a:xfrm>
              <a:off x="6583850" y="1831446"/>
              <a:ext cx="21297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Earth </a:t>
              </a: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is the beautiful planet we all live on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489" y="1511778"/>
            <a:ext cx="552575" cy="68519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031" y="3531086"/>
            <a:ext cx="1802110" cy="161241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 txBox="1">
            <a:spLocks noGrp="1"/>
          </p:cNvSpPr>
          <p:nvPr>
            <p:ph type="ctrTitle" idx="4294967295"/>
          </p:nvPr>
        </p:nvSpPr>
        <p:spPr>
          <a:xfrm>
            <a:off x="902497" y="528595"/>
            <a:ext cx="7213600" cy="96996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0" b="1" dirty="0">
                <a:solidFill>
                  <a:schemeClr val="bg1"/>
                </a:solidFill>
              </a:rPr>
              <a:t>89,526,124</a:t>
            </a:r>
            <a:endParaRPr sz="11500" b="1" dirty="0">
              <a:solidFill>
                <a:schemeClr val="bg1"/>
              </a:solidFill>
            </a:endParaRPr>
          </a:p>
        </p:txBody>
      </p:sp>
      <p:sp>
        <p:nvSpPr>
          <p:cNvPr id="192" name="Google Shape;192;p27"/>
          <p:cNvSpPr txBox="1">
            <a:spLocks noGrp="1"/>
          </p:cNvSpPr>
          <p:nvPr>
            <p:ph type="subTitle" idx="4294967295"/>
          </p:nvPr>
        </p:nvSpPr>
        <p:spPr>
          <a:xfrm>
            <a:off x="990600" y="1791431"/>
            <a:ext cx="3076575" cy="33813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dirty="0">
                <a:solidFill>
                  <a:srgbClr val="ED6945"/>
                </a:solidFill>
              </a:rPr>
              <a:t>Whoa! That’s a big number, aren’t you proud?</a:t>
            </a:r>
            <a:endParaRPr dirty="0">
              <a:solidFill>
                <a:srgbClr val="ED6945"/>
              </a:solidFill>
            </a:endParaRPr>
          </a:p>
        </p:txBody>
      </p:sp>
      <p:sp>
        <p:nvSpPr>
          <p:cNvPr id="20" name="TextBox 27">
            <a:extLst>
              <a:ext uri="{FF2B5EF4-FFF2-40B4-BE49-F238E27FC236}">
                <a16:creationId xmlns="" xmlns:a16="http://schemas.microsoft.com/office/drawing/2014/main" id="{72030D9F-CF0E-4AC6-B4C7-8839802C34FA}"/>
              </a:ext>
            </a:extLst>
          </p:cNvPr>
          <p:cNvSpPr txBox="1"/>
          <p:nvPr/>
        </p:nvSpPr>
        <p:spPr>
          <a:xfrm>
            <a:off x="902497" y="2471503"/>
            <a:ext cx="34263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50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9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altLang="ko-KR" sz="900" dirty="0">
                <a:solidFill>
                  <a:schemeClr val="tx1">
                    <a:lumMod val="50000"/>
                  </a:schemeClr>
                </a:solidFill>
              </a:rPr>
              <a:t>You can simply impress your audience.</a:t>
            </a:r>
            <a:r>
              <a:rPr lang="en-US" altLang="ko-KR" sz="900" dirty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 You can simply impress your audience and add a unique zing and appeal to your Presentations. </a:t>
            </a:r>
          </a:p>
        </p:txBody>
      </p:sp>
      <p:sp>
        <p:nvSpPr>
          <p:cNvPr id="18" name="TextBox 27">
            <a:extLst>
              <a:ext uri="{FF2B5EF4-FFF2-40B4-BE49-F238E27FC236}">
                <a16:creationId xmlns="" xmlns:a16="http://schemas.microsoft.com/office/drawing/2014/main" id="{72030D9F-CF0E-4AC6-B4C7-8839802C34FA}"/>
              </a:ext>
            </a:extLst>
          </p:cNvPr>
          <p:cNvSpPr txBox="1"/>
          <p:nvPr/>
        </p:nvSpPr>
        <p:spPr>
          <a:xfrm>
            <a:off x="902496" y="3428083"/>
            <a:ext cx="34263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50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9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altLang="ko-KR" sz="900" dirty="0">
                <a:solidFill>
                  <a:schemeClr val="tx1">
                    <a:lumMod val="50000"/>
                  </a:schemeClr>
                </a:solidFill>
              </a:rPr>
              <a:t>You can simply impress your audience.</a:t>
            </a:r>
            <a:r>
              <a:rPr lang="en-US" altLang="ko-KR" sz="900" dirty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 You can simply impress your audience and add a unique zing and appeal to your Presentations.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200" y="727630"/>
            <a:ext cx="2243294" cy="362378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 redondeado 39"/>
          <p:cNvSpPr/>
          <p:nvPr/>
        </p:nvSpPr>
        <p:spPr>
          <a:xfrm>
            <a:off x="-83476" y="-9979"/>
            <a:ext cx="3867205" cy="8263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62644" y="129767"/>
            <a:ext cx="8678862" cy="63023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3300" b="1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39" name="Grupo 38"/>
          <p:cNvGrpSpPr/>
          <p:nvPr/>
        </p:nvGrpSpPr>
        <p:grpSpPr>
          <a:xfrm>
            <a:off x="252616" y="1339352"/>
            <a:ext cx="8684771" cy="3676401"/>
            <a:chOff x="820916" y="1749944"/>
            <a:chExt cx="10585116" cy="448084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895F930B-2E79-4166-B390-CDBACA2EBFB9}"/>
                </a:ext>
              </a:extLst>
            </p:cNvPr>
            <p:cNvGrpSpPr/>
            <p:nvPr/>
          </p:nvGrpSpPr>
          <p:grpSpPr>
            <a:xfrm>
              <a:off x="4119043" y="2276874"/>
              <a:ext cx="3953917" cy="3953917"/>
              <a:chOff x="3018304" y="1378094"/>
              <a:chExt cx="3096667" cy="3096667"/>
            </a:xfrm>
          </p:grpSpPr>
          <p:sp>
            <p:nvSpPr>
              <p:cNvPr id="4" name="Block Arc 3">
                <a:extLst>
                  <a:ext uri="{FF2B5EF4-FFF2-40B4-BE49-F238E27FC236}">
                    <a16:creationId xmlns:a16="http://schemas.microsoft.com/office/drawing/2014/main" xmlns="" id="{AD6A35FF-59F5-4397-A877-A70939F33676}"/>
                  </a:ext>
                </a:extLst>
              </p:cNvPr>
              <p:cNvSpPr/>
              <p:nvPr/>
            </p:nvSpPr>
            <p:spPr>
              <a:xfrm rot="8261054">
                <a:off x="3018304" y="1378094"/>
                <a:ext cx="3096667" cy="3096667"/>
              </a:xfrm>
              <a:prstGeom prst="blockArc">
                <a:avLst>
                  <a:gd name="adj1" fmla="val 13411126"/>
                  <a:gd name="adj2" fmla="val 15919102"/>
                  <a:gd name="adj3" fmla="val 6907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>
                  <a:solidFill>
                    <a:schemeClr val="accent6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5" name="Block Arc 4">
                <a:extLst>
                  <a:ext uri="{FF2B5EF4-FFF2-40B4-BE49-F238E27FC236}">
                    <a16:creationId xmlns:a16="http://schemas.microsoft.com/office/drawing/2014/main" xmlns="" id="{8A584821-BA63-4C9C-8AB8-A7B581A3A2D3}"/>
                  </a:ext>
                </a:extLst>
              </p:cNvPr>
              <p:cNvSpPr/>
              <p:nvPr/>
            </p:nvSpPr>
            <p:spPr>
              <a:xfrm rot="19032052">
                <a:off x="3018304" y="1378094"/>
                <a:ext cx="3096667" cy="3096667"/>
              </a:xfrm>
              <a:prstGeom prst="blockArc">
                <a:avLst>
                  <a:gd name="adj1" fmla="val 10899473"/>
                  <a:gd name="adj2" fmla="val 13310838"/>
                  <a:gd name="adj3" fmla="val 7042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>
                  <a:solidFill>
                    <a:schemeClr val="accent6">
                      <a:lumMod val="20000"/>
                      <a:lumOff val="80000"/>
                    </a:schemeClr>
                  </a:solidFill>
                </a:endParaRPr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xmlns="" id="{0BD85F4E-CC9D-43CD-A6A1-7EEC55E32525}"/>
                  </a:ext>
                </a:extLst>
              </p:cNvPr>
              <p:cNvGrpSpPr/>
              <p:nvPr/>
            </p:nvGrpSpPr>
            <p:grpSpPr>
              <a:xfrm>
                <a:off x="3018304" y="1378094"/>
                <a:ext cx="3096667" cy="3096667"/>
                <a:chOff x="3018304" y="1378094"/>
                <a:chExt cx="3096667" cy="3096667"/>
              </a:xfrm>
            </p:grpSpPr>
            <p:sp>
              <p:nvSpPr>
                <p:cNvPr id="9" name="Block Arc 8">
                  <a:extLst>
                    <a:ext uri="{FF2B5EF4-FFF2-40B4-BE49-F238E27FC236}">
                      <a16:creationId xmlns:a16="http://schemas.microsoft.com/office/drawing/2014/main" xmlns="" id="{AF149F72-501E-47AB-A87F-6B213D3E40B8}"/>
                    </a:ext>
                  </a:extLst>
                </p:cNvPr>
                <p:cNvSpPr/>
                <p:nvPr/>
              </p:nvSpPr>
              <p:spPr>
                <a:xfrm>
                  <a:off x="3018304" y="1378094"/>
                  <a:ext cx="3096667" cy="3096667"/>
                </a:xfrm>
                <a:prstGeom prst="blockArc">
                  <a:avLst>
                    <a:gd name="adj1" fmla="val 10849205"/>
                    <a:gd name="adj2" fmla="val 13299261"/>
                    <a:gd name="adj3" fmla="val 7053"/>
                  </a:avLst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25">
                    <a:solidFill>
                      <a:schemeClr val="accent6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  <p:sp>
              <p:nvSpPr>
                <p:cNvPr id="10" name="Block Arc 9">
                  <a:extLst>
                    <a:ext uri="{FF2B5EF4-FFF2-40B4-BE49-F238E27FC236}">
                      <a16:creationId xmlns:a16="http://schemas.microsoft.com/office/drawing/2014/main" xmlns="" id="{13427C07-F326-4AF7-9A82-17715C918844}"/>
                    </a:ext>
                  </a:extLst>
                </p:cNvPr>
                <p:cNvSpPr/>
                <p:nvPr/>
              </p:nvSpPr>
              <p:spPr>
                <a:xfrm rot="5400000">
                  <a:off x="3018304" y="1378094"/>
                  <a:ext cx="3096667" cy="3096667"/>
                </a:xfrm>
                <a:prstGeom prst="blockArc">
                  <a:avLst>
                    <a:gd name="adj1" fmla="val 13650321"/>
                    <a:gd name="adj2" fmla="val 16152490"/>
                    <a:gd name="adj3" fmla="val 7179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25">
                    <a:solidFill>
                      <a:schemeClr val="accent6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</p:grpSp>
          <p:sp>
            <p:nvSpPr>
              <p:cNvPr id="7" name="Block Arc 6">
                <a:extLst>
                  <a:ext uri="{FF2B5EF4-FFF2-40B4-BE49-F238E27FC236}">
                    <a16:creationId xmlns:a16="http://schemas.microsoft.com/office/drawing/2014/main" xmlns="" id="{45064181-341B-4B59-BA12-907D3B836C6C}"/>
                  </a:ext>
                </a:extLst>
              </p:cNvPr>
              <p:cNvSpPr/>
              <p:nvPr/>
            </p:nvSpPr>
            <p:spPr>
              <a:xfrm rot="2854073">
                <a:off x="3018304" y="1378094"/>
                <a:ext cx="3096667" cy="3096667"/>
              </a:xfrm>
              <a:prstGeom prst="blockArc">
                <a:avLst>
                  <a:gd name="adj1" fmla="val 10553048"/>
                  <a:gd name="adj2" fmla="val 13271468"/>
                  <a:gd name="adj3" fmla="val 7031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>
                  <a:solidFill>
                    <a:schemeClr val="accent6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xmlns="" id="{E1341587-0B68-45B1-9538-DB8793043ED9}"/>
                  </a:ext>
                </a:extLst>
              </p:cNvPr>
              <p:cNvSpPr/>
              <p:nvPr/>
            </p:nvSpPr>
            <p:spPr>
              <a:xfrm rot="2854464">
                <a:off x="3018304" y="1378094"/>
                <a:ext cx="3096667" cy="3096667"/>
              </a:xfrm>
              <a:prstGeom prst="blockArc">
                <a:avLst>
                  <a:gd name="adj1" fmla="val 13411126"/>
                  <a:gd name="adj2" fmla="val 16068669"/>
                  <a:gd name="adj3" fmla="val 7199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>
                  <a:solidFill>
                    <a:schemeClr val="accent6">
                      <a:lumMod val="20000"/>
                      <a:lumOff val="80000"/>
                    </a:schemeClr>
                  </a:solidFill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70062175-0A35-4B95-820D-F42542DAD10C}"/>
                </a:ext>
              </a:extLst>
            </p:cNvPr>
            <p:cNvGrpSpPr/>
            <p:nvPr/>
          </p:nvGrpSpPr>
          <p:grpSpPr>
            <a:xfrm>
              <a:off x="7981218" y="1772819"/>
              <a:ext cx="2827389" cy="890949"/>
              <a:chOff x="6457218" y="1772816"/>
              <a:chExt cx="2291246" cy="890949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19B7655F-3AA4-4BDC-A5AB-98B067B80FDD}"/>
                  </a:ext>
                </a:extLst>
              </p:cNvPr>
              <p:cNvSpPr txBox="1"/>
              <p:nvPr/>
            </p:nvSpPr>
            <p:spPr>
              <a:xfrm>
                <a:off x="6457218" y="1772816"/>
                <a:ext cx="2291246" cy="30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050" b="1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050" b="1" dirty="0">
                  <a:solidFill>
                    <a:schemeClr val="accent6">
                      <a:lumMod val="20000"/>
                      <a:lumOff val="80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D9EBA74E-D161-49A6-B197-BD39FDF3CF29}"/>
                  </a:ext>
                </a:extLst>
              </p:cNvPr>
              <p:cNvSpPr txBox="1"/>
              <p:nvPr/>
            </p:nvSpPr>
            <p:spPr>
              <a:xfrm>
                <a:off x="6457218" y="2044814"/>
                <a:ext cx="2291246" cy="618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Reports. </a:t>
                </a:r>
                <a:endParaRPr lang="ko-KR" altLang="en-US" sz="900" dirty="0">
                  <a:solidFill>
                    <a:schemeClr val="accent6">
                      <a:lumMod val="20000"/>
                      <a:lumOff val="80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92B1507E-ED19-4D56-A440-4566B9877C31}"/>
                </a:ext>
              </a:extLst>
            </p:cNvPr>
            <p:cNvGrpSpPr/>
            <p:nvPr/>
          </p:nvGrpSpPr>
          <p:grpSpPr>
            <a:xfrm>
              <a:off x="8578643" y="3284987"/>
              <a:ext cx="2827389" cy="890949"/>
              <a:chOff x="6889266" y="3284984"/>
              <a:chExt cx="1998238" cy="890949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BCBD5A2E-32E0-49A4-965A-6302EC0F4091}"/>
                  </a:ext>
                </a:extLst>
              </p:cNvPr>
              <p:cNvSpPr txBox="1"/>
              <p:nvPr/>
            </p:nvSpPr>
            <p:spPr>
              <a:xfrm>
                <a:off x="6889266" y="3284984"/>
                <a:ext cx="1998238" cy="30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050" b="1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050" b="1" dirty="0">
                  <a:solidFill>
                    <a:schemeClr val="accent6">
                      <a:lumMod val="20000"/>
                      <a:lumOff val="80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426C8FE1-7CC1-4648-862B-B084C3CC2F70}"/>
                  </a:ext>
                </a:extLst>
              </p:cNvPr>
              <p:cNvSpPr txBox="1"/>
              <p:nvPr/>
            </p:nvSpPr>
            <p:spPr>
              <a:xfrm>
                <a:off x="6889266" y="3556982"/>
                <a:ext cx="1998238" cy="618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Reports. </a:t>
                </a:r>
                <a:endParaRPr lang="ko-KR" altLang="en-US" sz="900" dirty="0">
                  <a:solidFill>
                    <a:schemeClr val="accent6">
                      <a:lumMod val="20000"/>
                      <a:lumOff val="80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CE9FBBA1-8D31-4A60-B6E6-219641F284F3}"/>
                </a:ext>
              </a:extLst>
            </p:cNvPr>
            <p:cNvGrpSpPr/>
            <p:nvPr/>
          </p:nvGrpSpPr>
          <p:grpSpPr>
            <a:xfrm>
              <a:off x="8197242" y="5127031"/>
              <a:ext cx="2827389" cy="890949"/>
              <a:chOff x="6673242" y="5020022"/>
              <a:chExt cx="2291246" cy="890949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20453F4B-EE81-4F5F-AEA2-20DD9A8FB40C}"/>
                  </a:ext>
                </a:extLst>
              </p:cNvPr>
              <p:cNvSpPr txBox="1"/>
              <p:nvPr/>
            </p:nvSpPr>
            <p:spPr>
              <a:xfrm>
                <a:off x="6673242" y="5020022"/>
                <a:ext cx="2291246" cy="30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050" b="1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050" b="1" dirty="0">
                  <a:solidFill>
                    <a:schemeClr val="accent6">
                      <a:lumMod val="20000"/>
                      <a:lumOff val="80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9123C0E9-68CE-48C5-9D53-811F1A1D6064}"/>
                  </a:ext>
                </a:extLst>
              </p:cNvPr>
              <p:cNvSpPr txBox="1"/>
              <p:nvPr/>
            </p:nvSpPr>
            <p:spPr>
              <a:xfrm>
                <a:off x="6673242" y="5292020"/>
                <a:ext cx="2291246" cy="618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Reports. </a:t>
                </a:r>
                <a:endParaRPr lang="ko-KR" altLang="en-US" sz="900" dirty="0">
                  <a:solidFill>
                    <a:schemeClr val="accent6">
                      <a:lumMod val="20000"/>
                      <a:lumOff val="80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30E9A559-81DA-4F2E-B62D-99A77DC77C79}"/>
                </a:ext>
              </a:extLst>
            </p:cNvPr>
            <p:cNvGrpSpPr/>
            <p:nvPr/>
          </p:nvGrpSpPr>
          <p:grpSpPr>
            <a:xfrm>
              <a:off x="1492844" y="1749944"/>
              <a:ext cx="2789947" cy="890949"/>
              <a:chOff x="467544" y="1749941"/>
              <a:chExt cx="2291246" cy="890949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6D6324EF-DC37-4A0D-B394-0336B13C70B1}"/>
                  </a:ext>
                </a:extLst>
              </p:cNvPr>
              <p:cNvSpPr txBox="1"/>
              <p:nvPr/>
            </p:nvSpPr>
            <p:spPr>
              <a:xfrm>
                <a:off x="467544" y="1749941"/>
                <a:ext cx="2221432" cy="30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050" b="1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050" b="1" dirty="0">
                  <a:solidFill>
                    <a:schemeClr val="accent6">
                      <a:lumMod val="20000"/>
                      <a:lumOff val="80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A7178778-A1A9-46E8-AA88-3FAB5EBC6744}"/>
                  </a:ext>
                </a:extLst>
              </p:cNvPr>
              <p:cNvSpPr txBox="1"/>
              <p:nvPr/>
            </p:nvSpPr>
            <p:spPr>
              <a:xfrm>
                <a:off x="467544" y="2021939"/>
                <a:ext cx="2291246" cy="618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900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Reports. </a:t>
                </a:r>
                <a:endParaRPr lang="ko-KR" altLang="en-US" sz="900" dirty="0">
                  <a:solidFill>
                    <a:schemeClr val="accent6">
                      <a:lumMod val="20000"/>
                      <a:lumOff val="80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C81F0443-4500-494B-854D-FA9A69880D71}"/>
                </a:ext>
              </a:extLst>
            </p:cNvPr>
            <p:cNvGrpSpPr/>
            <p:nvPr/>
          </p:nvGrpSpPr>
          <p:grpSpPr>
            <a:xfrm>
              <a:off x="820916" y="3284987"/>
              <a:ext cx="2802170" cy="890949"/>
              <a:chOff x="242744" y="3314387"/>
              <a:chExt cx="2011990" cy="890949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EAEB1907-4571-42CA-8DB2-F7E394122480}"/>
                  </a:ext>
                </a:extLst>
              </p:cNvPr>
              <p:cNvSpPr txBox="1"/>
              <p:nvPr/>
            </p:nvSpPr>
            <p:spPr>
              <a:xfrm>
                <a:off x="242744" y="3314387"/>
                <a:ext cx="1942176" cy="30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050" b="1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050" b="1" dirty="0">
                  <a:solidFill>
                    <a:schemeClr val="accent6">
                      <a:lumMod val="20000"/>
                      <a:lumOff val="80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881F4412-DD31-4E99-A173-179580967123}"/>
                  </a:ext>
                </a:extLst>
              </p:cNvPr>
              <p:cNvSpPr txBox="1"/>
              <p:nvPr/>
            </p:nvSpPr>
            <p:spPr>
              <a:xfrm>
                <a:off x="251520" y="3586385"/>
                <a:ext cx="2003214" cy="618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900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Reports. </a:t>
                </a:r>
                <a:endParaRPr lang="ko-KR" altLang="en-US" sz="900" dirty="0">
                  <a:solidFill>
                    <a:schemeClr val="accent6">
                      <a:lumMod val="20000"/>
                      <a:lumOff val="80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907632A5-E8C9-4273-90DE-088187AF15F2}"/>
                </a:ext>
              </a:extLst>
            </p:cNvPr>
            <p:cNvGrpSpPr/>
            <p:nvPr/>
          </p:nvGrpSpPr>
          <p:grpSpPr>
            <a:xfrm>
              <a:off x="1264596" y="5127031"/>
              <a:ext cx="2802170" cy="890949"/>
              <a:chOff x="251520" y="4998238"/>
              <a:chExt cx="2291246" cy="890949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A1F473B1-8CA1-4373-B300-6A95478358A9}"/>
                  </a:ext>
                </a:extLst>
              </p:cNvPr>
              <p:cNvSpPr txBox="1"/>
              <p:nvPr/>
            </p:nvSpPr>
            <p:spPr>
              <a:xfrm>
                <a:off x="251520" y="4998238"/>
                <a:ext cx="2221432" cy="30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050" b="1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050" b="1" dirty="0">
                  <a:solidFill>
                    <a:schemeClr val="accent6">
                      <a:lumMod val="20000"/>
                      <a:lumOff val="80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17F0DE06-66ED-4255-BCA1-745C7C488093}"/>
                  </a:ext>
                </a:extLst>
              </p:cNvPr>
              <p:cNvSpPr txBox="1"/>
              <p:nvPr/>
            </p:nvSpPr>
            <p:spPr>
              <a:xfrm>
                <a:off x="251520" y="5270236"/>
                <a:ext cx="2291246" cy="618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900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Reports. </a:t>
                </a:r>
                <a:endParaRPr lang="ko-KR" altLang="en-US" sz="900" dirty="0">
                  <a:solidFill>
                    <a:schemeClr val="accent6">
                      <a:lumMod val="20000"/>
                      <a:lumOff val="80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3" name="Freeform 98">
              <a:extLst>
                <a:ext uri="{FF2B5EF4-FFF2-40B4-BE49-F238E27FC236}">
                  <a16:creationId xmlns:a16="http://schemas.microsoft.com/office/drawing/2014/main" xmlns="" id="{E19CB9B2-0EEA-4FC8-9843-2F67E89819A7}"/>
                </a:ext>
              </a:extLst>
            </p:cNvPr>
            <p:cNvSpPr/>
            <p:nvPr/>
          </p:nvSpPr>
          <p:spPr>
            <a:xfrm>
              <a:off x="6986776" y="1893972"/>
              <a:ext cx="944880" cy="350520"/>
            </a:xfrm>
            <a:custGeom>
              <a:avLst/>
              <a:gdLst>
                <a:gd name="connsiteX0" fmla="*/ 0 w 944880"/>
                <a:gd name="connsiteY0" fmla="*/ 350520 h 350520"/>
                <a:gd name="connsiteX1" fmla="*/ 388620 w 944880"/>
                <a:gd name="connsiteY1" fmla="*/ 0 h 350520"/>
                <a:gd name="connsiteX2" fmla="*/ 944880 w 944880"/>
                <a:gd name="connsiteY2" fmla="*/ 0 h 3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4880" h="350520">
                  <a:moveTo>
                    <a:pt x="0" y="350520"/>
                  </a:moveTo>
                  <a:lnTo>
                    <a:pt x="388620" y="0"/>
                  </a:lnTo>
                  <a:lnTo>
                    <a:pt x="944880" y="0"/>
                  </a:lnTo>
                </a:path>
              </a:pathLst>
            </a:cu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4" name="Freeform 99">
              <a:extLst>
                <a:ext uri="{FF2B5EF4-FFF2-40B4-BE49-F238E27FC236}">
                  <a16:creationId xmlns:a16="http://schemas.microsoft.com/office/drawing/2014/main" xmlns="" id="{59677CE1-5B9A-4102-82D1-127B6E46DE47}"/>
                </a:ext>
              </a:extLst>
            </p:cNvPr>
            <p:cNvSpPr/>
            <p:nvPr/>
          </p:nvSpPr>
          <p:spPr>
            <a:xfrm flipH="1">
              <a:off x="4282790" y="1893972"/>
              <a:ext cx="944880" cy="350520"/>
            </a:xfrm>
            <a:custGeom>
              <a:avLst/>
              <a:gdLst>
                <a:gd name="connsiteX0" fmla="*/ 0 w 944880"/>
                <a:gd name="connsiteY0" fmla="*/ 350520 h 350520"/>
                <a:gd name="connsiteX1" fmla="*/ 388620 w 944880"/>
                <a:gd name="connsiteY1" fmla="*/ 0 h 350520"/>
                <a:gd name="connsiteX2" fmla="*/ 944880 w 944880"/>
                <a:gd name="connsiteY2" fmla="*/ 0 h 3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4880" h="350520">
                  <a:moveTo>
                    <a:pt x="0" y="350520"/>
                  </a:moveTo>
                  <a:lnTo>
                    <a:pt x="388620" y="0"/>
                  </a:lnTo>
                  <a:lnTo>
                    <a:pt x="944880" y="0"/>
                  </a:lnTo>
                </a:path>
              </a:pathLst>
            </a:cu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32F771AE-FDEC-4C72-B78B-164F9D1E4890}"/>
                </a:ext>
              </a:extLst>
            </p:cNvPr>
            <p:cNvCxnSpPr>
              <a:cxnSpLocks/>
              <a:endCxn id="15" idx="1"/>
            </p:cNvCxnSpPr>
            <p:nvPr/>
          </p:nvCxnSpPr>
          <p:spPr>
            <a:xfrm>
              <a:off x="7996725" y="3433018"/>
              <a:ext cx="581918" cy="6707"/>
            </a:xfrm>
            <a:prstGeom prst="line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Freeform 103">
              <a:extLst>
                <a:ext uri="{FF2B5EF4-FFF2-40B4-BE49-F238E27FC236}">
                  <a16:creationId xmlns:a16="http://schemas.microsoft.com/office/drawing/2014/main" xmlns="" id="{774D6D45-5837-473F-808E-1CB3562A0D44}"/>
                </a:ext>
              </a:extLst>
            </p:cNvPr>
            <p:cNvSpPr/>
            <p:nvPr/>
          </p:nvSpPr>
          <p:spPr>
            <a:xfrm flipH="1">
              <a:off x="3366630" y="4901981"/>
              <a:ext cx="684582" cy="191888"/>
            </a:xfrm>
            <a:custGeom>
              <a:avLst/>
              <a:gdLst>
                <a:gd name="connsiteX0" fmla="*/ 0 w 670560"/>
                <a:gd name="connsiteY0" fmla="*/ 0 h 137160"/>
                <a:gd name="connsiteX1" fmla="*/ 670560 w 670560"/>
                <a:gd name="connsiteY1" fmla="*/ 0 h 137160"/>
                <a:gd name="connsiteX2" fmla="*/ 670560 w 670560"/>
                <a:gd name="connsiteY2" fmla="*/ 137160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0560" h="137160">
                  <a:moveTo>
                    <a:pt x="0" y="0"/>
                  </a:moveTo>
                  <a:lnTo>
                    <a:pt x="670560" y="0"/>
                  </a:lnTo>
                  <a:lnTo>
                    <a:pt x="670560" y="137160"/>
                  </a:lnTo>
                </a:path>
              </a:pathLst>
            </a:cu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9051EA6B-0CEA-4D5D-BDED-E991A5947EB0}"/>
                </a:ext>
              </a:extLst>
            </p:cNvPr>
            <p:cNvCxnSpPr>
              <a:cxnSpLocks/>
              <a:endCxn id="24" idx="3"/>
            </p:cNvCxnSpPr>
            <p:nvPr/>
          </p:nvCxnSpPr>
          <p:spPr>
            <a:xfrm flipH="1">
              <a:off x="3525854" y="3433018"/>
              <a:ext cx="593192" cy="6707"/>
            </a:xfrm>
            <a:prstGeom prst="line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Freeform 103">
              <a:extLst>
                <a:ext uri="{FF2B5EF4-FFF2-40B4-BE49-F238E27FC236}">
                  <a16:creationId xmlns:a16="http://schemas.microsoft.com/office/drawing/2014/main" xmlns="" id="{76210A54-68E7-4713-B7F1-D334865F24A0}"/>
                </a:ext>
              </a:extLst>
            </p:cNvPr>
            <p:cNvSpPr/>
            <p:nvPr/>
          </p:nvSpPr>
          <p:spPr>
            <a:xfrm>
              <a:off x="8129954" y="4901981"/>
              <a:ext cx="684582" cy="191888"/>
            </a:xfrm>
            <a:custGeom>
              <a:avLst/>
              <a:gdLst>
                <a:gd name="connsiteX0" fmla="*/ 0 w 670560"/>
                <a:gd name="connsiteY0" fmla="*/ 0 h 137160"/>
                <a:gd name="connsiteX1" fmla="*/ 670560 w 670560"/>
                <a:gd name="connsiteY1" fmla="*/ 0 h 137160"/>
                <a:gd name="connsiteX2" fmla="*/ 670560 w 670560"/>
                <a:gd name="connsiteY2" fmla="*/ 137160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0560" h="137160">
                  <a:moveTo>
                    <a:pt x="0" y="0"/>
                  </a:moveTo>
                  <a:lnTo>
                    <a:pt x="670560" y="0"/>
                  </a:lnTo>
                  <a:lnTo>
                    <a:pt x="670560" y="137160"/>
                  </a:lnTo>
                </a:path>
              </a:pathLst>
            </a:cu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</p:grpSp>
      <p:pic>
        <p:nvPicPr>
          <p:cNvPr id="29" name="Imagen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116" y="2414467"/>
            <a:ext cx="2335949" cy="209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76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6">
            <a:extLst>
              <a:ext uri="{FF2B5EF4-FFF2-40B4-BE49-F238E27FC236}">
                <a16:creationId xmlns:a16="http://schemas.microsoft.com/office/drawing/2014/main" xmlns="" id="{6D7463A3-1F32-4EB2-8136-D0598DCA0FAD}"/>
              </a:ext>
            </a:extLst>
          </p:cNvPr>
          <p:cNvSpPr/>
          <p:nvPr/>
        </p:nvSpPr>
        <p:spPr>
          <a:xfrm>
            <a:off x="2342268" y="3384486"/>
            <a:ext cx="1861320" cy="8934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540">
              <a:solidFill>
                <a:srgbClr val="F28B19"/>
              </a:solidFill>
            </a:endParaRPr>
          </a:p>
        </p:txBody>
      </p:sp>
      <p:grpSp>
        <p:nvGrpSpPr>
          <p:cNvPr id="66" name="Group 10">
            <a:extLst>
              <a:ext uri="{FF2B5EF4-FFF2-40B4-BE49-F238E27FC236}">
                <a16:creationId xmlns:a16="http://schemas.microsoft.com/office/drawing/2014/main" xmlns="" id="{549D37A7-5A5B-4F79-A194-2F21ECE1F26D}"/>
              </a:ext>
            </a:extLst>
          </p:cNvPr>
          <p:cNvGrpSpPr/>
          <p:nvPr/>
        </p:nvGrpSpPr>
        <p:grpSpPr>
          <a:xfrm>
            <a:off x="6157142" y="2300426"/>
            <a:ext cx="2652052" cy="814079"/>
            <a:chOff x="-475010" y="1126608"/>
            <a:chExt cx="3859356" cy="865525"/>
          </a:xfrm>
        </p:grpSpPr>
        <p:sp>
          <p:nvSpPr>
            <p:cNvPr id="67" name="TextBox 11">
              <a:extLst>
                <a:ext uri="{FF2B5EF4-FFF2-40B4-BE49-F238E27FC236}">
                  <a16:creationId xmlns:a16="http://schemas.microsoft.com/office/drawing/2014/main" xmlns="" id="{04E6B6DC-D921-45B3-955A-D091A6264E96}"/>
                </a:ext>
              </a:extLst>
            </p:cNvPr>
            <p:cNvSpPr txBox="1"/>
            <p:nvPr/>
          </p:nvSpPr>
          <p:spPr>
            <a:xfrm>
              <a:off x="-475010" y="1126608"/>
              <a:ext cx="3859356" cy="28291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129" b="1" dirty="0">
                  <a:solidFill>
                    <a:srgbClr val="E9453B"/>
                  </a:solidFill>
                  <a:cs typeface="Arial" pitchFamily="34" charset="0"/>
                </a:rPr>
                <a:t>Content  Here</a:t>
              </a:r>
              <a:endParaRPr lang="ko-KR" altLang="en-US" sz="1129" b="1" dirty="0">
                <a:solidFill>
                  <a:srgbClr val="E9453B"/>
                </a:solidFill>
                <a:cs typeface="Arial" pitchFamily="34" charset="0"/>
              </a:endParaRPr>
            </a:p>
          </p:txBody>
        </p:sp>
        <p:sp>
          <p:nvSpPr>
            <p:cNvPr id="68" name="TextBox 12">
              <a:extLst>
                <a:ext uri="{FF2B5EF4-FFF2-40B4-BE49-F238E27FC236}">
                  <a16:creationId xmlns:a16="http://schemas.microsoft.com/office/drawing/2014/main" xmlns="" id="{EEE24597-C722-4526-8D97-F39B9353AC90}"/>
                </a:ext>
              </a:extLst>
            </p:cNvPr>
            <p:cNvSpPr txBox="1"/>
            <p:nvPr/>
          </p:nvSpPr>
          <p:spPr>
            <a:xfrm>
              <a:off x="-460976" y="1339725"/>
              <a:ext cx="3845322" cy="652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29" dirty="0">
                  <a:solidFill>
                    <a:srgbClr val="E9453B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69" name="Group 13">
            <a:extLst>
              <a:ext uri="{FF2B5EF4-FFF2-40B4-BE49-F238E27FC236}">
                <a16:creationId xmlns:a16="http://schemas.microsoft.com/office/drawing/2014/main" xmlns="" id="{7004B7F6-E46F-4939-AA49-F23427A1F17B}"/>
              </a:ext>
            </a:extLst>
          </p:cNvPr>
          <p:cNvGrpSpPr/>
          <p:nvPr/>
        </p:nvGrpSpPr>
        <p:grpSpPr>
          <a:xfrm>
            <a:off x="17447" y="3926750"/>
            <a:ext cx="2223774" cy="987845"/>
            <a:chOff x="-475010" y="1126608"/>
            <a:chExt cx="3859356" cy="1050272"/>
          </a:xfrm>
        </p:grpSpPr>
        <p:sp>
          <p:nvSpPr>
            <p:cNvPr id="70" name="TextBox 14">
              <a:extLst>
                <a:ext uri="{FF2B5EF4-FFF2-40B4-BE49-F238E27FC236}">
                  <a16:creationId xmlns:a16="http://schemas.microsoft.com/office/drawing/2014/main" xmlns="" id="{8F67D8C1-AF16-4130-87E9-BBD7CDE21899}"/>
                </a:ext>
              </a:extLst>
            </p:cNvPr>
            <p:cNvSpPr txBox="1"/>
            <p:nvPr/>
          </p:nvSpPr>
          <p:spPr>
            <a:xfrm>
              <a:off x="-475010" y="1126608"/>
              <a:ext cx="3859356" cy="28291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129" b="1" dirty="0">
                  <a:solidFill>
                    <a:srgbClr val="E9453B"/>
                  </a:solidFill>
                  <a:cs typeface="Arial" pitchFamily="34" charset="0"/>
                </a:rPr>
                <a:t>Content  Here</a:t>
              </a:r>
              <a:endParaRPr lang="ko-KR" altLang="en-US" sz="1129" b="1" dirty="0">
                <a:solidFill>
                  <a:srgbClr val="E9453B"/>
                </a:solidFill>
                <a:cs typeface="Arial" pitchFamily="34" charset="0"/>
              </a:endParaRPr>
            </a:p>
          </p:txBody>
        </p:sp>
        <p:sp>
          <p:nvSpPr>
            <p:cNvPr id="71" name="TextBox 15">
              <a:extLst>
                <a:ext uri="{FF2B5EF4-FFF2-40B4-BE49-F238E27FC236}">
                  <a16:creationId xmlns:a16="http://schemas.microsoft.com/office/drawing/2014/main" xmlns="" id="{100C5804-BC14-4F29-AD3A-76404B1EEE32}"/>
                </a:ext>
              </a:extLst>
            </p:cNvPr>
            <p:cNvSpPr txBox="1"/>
            <p:nvPr/>
          </p:nvSpPr>
          <p:spPr>
            <a:xfrm>
              <a:off x="-460977" y="1339725"/>
              <a:ext cx="3845323" cy="837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29" dirty="0">
                  <a:solidFill>
                    <a:srgbClr val="E9453B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72" name="Group 16">
            <a:extLst>
              <a:ext uri="{FF2B5EF4-FFF2-40B4-BE49-F238E27FC236}">
                <a16:creationId xmlns:a16="http://schemas.microsoft.com/office/drawing/2014/main" xmlns="" id="{9AFD090F-87D2-421D-9110-2213CA5959A9}"/>
              </a:ext>
            </a:extLst>
          </p:cNvPr>
          <p:cNvGrpSpPr/>
          <p:nvPr/>
        </p:nvGrpSpPr>
        <p:grpSpPr>
          <a:xfrm>
            <a:off x="243281" y="2378451"/>
            <a:ext cx="2642408" cy="814079"/>
            <a:chOff x="-475010" y="1126608"/>
            <a:chExt cx="3859356" cy="865525"/>
          </a:xfrm>
        </p:grpSpPr>
        <p:sp>
          <p:nvSpPr>
            <p:cNvPr id="74" name="TextBox 17">
              <a:extLst>
                <a:ext uri="{FF2B5EF4-FFF2-40B4-BE49-F238E27FC236}">
                  <a16:creationId xmlns:a16="http://schemas.microsoft.com/office/drawing/2014/main" xmlns="" id="{D987341E-23C1-496E-9181-6CB3957391B4}"/>
                </a:ext>
              </a:extLst>
            </p:cNvPr>
            <p:cNvSpPr txBox="1"/>
            <p:nvPr/>
          </p:nvSpPr>
          <p:spPr>
            <a:xfrm>
              <a:off x="-475010" y="1126608"/>
              <a:ext cx="3859356" cy="28291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129" b="1" dirty="0">
                  <a:solidFill>
                    <a:srgbClr val="E9453B"/>
                  </a:solidFill>
                  <a:cs typeface="Arial" pitchFamily="34" charset="0"/>
                </a:rPr>
                <a:t>Content  Here</a:t>
              </a:r>
              <a:endParaRPr lang="ko-KR" altLang="en-US" sz="1129" b="1" dirty="0">
                <a:solidFill>
                  <a:srgbClr val="E9453B"/>
                </a:solidFill>
                <a:cs typeface="Arial" pitchFamily="34" charset="0"/>
              </a:endParaRPr>
            </a:p>
          </p:txBody>
        </p:sp>
        <p:sp>
          <p:nvSpPr>
            <p:cNvPr id="80" name="TextBox 18">
              <a:extLst>
                <a:ext uri="{FF2B5EF4-FFF2-40B4-BE49-F238E27FC236}">
                  <a16:creationId xmlns:a16="http://schemas.microsoft.com/office/drawing/2014/main" xmlns="" id="{3B988FE8-5A0D-4921-AC45-767455FCEF21}"/>
                </a:ext>
              </a:extLst>
            </p:cNvPr>
            <p:cNvSpPr txBox="1"/>
            <p:nvPr/>
          </p:nvSpPr>
          <p:spPr>
            <a:xfrm>
              <a:off x="-460976" y="1339725"/>
              <a:ext cx="3845322" cy="652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29" dirty="0">
                  <a:solidFill>
                    <a:srgbClr val="E9453B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84" name="Group 19">
            <a:extLst>
              <a:ext uri="{FF2B5EF4-FFF2-40B4-BE49-F238E27FC236}">
                <a16:creationId xmlns:a16="http://schemas.microsoft.com/office/drawing/2014/main" xmlns="" id="{05751B0D-9E08-46A0-9789-A2F52353A22D}"/>
              </a:ext>
            </a:extLst>
          </p:cNvPr>
          <p:cNvGrpSpPr/>
          <p:nvPr/>
        </p:nvGrpSpPr>
        <p:grpSpPr>
          <a:xfrm>
            <a:off x="2682511" y="3456311"/>
            <a:ext cx="1196379" cy="777378"/>
            <a:chOff x="3233964" y="1954419"/>
            <a:chExt cx="1410044" cy="1030110"/>
          </a:xfrm>
        </p:grpSpPr>
        <p:sp>
          <p:nvSpPr>
            <p:cNvPr id="85" name="TextBox 20">
              <a:extLst>
                <a:ext uri="{FF2B5EF4-FFF2-40B4-BE49-F238E27FC236}">
                  <a16:creationId xmlns:a16="http://schemas.microsoft.com/office/drawing/2014/main" xmlns="" id="{52B6AE5A-CC86-46F8-8C39-C9F0C669EB04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52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29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129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6" name="TextBox 21">
              <a:extLst>
                <a:ext uri="{FF2B5EF4-FFF2-40B4-BE49-F238E27FC236}">
                  <a16:creationId xmlns:a16="http://schemas.microsoft.com/office/drawing/2014/main" xmlns="" id="{CEF4296C-FDE1-4850-9947-86379B57B780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813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29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129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87" name="Rectangle 22">
            <a:extLst>
              <a:ext uri="{FF2B5EF4-FFF2-40B4-BE49-F238E27FC236}">
                <a16:creationId xmlns:a16="http://schemas.microsoft.com/office/drawing/2014/main" xmlns="" id="{AAED3162-02B8-4186-BBB3-0602A066E194}"/>
              </a:ext>
            </a:extLst>
          </p:cNvPr>
          <p:cNvSpPr/>
          <p:nvPr/>
        </p:nvSpPr>
        <p:spPr>
          <a:xfrm>
            <a:off x="4852619" y="3384486"/>
            <a:ext cx="1859544" cy="8934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540">
              <a:solidFill>
                <a:srgbClr val="F28B19"/>
              </a:solidFill>
            </a:endParaRPr>
          </a:p>
        </p:txBody>
      </p:sp>
      <p:grpSp>
        <p:nvGrpSpPr>
          <p:cNvPr id="88" name="Group 23">
            <a:extLst>
              <a:ext uri="{FF2B5EF4-FFF2-40B4-BE49-F238E27FC236}">
                <a16:creationId xmlns:a16="http://schemas.microsoft.com/office/drawing/2014/main" xmlns="" id="{0DC6880A-160F-4A55-9E19-315E6D36D08A}"/>
              </a:ext>
            </a:extLst>
          </p:cNvPr>
          <p:cNvGrpSpPr/>
          <p:nvPr/>
        </p:nvGrpSpPr>
        <p:grpSpPr>
          <a:xfrm>
            <a:off x="5226049" y="3438712"/>
            <a:ext cx="1196379" cy="777378"/>
            <a:chOff x="3233964" y="1954419"/>
            <a:chExt cx="1410044" cy="1030110"/>
          </a:xfrm>
        </p:grpSpPr>
        <p:sp>
          <p:nvSpPr>
            <p:cNvPr id="89" name="TextBox 24">
              <a:extLst>
                <a:ext uri="{FF2B5EF4-FFF2-40B4-BE49-F238E27FC236}">
                  <a16:creationId xmlns:a16="http://schemas.microsoft.com/office/drawing/2014/main" xmlns="" id="{5A9FE46F-8FC2-4E43-8CF3-56971CF3D05C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52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29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129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0" name="TextBox 25">
              <a:extLst>
                <a:ext uri="{FF2B5EF4-FFF2-40B4-BE49-F238E27FC236}">
                  <a16:creationId xmlns:a16="http://schemas.microsoft.com/office/drawing/2014/main" xmlns="" id="{F25788AB-F882-4D2C-A090-02E36AE48D4B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813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29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129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1" name="Group 13">
            <a:extLst>
              <a:ext uri="{FF2B5EF4-FFF2-40B4-BE49-F238E27FC236}">
                <a16:creationId xmlns:a16="http://schemas.microsoft.com/office/drawing/2014/main" xmlns="" id="{7004B7F6-E46F-4939-AA49-F23427A1F17B}"/>
              </a:ext>
            </a:extLst>
          </p:cNvPr>
          <p:cNvGrpSpPr/>
          <p:nvPr/>
        </p:nvGrpSpPr>
        <p:grpSpPr>
          <a:xfrm>
            <a:off x="6920810" y="3948075"/>
            <a:ext cx="2223774" cy="987845"/>
            <a:chOff x="-475010" y="1126608"/>
            <a:chExt cx="3859356" cy="1050272"/>
          </a:xfrm>
        </p:grpSpPr>
        <p:sp>
          <p:nvSpPr>
            <p:cNvPr id="92" name="TextBox 14">
              <a:extLst>
                <a:ext uri="{FF2B5EF4-FFF2-40B4-BE49-F238E27FC236}">
                  <a16:creationId xmlns:a16="http://schemas.microsoft.com/office/drawing/2014/main" xmlns="" id="{8F67D8C1-AF16-4130-87E9-BBD7CDE21899}"/>
                </a:ext>
              </a:extLst>
            </p:cNvPr>
            <p:cNvSpPr txBox="1"/>
            <p:nvPr/>
          </p:nvSpPr>
          <p:spPr>
            <a:xfrm>
              <a:off x="-475010" y="1126608"/>
              <a:ext cx="3859356" cy="28291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129" b="1" dirty="0">
                  <a:solidFill>
                    <a:srgbClr val="E9453B"/>
                  </a:solidFill>
                  <a:cs typeface="Arial" pitchFamily="34" charset="0"/>
                </a:rPr>
                <a:t>Content  Here</a:t>
              </a:r>
              <a:endParaRPr lang="ko-KR" altLang="en-US" sz="1129" b="1" dirty="0">
                <a:solidFill>
                  <a:srgbClr val="E9453B"/>
                </a:solidFill>
                <a:cs typeface="Arial" pitchFamily="34" charset="0"/>
              </a:endParaRPr>
            </a:p>
          </p:txBody>
        </p:sp>
        <p:sp>
          <p:nvSpPr>
            <p:cNvPr id="93" name="TextBox 15">
              <a:extLst>
                <a:ext uri="{FF2B5EF4-FFF2-40B4-BE49-F238E27FC236}">
                  <a16:creationId xmlns:a16="http://schemas.microsoft.com/office/drawing/2014/main" xmlns="" id="{100C5804-BC14-4F29-AD3A-76404B1EEE32}"/>
                </a:ext>
              </a:extLst>
            </p:cNvPr>
            <p:cNvSpPr txBox="1"/>
            <p:nvPr/>
          </p:nvSpPr>
          <p:spPr>
            <a:xfrm>
              <a:off x="-460977" y="1339725"/>
              <a:ext cx="3845323" cy="837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29" dirty="0">
                  <a:solidFill>
                    <a:srgbClr val="E9453B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FREE TEMPLATE</a:t>
            </a:r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5344" y="2422258"/>
            <a:ext cx="2902500" cy="86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48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65138" y="257414"/>
            <a:ext cx="8678862" cy="542925"/>
          </a:xfrm>
          <a:prstGeom prst="rect">
            <a:avLst/>
          </a:prstGeom>
        </p:spPr>
        <p:txBody>
          <a:bodyPr/>
          <a:lstStyle/>
          <a:p>
            <a:pPr marL="127000" indent="0">
              <a:buNone/>
            </a:pPr>
            <a:r>
              <a:rPr lang="en-US" dirty="0">
                <a:solidFill>
                  <a:srgbClr val="EB5D07"/>
                </a:solidFill>
              </a:rPr>
              <a:t>Infographic Style</a:t>
            </a:r>
          </a:p>
        </p:txBody>
      </p:sp>
      <p:sp>
        <p:nvSpPr>
          <p:cNvPr id="4" name="Isosceles Triangle 9">
            <a:extLst>
              <a:ext uri="{FF2B5EF4-FFF2-40B4-BE49-F238E27FC236}">
                <a16:creationId xmlns:a16="http://schemas.microsoft.com/office/drawing/2014/main" xmlns="" id="{DA3E656D-0811-4C0E-8F8A-38D1F8E80C96}"/>
              </a:ext>
            </a:extLst>
          </p:cNvPr>
          <p:cNvSpPr/>
          <p:nvPr/>
        </p:nvSpPr>
        <p:spPr>
          <a:xfrm rot="16200000">
            <a:off x="2621492" y="2737178"/>
            <a:ext cx="523858" cy="45160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5" name="Isosceles Triangle 10">
            <a:extLst>
              <a:ext uri="{FF2B5EF4-FFF2-40B4-BE49-F238E27FC236}">
                <a16:creationId xmlns:a16="http://schemas.microsoft.com/office/drawing/2014/main" xmlns="" id="{5C766702-86C4-4416-AA07-C440A6E5D3E4}"/>
              </a:ext>
            </a:extLst>
          </p:cNvPr>
          <p:cNvSpPr/>
          <p:nvPr/>
        </p:nvSpPr>
        <p:spPr>
          <a:xfrm rot="5400000">
            <a:off x="6020975" y="2737178"/>
            <a:ext cx="523857" cy="45160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grpSp>
        <p:nvGrpSpPr>
          <p:cNvPr id="6" name="그룹 6">
            <a:extLst>
              <a:ext uri="{FF2B5EF4-FFF2-40B4-BE49-F238E27FC236}">
                <a16:creationId xmlns:a16="http://schemas.microsoft.com/office/drawing/2014/main" xmlns="" id="{279CF00F-685B-4FB1-ACF8-10DD5724DB02}"/>
              </a:ext>
            </a:extLst>
          </p:cNvPr>
          <p:cNvGrpSpPr/>
          <p:nvPr/>
        </p:nvGrpSpPr>
        <p:grpSpPr>
          <a:xfrm>
            <a:off x="748222" y="1331254"/>
            <a:ext cx="2479511" cy="827035"/>
            <a:chOff x="467543" y="1705433"/>
            <a:chExt cx="2360724" cy="110271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6D8F60CE-4B6F-4412-9BE7-8EB2099638ED}"/>
                </a:ext>
              </a:extLst>
            </p:cNvPr>
            <p:cNvSpPr txBox="1"/>
            <p:nvPr/>
          </p:nvSpPr>
          <p:spPr>
            <a:xfrm>
              <a:off x="467543" y="1705433"/>
              <a:ext cx="2360723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36E076D8-06A6-42E4-A691-0ECD28F95591}"/>
                </a:ext>
              </a:extLst>
            </p:cNvPr>
            <p:cNvSpPr txBox="1"/>
            <p:nvPr/>
          </p:nvSpPr>
          <p:spPr>
            <a:xfrm>
              <a:off x="477068" y="1946372"/>
              <a:ext cx="235119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그룹 9">
            <a:extLst>
              <a:ext uri="{FF2B5EF4-FFF2-40B4-BE49-F238E27FC236}">
                <a16:creationId xmlns:a16="http://schemas.microsoft.com/office/drawing/2014/main" xmlns="" id="{E6E4C42F-D046-429B-B3A2-4757C1A8D44E}"/>
              </a:ext>
            </a:extLst>
          </p:cNvPr>
          <p:cNvGrpSpPr/>
          <p:nvPr/>
        </p:nvGrpSpPr>
        <p:grpSpPr>
          <a:xfrm>
            <a:off x="1118868" y="2476923"/>
            <a:ext cx="1014344" cy="972108"/>
            <a:chOff x="676746" y="2780928"/>
            <a:chExt cx="1352458" cy="1296144"/>
          </a:xfrm>
          <a:solidFill>
            <a:srgbClr val="73503F"/>
          </a:solidFill>
        </p:grpSpPr>
        <p:sp>
          <p:nvSpPr>
            <p:cNvPr id="10" name="Rectangle 14">
              <a:extLst>
                <a:ext uri="{FF2B5EF4-FFF2-40B4-BE49-F238E27FC236}">
                  <a16:creationId xmlns:a16="http://schemas.microsoft.com/office/drawing/2014/main" xmlns="" id="{19DEA8CD-F14A-493D-ACB9-8618D891D4B2}"/>
                </a:ext>
              </a:extLst>
            </p:cNvPr>
            <p:cNvSpPr/>
            <p:nvPr/>
          </p:nvSpPr>
          <p:spPr>
            <a:xfrm>
              <a:off x="683568" y="3079762"/>
              <a:ext cx="1345636" cy="698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11" name="Isosceles Triangle 15">
              <a:extLst>
                <a:ext uri="{FF2B5EF4-FFF2-40B4-BE49-F238E27FC236}">
                  <a16:creationId xmlns:a16="http://schemas.microsoft.com/office/drawing/2014/main" xmlns="" id="{729FDA7B-4D17-49C5-BE5A-774B8A33E187}"/>
                </a:ext>
              </a:extLst>
            </p:cNvPr>
            <p:cNvSpPr/>
            <p:nvPr/>
          </p:nvSpPr>
          <p:spPr>
            <a:xfrm>
              <a:off x="676746" y="278092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12" name="Isosceles Triangle 16">
              <a:extLst>
                <a:ext uri="{FF2B5EF4-FFF2-40B4-BE49-F238E27FC236}">
                  <a16:creationId xmlns:a16="http://schemas.microsoft.com/office/drawing/2014/main" xmlns="" id="{5BCF60F9-DD60-4F93-A80B-69C3C463D931}"/>
                </a:ext>
              </a:extLst>
            </p:cNvPr>
            <p:cNvSpPr/>
            <p:nvPr/>
          </p:nvSpPr>
          <p:spPr>
            <a:xfrm rot="10800000">
              <a:off x="676746" y="386104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7B025B7-49DF-40AA-90F1-24822A4A38D3}"/>
              </a:ext>
            </a:extLst>
          </p:cNvPr>
          <p:cNvSpPr txBox="1"/>
          <p:nvPr/>
        </p:nvSpPr>
        <p:spPr>
          <a:xfrm>
            <a:off x="1128880" y="2732146"/>
            <a:ext cx="100922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87%</a:t>
            </a:r>
            <a:endParaRPr lang="ko-KR" altLang="en-US" sz="2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14" name="그룹 14">
            <a:extLst>
              <a:ext uri="{FF2B5EF4-FFF2-40B4-BE49-F238E27FC236}">
                <a16:creationId xmlns:a16="http://schemas.microsoft.com/office/drawing/2014/main" xmlns="" id="{6648531C-1F7B-40AB-A2CC-174500A736CA}"/>
              </a:ext>
            </a:extLst>
          </p:cNvPr>
          <p:cNvGrpSpPr/>
          <p:nvPr/>
        </p:nvGrpSpPr>
        <p:grpSpPr>
          <a:xfrm>
            <a:off x="7033113" y="2476923"/>
            <a:ext cx="1014344" cy="972108"/>
            <a:chOff x="7064541" y="2780929"/>
            <a:chExt cx="1352458" cy="1296144"/>
          </a:xfrm>
          <a:solidFill>
            <a:srgbClr val="EDC7A0"/>
          </a:solidFill>
        </p:grpSpPr>
        <p:sp>
          <p:nvSpPr>
            <p:cNvPr id="15" name="Rectangle 20">
              <a:extLst>
                <a:ext uri="{FF2B5EF4-FFF2-40B4-BE49-F238E27FC236}">
                  <a16:creationId xmlns:a16="http://schemas.microsoft.com/office/drawing/2014/main" xmlns="" id="{539803D1-013B-4BCF-B8DD-1C9103329752}"/>
                </a:ext>
              </a:extLst>
            </p:cNvPr>
            <p:cNvSpPr/>
            <p:nvPr/>
          </p:nvSpPr>
          <p:spPr>
            <a:xfrm>
              <a:off x="7071363" y="3079763"/>
              <a:ext cx="1345636" cy="698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16" name="Isosceles Triangle 21">
              <a:extLst>
                <a:ext uri="{FF2B5EF4-FFF2-40B4-BE49-F238E27FC236}">
                  <a16:creationId xmlns:a16="http://schemas.microsoft.com/office/drawing/2014/main" xmlns="" id="{44C42EE6-6FC6-45BC-8F51-4B90C7B1B7F0}"/>
                </a:ext>
              </a:extLst>
            </p:cNvPr>
            <p:cNvSpPr/>
            <p:nvPr/>
          </p:nvSpPr>
          <p:spPr>
            <a:xfrm>
              <a:off x="7064541" y="2780929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17" name="Isosceles Triangle 22">
              <a:extLst>
                <a:ext uri="{FF2B5EF4-FFF2-40B4-BE49-F238E27FC236}">
                  <a16:creationId xmlns:a16="http://schemas.microsoft.com/office/drawing/2014/main" xmlns="" id="{D2847444-7787-4930-89F4-F92484D6611F}"/>
                </a:ext>
              </a:extLst>
            </p:cNvPr>
            <p:cNvSpPr/>
            <p:nvPr/>
          </p:nvSpPr>
          <p:spPr>
            <a:xfrm rot="10800000">
              <a:off x="7064541" y="3861049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2209876-4D04-4CC1-9BFE-985904ABB37E}"/>
              </a:ext>
            </a:extLst>
          </p:cNvPr>
          <p:cNvSpPr txBox="1"/>
          <p:nvPr/>
        </p:nvSpPr>
        <p:spPr>
          <a:xfrm>
            <a:off x="7043125" y="2732146"/>
            <a:ext cx="100922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95%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grpSp>
        <p:nvGrpSpPr>
          <p:cNvPr id="19" name="그룹 19">
            <a:extLst>
              <a:ext uri="{FF2B5EF4-FFF2-40B4-BE49-F238E27FC236}">
                <a16:creationId xmlns:a16="http://schemas.microsoft.com/office/drawing/2014/main" xmlns="" id="{C1B67587-E7B1-4891-8480-2F5258130772}"/>
              </a:ext>
            </a:extLst>
          </p:cNvPr>
          <p:cNvGrpSpPr/>
          <p:nvPr/>
        </p:nvGrpSpPr>
        <p:grpSpPr>
          <a:xfrm>
            <a:off x="5978388" y="1331254"/>
            <a:ext cx="2454623" cy="965535"/>
            <a:chOff x="6444890" y="1705433"/>
            <a:chExt cx="2360723" cy="128737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9E2309B8-0BEB-409D-83EB-697D570B58F7}"/>
                </a:ext>
              </a:extLst>
            </p:cNvPr>
            <p:cNvSpPr txBox="1"/>
            <p:nvPr/>
          </p:nvSpPr>
          <p:spPr>
            <a:xfrm>
              <a:off x="6444890" y="1705433"/>
              <a:ext cx="2360723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089B5186-F949-46E8-8013-9EF237E82C05}"/>
                </a:ext>
              </a:extLst>
            </p:cNvPr>
            <p:cNvSpPr txBox="1"/>
            <p:nvPr/>
          </p:nvSpPr>
          <p:spPr>
            <a:xfrm>
              <a:off x="6444890" y="1946372"/>
              <a:ext cx="2351199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2" name="그룹 22">
            <a:extLst>
              <a:ext uri="{FF2B5EF4-FFF2-40B4-BE49-F238E27FC236}">
                <a16:creationId xmlns:a16="http://schemas.microsoft.com/office/drawing/2014/main" xmlns="" id="{52D4F139-9E35-4EBC-BF87-824FE01FBFE1}"/>
              </a:ext>
            </a:extLst>
          </p:cNvPr>
          <p:cNvGrpSpPr/>
          <p:nvPr/>
        </p:nvGrpSpPr>
        <p:grpSpPr>
          <a:xfrm>
            <a:off x="748222" y="3773089"/>
            <a:ext cx="2479511" cy="827035"/>
            <a:chOff x="467543" y="5050667"/>
            <a:chExt cx="2360724" cy="110271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092F6902-BCDC-47DC-9CBE-C52AD4B0A161}"/>
                </a:ext>
              </a:extLst>
            </p:cNvPr>
            <p:cNvSpPr txBox="1"/>
            <p:nvPr/>
          </p:nvSpPr>
          <p:spPr>
            <a:xfrm>
              <a:off x="467543" y="5050667"/>
              <a:ext cx="2360723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17ADB96C-B0D0-4412-98E1-CFC415ACAD93}"/>
                </a:ext>
              </a:extLst>
            </p:cNvPr>
            <p:cNvSpPr txBox="1"/>
            <p:nvPr/>
          </p:nvSpPr>
          <p:spPr>
            <a:xfrm>
              <a:off x="477068" y="5291606"/>
              <a:ext cx="235119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5" name="그룹 25">
            <a:extLst>
              <a:ext uri="{FF2B5EF4-FFF2-40B4-BE49-F238E27FC236}">
                <a16:creationId xmlns:a16="http://schemas.microsoft.com/office/drawing/2014/main" xmlns="" id="{CC263DD5-CAC2-448A-8EE7-A584052FA665}"/>
              </a:ext>
            </a:extLst>
          </p:cNvPr>
          <p:cNvGrpSpPr/>
          <p:nvPr/>
        </p:nvGrpSpPr>
        <p:grpSpPr>
          <a:xfrm>
            <a:off x="5978388" y="3773091"/>
            <a:ext cx="2454623" cy="965535"/>
            <a:chOff x="6444890" y="5050667"/>
            <a:chExt cx="2360723" cy="128737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841DE044-A0FE-4456-98E0-DA9E8429DE95}"/>
                </a:ext>
              </a:extLst>
            </p:cNvPr>
            <p:cNvSpPr txBox="1"/>
            <p:nvPr/>
          </p:nvSpPr>
          <p:spPr>
            <a:xfrm>
              <a:off x="6444890" y="5050667"/>
              <a:ext cx="2360723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12F5ACC8-22DB-43FC-9DC5-FB0BE08C50C6}"/>
                </a:ext>
              </a:extLst>
            </p:cNvPr>
            <p:cNvSpPr txBox="1"/>
            <p:nvPr/>
          </p:nvSpPr>
          <p:spPr>
            <a:xfrm>
              <a:off x="6444890" y="5291606"/>
              <a:ext cx="2351199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29" name="Imagen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4615" y="1724315"/>
            <a:ext cx="2902500" cy="262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1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C7673D85-B83A-45A2-9733-03EC5D36BE02}"/>
              </a:ext>
            </a:extLst>
          </p:cNvPr>
          <p:cNvGrpSpPr/>
          <p:nvPr/>
        </p:nvGrpSpPr>
        <p:grpSpPr>
          <a:xfrm>
            <a:off x="3464106" y="1694191"/>
            <a:ext cx="2372838" cy="2378770"/>
            <a:chOff x="4512703" y="2342125"/>
            <a:chExt cx="3163784" cy="317169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F5E9E98F-508B-4A11-98F6-6E0381AB5E13}"/>
                </a:ext>
              </a:extLst>
            </p:cNvPr>
            <p:cNvSpPr/>
            <p:nvPr/>
          </p:nvSpPr>
          <p:spPr>
            <a:xfrm>
              <a:off x="4512703" y="2342125"/>
              <a:ext cx="3163784" cy="3163784"/>
            </a:xfrm>
            <a:prstGeom prst="ellipse">
              <a:avLst/>
            </a:prstGeom>
            <a:noFill/>
            <a:ln w="15875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xmlns="" id="{95BE80B0-F8FA-4269-A4FF-660A6CC68FDF}"/>
                </a:ext>
              </a:extLst>
            </p:cNvPr>
            <p:cNvSpPr/>
            <p:nvPr/>
          </p:nvSpPr>
          <p:spPr>
            <a:xfrm rot="3735809">
              <a:off x="5381112" y="2372164"/>
              <a:ext cx="214213" cy="184666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xmlns="" id="{0C83A356-14C7-402D-A5DC-591E6094DC2B}"/>
                </a:ext>
              </a:extLst>
            </p:cNvPr>
            <p:cNvSpPr/>
            <p:nvPr/>
          </p:nvSpPr>
          <p:spPr>
            <a:xfrm rot="9640335">
              <a:off x="7437750" y="3237571"/>
              <a:ext cx="214213" cy="184666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xmlns="" id="{462E3616-7259-476E-83F5-DC7C6AF169A6}"/>
                </a:ext>
              </a:extLst>
            </p:cNvPr>
            <p:cNvSpPr/>
            <p:nvPr/>
          </p:nvSpPr>
          <p:spPr>
            <a:xfrm rot="14802930">
              <a:off x="6572340" y="5314379"/>
              <a:ext cx="214213" cy="184666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xmlns="" id="{4E17EBEA-4BC8-4138-A4EE-46F4466144E2}"/>
                </a:ext>
              </a:extLst>
            </p:cNvPr>
            <p:cNvSpPr/>
            <p:nvPr/>
          </p:nvSpPr>
          <p:spPr>
            <a:xfrm rot="20277048">
              <a:off x="4517714" y="4438859"/>
              <a:ext cx="214213" cy="184666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25880" y="50472"/>
            <a:ext cx="8678862" cy="542925"/>
          </a:xfrm>
          <a:prstGeom prst="rect">
            <a:avLst/>
          </a:prstGeom>
        </p:spPr>
        <p:txBody>
          <a:bodyPr/>
          <a:lstStyle/>
          <a:p>
            <a:r>
              <a:rPr lang="en-US" sz="4050" b="1" dirty="0">
                <a:solidFill>
                  <a:srgbClr val="EB5D07"/>
                </a:solidFill>
              </a:rPr>
              <a:t>Infographic Style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B663AE4A-4C7C-4BBD-AA95-43EE3AD8D62C}"/>
              </a:ext>
            </a:extLst>
          </p:cNvPr>
          <p:cNvSpPr/>
          <p:nvPr/>
        </p:nvSpPr>
        <p:spPr>
          <a:xfrm>
            <a:off x="4269657" y="1362784"/>
            <a:ext cx="761736" cy="76173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39219104-6D78-4DD0-96E8-F008C69561EA}"/>
              </a:ext>
            </a:extLst>
          </p:cNvPr>
          <p:cNvSpPr/>
          <p:nvPr/>
        </p:nvSpPr>
        <p:spPr>
          <a:xfrm>
            <a:off x="5391023" y="2499742"/>
            <a:ext cx="761736" cy="76173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4C4A1935-A30A-45C7-A748-68E068F255F5}"/>
              </a:ext>
            </a:extLst>
          </p:cNvPr>
          <p:cNvSpPr/>
          <p:nvPr/>
        </p:nvSpPr>
        <p:spPr>
          <a:xfrm>
            <a:off x="3150398" y="2499742"/>
            <a:ext cx="761736" cy="76173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8893550C-B9CB-4C7F-A412-48438498A500}"/>
              </a:ext>
            </a:extLst>
          </p:cNvPr>
          <p:cNvSpPr/>
          <p:nvPr/>
        </p:nvSpPr>
        <p:spPr>
          <a:xfrm>
            <a:off x="4269657" y="3636700"/>
            <a:ext cx="761736" cy="76173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95BC146-A541-498D-90EE-F225E363E604}"/>
              </a:ext>
            </a:extLst>
          </p:cNvPr>
          <p:cNvGrpSpPr/>
          <p:nvPr/>
        </p:nvGrpSpPr>
        <p:grpSpPr>
          <a:xfrm>
            <a:off x="1798173" y="1266928"/>
            <a:ext cx="2100563" cy="577081"/>
            <a:chOff x="5210294" y="837292"/>
            <a:chExt cx="1750034" cy="76944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1DD75378-495B-479E-AC0D-3EB2D7AFB92A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5CAC0C88-1088-4315-B220-695DB74A142F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184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8D943B6-D6AF-4280-A13E-100E0CE07061}"/>
              </a:ext>
            </a:extLst>
          </p:cNvPr>
          <p:cNvGrpSpPr/>
          <p:nvPr/>
        </p:nvGrpSpPr>
        <p:grpSpPr>
          <a:xfrm>
            <a:off x="5434598" y="3888439"/>
            <a:ext cx="2101132" cy="577081"/>
            <a:chOff x="5210294" y="837292"/>
            <a:chExt cx="1750034" cy="76944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F997A2A9-D140-483E-9317-040351682A85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61A23648-9258-43E4-A37D-1CF6766199A6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184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DA55754E-C198-4695-89F6-E90A2066D660}"/>
              </a:ext>
            </a:extLst>
          </p:cNvPr>
          <p:cNvGrpSpPr/>
          <p:nvPr/>
        </p:nvGrpSpPr>
        <p:grpSpPr>
          <a:xfrm>
            <a:off x="6404960" y="2590718"/>
            <a:ext cx="2101132" cy="577081"/>
            <a:chOff x="5210294" y="837292"/>
            <a:chExt cx="1750034" cy="76944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CD0C8136-55D9-426A-9125-DFB975B3D560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DD06DE3D-F803-4316-AA80-9A1DF98137D3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184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EA592A6E-5280-425C-9672-95B565530BFA}"/>
              </a:ext>
            </a:extLst>
          </p:cNvPr>
          <p:cNvGrpSpPr/>
          <p:nvPr/>
        </p:nvGrpSpPr>
        <p:grpSpPr>
          <a:xfrm>
            <a:off x="797068" y="2590718"/>
            <a:ext cx="2110146" cy="577081"/>
            <a:chOff x="5210294" y="837292"/>
            <a:chExt cx="1750034" cy="76944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2BCE3AF3-99EC-4846-B8B5-E1988F052D49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FF31F9EA-A707-48A9-BF83-611DC40C84C6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184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22" name="Rectangle 36">
            <a:extLst>
              <a:ext uri="{FF2B5EF4-FFF2-40B4-BE49-F238E27FC236}">
                <a16:creationId xmlns:a16="http://schemas.microsoft.com/office/drawing/2014/main" xmlns="" id="{FC58B0AA-946E-451E-BC12-4550ADD1A18D}"/>
              </a:ext>
            </a:extLst>
          </p:cNvPr>
          <p:cNvSpPr/>
          <p:nvPr/>
        </p:nvSpPr>
        <p:spPr>
          <a:xfrm>
            <a:off x="4505565" y="1619677"/>
            <a:ext cx="292028" cy="24411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dirty="0"/>
          </a:p>
        </p:txBody>
      </p:sp>
      <p:sp>
        <p:nvSpPr>
          <p:cNvPr id="23" name="Chord 15">
            <a:extLst>
              <a:ext uri="{FF2B5EF4-FFF2-40B4-BE49-F238E27FC236}">
                <a16:creationId xmlns:a16="http://schemas.microsoft.com/office/drawing/2014/main" xmlns="" id="{EC7BDAB1-AAEF-4075-BD18-187F3918F40D}"/>
              </a:ext>
            </a:extLst>
          </p:cNvPr>
          <p:cNvSpPr/>
          <p:nvPr/>
        </p:nvSpPr>
        <p:spPr>
          <a:xfrm>
            <a:off x="3442425" y="2733906"/>
            <a:ext cx="149344" cy="32561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dirty="0"/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xmlns="" id="{651430C7-7261-482F-BE21-7716FDB16044}"/>
              </a:ext>
            </a:extLst>
          </p:cNvPr>
          <p:cNvSpPr/>
          <p:nvPr/>
        </p:nvSpPr>
        <p:spPr>
          <a:xfrm>
            <a:off x="4502004" y="3949710"/>
            <a:ext cx="295589" cy="19426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AE833FB4-8511-4594-9863-A050CEFF6F19}"/>
              </a:ext>
            </a:extLst>
          </p:cNvPr>
          <p:cNvCxnSpPr>
            <a:cxnSpLocks/>
          </p:cNvCxnSpPr>
          <p:nvPr/>
        </p:nvCxnSpPr>
        <p:spPr>
          <a:xfrm flipV="1">
            <a:off x="4675032" y="2203733"/>
            <a:ext cx="0" cy="287651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75F98E50-4AA1-4364-B8F4-F3A68657CDA7}"/>
              </a:ext>
            </a:extLst>
          </p:cNvPr>
          <p:cNvCxnSpPr>
            <a:cxnSpLocks/>
          </p:cNvCxnSpPr>
          <p:nvPr/>
        </p:nvCxnSpPr>
        <p:spPr>
          <a:xfrm>
            <a:off x="4657100" y="3261478"/>
            <a:ext cx="0" cy="291026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F7D49B49-9361-4806-98AA-372B9BD391D7}"/>
              </a:ext>
            </a:extLst>
          </p:cNvPr>
          <p:cNvCxnSpPr>
            <a:cxnSpLocks/>
          </p:cNvCxnSpPr>
          <p:nvPr/>
        </p:nvCxnSpPr>
        <p:spPr>
          <a:xfrm flipH="1">
            <a:off x="3959674" y="2880610"/>
            <a:ext cx="309983" cy="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B28791B7-4D69-41B3-AD73-3BD0EE920B56}"/>
              </a:ext>
            </a:extLst>
          </p:cNvPr>
          <p:cNvCxnSpPr>
            <a:cxnSpLocks/>
          </p:cNvCxnSpPr>
          <p:nvPr/>
        </p:nvCxnSpPr>
        <p:spPr>
          <a:xfrm>
            <a:off x="5031393" y="2880610"/>
            <a:ext cx="326505" cy="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7">
            <a:extLst>
              <a:ext uri="{FF2B5EF4-FFF2-40B4-BE49-F238E27FC236}">
                <a16:creationId xmlns:a16="http://schemas.microsoft.com/office/drawing/2014/main" xmlns="" id="{427298C8-4D85-4B50-AC66-DEE61F559C7D}"/>
              </a:ext>
            </a:extLst>
          </p:cNvPr>
          <p:cNvSpPr/>
          <p:nvPr/>
        </p:nvSpPr>
        <p:spPr>
          <a:xfrm rot="2974883">
            <a:off x="5713425" y="2743373"/>
            <a:ext cx="144947" cy="322910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5340" y="3472318"/>
            <a:ext cx="1229252" cy="1629247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78" y="3457620"/>
            <a:ext cx="1229252" cy="162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40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p21"/>
          <p:cNvSpPr/>
          <p:nvPr/>
        </p:nvSpPr>
        <p:spPr>
          <a:xfrm>
            <a:off x="1004350" y="1578937"/>
            <a:ext cx="1553400" cy="1590900"/>
          </a:xfrm>
          <a:prstGeom prst="ellipse">
            <a:avLst/>
          </a:prstGeom>
          <a:noFill/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4" name="Google Shape;1844;p21"/>
          <p:cNvSpPr/>
          <p:nvPr/>
        </p:nvSpPr>
        <p:spPr>
          <a:xfrm>
            <a:off x="1138950" y="1716787"/>
            <a:ext cx="1284300" cy="1315200"/>
          </a:xfrm>
          <a:prstGeom prst="ellipse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5" name="Google Shape;1845;p21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Volcano Infographics</a:t>
            </a:r>
            <a:endParaRPr/>
          </a:p>
        </p:txBody>
      </p:sp>
      <p:grpSp>
        <p:nvGrpSpPr>
          <p:cNvPr id="1846" name="Google Shape;1846;p21"/>
          <p:cNvGrpSpPr/>
          <p:nvPr/>
        </p:nvGrpSpPr>
        <p:grpSpPr>
          <a:xfrm>
            <a:off x="6453200" y="1326075"/>
            <a:ext cx="2233800" cy="866900"/>
            <a:chOff x="6453200" y="1326075"/>
            <a:chExt cx="2233800" cy="866900"/>
          </a:xfrm>
        </p:grpSpPr>
        <p:sp>
          <p:nvSpPr>
            <p:cNvPr id="1847" name="Google Shape;1847;p21"/>
            <p:cNvSpPr txBox="1"/>
            <p:nvPr/>
          </p:nvSpPr>
          <p:spPr>
            <a:xfrm>
              <a:off x="6453200" y="1326075"/>
              <a:ext cx="22338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Clothing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848" name="Google Shape;1848;p21"/>
            <p:cNvSpPr txBox="1"/>
            <p:nvPr/>
          </p:nvSpPr>
          <p:spPr>
            <a:xfrm>
              <a:off x="6453200" y="1667675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Jupiter is the biggest planet of them all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49" name="Google Shape;1849;p21"/>
          <p:cNvGrpSpPr/>
          <p:nvPr/>
        </p:nvGrpSpPr>
        <p:grpSpPr>
          <a:xfrm>
            <a:off x="6453200" y="2441275"/>
            <a:ext cx="2233800" cy="866900"/>
            <a:chOff x="6453200" y="2441275"/>
            <a:chExt cx="2233800" cy="866900"/>
          </a:xfrm>
        </p:grpSpPr>
        <p:sp>
          <p:nvSpPr>
            <p:cNvPr id="1850" name="Google Shape;1850;p21"/>
            <p:cNvSpPr txBox="1"/>
            <p:nvPr/>
          </p:nvSpPr>
          <p:spPr>
            <a:xfrm>
              <a:off x="6453200" y="2441275"/>
              <a:ext cx="22338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Radio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851" name="Google Shape;1851;p21"/>
            <p:cNvSpPr txBox="1"/>
            <p:nvPr/>
          </p:nvSpPr>
          <p:spPr>
            <a:xfrm>
              <a:off x="6453200" y="2782875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Earth is the beautiful planet we all live in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52" name="Google Shape;1852;p21"/>
          <p:cNvGrpSpPr/>
          <p:nvPr/>
        </p:nvGrpSpPr>
        <p:grpSpPr>
          <a:xfrm>
            <a:off x="6453200" y="3556475"/>
            <a:ext cx="2233800" cy="866900"/>
            <a:chOff x="6453200" y="3556475"/>
            <a:chExt cx="2233800" cy="866900"/>
          </a:xfrm>
        </p:grpSpPr>
        <p:sp>
          <p:nvSpPr>
            <p:cNvPr id="1853" name="Google Shape;1853;p21"/>
            <p:cNvSpPr txBox="1"/>
            <p:nvPr/>
          </p:nvSpPr>
          <p:spPr>
            <a:xfrm>
              <a:off x="6453200" y="3556475"/>
              <a:ext cx="22338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Basic medicines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854" name="Google Shape;1854;p21"/>
            <p:cNvSpPr txBox="1"/>
            <p:nvPr/>
          </p:nvSpPr>
          <p:spPr>
            <a:xfrm>
              <a:off x="6453200" y="3898075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Venus has a beautiful name but it’s hot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55" name="Google Shape;1855;p21"/>
          <p:cNvGrpSpPr/>
          <p:nvPr/>
        </p:nvGrpSpPr>
        <p:grpSpPr>
          <a:xfrm>
            <a:off x="3803400" y="1326075"/>
            <a:ext cx="2233800" cy="866900"/>
            <a:chOff x="3803400" y="1326075"/>
            <a:chExt cx="2233800" cy="866900"/>
          </a:xfrm>
        </p:grpSpPr>
        <p:sp>
          <p:nvSpPr>
            <p:cNvPr id="1856" name="Google Shape;1856;p21"/>
            <p:cNvSpPr txBox="1"/>
            <p:nvPr/>
          </p:nvSpPr>
          <p:spPr>
            <a:xfrm>
              <a:off x="3803400" y="1326075"/>
              <a:ext cx="22338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Non-perishable food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857" name="Google Shape;1857;p21"/>
            <p:cNvSpPr txBox="1"/>
            <p:nvPr/>
          </p:nvSpPr>
          <p:spPr>
            <a:xfrm>
              <a:off x="3803400" y="1667675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Despite being red, Mars is actually cold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58" name="Google Shape;1858;p21"/>
          <p:cNvGrpSpPr/>
          <p:nvPr/>
        </p:nvGrpSpPr>
        <p:grpSpPr>
          <a:xfrm>
            <a:off x="3803400" y="2441275"/>
            <a:ext cx="2233800" cy="866900"/>
            <a:chOff x="3803400" y="2441275"/>
            <a:chExt cx="2233800" cy="866900"/>
          </a:xfrm>
        </p:grpSpPr>
        <p:sp>
          <p:nvSpPr>
            <p:cNvPr id="1859" name="Google Shape;1859;p21"/>
            <p:cNvSpPr txBox="1"/>
            <p:nvPr/>
          </p:nvSpPr>
          <p:spPr>
            <a:xfrm>
              <a:off x="3803400" y="2441275"/>
              <a:ext cx="22338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First aid kit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860" name="Google Shape;1860;p21"/>
            <p:cNvSpPr txBox="1"/>
            <p:nvPr/>
          </p:nvSpPr>
          <p:spPr>
            <a:xfrm>
              <a:off x="3803400" y="2782875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Neptune is the farthest planet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61" name="Google Shape;1861;p21"/>
          <p:cNvGrpSpPr/>
          <p:nvPr/>
        </p:nvGrpSpPr>
        <p:grpSpPr>
          <a:xfrm>
            <a:off x="3803400" y="3556475"/>
            <a:ext cx="2233800" cy="866900"/>
            <a:chOff x="3803400" y="3556475"/>
            <a:chExt cx="2233800" cy="866900"/>
          </a:xfrm>
        </p:grpSpPr>
        <p:sp>
          <p:nvSpPr>
            <p:cNvPr id="1862" name="Google Shape;1862;p21"/>
            <p:cNvSpPr txBox="1"/>
            <p:nvPr/>
          </p:nvSpPr>
          <p:spPr>
            <a:xfrm>
              <a:off x="3803400" y="3556475"/>
              <a:ext cx="22338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Water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863" name="Google Shape;1863;p21"/>
            <p:cNvSpPr txBox="1"/>
            <p:nvPr/>
          </p:nvSpPr>
          <p:spPr>
            <a:xfrm>
              <a:off x="3803400" y="3898075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Saturn is a gas giant and has many rings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76" name="Google Shape;1876;p21"/>
          <p:cNvGrpSpPr/>
          <p:nvPr/>
        </p:nvGrpSpPr>
        <p:grpSpPr>
          <a:xfrm>
            <a:off x="700750" y="3331350"/>
            <a:ext cx="2160900" cy="899825"/>
            <a:chOff x="700750" y="3331350"/>
            <a:chExt cx="2160900" cy="899825"/>
          </a:xfrm>
        </p:grpSpPr>
        <p:sp>
          <p:nvSpPr>
            <p:cNvPr id="1877" name="Google Shape;1877;p21"/>
            <p:cNvSpPr txBox="1"/>
            <p:nvPr/>
          </p:nvSpPr>
          <p:spPr>
            <a:xfrm>
              <a:off x="700750" y="3331350"/>
              <a:ext cx="21609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Emergency supplies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878" name="Google Shape;1878;p21"/>
            <p:cNvSpPr txBox="1"/>
            <p:nvPr/>
          </p:nvSpPr>
          <p:spPr>
            <a:xfrm>
              <a:off x="778225" y="3705875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879" name="Google Shape;1879;p21"/>
          <p:cNvSpPr/>
          <p:nvPr/>
        </p:nvSpPr>
        <p:spPr>
          <a:xfrm>
            <a:off x="3394900" y="1396275"/>
            <a:ext cx="292200" cy="292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0" name="Google Shape;1880;p21"/>
          <p:cNvSpPr/>
          <p:nvPr/>
        </p:nvSpPr>
        <p:spPr>
          <a:xfrm>
            <a:off x="3394900" y="2511475"/>
            <a:ext cx="292200" cy="292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1" name="Google Shape;1881;p21"/>
          <p:cNvSpPr/>
          <p:nvPr/>
        </p:nvSpPr>
        <p:spPr>
          <a:xfrm>
            <a:off x="3394900" y="3626675"/>
            <a:ext cx="292200" cy="292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2" name="Google Shape;1882;p21"/>
          <p:cNvSpPr/>
          <p:nvPr/>
        </p:nvSpPr>
        <p:spPr>
          <a:xfrm>
            <a:off x="6099100" y="1396275"/>
            <a:ext cx="292200" cy="292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3" name="Google Shape;1883;p21"/>
          <p:cNvSpPr/>
          <p:nvPr/>
        </p:nvSpPr>
        <p:spPr>
          <a:xfrm>
            <a:off x="6099100" y="2511475"/>
            <a:ext cx="292200" cy="292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4" name="Google Shape;1884;p21"/>
          <p:cNvSpPr/>
          <p:nvPr/>
        </p:nvSpPr>
        <p:spPr>
          <a:xfrm>
            <a:off x="6099100" y="3626675"/>
            <a:ext cx="292200" cy="292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5" name="Google Shape;1885;p21"/>
          <p:cNvSpPr/>
          <p:nvPr/>
        </p:nvSpPr>
        <p:spPr>
          <a:xfrm>
            <a:off x="3443950" y="1445325"/>
            <a:ext cx="194100" cy="1941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6" name="Google Shape;1886;p21"/>
          <p:cNvSpPr/>
          <p:nvPr/>
        </p:nvSpPr>
        <p:spPr>
          <a:xfrm>
            <a:off x="3443950" y="2560525"/>
            <a:ext cx="194100" cy="1941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7" name="Google Shape;1887;p21"/>
          <p:cNvSpPr/>
          <p:nvPr/>
        </p:nvSpPr>
        <p:spPr>
          <a:xfrm>
            <a:off x="3443950" y="3675725"/>
            <a:ext cx="194100" cy="1941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8" name="Google Shape;1888;p21"/>
          <p:cNvSpPr/>
          <p:nvPr/>
        </p:nvSpPr>
        <p:spPr>
          <a:xfrm>
            <a:off x="6148150" y="1445325"/>
            <a:ext cx="194100" cy="1941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9" name="Google Shape;1889;p21"/>
          <p:cNvSpPr/>
          <p:nvPr/>
        </p:nvSpPr>
        <p:spPr>
          <a:xfrm>
            <a:off x="6148150" y="2560525"/>
            <a:ext cx="194100" cy="1941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0" name="Google Shape;1890;p21"/>
          <p:cNvSpPr/>
          <p:nvPr/>
        </p:nvSpPr>
        <p:spPr>
          <a:xfrm>
            <a:off x="6148150" y="3675725"/>
            <a:ext cx="194100" cy="1941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91" name="Google Shape;1891;p21"/>
          <p:cNvCxnSpPr/>
          <p:nvPr/>
        </p:nvCxnSpPr>
        <p:spPr>
          <a:xfrm>
            <a:off x="3015000" y="1354075"/>
            <a:ext cx="0" cy="33681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dot"/>
            <a:round/>
            <a:headEnd type="none" w="med" len="med"/>
            <a:tailEnd type="none" w="med" len="med"/>
          </a:ln>
        </p:spPr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724" y="1445325"/>
            <a:ext cx="1110401" cy="160391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1">
            <a:extLst>
              <a:ext uri="{FF2B5EF4-FFF2-40B4-BE49-F238E27FC236}">
                <a16:creationId xmlns="" xmlns:a16="http://schemas.microsoft.com/office/drawing/2014/main" id="{28765A1A-E430-484C-9685-50871E6809BA}"/>
              </a:ext>
            </a:extLst>
          </p:cNvPr>
          <p:cNvSpPr txBox="1"/>
          <p:nvPr/>
        </p:nvSpPr>
        <p:spPr>
          <a:xfrm>
            <a:off x="4128799" y="1864531"/>
            <a:ext cx="4519806" cy="96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29" dirty="0"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14" name="TextBox 11">
            <a:extLst>
              <a:ext uri="{FF2B5EF4-FFF2-40B4-BE49-F238E27FC236}">
                <a16:creationId xmlns="" xmlns:a16="http://schemas.microsoft.com/office/drawing/2014/main" id="{28765A1A-E430-484C-9685-50871E6809BA}"/>
              </a:ext>
            </a:extLst>
          </p:cNvPr>
          <p:cNvSpPr txBox="1"/>
          <p:nvPr/>
        </p:nvSpPr>
        <p:spPr>
          <a:xfrm>
            <a:off x="4108065" y="1443330"/>
            <a:ext cx="4519806" cy="381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81" b="1" dirty="0">
                <a:solidFill>
                  <a:srgbClr val="F28B19"/>
                </a:solidFill>
                <a:cs typeface="Arial" pitchFamily="34" charset="0"/>
              </a:rPr>
              <a:t>You can simply </a:t>
            </a:r>
            <a:r>
              <a:rPr lang="en-US" altLang="ko-KR" sz="1881" b="1" dirty="0">
                <a:solidFill>
                  <a:srgbClr val="F28B19"/>
                </a:solidFill>
                <a:cs typeface="Arial" pitchFamily="34" charset="0"/>
              </a:rPr>
              <a:t>impress. </a:t>
            </a:r>
            <a:endParaRPr lang="en-US" altLang="ko-KR" sz="1881" b="1" dirty="0">
              <a:solidFill>
                <a:srgbClr val="F28B19"/>
              </a:solidFill>
              <a:cs typeface="Arial" pitchFamily="34" charset="0"/>
            </a:endParaRPr>
          </a:p>
        </p:txBody>
      </p:sp>
      <p:sp>
        <p:nvSpPr>
          <p:cNvPr id="15" name="文本框 6"/>
          <p:cNvSpPr>
            <a:spLocks noChangeArrowheads="1"/>
          </p:cNvSpPr>
          <p:nvPr/>
        </p:nvSpPr>
        <p:spPr bwMode="auto">
          <a:xfrm>
            <a:off x="372866" y="306894"/>
            <a:ext cx="6716458" cy="47049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64495" tIns="32247" rIns="64495" bIns="32247">
            <a:spAutoFit/>
          </a:bodyPr>
          <a:lstStyle/>
          <a:p>
            <a:pPr defTabSz="910314">
              <a:defRPr/>
            </a:pPr>
            <a:r>
              <a:rPr lang="es-PE" altLang="zh-CN" sz="2634" b="1" dirty="0">
                <a:solidFill>
                  <a:schemeClr val="bg1">
                    <a:lumMod val="20000"/>
                    <a:lumOff val="8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Titulo Free Template</a:t>
            </a:r>
            <a:endParaRPr lang="zh-CN" altLang="en-US" sz="2634" b="1" dirty="0">
              <a:solidFill>
                <a:schemeClr val="bg1">
                  <a:lumMod val="20000"/>
                  <a:lumOff val="80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9" name="TextBox 11">
            <a:extLst>
              <a:ext uri="{FF2B5EF4-FFF2-40B4-BE49-F238E27FC236}">
                <a16:creationId xmlns="" xmlns:a16="http://schemas.microsoft.com/office/drawing/2014/main" id="{28765A1A-E430-484C-9685-50871E6809BA}"/>
              </a:ext>
            </a:extLst>
          </p:cNvPr>
          <p:cNvSpPr txBox="1"/>
          <p:nvPr/>
        </p:nvSpPr>
        <p:spPr>
          <a:xfrm>
            <a:off x="4156109" y="2914302"/>
            <a:ext cx="4519806" cy="96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29" dirty="0"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1" y="1825101"/>
            <a:ext cx="3632200" cy="296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103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1981831" y="645620"/>
            <a:ext cx="5289302" cy="1018612"/>
            <a:chOff x="4082362" y="1017929"/>
            <a:chExt cx="4797245" cy="1358149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4082362" y="1017929"/>
              <a:ext cx="4777152" cy="123110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accent1">
                      <a:lumMod val="75000"/>
                    </a:schemeClr>
                  </a:solidFill>
                  <a:latin typeface="Red Hat Display Black" panose="020B0604020202020204" charset="0"/>
                  <a:cs typeface="Arial" pitchFamily="34" charset="0"/>
                </a:rPr>
                <a:t>Section</a:t>
              </a:r>
              <a:r>
                <a:rPr lang="en-US" altLang="ko-KR" sz="5400" dirty="0">
                  <a:solidFill>
                    <a:schemeClr val="accent1">
                      <a:lumMod val="75000"/>
                    </a:schemeClr>
                  </a:solidFill>
                  <a:latin typeface="Red Hat Display Black" panose="020B0604020202020204" charset="0"/>
                  <a:cs typeface="Arial" pitchFamily="34" charset="0"/>
                </a:rPr>
                <a:t> </a:t>
              </a:r>
              <a:r>
                <a:rPr lang="en-US" altLang="ko-KR" sz="5400" b="1" dirty="0" smtClean="0">
                  <a:solidFill>
                    <a:schemeClr val="accent1">
                      <a:lumMod val="75000"/>
                    </a:schemeClr>
                  </a:solidFill>
                  <a:latin typeface="Red Hat Display Black" panose="020B0604020202020204" charset="0"/>
                  <a:cs typeface="Arial" pitchFamily="34" charset="0"/>
                </a:rPr>
                <a:t>Break</a:t>
              </a:r>
              <a:endParaRPr lang="ko-KR" altLang="en-US" sz="5400" b="1" dirty="0">
                <a:solidFill>
                  <a:schemeClr val="accent1">
                    <a:lumMod val="75000"/>
                  </a:schemeClr>
                </a:solidFill>
                <a:latin typeface="Red Hat Display Black" panose="020B0604020202020204" charset="0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4102511" y="1965709"/>
              <a:ext cx="4777096" cy="41036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Insert the Subtitle of Your Presentation</a:t>
              </a:r>
              <a:endParaRPr lang="ko-KR" altLang="en-US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040" y="1869193"/>
            <a:ext cx="2499100" cy="2880907"/>
          </a:xfrm>
          <a:prstGeom prst="rect">
            <a:avLst/>
          </a:prstGeom>
        </p:spPr>
      </p:pic>
      <p:sp>
        <p:nvSpPr>
          <p:cNvPr id="13" name="Google Shape;593;p31"/>
          <p:cNvSpPr txBox="1">
            <a:spLocks/>
          </p:cNvSpPr>
          <p:nvPr/>
        </p:nvSpPr>
        <p:spPr>
          <a:xfrm>
            <a:off x="1041401" y="2375067"/>
            <a:ext cx="1638300" cy="688338"/>
          </a:xfrm>
          <a:prstGeom prst="rect">
            <a:avLst/>
          </a:prstGeom>
        </p:spPr>
        <p:txBody>
          <a:bodyPr spcFirstLastPara="1" vert="horz" wrap="square" lIns="90290" tIns="90290" rIns="90290" bIns="9029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185"/>
              </a:spcAft>
              <a:buNone/>
            </a:pPr>
            <a:r>
              <a:rPr lang="en-US" sz="1050" b="1" dirty="0">
                <a:solidFill>
                  <a:srgbClr val="E8481E"/>
                </a:solidFill>
              </a:rPr>
              <a:t>It could be the part of the presentation where you can introduce yourself, write your email</a:t>
            </a:r>
            <a:endParaRPr lang="en-US" sz="1050" b="1" dirty="0">
              <a:solidFill>
                <a:srgbClr val="E8481E"/>
              </a:solidFill>
            </a:endParaRPr>
          </a:p>
        </p:txBody>
      </p:sp>
      <p:sp>
        <p:nvSpPr>
          <p:cNvPr id="14" name="Google Shape;593;p31"/>
          <p:cNvSpPr txBox="1">
            <a:spLocks/>
          </p:cNvSpPr>
          <p:nvPr/>
        </p:nvSpPr>
        <p:spPr>
          <a:xfrm>
            <a:off x="1041401" y="3265395"/>
            <a:ext cx="1638300" cy="688338"/>
          </a:xfrm>
          <a:prstGeom prst="rect">
            <a:avLst/>
          </a:prstGeom>
        </p:spPr>
        <p:txBody>
          <a:bodyPr spcFirstLastPara="1" vert="horz" wrap="square" lIns="90290" tIns="90290" rIns="90290" bIns="9029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185"/>
              </a:spcAft>
              <a:buNone/>
            </a:pPr>
            <a:r>
              <a:rPr lang="en-US" sz="1050" b="1" dirty="0">
                <a:solidFill>
                  <a:srgbClr val="E8481E"/>
                </a:solidFill>
              </a:rPr>
              <a:t>It could be the part of the presentation where you can introduce yourself, write your email</a:t>
            </a:r>
            <a:endParaRPr lang="en-US" sz="1050" b="1" dirty="0">
              <a:solidFill>
                <a:srgbClr val="E8481E"/>
              </a:solidFill>
            </a:endParaRPr>
          </a:p>
        </p:txBody>
      </p:sp>
      <p:sp>
        <p:nvSpPr>
          <p:cNvPr id="15" name="Google Shape;593;p31"/>
          <p:cNvSpPr txBox="1">
            <a:spLocks/>
          </p:cNvSpPr>
          <p:nvPr/>
        </p:nvSpPr>
        <p:spPr>
          <a:xfrm>
            <a:off x="6595479" y="2356152"/>
            <a:ext cx="1638300" cy="688338"/>
          </a:xfrm>
          <a:prstGeom prst="rect">
            <a:avLst/>
          </a:prstGeom>
        </p:spPr>
        <p:txBody>
          <a:bodyPr spcFirstLastPara="1" vert="horz" wrap="square" lIns="90290" tIns="90290" rIns="90290" bIns="9029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spcAft>
                <a:spcPts val="1185"/>
              </a:spcAft>
              <a:buNone/>
            </a:pPr>
            <a:r>
              <a:rPr lang="en-US" sz="1050" b="1" dirty="0">
                <a:solidFill>
                  <a:srgbClr val="E8481E"/>
                </a:solidFill>
              </a:rPr>
              <a:t>It could be the part of the presentation where you can introduce yourself, write your email</a:t>
            </a:r>
            <a:endParaRPr lang="en-US" sz="1050" b="1" dirty="0">
              <a:solidFill>
                <a:srgbClr val="E8481E"/>
              </a:solidFill>
            </a:endParaRPr>
          </a:p>
        </p:txBody>
      </p:sp>
      <p:sp>
        <p:nvSpPr>
          <p:cNvPr id="16" name="Google Shape;593;p31"/>
          <p:cNvSpPr txBox="1">
            <a:spLocks/>
          </p:cNvSpPr>
          <p:nvPr/>
        </p:nvSpPr>
        <p:spPr>
          <a:xfrm>
            <a:off x="6595479" y="3246480"/>
            <a:ext cx="1638300" cy="688338"/>
          </a:xfrm>
          <a:prstGeom prst="rect">
            <a:avLst/>
          </a:prstGeom>
        </p:spPr>
        <p:txBody>
          <a:bodyPr spcFirstLastPara="1" vert="horz" wrap="square" lIns="90290" tIns="90290" rIns="90290" bIns="9029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spcAft>
                <a:spcPts val="1185"/>
              </a:spcAft>
              <a:buNone/>
            </a:pPr>
            <a:r>
              <a:rPr lang="en-US" sz="1050" b="1" dirty="0">
                <a:solidFill>
                  <a:srgbClr val="E8481E"/>
                </a:solidFill>
              </a:rPr>
              <a:t>It could be the part of the presentation where you can introduce yourself, write your email</a:t>
            </a:r>
            <a:endParaRPr lang="en-US" sz="1050" b="1" dirty="0">
              <a:solidFill>
                <a:srgbClr val="E8481E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6" name="Google Shape;1896;p22"/>
          <p:cNvSpPr/>
          <p:nvPr/>
        </p:nvSpPr>
        <p:spPr>
          <a:xfrm>
            <a:off x="4027950" y="2062575"/>
            <a:ext cx="1088100" cy="1088100"/>
          </a:xfrm>
          <a:prstGeom prst="ellipse">
            <a:avLst/>
          </a:prstGeom>
          <a:solidFill>
            <a:schemeClr val="accent2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7" name="Google Shape;1897;p22"/>
          <p:cNvSpPr/>
          <p:nvPr/>
        </p:nvSpPr>
        <p:spPr>
          <a:xfrm>
            <a:off x="4089450" y="2124075"/>
            <a:ext cx="965100" cy="965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8" name="Google Shape;1898;p22"/>
          <p:cNvSpPr/>
          <p:nvPr/>
        </p:nvSpPr>
        <p:spPr>
          <a:xfrm>
            <a:off x="1294650" y="2062575"/>
            <a:ext cx="1088100" cy="1088100"/>
          </a:xfrm>
          <a:prstGeom prst="ellipse">
            <a:avLst/>
          </a:prstGeom>
          <a:solidFill>
            <a:schemeClr val="accent2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9" name="Google Shape;1899;p22"/>
          <p:cNvSpPr/>
          <p:nvPr/>
        </p:nvSpPr>
        <p:spPr>
          <a:xfrm>
            <a:off x="1356150" y="2124075"/>
            <a:ext cx="965100" cy="965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0" name="Google Shape;1900;p22"/>
          <p:cNvSpPr/>
          <p:nvPr/>
        </p:nvSpPr>
        <p:spPr>
          <a:xfrm>
            <a:off x="6761250" y="2062575"/>
            <a:ext cx="1088100" cy="1088100"/>
          </a:xfrm>
          <a:prstGeom prst="ellipse">
            <a:avLst/>
          </a:prstGeom>
          <a:solidFill>
            <a:schemeClr val="accent2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1" name="Google Shape;1901;p22"/>
          <p:cNvSpPr/>
          <p:nvPr/>
        </p:nvSpPr>
        <p:spPr>
          <a:xfrm>
            <a:off x="6822750" y="2124075"/>
            <a:ext cx="965100" cy="965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2" name="Google Shape;1902;p22"/>
          <p:cNvSpPr/>
          <p:nvPr/>
        </p:nvSpPr>
        <p:spPr>
          <a:xfrm>
            <a:off x="3456663" y="1123050"/>
            <a:ext cx="2243700" cy="679500"/>
          </a:xfrm>
          <a:prstGeom prst="roundRect">
            <a:avLst>
              <a:gd name="adj" fmla="val 19996"/>
            </a:avLst>
          </a:prstGeom>
          <a:solidFill>
            <a:schemeClr val="dk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3" name="Google Shape;1903;p22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Volcano Infographics</a:t>
            </a:r>
            <a:endParaRPr/>
          </a:p>
        </p:txBody>
      </p:sp>
      <p:sp>
        <p:nvSpPr>
          <p:cNvPr id="1904" name="Google Shape;1904;p22"/>
          <p:cNvSpPr/>
          <p:nvPr/>
        </p:nvSpPr>
        <p:spPr>
          <a:xfrm>
            <a:off x="3505188" y="1176450"/>
            <a:ext cx="2146500" cy="5727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In case of eruption</a:t>
            </a:r>
            <a:endParaRPr sz="180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905" name="Google Shape;1905;p22"/>
          <p:cNvSpPr/>
          <p:nvPr/>
        </p:nvSpPr>
        <p:spPr>
          <a:xfrm>
            <a:off x="3450150" y="3375825"/>
            <a:ext cx="2243700" cy="679500"/>
          </a:xfrm>
          <a:prstGeom prst="roundRect">
            <a:avLst>
              <a:gd name="adj" fmla="val 19996"/>
            </a:avLst>
          </a:prstGeom>
          <a:solidFill>
            <a:schemeClr val="accent2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6" name="Google Shape;1906;p22"/>
          <p:cNvSpPr/>
          <p:nvPr/>
        </p:nvSpPr>
        <p:spPr>
          <a:xfrm>
            <a:off x="6183450" y="3375825"/>
            <a:ext cx="2243700" cy="679500"/>
          </a:xfrm>
          <a:prstGeom prst="roundRect">
            <a:avLst>
              <a:gd name="adj" fmla="val 19996"/>
            </a:avLst>
          </a:prstGeom>
          <a:solidFill>
            <a:schemeClr val="accent2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07" name="Google Shape;1907;p22"/>
          <p:cNvGrpSpPr/>
          <p:nvPr/>
        </p:nvGrpSpPr>
        <p:grpSpPr>
          <a:xfrm>
            <a:off x="1576578" y="2426119"/>
            <a:ext cx="524244" cy="361012"/>
            <a:chOff x="6032615" y="1296422"/>
            <a:chExt cx="379420" cy="261281"/>
          </a:xfrm>
        </p:grpSpPr>
        <p:sp>
          <p:nvSpPr>
            <p:cNvPr id="1908" name="Google Shape;1908;p22"/>
            <p:cNvSpPr/>
            <p:nvPr/>
          </p:nvSpPr>
          <p:spPr>
            <a:xfrm>
              <a:off x="6272457" y="1296422"/>
              <a:ext cx="107402" cy="33958"/>
            </a:xfrm>
            <a:custGeom>
              <a:avLst/>
              <a:gdLst/>
              <a:ahLst/>
              <a:cxnLst/>
              <a:rect l="l" t="t" r="r" b="b"/>
              <a:pathLst>
                <a:path w="3011" h="952" extrusionOk="0">
                  <a:moveTo>
                    <a:pt x="2824" y="1"/>
                  </a:moveTo>
                  <a:cubicBezTo>
                    <a:pt x="2816" y="1"/>
                    <a:pt x="2808" y="1"/>
                    <a:pt x="2800" y="2"/>
                  </a:cubicBezTo>
                  <a:lnTo>
                    <a:pt x="141" y="635"/>
                  </a:lnTo>
                  <a:cubicBezTo>
                    <a:pt x="47" y="658"/>
                    <a:pt x="0" y="741"/>
                    <a:pt x="24" y="835"/>
                  </a:cubicBezTo>
                  <a:cubicBezTo>
                    <a:pt x="35" y="905"/>
                    <a:pt x="105" y="952"/>
                    <a:pt x="176" y="952"/>
                  </a:cubicBezTo>
                  <a:lnTo>
                    <a:pt x="211" y="952"/>
                  </a:lnTo>
                  <a:lnTo>
                    <a:pt x="2870" y="319"/>
                  </a:lnTo>
                  <a:cubicBezTo>
                    <a:pt x="2952" y="296"/>
                    <a:pt x="3010" y="213"/>
                    <a:pt x="2987" y="120"/>
                  </a:cubicBezTo>
                  <a:cubicBezTo>
                    <a:pt x="2966" y="46"/>
                    <a:pt x="2898" y="1"/>
                    <a:pt x="2824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2"/>
            <p:cNvSpPr/>
            <p:nvPr/>
          </p:nvSpPr>
          <p:spPr>
            <a:xfrm>
              <a:off x="6260758" y="1331200"/>
              <a:ext cx="11307" cy="32174"/>
            </a:xfrm>
            <a:custGeom>
              <a:avLst/>
              <a:gdLst/>
              <a:ahLst/>
              <a:cxnLst/>
              <a:rect l="l" t="t" r="r" b="b"/>
              <a:pathLst>
                <a:path w="317" h="902" extrusionOk="0">
                  <a:moveTo>
                    <a:pt x="164" y="0"/>
                  </a:moveTo>
                  <a:cubicBezTo>
                    <a:pt x="71" y="0"/>
                    <a:pt x="0" y="70"/>
                    <a:pt x="0" y="164"/>
                  </a:cubicBezTo>
                  <a:lnTo>
                    <a:pt x="0" y="738"/>
                  </a:lnTo>
                  <a:cubicBezTo>
                    <a:pt x="0" y="831"/>
                    <a:pt x="71" y="902"/>
                    <a:pt x="164" y="902"/>
                  </a:cubicBezTo>
                  <a:cubicBezTo>
                    <a:pt x="246" y="902"/>
                    <a:pt x="316" y="831"/>
                    <a:pt x="316" y="738"/>
                  </a:cubicBezTo>
                  <a:lnTo>
                    <a:pt x="316" y="164"/>
                  </a:lnTo>
                  <a:cubicBezTo>
                    <a:pt x="316" y="70"/>
                    <a:pt x="246" y="0"/>
                    <a:pt x="164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2"/>
            <p:cNvSpPr/>
            <p:nvPr/>
          </p:nvSpPr>
          <p:spPr>
            <a:xfrm>
              <a:off x="6358920" y="1503342"/>
              <a:ext cx="11343" cy="54361"/>
            </a:xfrm>
            <a:custGeom>
              <a:avLst/>
              <a:gdLst/>
              <a:ahLst/>
              <a:cxnLst/>
              <a:rect l="l" t="t" r="r" b="b"/>
              <a:pathLst>
                <a:path w="318" h="1524" extrusionOk="0">
                  <a:moveTo>
                    <a:pt x="154" y="1"/>
                  </a:moveTo>
                  <a:cubicBezTo>
                    <a:pt x="71" y="1"/>
                    <a:pt x="1" y="71"/>
                    <a:pt x="1" y="152"/>
                  </a:cubicBezTo>
                  <a:lnTo>
                    <a:pt x="1" y="1371"/>
                  </a:lnTo>
                  <a:cubicBezTo>
                    <a:pt x="1" y="1453"/>
                    <a:pt x="71" y="1523"/>
                    <a:pt x="154" y="1523"/>
                  </a:cubicBezTo>
                  <a:cubicBezTo>
                    <a:pt x="247" y="1523"/>
                    <a:pt x="318" y="1453"/>
                    <a:pt x="318" y="1371"/>
                  </a:cubicBezTo>
                  <a:lnTo>
                    <a:pt x="318" y="152"/>
                  </a:lnTo>
                  <a:cubicBezTo>
                    <a:pt x="318" y="71"/>
                    <a:pt x="247" y="1"/>
                    <a:pt x="154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22"/>
            <p:cNvSpPr/>
            <p:nvPr/>
          </p:nvSpPr>
          <p:spPr>
            <a:xfrm>
              <a:off x="6244029" y="1499561"/>
              <a:ext cx="11307" cy="58142"/>
            </a:xfrm>
            <a:custGeom>
              <a:avLst/>
              <a:gdLst/>
              <a:ahLst/>
              <a:cxnLst/>
              <a:rect l="l" t="t" r="r" b="b"/>
              <a:pathLst>
                <a:path w="317" h="1630" extrusionOk="0">
                  <a:moveTo>
                    <a:pt x="165" y="1"/>
                  </a:moveTo>
                  <a:cubicBezTo>
                    <a:pt x="71" y="1"/>
                    <a:pt x="1" y="71"/>
                    <a:pt x="1" y="153"/>
                  </a:cubicBezTo>
                  <a:lnTo>
                    <a:pt x="1" y="1477"/>
                  </a:lnTo>
                  <a:cubicBezTo>
                    <a:pt x="1" y="1559"/>
                    <a:pt x="71" y="1629"/>
                    <a:pt x="165" y="1629"/>
                  </a:cubicBezTo>
                  <a:cubicBezTo>
                    <a:pt x="246" y="1629"/>
                    <a:pt x="317" y="1559"/>
                    <a:pt x="317" y="1477"/>
                  </a:cubicBezTo>
                  <a:lnTo>
                    <a:pt x="317" y="153"/>
                  </a:lnTo>
                  <a:cubicBezTo>
                    <a:pt x="317" y="71"/>
                    <a:pt x="246" y="1"/>
                    <a:pt x="165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22"/>
            <p:cNvSpPr/>
            <p:nvPr/>
          </p:nvSpPr>
          <p:spPr>
            <a:xfrm>
              <a:off x="6272850" y="1319073"/>
              <a:ext cx="139184" cy="11307"/>
            </a:xfrm>
            <a:custGeom>
              <a:avLst/>
              <a:gdLst/>
              <a:ahLst/>
              <a:cxnLst/>
              <a:rect l="l" t="t" r="r" b="b"/>
              <a:pathLst>
                <a:path w="3902" h="317" extrusionOk="0">
                  <a:moveTo>
                    <a:pt x="165" y="0"/>
                  </a:moveTo>
                  <a:cubicBezTo>
                    <a:pt x="71" y="0"/>
                    <a:pt x="1" y="70"/>
                    <a:pt x="1" y="164"/>
                  </a:cubicBezTo>
                  <a:cubicBezTo>
                    <a:pt x="1" y="246"/>
                    <a:pt x="71" y="317"/>
                    <a:pt x="165" y="317"/>
                  </a:cubicBezTo>
                  <a:lnTo>
                    <a:pt x="3738" y="317"/>
                  </a:lnTo>
                  <a:cubicBezTo>
                    <a:pt x="3832" y="317"/>
                    <a:pt x="3902" y="246"/>
                    <a:pt x="3902" y="164"/>
                  </a:cubicBezTo>
                  <a:cubicBezTo>
                    <a:pt x="3902" y="70"/>
                    <a:pt x="3832" y="0"/>
                    <a:pt x="3738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22"/>
            <p:cNvSpPr/>
            <p:nvPr/>
          </p:nvSpPr>
          <p:spPr>
            <a:xfrm>
              <a:off x="6152964" y="1296422"/>
              <a:ext cx="107402" cy="33958"/>
            </a:xfrm>
            <a:custGeom>
              <a:avLst/>
              <a:gdLst/>
              <a:ahLst/>
              <a:cxnLst/>
              <a:rect l="l" t="t" r="r" b="b"/>
              <a:pathLst>
                <a:path w="3011" h="952" extrusionOk="0">
                  <a:moveTo>
                    <a:pt x="187" y="1"/>
                  </a:moveTo>
                  <a:cubicBezTo>
                    <a:pt x="113" y="1"/>
                    <a:pt x="45" y="46"/>
                    <a:pt x="24" y="120"/>
                  </a:cubicBezTo>
                  <a:cubicBezTo>
                    <a:pt x="0" y="213"/>
                    <a:pt x="58" y="296"/>
                    <a:pt x="141" y="319"/>
                  </a:cubicBezTo>
                  <a:lnTo>
                    <a:pt x="2799" y="952"/>
                  </a:lnTo>
                  <a:lnTo>
                    <a:pt x="2846" y="952"/>
                  </a:lnTo>
                  <a:cubicBezTo>
                    <a:pt x="2916" y="952"/>
                    <a:pt x="2976" y="905"/>
                    <a:pt x="2999" y="835"/>
                  </a:cubicBezTo>
                  <a:cubicBezTo>
                    <a:pt x="3010" y="741"/>
                    <a:pt x="2963" y="658"/>
                    <a:pt x="2882" y="635"/>
                  </a:cubicBezTo>
                  <a:lnTo>
                    <a:pt x="211" y="2"/>
                  </a:lnTo>
                  <a:cubicBezTo>
                    <a:pt x="203" y="1"/>
                    <a:pt x="195" y="1"/>
                    <a:pt x="187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22"/>
            <p:cNvSpPr/>
            <p:nvPr/>
          </p:nvSpPr>
          <p:spPr>
            <a:xfrm>
              <a:off x="6121183" y="1319073"/>
              <a:ext cx="138756" cy="11307"/>
            </a:xfrm>
            <a:custGeom>
              <a:avLst/>
              <a:gdLst/>
              <a:ahLst/>
              <a:cxnLst/>
              <a:rect l="l" t="t" r="r" b="b"/>
              <a:pathLst>
                <a:path w="3890" h="317" extrusionOk="0">
                  <a:moveTo>
                    <a:pt x="153" y="0"/>
                  </a:moveTo>
                  <a:cubicBezTo>
                    <a:pt x="71" y="0"/>
                    <a:pt x="1" y="70"/>
                    <a:pt x="1" y="164"/>
                  </a:cubicBezTo>
                  <a:cubicBezTo>
                    <a:pt x="1" y="246"/>
                    <a:pt x="71" y="317"/>
                    <a:pt x="153" y="317"/>
                  </a:cubicBezTo>
                  <a:lnTo>
                    <a:pt x="3737" y="317"/>
                  </a:lnTo>
                  <a:cubicBezTo>
                    <a:pt x="3820" y="317"/>
                    <a:pt x="3890" y="246"/>
                    <a:pt x="3890" y="164"/>
                  </a:cubicBezTo>
                  <a:cubicBezTo>
                    <a:pt x="3890" y="70"/>
                    <a:pt x="3820" y="0"/>
                    <a:pt x="3737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22"/>
            <p:cNvSpPr/>
            <p:nvPr/>
          </p:nvSpPr>
          <p:spPr>
            <a:xfrm>
              <a:off x="6032615" y="1330344"/>
              <a:ext cx="373572" cy="188480"/>
            </a:xfrm>
            <a:custGeom>
              <a:avLst/>
              <a:gdLst/>
              <a:ahLst/>
              <a:cxnLst/>
              <a:rect l="l" t="t" r="r" b="b"/>
              <a:pathLst>
                <a:path w="10473" h="5284" extrusionOk="0">
                  <a:moveTo>
                    <a:pt x="164" y="1"/>
                  </a:moveTo>
                  <a:cubicBezTo>
                    <a:pt x="71" y="1"/>
                    <a:pt x="0" y="71"/>
                    <a:pt x="0" y="165"/>
                  </a:cubicBezTo>
                  <a:lnTo>
                    <a:pt x="0" y="2039"/>
                  </a:lnTo>
                  <a:cubicBezTo>
                    <a:pt x="0" y="2273"/>
                    <a:pt x="188" y="2472"/>
                    <a:pt x="422" y="2472"/>
                  </a:cubicBezTo>
                  <a:lnTo>
                    <a:pt x="4382" y="2472"/>
                  </a:lnTo>
                  <a:cubicBezTo>
                    <a:pt x="4616" y="2472"/>
                    <a:pt x="4814" y="2659"/>
                    <a:pt x="4814" y="2894"/>
                  </a:cubicBezTo>
                  <a:lnTo>
                    <a:pt x="4814" y="3151"/>
                  </a:lnTo>
                  <a:cubicBezTo>
                    <a:pt x="4814" y="4323"/>
                    <a:pt x="5764" y="5283"/>
                    <a:pt x="6935" y="5283"/>
                  </a:cubicBezTo>
                  <a:lnTo>
                    <a:pt x="8774" y="5283"/>
                  </a:lnTo>
                  <a:cubicBezTo>
                    <a:pt x="9711" y="5283"/>
                    <a:pt x="10473" y="4510"/>
                    <a:pt x="10473" y="3573"/>
                  </a:cubicBezTo>
                  <a:lnTo>
                    <a:pt x="10473" y="3386"/>
                  </a:lnTo>
                  <a:lnTo>
                    <a:pt x="8575" y="3386"/>
                  </a:lnTo>
                  <a:cubicBezTo>
                    <a:pt x="8341" y="3386"/>
                    <a:pt x="8154" y="3198"/>
                    <a:pt x="8154" y="2953"/>
                  </a:cubicBezTo>
                  <a:lnTo>
                    <a:pt x="8154" y="1441"/>
                  </a:lnTo>
                  <a:lnTo>
                    <a:pt x="7556" y="1441"/>
                  </a:lnTo>
                  <a:lnTo>
                    <a:pt x="7251" y="961"/>
                  </a:lnTo>
                  <a:cubicBezTo>
                    <a:pt x="7181" y="844"/>
                    <a:pt x="7040" y="762"/>
                    <a:pt x="6900" y="762"/>
                  </a:cubicBezTo>
                  <a:lnTo>
                    <a:pt x="6197" y="762"/>
                  </a:lnTo>
                  <a:cubicBezTo>
                    <a:pt x="6045" y="762"/>
                    <a:pt x="5916" y="844"/>
                    <a:pt x="5834" y="961"/>
                  </a:cubicBezTo>
                  <a:lnTo>
                    <a:pt x="5530" y="1441"/>
                  </a:lnTo>
                  <a:lnTo>
                    <a:pt x="1359" y="1441"/>
                  </a:lnTo>
                  <a:lnTo>
                    <a:pt x="727" y="94"/>
                  </a:lnTo>
                  <a:cubicBezTo>
                    <a:pt x="691" y="35"/>
                    <a:pt x="633" y="1"/>
                    <a:pt x="574" y="1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22"/>
            <p:cNvSpPr/>
            <p:nvPr/>
          </p:nvSpPr>
          <p:spPr>
            <a:xfrm>
              <a:off x="6215208" y="1451086"/>
              <a:ext cx="190977" cy="67737"/>
            </a:xfrm>
            <a:custGeom>
              <a:avLst/>
              <a:gdLst/>
              <a:ahLst/>
              <a:cxnLst/>
              <a:rect l="l" t="t" r="r" b="b"/>
              <a:pathLst>
                <a:path w="5354" h="1899" extrusionOk="0">
                  <a:moveTo>
                    <a:pt x="4698" y="1"/>
                  </a:moveTo>
                  <a:cubicBezTo>
                    <a:pt x="4498" y="727"/>
                    <a:pt x="3842" y="1255"/>
                    <a:pt x="3058" y="1255"/>
                  </a:cubicBezTo>
                  <a:lnTo>
                    <a:pt x="1218" y="1255"/>
                  </a:lnTo>
                  <a:cubicBezTo>
                    <a:pt x="773" y="1255"/>
                    <a:pt x="340" y="1114"/>
                    <a:pt x="0" y="868"/>
                  </a:cubicBezTo>
                  <a:lnTo>
                    <a:pt x="0" y="868"/>
                  </a:lnTo>
                  <a:cubicBezTo>
                    <a:pt x="375" y="1477"/>
                    <a:pt x="1043" y="1898"/>
                    <a:pt x="1816" y="1898"/>
                  </a:cubicBezTo>
                  <a:lnTo>
                    <a:pt x="3655" y="1898"/>
                  </a:lnTo>
                  <a:cubicBezTo>
                    <a:pt x="4592" y="1898"/>
                    <a:pt x="5354" y="1125"/>
                    <a:pt x="5354" y="188"/>
                  </a:cubicBezTo>
                  <a:lnTo>
                    <a:pt x="5354" y="1"/>
                  </a:ln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22"/>
            <p:cNvSpPr/>
            <p:nvPr/>
          </p:nvSpPr>
          <p:spPr>
            <a:xfrm>
              <a:off x="6323429" y="1381744"/>
              <a:ext cx="82754" cy="69378"/>
            </a:xfrm>
            <a:custGeom>
              <a:avLst/>
              <a:gdLst/>
              <a:ahLst/>
              <a:cxnLst/>
              <a:rect l="l" t="t" r="r" b="b"/>
              <a:pathLst>
                <a:path w="2320" h="1945" extrusionOk="0">
                  <a:moveTo>
                    <a:pt x="1" y="0"/>
                  </a:moveTo>
                  <a:lnTo>
                    <a:pt x="1" y="1512"/>
                  </a:lnTo>
                  <a:cubicBezTo>
                    <a:pt x="1" y="1757"/>
                    <a:pt x="188" y="1945"/>
                    <a:pt x="422" y="1945"/>
                  </a:cubicBezTo>
                  <a:lnTo>
                    <a:pt x="2320" y="1945"/>
                  </a:lnTo>
                  <a:lnTo>
                    <a:pt x="2320" y="1851"/>
                  </a:lnTo>
                  <a:cubicBezTo>
                    <a:pt x="2320" y="1512"/>
                    <a:pt x="2191" y="1195"/>
                    <a:pt x="1945" y="949"/>
                  </a:cubicBezTo>
                  <a:lnTo>
                    <a:pt x="1371" y="375"/>
                  </a:lnTo>
                  <a:cubicBezTo>
                    <a:pt x="1136" y="141"/>
                    <a:pt x="808" y="0"/>
                    <a:pt x="469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22"/>
            <p:cNvSpPr/>
            <p:nvPr/>
          </p:nvSpPr>
          <p:spPr>
            <a:xfrm>
              <a:off x="6250735" y="1308621"/>
              <a:ext cx="31782" cy="32210"/>
            </a:xfrm>
            <a:custGeom>
              <a:avLst/>
              <a:gdLst/>
              <a:ahLst/>
              <a:cxnLst/>
              <a:rect l="l" t="t" r="r" b="b"/>
              <a:pathLst>
                <a:path w="891" h="903" extrusionOk="0">
                  <a:moveTo>
                    <a:pt x="445" y="1"/>
                  </a:moveTo>
                  <a:cubicBezTo>
                    <a:pt x="199" y="1"/>
                    <a:pt x="0" y="211"/>
                    <a:pt x="0" y="457"/>
                  </a:cubicBezTo>
                  <a:cubicBezTo>
                    <a:pt x="0" y="703"/>
                    <a:pt x="199" y="902"/>
                    <a:pt x="445" y="902"/>
                  </a:cubicBezTo>
                  <a:cubicBezTo>
                    <a:pt x="691" y="902"/>
                    <a:pt x="891" y="703"/>
                    <a:pt x="891" y="457"/>
                  </a:cubicBezTo>
                  <a:cubicBezTo>
                    <a:pt x="891" y="211"/>
                    <a:pt x="691" y="1"/>
                    <a:pt x="445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22"/>
            <p:cNvSpPr/>
            <p:nvPr/>
          </p:nvSpPr>
          <p:spPr>
            <a:xfrm>
              <a:off x="6206005" y="1523817"/>
              <a:ext cx="206030" cy="33886"/>
            </a:xfrm>
            <a:custGeom>
              <a:avLst/>
              <a:gdLst/>
              <a:ahLst/>
              <a:cxnLst/>
              <a:rect l="l" t="t" r="r" b="b"/>
              <a:pathLst>
                <a:path w="5776" h="950" extrusionOk="0">
                  <a:moveTo>
                    <a:pt x="5612" y="0"/>
                  </a:moveTo>
                  <a:cubicBezTo>
                    <a:pt x="5529" y="0"/>
                    <a:pt x="5459" y="70"/>
                    <a:pt x="5459" y="153"/>
                  </a:cubicBezTo>
                  <a:lnTo>
                    <a:pt x="5459" y="375"/>
                  </a:lnTo>
                  <a:cubicBezTo>
                    <a:pt x="5459" y="515"/>
                    <a:pt x="5342" y="633"/>
                    <a:pt x="5201" y="633"/>
                  </a:cubicBezTo>
                  <a:lnTo>
                    <a:pt x="164" y="633"/>
                  </a:lnTo>
                  <a:cubicBezTo>
                    <a:pt x="71" y="633"/>
                    <a:pt x="0" y="703"/>
                    <a:pt x="0" y="797"/>
                  </a:cubicBezTo>
                  <a:cubicBezTo>
                    <a:pt x="0" y="879"/>
                    <a:pt x="71" y="949"/>
                    <a:pt x="164" y="949"/>
                  </a:cubicBezTo>
                  <a:lnTo>
                    <a:pt x="5201" y="949"/>
                  </a:lnTo>
                  <a:cubicBezTo>
                    <a:pt x="5518" y="949"/>
                    <a:pt x="5776" y="692"/>
                    <a:pt x="5776" y="375"/>
                  </a:cubicBezTo>
                  <a:lnTo>
                    <a:pt x="5776" y="153"/>
                  </a:lnTo>
                  <a:cubicBezTo>
                    <a:pt x="5776" y="70"/>
                    <a:pt x="5706" y="0"/>
                    <a:pt x="5612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0" name="Google Shape;1920;p22"/>
          <p:cNvGrpSpPr/>
          <p:nvPr/>
        </p:nvGrpSpPr>
        <p:grpSpPr>
          <a:xfrm>
            <a:off x="7043152" y="2388071"/>
            <a:ext cx="524296" cy="437108"/>
            <a:chOff x="4163567" y="3374859"/>
            <a:chExt cx="379457" cy="316355"/>
          </a:xfrm>
        </p:grpSpPr>
        <p:sp>
          <p:nvSpPr>
            <p:cNvPr id="1921" name="Google Shape;1921;p22"/>
            <p:cNvSpPr/>
            <p:nvPr/>
          </p:nvSpPr>
          <p:spPr>
            <a:xfrm>
              <a:off x="4163567" y="3632680"/>
              <a:ext cx="379457" cy="24684"/>
            </a:xfrm>
            <a:custGeom>
              <a:avLst/>
              <a:gdLst/>
              <a:ahLst/>
              <a:cxnLst/>
              <a:rect l="l" t="t" r="r" b="b"/>
              <a:pathLst>
                <a:path w="10638" h="692" extrusionOk="0">
                  <a:moveTo>
                    <a:pt x="1" y="1"/>
                  </a:moveTo>
                  <a:lnTo>
                    <a:pt x="1" y="469"/>
                  </a:lnTo>
                  <a:cubicBezTo>
                    <a:pt x="1" y="598"/>
                    <a:pt x="94" y="692"/>
                    <a:pt x="212" y="692"/>
                  </a:cubicBezTo>
                  <a:lnTo>
                    <a:pt x="10415" y="692"/>
                  </a:lnTo>
                  <a:cubicBezTo>
                    <a:pt x="10544" y="692"/>
                    <a:pt x="10637" y="598"/>
                    <a:pt x="10637" y="469"/>
                  </a:cubicBezTo>
                  <a:lnTo>
                    <a:pt x="10637" y="1"/>
                  </a:ln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22"/>
            <p:cNvSpPr/>
            <p:nvPr/>
          </p:nvSpPr>
          <p:spPr>
            <a:xfrm>
              <a:off x="4349084" y="3399543"/>
              <a:ext cx="57322" cy="24648"/>
            </a:xfrm>
            <a:custGeom>
              <a:avLst/>
              <a:gdLst/>
              <a:ahLst/>
              <a:cxnLst/>
              <a:rect l="l" t="t" r="r" b="b"/>
              <a:pathLst>
                <a:path w="1607" h="691" extrusionOk="0">
                  <a:moveTo>
                    <a:pt x="141" y="0"/>
                  </a:moveTo>
                  <a:cubicBezTo>
                    <a:pt x="60" y="0"/>
                    <a:pt x="1" y="58"/>
                    <a:pt x="1" y="129"/>
                  </a:cubicBezTo>
                  <a:lnTo>
                    <a:pt x="1" y="691"/>
                  </a:lnTo>
                  <a:lnTo>
                    <a:pt x="1606" y="691"/>
                  </a:lnTo>
                  <a:lnTo>
                    <a:pt x="1606" y="129"/>
                  </a:lnTo>
                  <a:cubicBezTo>
                    <a:pt x="1606" y="58"/>
                    <a:pt x="1547" y="0"/>
                    <a:pt x="1477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22"/>
            <p:cNvSpPr/>
            <p:nvPr/>
          </p:nvSpPr>
          <p:spPr>
            <a:xfrm>
              <a:off x="4383791" y="3399543"/>
              <a:ext cx="22615" cy="24648"/>
            </a:xfrm>
            <a:custGeom>
              <a:avLst/>
              <a:gdLst/>
              <a:ahLst/>
              <a:cxnLst/>
              <a:rect l="l" t="t" r="r" b="b"/>
              <a:pathLst>
                <a:path w="634" h="691" extrusionOk="0">
                  <a:moveTo>
                    <a:pt x="1" y="0"/>
                  </a:moveTo>
                  <a:cubicBezTo>
                    <a:pt x="82" y="0"/>
                    <a:pt x="141" y="58"/>
                    <a:pt x="141" y="129"/>
                  </a:cubicBezTo>
                  <a:lnTo>
                    <a:pt x="141" y="691"/>
                  </a:lnTo>
                  <a:lnTo>
                    <a:pt x="633" y="691"/>
                  </a:lnTo>
                  <a:lnTo>
                    <a:pt x="633" y="129"/>
                  </a:lnTo>
                  <a:cubicBezTo>
                    <a:pt x="633" y="58"/>
                    <a:pt x="574" y="0"/>
                    <a:pt x="504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22"/>
            <p:cNvSpPr/>
            <p:nvPr/>
          </p:nvSpPr>
          <p:spPr>
            <a:xfrm>
              <a:off x="4358715" y="3374859"/>
              <a:ext cx="38488" cy="24719"/>
            </a:xfrm>
            <a:custGeom>
              <a:avLst/>
              <a:gdLst/>
              <a:ahLst/>
              <a:cxnLst/>
              <a:rect l="l" t="t" r="r" b="b"/>
              <a:pathLst>
                <a:path w="1079" h="693" extrusionOk="0">
                  <a:moveTo>
                    <a:pt x="305" y="1"/>
                  </a:moveTo>
                  <a:cubicBezTo>
                    <a:pt x="246" y="1"/>
                    <a:pt x="199" y="36"/>
                    <a:pt x="188" y="94"/>
                  </a:cubicBezTo>
                  <a:lnTo>
                    <a:pt x="1" y="692"/>
                  </a:lnTo>
                  <a:lnTo>
                    <a:pt x="1079" y="692"/>
                  </a:lnTo>
                  <a:lnTo>
                    <a:pt x="891" y="94"/>
                  </a:lnTo>
                  <a:cubicBezTo>
                    <a:pt x="868" y="36"/>
                    <a:pt x="821" y="1"/>
                    <a:pt x="762" y="1"/>
                  </a:cubicBezTo>
                  <a:close/>
                </a:path>
              </a:pathLst>
            </a:custGeom>
            <a:solidFill>
              <a:srgbClr val="FAB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22"/>
            <p:cNvSpPr/>
            <p:nvPr/>
          </p:nvSpPr>
          <p:spPr>
            <a:xfrm>
              <a:off x="4407190" y="3632680"/>
              <a:ext cx="135831" cy="24684"/>
            </a:xfrm>
            <a:custGeom>
              <a:avLst/>
              <a:gdLst/>
              <a:ahLst/>
              <a:cxnLst/>
              <a:rect l="l" t="t" r="r" b="b"/>
              <a:pathLst>
                <a:path w="3808" h="692" extrusionOk="0">
                  <a:moveTo>
                    <a:pt x="35" y="1"/>
                  </a:moveTo>
                  <a:cubicBezTo>
                    <a:pt x="12" y="106"/>
                    <a:pt x="1" y="223"/>
                    <a:pt x="1" y="340"/>
                  </a:cubicBezTo>
                  <a:cubicBezTo>
                    <a:pt x="1" y="457"/>
                    <a:pt x="12" y="574"/>
                    <a:pt x="35" y="692"/>
                  </a:cubicBezTo>
                  <a:lnTo>
                    <a:pt x="3585" y="692"/>
                  </a:lnTo>
                  <a:cubicBezTo>
                    <a:pt x="3714" y="692"/>
                    <a:pt x="3807" y="598"/>
                    <a:pt x="3807" y="469"/>
                  </a:cubicBezTo>
                  <a:lnTo>
                    <a:pt x="3807" y="1"/>
                  </a:ln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22"/>
            <p:cNvSpPr/>
            <p:nvPr/>
          </p:nvSpPr>
          <p:spPr>
            <a:xfrm>
              <a:off x="4163567" y="3632680"/>
              <a:ext cx="135439" cy="24684"/>
            </a:xfrm>
            <a:custGeom>
              <a:avLst/>
              <a:gdLst/>
              <a:ahLst/>
              <a:cxnLst/>
              <a:rect l="l" t="t" r="r" b="b"/>
              <a:pathLst>
                <a:path w="3797" h="692" extrusionOk="0">
                  <a:moveTo>
                    <a:pt x="1" y="1"/>
                  </a:moveTo>
                  <a:lnTo>
                    <a:pt x="1" y="469"/>
                  </a:lnTo>
                  <a:cubicBezTo>
                    <a:pt x="1" y="598"/>
                    <a:pt x="94" y="692"/>
                    <a:pt x="212" y="692"/>
                  </a:cubicBezTo>
                  <a:lnTo>
                    <a:pt x="3773" y="692"/>
                  </a:lnTo>
                  <a:cubicBezTo>
                    <a:pt x="3785" y="574"/>
                    <a:pt x="3796" y="457"/>
                    <a:pt x="3796" y="340"/>
                  </a:cubicBezTo>
                  <a:cubicBezTo>
                    <a:pt x="3796" y="223"/>
                    <a:pt x="3785" y="106"/>
                    <a:pt x="3773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22"/>
            <p:cNvSpPr/>
            <p:nvPr/>
          </p:nvSpPr>
          <p:spPr>
            <a:xfrm>
              <a:off x="4163567" y="3424155"/>
              <a:ext cx="379457" cy="208562"/>
            </a:xfrm>
            <a:custGeom>
              <a:avLst/>
              <a:gdLst/>
              <a:ahLst/>
              <a:cxnLst/>
              <a:rect l="l" t="t" r="r" b="b"/>
              <a:pathLst>
                <a:path w="10638" h="5847" extrusionOk="0">
                  <a:moveTo>
                    <a:pt x="435" y="1"/>
                  </a:moveTo>
                  <a:cubicBezTo>
                    <a:pt x="188" y="1"/>
                    <a:pt x="1" y="201"/>
                    <a:pt x="1" y="435"/>
                  </a:cubicBezTo>
                  <a:lnTo>
                    <a:pt x="1" y="5155"/>
                  </a:lnTo>
                  <a:lnTo>
                    <a:pt x="48" y="5285"/>
                  </a:lnTo>
                  <a:lnTo>
                    <a:pt x="305" y="5847"/>
                  </a:lnTo>
                  <a:lnTo>
                    <a:pt x="10637" y="5847"/>
                  </a:lnTo>
                  <a:lnTo>
                    <a:pt x="10637" y="4582"/>
                  </a:lnTo>
                  <a:lnTo>
                    <a:pt x="10403" y="4230"/>
                  </a:lnTo>
                  <a:lnTo>
                    <a:pt x="10637" y="3890"/>
                  </a:lnTo>
                  <a:lnTo>
                    <a:pt x="10637" y="3515"/>
                  </a:lnTo>
                  <a:cubicBezTo>
                    <a:pt x="10637" y="3328"/>
                    <a:pt x="10509" y="3164"/>
                    <a:pt x="10333" y="3106"/>
                  </a:cubicBezTo>
                  <a:lnTo>
                    <a:pt x="10075" y="3023"/>
                  </a:lnTo>
                  <a:lnTo>
                    <a:pt x="9396" y="2801"/>
                  </a:lnTo>
                  <a:cubicBezTo>
                    <a:pt x="9325" y="2789"/>
                    <a:pt x="9279" y="2731"/>
                    <a:pt x="9255" y="2672"/>
                  </a:cubicBezTo>
                  <a:lnTo>
                    <a:pt x="8400" y="294"/>
                  </a:lnTo>
                  <a:cubicBezTo>
                    <a:pt x="8341" y="118"/>
                    <a:pt x="8177" y="1"/>
                    <a:pt x="7990" y="1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22"/>
            <p:cNvSpPr/>
            <p:nvPr/>
          </p:nvSpPr>
          <p:spPr>
            <a:xfrm>
              <a:off x="4165243" y="3531984"/>
              <a:ext cx="377781" cy="100732"/>
            </a:xfrm>
            <a:custGeom>
              <a:avLst/>
              <a:gdLst/>
              <a:ahLst/>
              <a:cxnLst/>
              <a:rect l="l" t="t" r="r" b="b"/>
              <a:pathLst>
                <a:path w="10591" h="2824" extrusionOk="0">
                  <a:moveTo>
                    <a:pt x="10028" y="0"/>
                  </a:moveTo>
                  <a:lnTo>
                    <a:pt x="10028" y="1710"/>
                  </a:lnTo>
                  <a:cubicBezTo>
                    <a:pt x="10028" y="1793"/>
                    <a:pt x="9958" y="1847"/>
                    <a:pt x="9889" y="1847"/>
                  </a:cubicBezTo>
                  <a:cubicBezTo>
                    <a:pt x="9859" y="1847"/>
                    <a:pt x="9830" y="1837"/>
                    <a:pt x="9806" y="1816"/>
                  </a:cubicBezTo>
                  <a:cubicBezTo>
                    <a:pt x="9489" y="1523"/>
                    <a:pt x="9068" y="1348"/>
                    <a:pt x="8599" y="1348"/>
                  </a:cubicBezTo>
                  <a:cubicBezTo>
                    <a:pt x="7955" y="1348"/>
                    <a:pt x="7381" y="1687"/>
                    <a:pt x="7065" y="2202"/>
                  </a:cubicBezTo>
                  <a:cubicBezTo>
                    <a:pt x="7041" y="2238"/>
                    <a:pt x="6995" y="2262"/>
                    <a:pt x="6959" y="2262"/>
                  </a:cubicBezTo>
                  <a:lnTo>
                    <a:pt x="3585" y="2262"/>
                  </a:lnTo>
                  <a:cubicBezTo>
                    <a:pt x="3538" y="2262"/>
                    <a:pt x="3504" y="2238"/>
                    <a:pt x="3480" y="2202"/>
                  </a:cubicBezTo>
                  <a:cubicBezTo>
                    <a:pt x="3152" y="1687"/>
                    <a:pt x="2590" y="1348"/>
                    <a:pt x="1934" y="1348"/>
                  </a:cubicBezTo>
                  <a:cubicBezTo>
                    <a:pt x="1289" y="1348"/>
                    <a:pt x="727" y="1687"/>
                    <a:pt x="399" y="2202"/>
                  </a:cubicBezTo>
                  <a:cubicBezTo>
                    <a:pt x="375" y="2238"/>
                    <a:pt x="341" y="2262"/>
                    <a:pt x="294" y="2262"/>
                  </a:cubicBezTo>
                  <a:lnTo>
                    <a:pt x="1" y="2262"/>
                  </a:lnTo>
                  <a:lnTo>
                    <a:pt x="258" y="2824"/>
                  </a:lnTo>
                  <a:lnTo>
                    <a:pt x="10590" y="2824"/>
                  </a:lnTo>
                  <a:lnTo>
                    <a:pt x="10590" y="1559"/>
                  </a:lnTo>
                  <a:lnTo>
                    <a:pt x="10356" y="1207"/>
                  </a:lnTo>
                  <a:lnTo>
                    <a:pt x="10590" y="867"/>
                  </a:lnTo>
                  <a:lnTo>
                    <a:pt x="10590" y="492"/>
                  </a:lnTo>
                  <a:cubicBezTo>
                    <a:pt x="10590" y="305"/>
                    <a:pt x="10462" y="141"/>
                    <a:pt x="10286" y="83"/>
                  </a:cubicBezTo>
                  <a:lnTo>
                    <a:pt x="10028" y="0"/>
                  </a:ln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22"/>
            <p:cNvSpPr/>
            <p:nvPr/>
          </p:nvSpPr>
          <p:spPr>
            <a:xfrm>
              <a:off x="4163567" y="3608032"/>
              <a:ext cx="24719" cy="24684"/>
            </a:xfrm>
            <a:custGeom>
              <a:avLst/>
              <a:gdLst/>
              <a:ahLst/>
              <a:cxnLst/>
              <a:rect l="l" t="t" r="r" b="b"/>
              <a:pathLst>
                <a:path w="693" h="692" extrusionOk="0">
                  <a:moveTo>
                    <a:pt x="1" y="0"/>
                  </a:moveTo>
                  <a:lnTo>
                    <a:pt x="1" y="692"/>
                  </a:lnTo>
                  <a:lnTo>
                    <a:pt x="692" y="692"/>
                  </a:lnTo>
                  <a:lnTo>
                    <a:pt x="692" y="211"/>
                  </a:lnTo>
                  <a:cubicBezTo>
                    <a:pt x="692" y="94"/>
                    <a:pt x="599" y="0"/>
                    <a:pt x="469" y="0"/>
                  </a:cubicBezTo>
                  <a:close/>
                </a:path>
              </a:pathLst>
            </a:custGeom>
            <a:solidFill>
              <a:srgbClr val="FAB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22"/>
            <p:cNvSpPr/>
            <p:nvPr/>
          </p:nvSpPr>
          <p:spPr>
            <a:xfrm>
              <a:off x="4425595" y="3598437"/>
              <a:ext cx="92778" cy="92778"/>
            </a:xfrm>
            <a:custGeom>
              <a:avLst/>
              <a:gdLst/>
              <a:ahLst/>
              <a:cxnLst/>
              <a:rect l="l" t="t" r="r" b="b"/>
              <a:pathLst>
                <a:path w="2601" h="2601" extrusionOk="0">
                  <a:moveTo>
                    <a:pt x="1300" y="0"/>
                  </a:moveTo>
                  <a:cubicBezTo>
                    <a:pt x="586" y="0"/>
                    <a:pt x="0" y="586"/>
                    <a:pt x="0" y="1300"/>
                  </a:cubicBezTo>
                  <a:cubicBezTo>
                    <a:pt x="0" y="2015"/>
                    <a:pt x="586" y="2601"/>
                    <a:pt x="1300" y="2601"/>
                  </a:cubicBezTo>
                  <a:cubicBezTo>
                    <a:pt x="2015" y="2601"/>
                    <a:pt x="2601" y="2015"/>
                    <a:pt x="2601" y="1300"/>
                  </a:cubicBezTo>
                  <a:cubicBezTo>
                    <a:pt x="2601" y="586"/>
                    <a:pt x="2015" y="0"/>
                    <a:pt x="1300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22"/>
            <p:cNvSpPr/>
            <p:nvPr/>
          </p:nvSpPr>
          <p:spPr>
            <a:xfrm>
              <a:off x="4433086" y="3606356"/>
              <a:ext cx="85287" cy="84859"/>
            </a:xfrm>
            <a:custGeom>
              <a:avLst/>
              <a:gdLst/>
              <a:ahLst/>
              <a:cxnLst/>
              <a:rect l="l" t="t" r="r" b="b"/>
              <a:pathLst>
                <a:path w="2391" h="2379" extrusionOk="0">
                  <a:moveTo>
                    <a:pt x="1805" y="0"/>
                  </a:moveTo>
                  <a:cubicBezTo>
                    <a:pt x="1933" y="200"/>
                    <a:pt x="2016" y="446"/>
                    <a:pt x="2016" y="703"/>
                  </a:cubicBezTo>
                  <a:cubicBezTo>
                    <a:pt x="2016" y="1430"/>
                    <a:pt x="1430" y="2004"/>
                    <a:pt x="715" y="2004"/>
                  </a:cubicBezTo>
                  <a:cubicBezTo>
                    <a:pt x="457" y="2004"/>
                    <a:pt x="212" y="1922"/>
                    <a:pt x="1" y="1793"/>
                  </a:cubicBezTo>
                  <a:lnTo>
                    <a:pt x="1" y="1793"/>
                  </a:lnTo>
                  <a:cubicBezTo>
                    <a:pt x="235" y="2145"/>
                    <a:pt x="634" y="2379"/>
                    <a:pt x="1090" y="2379"/>
                  </a:cubicBezTo>
                  <a:cubicBezTo>
                    <a:pt x="1805" y="2379"/>
                    <a:pt x="2391" y="1793"/>
                    <a:pt x="2391" y="1078"/>
                  </a:cubicBezTo>
                  <a:cubicBezTo>
                    <a:pt x="2391" y="622"/>
                    <a:pt x="2156" y="223"/>
                    <a:pt x="1805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22"/>
            <p:cNvSpPr/>
            <p:nvPr/>
          </p:nvSpPr>
          <p:spPr>
            <a:xfrm>
              <a:off x="4459410" y="3632680"/>
              <a:ext cx="24719" cy="24684"/>
            </a:xfrm>
            <a:custGeom>
              <a:avLst/>
              <a:gdLst/>
              <a:ahLst/>
              <a:cxnLst/>
              <a:rect l="l" t="t" r="r" b="b"/>
              <a:pathLst>
                <a:path w="693" h="692" extrusionOk="0">
                  <a:moveTo>
                    <a:pt x="352" y="1"/>
                  </a:moveTo>
                  <a:cubicBezTo>
                    <a:pt x="164" y="1"/>
                    <a:pt x="0" y="153"/>
                    <a:pt x="0" y="340"/>
                  </a:cubicBezTo>
                  <a:cubicBezTo>
                    <a:pt x="0" y="528"/>
                    <a:pt x="164" y="692"/>
                    <a:pt x="352" y="692"/>
                  </a:cubicBezTo>
                  <a:cubicBezTo>
                    <a:pt x="539" y="692"/>
                    <a:pt x="692" y="528"/>
                    <a:pt x="692" y="340"/>
                  </a:cubicBezTo>
                  <a:cubicBezTo>
                    <a:pt x="692" y="153"/>
                    <a:pt x="539" y="1"/>
                    <a:pt x="352" y="1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22"/>
            <p:cNvSpPr/>
            <p:nvPr/>
          </p:nvSpPr>
          <p:spPr>
            <a:xfrm>
              <a:off x="4188250" y="3598437"/>
              <a:ext cx="92350" cy="92778"/>
            </a:xfrm>
            <a:custGeom>
              <a:avLst/>
              <a:gdLst/>
              <a:ahLst/>
              <a:cxnLst/>
              <a:rect l="l" t="t" r="r" b="b"/>
              <a:pathLst>
                <a:path w="2589" h="2601" extrusionOk="0">
                  <a:moveTo>
                    <a:pt x="1289" y="0"/>
                  </a:moveTo>
                  <a:cubicBezTo>
                    <a:pt x="574" y="0"/>
                    <a:pt x="0" y="586"/>
                    <a:pt x="0" y="1300"/>
                  </a:cubicBezTo>
                  <a:cubicBezTo>
                    <a:pt x="0" y="2015"/>
                    <a:pt x="574" y="2601"/>
                    <a:pt x="1289" y="2601"/>
                  </a:cubicBezTo>
                  <a:cubicBezTo>
                    <a:pt x="2015" y="2601"/>
                    <a:pt x="2589" y="2015"/>
                    <a:pt x="2589" y="1300"/>
                  </a:cubicBezTo>
                  <a:cubicBezTo>
                    <a:pt x="2589" y="586"/>
                    <a:pt x="2015" y="0"/>
                    <a:pt x="1289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22"/>
            <p:cNvSpPr/>
            <p:nvPr/>
          </p:nvSpPr>
          <p:spPr>
            <a:xfrm>
              <a:off x="4195776" y="3606356"/>
              <a:ext cx="84823" cy="84859"/>
            </a:xfrm>
            <a:custGeom>
              <a:avLst/>
              <a:gdLst/>
              <a:ahLst/>
              <a:cxnLst/>
              <a:rect l="l" t="t" r="r" b="b"/>
              <a:pathLst>
                <a:path w="2378" h="2379" extrusionOk="0">
                  <a:moveTo>
                    <a:pt x="1792" y="0"/>
                  </a:moveTo>
                  <a:cubicBezTo>
                    <a:pt x="1933" y="200"/>
                    <a:pt x="2003" y="446"/>
                    <a:pt x="2003" y="703"/>
                  </a:cubicBezTo>
                  <a:cubicBezTo>
                    <a:pt x="2003" y="1430"/>
                    <a:pt x="1429" y="2004"/>
                    <a:pt x="714" y="2004"/>
                  </a:cubicBezTo>
                  <a:cubicBezTo>
                    <a:pt x="445" y="2004"/>
                    <a:pt x="199" y="1922"/>
                    <a:pt x="0" y="1793"/>
                  </a:cubicBezTo>
                  <a:lnTo>
                    <a:pt x="0" y="1793"/>
                  </a:lnTo>
                  <a:cubicBezTo>
                    <a:pt x="235" y="2145"/>
                    <a:pt x="633" y="2379"/>
                    <a:pt x="1078" y="2379"/>
                  </a:cubicBezTo>
                  <a:cubicBezTo>
                    <a:pt x="1804" y="2379"/>
                    <a:pt x="2378" y="1793"/>
                    <a:pt x="2378" y="1078"/>
                  </a:cubicBezTo>
                  <a:cubicBezTo>
                    <a:pt x="2378" y="622"/>
                    <a:pt x="2143" y="223"/>
                    <a:pt x="1792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22"/>
            <p:cNvSpPr/>
            <p:nvPr/>
          </p:nvSpPr>
          <p:spPr>
            <a:xfrm>
              <a:off x="4222065" y="3632680"/>
              <a:ext cx="24719" cy="24684"/>
            </a:xfrm>
            <a:custGeom>
              <a:avLst/>
              <a:gdLst/>
              <a:ahLst/>
              <a:cxnLst/>
              <a:rect l="l" t="t" r="r" b="b"/>
              <a:pathLst>
                <a:path w="693" h="692" extrusionOk="0">
                  <a:moveTo>
                    <a:pt x="341" y="1"/>
                  </a:moveTo>
                  <a:cubicBezTo>
                    <a:pt x="154" y="1"/>
                    <a:pt x="1" y="153"/>
                    <a:pt x="1" y="340"/>
                  </a:cubicBezTo>
                  <a:cubicBezTo>
                    <a:pt x="1" y="528"/>
                    <a:pt x="154" y="692"/>
                    <a:pt x="341" y="692"/>
                  </a:cubicBezTo>
                  <a:cubicBezTo>
                    <a:pt x="540" y="692"/>
                    <a:pt x="692" y="528"/>
                    <a:pt x="692" y="340"/>
                  </a:cubicBezTo>
                  <a:cubicBezTo>
                    <a:pt x="692" y="153"/>
                    <a:pt x="540" y="1"/>
                    <a:pt x="341" y="1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22"/>
            <p:cNvSpPr/>
            <p:nvPr/>
          </p:nvSpPr>
          <p:spPr>
            <a:xfrm>
              <a:off x="4368738" y="3448838"/>
              <a:ext cx="98663" cy="74408"/>
            </a:xfrm>
            <a:custGeom>
              <a:avLst/>
              <a:gdLst/>
              <a:ahLst/>
              <a:cxnLst/>
              <a:rect l="l" t="t" r="r" b="b"/>
              <a:pathLst>
                <a:path w="2766" h="2086" extrusionOk="0">
                  <a:moveTo>
                    <a:pt x="165" y="1"/>
                  </a:moveTo>
                  <a:cubicBezTo>
                    <a:pt x="71" y="1"/>
                    <a:pt x="1" y="82"/>
                    <a:pt x="1" y="176"/>
                  </a:cubicBezTo>
                  <a:lnTo>
                    <a:pt x="1" y="1909"/>
                  </a:lnTo>
                  <a:cubicBezTo>
                    <a:pt x="1" y="2003"/>
                    <a:pt x="71" y="2086"/>
                    <a:pt x="165" y="2086"/>
                  </a:cubicBezTo>
                  <a:lnTo>
                    <a:pt x="2566" y="2086"/>
                  </a:lnTo>
                  <a:cubicBezTo>
                    <a:pt x="2683" y="2086"/>
                    <a:pt x="2766" y="1969"/>
                    <a:pt x="2719" y="1851"/>
                  </a:cubicBezTo>
                  <a:lnTo>
                    <a:pt x="2097" y="118"/>
                  </a:lnTo>
                  <a:cubicBezTo>
                    <a:pt x="2074" y="47"/>
                    <a:pt x="2016" y="1"/>
                    <a:pt x="1946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22"/>
            <p:cNvSpPr/>
            <p:nvPr/>
          </p:nvSpPr>
          <p:spPr>
            <a:xfrm>
              <a:off x="4421386" y="3448838"/>
              <a:ext cx="46014" cy="74408"/>
            </a:xfrm>
            <a:custGeom>
              <a:avLst/>
              <a:gdLst/>
              <a:ahLst/>
              <a:cxnLst/>
              <a:rect l="l" t="t" r="r" b="b"/>
              <a:pathLst>
                <a:path w="1290" h="2086" extrusionOk="0">
                  <a:moveTo>
                    <a:pt x="1" y="1"/>
                  </a:moveTo>
                  <a:lnTo>
                    <a:pt x="751" y="2086"/>
                  </a:lnTo>
                  <a:lnTo>
                    <a:pt x="1090" y="2086"/>
                  </a:lnTo>
                  <a:cubicBezTo>
                    <a:pt x="1207" y="2086"/>
                    <a:pt x="1290" y="1969"/>
                    <a:pt x="1243" y="1851"/>
                  </a:cubicBezTo>
                  <a:lnTo>
                    <a:pt x="621" y="118"/>
                  </a:lnTo>
                  <a:cubicBezTo>
                    <a:pt x="598" y="47"/>
                    <a:pt x="540" y="1"/>
                    <a:pt x="470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22"/>
            <p:cNvSpPr/>
            <p:nvPr/>
          </p:nvSpPr>
          <p:spPr>
            <a:xfrm>
              <a:off x="4222065" y="3484330"/>
              <a:ext cx="61887" cy="61887"/>
            </a:xfrm>
            <a:custGeom>
              <a:avLst/>
              <a:gdLst/>
              <a:ahLst/>
              <a:cxnLst/>
              <a:rect l="l" t="t" r="r" b="b"/>
              <a:pathLst>
                <a:path w="1735" h="1735" extrusionOk="0">
                  <a:moveTo>
                    <a:pt x="692" y="1"/>
                  </a:moveTo>
                  <a:cubicBezTo>
                    <a:pt x="599" y="1"/>
                    <a:pt x="516" y="83"/>
                    <a:pt x="516" y="177"/>
                  </a:cubicBezTo>
                  <a:lnTo>
                    <a:pt x="516" y="482"/>
                  </a:lnTo>
                  <a:cubicBezTo>
                    <a:pt x="516" y="505"/>
                    <a:pt x="505" y="528"/>
                    <a:pt x="482" y="528"/>
                  </a:cubicBezTo>
                  <a:lnTo>
                    <a:pt x="177" y="528"/>
                  </a:lnTo>
                  <a:cubicBezTo>
                    <a:pt x="71" y="528"/>
                    <a:pt x="1" y="599"/>
                    <a:pt x="1" y="692"/>
                  </a:cubicBezTo>
                  <a:lnTo>
                    <a:pt x="1" y="1044"/>
                  </a:lnTo>
                  <a:cubicBezTo>
                    <a:pt x="1" y="1138"/>
                    <a:pt x="71" y="1219"/>
                    <a:pt x="177" y="1219"/>
                  </a:cubicBezTo>
                  <a:lnTo>
                    <a:pt x="482" y="1219"/>
                  </a:lnTo>
                  <a:cubicBezTo>
                    <a:pt x="505" y="1219"/>
                    <a:pt x="516" y="1231"/>
                    <a:pt x="516" y="1255"/>
                  </a:cubicBezTo>
                  <a:lnTo>
                    <a:pt x="516" y="1559"/>
                  </a:lnTo>
                  <a:cubicBezTo>
                    <a:pt x="516" y="1653"/>
                    <a:pt x="599" y="1734"/>
                    <a:pt x="692" y="1734"/>
                  </a:cubicBezTo>
                  <a:lnTo>
                    <a:pt x="1044" y="1734"/>
                  </a:lnTo>
                  <a:cubicBezTo>
                    <a:pt x="1138" y="1734"/>
                    <a:pt x="1208" y="1653"/>
                    <a:pt x="1208" y="1559"/>
                  </a:cubicBezTo>
                  <a:lnTo>
                    <a:pt x="1208" y="1255"/>
                  </a:lnTo>
                  <a:cubicBezTo>
                    <a:pt x="1208" y="1231"/>
                    <a:pt x="1231" y="1219"/>
                    <a:pt x="1255" y="1219"/>
                  </a:cubicBezTo>
                  <a:lnTo>
                    <a:pt x="1559" y="1219"/>
                  </a:lnTo>
                  <a:cubicBezTo>
                    <a:pt x="1653" y="1219"/>
                    <a:pt x="1734" y="1138"/>
                    <a:pt x="1734" y="1044"/>
                  </a:cubicBezTo>
                  <a:lnTo>
                    <a:pt x="1734" y="692"/>
                  </a:lnTo>
                  <a:cubicBezTo>
                    <a:pt x="1734" y="599"/>
                    <a:pt x="1653" y="528"/>
                    <a:pt x="1559" y="528"/>
                  </a:cubicBezTo>
                  <a:lnTo>
                    <a:pt x="1255" y="528"/>
                  </a:lnTo>
                  <a:cubicBezTo>
                    <a:pt x="1231" y="528"/>
                    <a:pt x="1208" y="505"/>
                    <a:pt x="1208" y="482"/>
                  </a:cubicBezTo>
                  <a:lnTo>
                    <a:pt x="1208" y="177"/>
                  </a:lnTo>
                  <a:cubicBezTo>
                    <a:pt x="1208" y="83"/>
                    <a:pt x="1138" y="1"/>
                    <a:pt x="1044" y="1"/>
                  </a:cubicBezTo>
                  <a:close/>
                </a:path>
              </a:pathLst>
            </a:custGeom>
            <a:solidFill>
              <a:srgbClr val="E66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22"/>
            <p:cNvSpPr/>
            <p:nvPr/>
          </p:nvSpPr>
          <p:spPr>
            <a:xfrm>
              <a:off x="4518336" y="3562910"/>
              <a:ext cx="24684" cy="24684"/>
            </a:xfrm>
            <a:custGeom>
              <a:avLst/>
              <a:gdLst/>
              <a:ahLst/>
              <a:cxnLst/>
              <a:rect l="l" t="t" r="r" b="b"/>
              <a:pathLst>
                <a:path w="692" h="692" extrusionOk="0">
                  <a:moveTo>
                    <a:pt x="165" y="0"/>
                  </a:moveTo>
                  <a:cubicBezTo>
                    <a:pt x="71" y="0"/>
                    <a:pt x="1" y="70"/>
                    <a:pt x="1" y="164"/>
                  </a:cubicBezTo>
                  <a:lnTo>
                    <a:pt x="1" y="515"/>
                  </a:lnTo>
                  <a:cubicBezTo>
                    <a:pt x="1" y="609"/>
                    <a:pt x="71" y="692"/>
                    <a:pt x="165" y="692"/>
                  </a:cubicBezTo>
                  <a:lnTo>
                    <a:pt x="691" y="692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22"/>
            <p:cNvSpPr/>
            <p:nvPr/>
          </p:nvSpPr>
          <p:spPr>
            <a:xfrm>
              <a:off x="4368738" y="3542008"/>
              <a:ext cx="26360" cy="11343"/>
            </a:xfrm>
            <a:custGeom>
              <a:avLst/>
              <a:gdLst/>
              <a:ahLst/>
              <a:cxnLst/>
              <a:rect l="l" t="t" r="r" b="b"/>
              <a:pathLst>
                <a:path w="739" h="318" extrusionOk="0">
                  <a:moveTo>
                    <a:pt x="153" y="0"/>
                  </a:moveTo>
                  <a:cubicBezTo>
                    <a:pt x="71" y="0"/>
                    <a:pt x="1" y="71"/>
                    <a:pt x="1" y="164"/>
                  </a:cubicBezTo>
                  <a:cubicBezTo>
                    <a:pt x="1" y="247"/>
                    <a:pt x="71" y="317"/>
                    <a:pt x="153" y="317"/>
                  </a:cubicBezTo>
                  <a:lnTo>
                    <a:pt x="587" y="317"/>
                  </a:lnTo>
                  <a:cubicBezTo>
                    <a:pt x="668" y="317"/>
                    <a:pt x="738" y="247"/>
                    <a:pt x="738" y="164"/>
                  </a:cubicBezTo>
                  <a:cubicBezTo>
                    <a:pt x="738" y="71"/>
                    <a:pt x="668" y="0"/>
                    <a:pt x="587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22"/>
            <p:cNvSpPr/>
            <p:nvPr/>
          </p:nvSpPr>
          <p:spPr>
            <a:xfrm>
              <a:off x="4338241" y="3443381"/>
              <a:ext cx="11343" cy="150064"/>
            </a:xfrm>
            <a:custGeom>
              <a:avLst/>
              <a:gdLst/>
              <a:ahLst/>
              <a:cxnLst/>
              <a:rect l="l" t="t" r="r" b="b"/>
              <a:pathLst>
                <a:path w="318" h="4207" extrusionOk="0">
                  <a:moveTo>
                    <a:pt x="164" y="1"/>
                  </a:moveTo>
                  <a:cubicBezTo>
                    <a:pt x="71" y="1"/>
                    <a:pt x="0" y="71"/>
                    <a:pt x="0" y="154"/>
                  </a:cubicBezTo>
                  <a:lnTo>
                    <a:pt x="0" y="4054"/>
                  </a:lnTo>
                  <a:cubicBezTo>
                    <a:pt x="0" y="4136"/>
                    <a:pt x="71" y="4207"/>
                    <a:pt x="164" y="4207"/>
                  </a:cubicBezTo>
                  <a:cubicBezTo>
                    <a:pt x="247" y="4207"/>
                    <a:pt x="317" y="4136"/>
                    <a:pt x="317" y="4054"/>
                  </a:cubicBezTo>
                  <a:lnTo>
                    <a:pt x="317" y="154"/>
                  </a:lnTo>
                  <a:cubicBezTo>
                    <a:pt x="317" y="71"/>
                    <a:pt x="247" y="1"/>
                    <a:pt x="164" y="1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2" name="Google Shape;1942;p22"/>
          <p:cNvGrpSpPr/>
          <p:nvPr/>
        </p:nvGrpSpPr>
        <p:grpSpPr>
          <a:xfrm>
            <a:off x="4309876" y="2399604"/>
            <a:ext cx="524247" cy="414043"/>
            <a:chOff x="6032615" y="4085186"/>
            <a:chExt cx="379422" cy="299662"/>
          </a:xfrm>
        </p:grpSpPr>
        <p:sp>
          <p:nvSpPr>
            <p:cNvPr id="1943" name="Google Shape;1943;p22"/>
            <p:cNvSpPr/>
            <p:nvPr/>
          </p:nvSpPr>
          <p:spPr>
            <a:xfrm>
              <a:off x="6222306" y="4110261"/>
              <a:ext cx="56858" cy="24719"/>
            </a:xfrm>
            <a:custGeom>
              <a:avLst/>
              <a:gdLst/>
              <a:ahLst/>
              <a:cxnLst/>
              <a:rect l="l" t="t" r="r" b="b"/>
              <a:pathLst>
                <a:path w="1594" h="693" extrusionOk="0">
                  <a:moveTo>
                    <a:pt x="129" y="1"/>
                  </a:moveTo>
                  <a:cubicBezTo>
                    <a:pt x="59" y="1"/>
                    <a:pt x="1" y="60"/>
                    <a:pt x="1" y="130"/>
                  </a:cubicBezTo>
                  <a:lnTo>
                    <a:pt x="1" y="692"/>
                  </a:lnTo>
                  <a:lnTo>
                    <a:pt x="1594" y="692"/>
                  </a:lnTo>
                  <a:lnTo>
                    <a:pt x="1594" y="130"/>
                  </a:lnTo>
                  <a:cubicBezTo>
                    <a:pt x="1594" y="60"/>
                    <a:pt x="1535" y="1"/>
                    <a:pt x="1464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22"/>
            <p:cNvSpPr/>
            <p:nvPr/>
          </p:nvSpPr>
          <p:spPr>
            <a:xfrm>
              <a:off x="6256977" y="4110261"/>
              <a:ext cx="22187" cy="24719"/>
            </a:xfrm>
            <a:custGeom>
              <a:avLst/>
              <a:gdLst/>
              <a:ahLst/>
              <a:cxnLst/>
              <a:rect l="l" t="t" r="r" b="b"/>
              <a:pathLst>
                <a:path w="622" h="693" extrusionOk="0">
                  <a:moveTo>
                    <a:pt x="0" y="1"/>
                  </a:moveTo>
                  <a:cubicBezTo>
                    <a:pt x="71" y="1"/>
                    <a:pt x="130" y="60"/>
                    <a:pt x="130" y="130"/>
                  </a:cubicBezTo>
                  <a:lnTo>
                    <a:pt x="130" y="692"/>
                  </a:lnTo>
                  <a:lnTo>
                    <a:pt x="622" y="692"/>
                  </a:lnTo>
                  <a:lnTo>
                    <a:pt x="622" y="130"/>
                  </a:lnTo>
                  <a:cubicBezTo>
                    <a:pt x="622" y="60"/>
                    <a:pt x="563" y="1"/>
                    <a:pt x="492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22"/>
            <p:cNvSpPr/>
            <p:nvPr/>
          </p:nvSpPr>
          <p:spPr>
            <a:xfrm>
              <a:off x="6231509" y="4085186"/>
              <a:ext cx="38488" cy="25112"/>
            </a:xfrm>
            <a:custGeom>
              <a:avLst/>
              <a:gdLst/>
              <a:ahLst/>
              <a:cxnLst/>
              <a:rect l="l" t="t" r="r" b="b"/>
              <a:pathLst>
                <a:path w="1079" h="704" extrusionOk="0">
                  <a:moveTo>
                    <a:pt x="305" y="1"/>
                  </a:moveTo>
                  <a:cubicBezTo>
                    <a:pt x="258" y="1"/>
                    <a:pt x="199" y="48"/>
                    <a:pt x="188" y="95"/>
                  </a:cubicBezTo>
                  <a:lnTo>
                    <a:pt x="0" y="704"/>
                  </a:lnTo>
                  <a:lnTo>
                    <a:pt x="1078" y="704"/>
                  </a:lnTo>
                  <a:lnTo>
                    <a:pt x="891" y="95"/>
                  </a:lnTo>
                  <a:cubicBezTo>
                    <a:pt x="878" y="48"/>
                    <a:pt x="820" y="1"/>
                    <a:pt x="774" y="1"/>
                  </a:cubicBezTo>
                  <a:close/>
                </a:path>
              </a:pathLst>
            </a:custGeom>
            <a:solidFill>
              <a:srgbClr val="FAB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22"/>
            <p:cNvSpPr/>
            <p:nvPr/>
          </p:nvSpPr>
          <p:spPr>
            <a:xfrm>
              <a:off x="6032615" y="4335087"/>
              <a:ext cx="379422" cy="25112"/>
            </a:xfrm>
            <a:custGeom>
              <a:avLst/>
              <a:gdLst/>
              <a:ahLst/>
              <a:cxnLst/>
              <a:rect l="l" t="t" r="r" b="b"/>
              <a:pathLst>
                <a:path w="10637" h="704" extrusionOk="0">
                  <a:moveTo>
                    <a:pt x="0" y="0"/>
                  </a:moveTo>
                  <a:lnTo>
                    <a:pt x="0" y="481"/>
                  </a:lnTo>
                  <a:cubicBezTo>
                    <a:pt x="0" y="598"/>
                    <a:pt x="94" y="703"/>
                    <a:pt x="211" y="703"/>
                  </a:cubicBezTo>
                  <a:lnTo>
                    <a:pt x="10414" y="703"/>
                  </a:lnTo>
                  <a:cubicBezTo>
                    <a:pt x="10543" y="703"/>
                    <a:pt x="10637" y="598"/>
                    <a:pt x="10637" y="481"/>
                  </a:cubicBezTo>
                  <a:lnTo>
                    <a:pt x="10637" y="0"/>
                  </a:ln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22"/>
            <p:cNvSpPr/>
            <p:nvPr/>
          </p:nvSpPr>
          <p:spPr>
            <a:xfrm>
              <a:off x="6046384" y="4335087"/>
              <a:ext cx="114108" cy="25112"/>
            </a:xfrm>
            <a:custGeom>
              <a:avLst/>
              <a:gdLst/>
              <a:ahLst/>
              <a:cxnLst/>
              <a:rect l="l" t="t" r="r" b="b"/>
              <a:pathLst>
                <a:path w="3199" h="704" extrusionOk="0">
                  <a:moveTo>
                    <a:pt x="36" y="0"/>
                  </a:moveTo>
                  <a:cubicBezTo>
                    <a:pt x="13" y="117"/>
                    <a:pt x="0" y="234"/>
                    <a:pt x="0" y="352"/>
                  </a:cubicBezTo>
                  <a:cubicBezTo>
                    <a:pt x="0" y="469"/>
                    <a:pt x="13" y="586"/>
                    <a:pt x="36" y="703"/>
                  </a:cubicBezTo>
                  <a:lnTo>
                    <a:pt x="3163" y="703"/>
                  </a:lnTo>
                  <a:cubicBezTo>
                    <a:pt x="3187" y="586"/>
                    <a:pt x="3199" y="469"/>
                    <a:pt x="3199" y="352"/>
                  </a:cubicBezTo>
                  <a:cubicBezTo>
                    <a:pt x="3199" y="234"/>
                    <a:pt x="3187" y="117"/>
                    <a:pt x="3163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22"/>
            <p:cNvSpPr/>
            <p:nvPr/>
          </p:nvSpPr>
          <p:spPr>
            <a:xfrm>
              <a:off x="6283729" y="4335087"/>
              <a:ext cx="128305" cy="25112"/>
            </a:xfrm>
            <a:custGeom>
              <a:avLst/>
              <a:gdLst/>
              <a:ahLst/>
              <a:cxnLst/>
              <a:rect l="l" t="t" r="r" b="b"/>
              <a:pathLst>
                <a:path w="3597" h="704" extrusionOk="0">
                  <a:moveTo>
                    <a:pt x="47" y="0"/>
                  </a:moveTo>
                  <a:cubicBezTo>
                    <a:pt x="12" y="117"/>
                    <a:pt x="0" y="234"/>
                    <a:pt x="0" y="352"/>
                  </a:cubicBezTo>
                  <a:cubicBezTo>
                    <a:pt x="0" y="469"/>
                    <a:pt x="12" y="586"/>
                    <a:pt x="47" y="703"/>
                  </a:cubicBezTo>
                  <a:lnTo>
                    <a:pt x="3374" y="703"/>
                  </a:lnTo>
                  <a:cubicBezTo>
                    <a:pt x="3503" y="703"/>
                    <a:pt x="3597" y="598"/>
                    <a:pt x="3597" y="481"/>
                  </a:cubicBezTo>
                  <a:lnTo>
                    <a:pt x="3597" y="0"/>
                  </a:ln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22"/>
            <p:cNvSpPr/>
            <p:nvPr/>
          </p:nvSpPr>
          <p:spPr>
            <a:xfrm>
              <a:off x="6303775" y="4180923"/>
              <a:ext cx="108258" cy="154201"/>
            </a:xfrm>
            <a:custGeom>
              <a:avLst/>
              <a:gdLst/>
              <a:ahLst/>
              <a:cxnLst/>
              <a:rect l="l" t="t" r="r" b="b"/>
              <a:pathLst>
                <a:path w="3035" h="4323" extrusionOk="0">
                  <a:moveTo>
                    <a:pt x="0" y="0"/>
                  </a:moveTo>
                  <a:lnTo>
                    <a:pt x="0" y="4322"/>
                  </a:lnTo>
                  <a:lnTo>
                    <a:pt x="3035" y="4322"/>
                  </a:lnTo>
                  <a:lnTo>
                    <a:pt x="3035" y="3549"/>
                  </a:lnTo>
                  <a:lnTo>
                    <a:pt x="2812" y="3210"/>
                  </a:lnTo>
                  <a:lnTo>
                    <a:pt x="3035" y="2858"/>
                  </a:lnTo>
                  <a:lnTo>
                    <a:pt x="3035" y="1581"/>
                  </a:lnTo>
                  <a:cubicBezTo>
                    <a:pt x="3035" y="1534"/>
                    <a:pt x="3023" y="1499"/>
                    <a:pt x="2999" y="1453"/>
                  </a:cubicBezTo>
                  <a:lnTo>
                    <a:pt x="2473" y="292"/>
                  </a:lnTo>
                  <a:lnTo>
                    <a:pt x="2402" y="128"/>
                  </a:lnTo>
                  <a:cubicBezTo>
                    <a:pt x="2367" y="58"/>
                    <a:pt x="2285" y="0"/>
                    <a:pt x="2203" y="0"/>
                  </a:cubicBezTo>
                  <a:close/>
                </a:path>
              </a:pathLst>
            </a:custGeom>
            <a:solidFill>
              <a:srgbClr val="FAB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22"/>
            <p:cNvSpPr/>
            <p:nvPr/>
          </p:nvSpPr>
          <p:spPr>
            <a:xfrm>
              <a:off x="6303775" y="4191339"/>
              <a:ext cx="108258" cy="143786"/>
            </a:xfrm>
            <a:custGeom>
              <a:avLst/>
              <a:gdLst/>
              <a:ahLst/>
              <a:cxnLst/>
              <a:rect l="l" t="t" r="r" b="b"/>
              <a:pathLst>
                <a:path w="3035" h="4031" extrusionOk="0">
                  <a:moveTo>
                    <a:pt x="2473" y="0"/>
                  </a:moveTo>
                  <a:lnTo>
                    <a:pt x="2473" y="3035"/>
                  </a:lnTo>
                  <a:cubicBezTo>
                    <a:pt x="2473" y="3156"/>
                    <a:pt x="2366" y="3244"/>
                    <a:pt x="2254" y="3244"/>
                  </a:cubicBezTo>
                  <a:cubicBezTo>
                    <a:pt x="2204" y="3244"/>
                    <a:pt x="2152" y="3227"/>
                    <a:pt x="2109" y="3187"/>
                  </a:cubicBezTo>
                  <a:cubicBezTo>
                    <a:pt x="1828" y="2941"/>
                    <a:pt x="1453" y="2777"/>
                    <a:pt x="1044" y="2777"/>
                  </a:cubicBezTo>
                  <a:cubicBezTo>
                    <a:pt x="645" y="2777"/>
                    <a:pt x="282" y="2929"/>
                    <a:pt x="0" y="3163"/>
                  </a:cubicBezTo>
                  <a:lnTo>
                    <a:pt x="0" y="4030"/>
                  </a:lnTo>
                  <a:lnTo>
                    <a:pt x="3035" y="4030"/>
                  </a:lnTo>
                  <a:lnTo>
                    <a:pt x="3035" y="3257"/>
                  </a:lnTo>
                  <a:lnTo>
                    <a:pt x="2812" y="2918"/>
                  </a:lnTo>
                  <a:lnTo>
                    <a:pt x="3035" y="2566"/>
                  </a:lnTo>
                  <a:lnTo>
                    <a:pt x="3035" y="1289"/>
                  </a:lnTo>
                  <a:cubicBezTo>
                    <a:pt x="3035" y="1242"/>
                    <a:pt x="3023" y="1207"/>
                    <a:pt x="2999" y="1161"/>
                  </a:cubicBezTo>
                  <a:lnTo>
                    <a:pt x="2473" y="0"/>
                  </a:ln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22"/>
            <p:cNvSpPr/>
            <p:nvPr/>
          </p:nvSpPr>
          <p:spPr>
            <a:xfrm>
              <a:off x="6032615" y="4134945"/>
              <a:ext cx="246551" cy="200180"/>
            </a:xfrm>
            <a:custGeom>
              <a:avLst/>
              <a:gdLst/>
              <a:ahLst/>
              <a:cxnLst/>
              <a:rect l="l" t="t" r="r" b="b"/>
              <a:pathLst>
                <a:path w="6912" h="5612" extrusionOk="0">
                  <a:moveTo>
                    <a:pt x="211" y="0"/>
                  </a:moveTo>
                  <a:cubicBezTo>
                    <a:pt x="94" y="0"/>
                    <a:pt x="0" y="94"/>
                    <a:pt x="0" y="211"/>
                  </a:cubicBezTo>
                  <a:lnTo>
                    <a:pt x="0" y="691"/>
                  </a:lnTo>
                  <a:lnTo>
                    <a:pt x="222" y="1488"/>
                  </a:lnTo>
                  <a:lnTo>
                    <a:pt x="0" y="2284"/>
                  </a:lnTo>
                  <a:lnTo>
                    <a:pt x="0" y="5611"/>
                  </a:lnTo>
                  <a:lnTo>
                    <a:pt x="6912" y="5611"/>
                  </a:lnTo>
                  <a:lnTo>
                    <a:pt x="6912" y="0"/>
                  </a:lnTo>
                  <a:close/>
                </a:path>
              </a:pathLst>
            </a:custGeom>
            <a:solidFill>
              <a:srgbClr val="FAB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22"/>
            <p:cNvSpPr/>
            <p:nvPr/>
          </p:nvSpPr>
          <p:spPr>
            <a:xfrm>
              <a:off x="6260758" y="4134945"/>
              <a:ext cx="18406" cy="200180"/>
            </a:xfrm>
            <a:custGeom>
              <a:avLst/>
              <a:gdLst/>
              <a:ahLst/>
              <a:cxnLst/>
              <a:rect l="l" t="t" r="r" b="b"/>
              <a:pathLst>
                <a:path w="516" h="5612" extrusionOk="0">
                  <a:moveTo>
                    <a:pt x="0" y="0"/>
                  </a:moveTo>
                  <a:lnTo>
                    <a:pt x="0" y="5611"/>
                  </a:lnTo>
                  <a:lnTo>
                    <a:pt x="516" y="5611"/>
                  </a:lnTo>
                  <a:lnTo>
                    <a:pt x="516" y="0"/>
                  </a:ln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22"/>
            <p:cNvSpPr/>
            <p:nvPr/>
          </p:nvSpPr>
          <p:spPr>
            <a:xfrm>
              <a:off x="6047668" y="4290393"/>
              <a:ext cx="111576" cy="44730"/>
            </a:xfrm>
            <a:custGeom>
              <a:avLst/>
              <a:gdLst/>
              <a:ahLst/>
              <a:cxnLst/>
              <a:rect l="l" t="t" r="r" b="b"/>
              <a:pathLst>
                <a:path w="3128" h="1254" extrusionOk="0">
                  <a:moveTo>
                    <a:pt x="1558" y="0"/>
                  </a:moveTo>
                  <a:cubicBezTo>
                    <a:pt x="797" y="0"/>
                    <a:pt x="164" y="539"/>
                    <a:pt x="0" y="1253"/>
                  </a:cubicBezTo>
                  <a:lnTo>
                    <a:pt x="3127" y="1253"/>
                  </a:lnTo>
                  <a:cubicBezTo>
                    <a:pt x="2963" y="539"/>
                    <a:pt x="2331" y="0"/>
                    <a:pt x="1558" y="0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22"/>
            <p:cNvSpPr/>
            <p:nvPr/>
          </p:nvSpPr>
          <p:spPr>
            <a:xfrm>
              <a:off x="6032615" y="4159593"/>
              <a:ext cx="98628" cy="56858"/>
            </a:xfrm>
            <a:custGeom>
              <a:avLst/>
              <a:gdLst/>
              <a:ahLst/>
              <a:cxnLst/>
              <a:rect l="l" t="t" r="r" b="b"/>
              <a:pathLst>
                <a:path w="2765" h="1594" extrusionOk="0">
                  <a:moveTo>
                    <a:pt x="0" y="0"/>
                  </a:moveTo>
                  <a:lnTo>
                    <a:pt x="0" y="1593"/>
                  </a:lnTo>
                  <a:lnTo>
                    <a:pt x="2554" y="1593"/>
                  </a:lnTo>
                  <a:cubicBezTo>
                    <a:pt x="2671" y="1593"/>
                    <a:pt x="2765" y="1500"/>
                    <a:pt x="2765" y="1382"/>
                  </a:cubicBezTo>
                  <a:lnTo>
                    <a:pt x="2765" y="211"/>
                  </a:lnTo>
                  <a:cubicBezTo>
                    <a:pt x="2765" y="94"/>
                    <a:pt x="2671" y="0"/>
                    <a:pt x="2554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22"/>
            <p:cNvSpPr/>
            <p:nvPr/>
          </p:nvSpPr>
          <p:spPr>
            <a:xfrm>
              <a:off x="6279128" y="4134945"/>
              <a:ext cx="24684" cy="200180"/>
            </a:xfrm>
            <a:custGeom>
              <a:avLst/>
              <a:gdLst/>
              <a:ahLst/>
              <a:cxnLst/>
              <a:rect l="l" t="t" r="r" b="b"/>
              <a:pathLst>
                <a:path w="692" h="5612" extrusionOk="0">
                  <a:moveTo>
                    <a:pt x="1" y="0"/>
                  </a:moveTo>
                  <a:lnTo>
                    <a:pt x="1" y="5611"/>
                  </a:lnTo>
                  <a:lnTo>
                    <a:pt x="691" y="5611"/>
                  </a:lnTo>
                  <a:lnTo>
                    <a:pt x="691" y="211"/>
                  </a:lnTo>
                  <a:cubicBezTo>
                    <a:pt x="691" y="94"/>
                    <a:pt x="598" y="0"/>
                    <a:pt x="481" y="0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22"/>
            <p:cNvSpPr/>
            <p:nvPr/>
          </p:nvSpPr>
          <p:spPr>
            <a:xfrm>
              <a:off x="6285405" y="4304162"/>
              <a:ext cx="18406" cy="30962"/>
            </a:xfrm>
            <a:custGeom>
              <a:avLst/>
              <a:gdLst/>
              <a:ahLst/>
              <a:cxnLst/>
              <a:rect l="l" t="t" r="r" b="b"/>
              <a:pathLst>
                <a:path w="516" h="868" extrusionOk="0">
                  <a:moveTo>
                    <a:pt x="515" y="0"/>
                  </a:moveTo>
                  <a:cubicBezTo>
                    <a:pt x="258" y="223"/>
                    <a:pt x="70" y="528"/>
                    <a:pt x="0" y="867"/>
                  </a:cubicBezTo>
                  <a:lnTo>
                    <a:pt x="515" y="867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22"/>
            <p:cNvSpPr/>
            <p:nvPr/>
          </p:nvSpPr>
          <p:spPr>
            <a:xfrm>
              <a:off x="6328459" y="4205535"/>
              <a:ext cx="58927" cy="49795"/>
            </a:xfrm>
            <a:custGeom>
              <a:avLst/>
              <a:gdLst/>
              <a:ahLst/>
              <a:cxnLst/>
              <a:rect l="l" t="t" r="r" b="b"/>
              <a:pathLst>
                <a:path w="1652" h="1396" extrusionOk="0">
                  <a:moveTo>
                    <a:pt x="128" y="1"/>
                  </a:moveTo>
                  <a:cubicBezTo>
                    <a:pt x="58" y="1"/>
                    <a:pt x="0" y="60"/>
                    <a:pt x="0" y="130"/>
                  </a:cubicBezTo>
                  <a:lnTo>
                    <a:pt x="0" y="1266"/>
                  </a:lnTo>
                  <a:cubicBezTo>
                    <a:pt x="0" y="1336"/>
                    <a:pt x="58" y="1395"/>
                    <a:pt x="128" y="1395"/>
                  </a:cubicBezTo>
                  <a:lnTo>
                    <a:pt x="1523" y="1395"/>
                  </a:lnTo>
                  <a:cubicBezTo>
                    <a:pt x="1593" y="1395"/>
                    <a:pt x="1651" y="1336"/>
                    <a:pt x="1651" y="1266"/>
                  </a:cubicBezTo>
                  <a:lnTo>
                    <a:pt x="1651" y="1008"/>
                  </a:lnTo>
                  <a:cubicBezTo>
                    <a:pt x="1651" y="985"/>
                    <a:pt x="1640" y="973"/>
                    <a:pt x="1640" y="950"/>
                  </a:cubicBezTo>
                  <a:lnTo>
                    <a:pt x="1242" y="83"/>
                  </a:lnTo>
                  <a:cubicBezTo>
                    <a:pt x="1218" y="36"/>
                    <a:pt x="1172" y="1"/>
                    <a:pt x="1125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22"/>
            <p:cNvSpPr/>
            <p:nvPr/>
          </p:nvSpPr>
          <p:spPr>
            <a:xfrm>
              <a:off x="6356031" y="4205535"/>
              <a:ext cx="31354" cy="49795"/>
            </a:xfrm>
            <a:custGeom>
              <a:avLst/>
              <a:gdLst/>
              <a:ahLst/>
              <a:cxnLst/>
              <a:rect l="l" t="t" r="r" b="b"/>
              <a:pathLst>
                <a:path w="879" h="1396" extrusionOk="0">
                  <a:moveTo>
                    <a:pt x="0" y="1"/>
                  </a:moveTo>
                  <a:lnTo>
                    <a:pt x="433" y="950"/>
                  </a:lnTo>
                  <a:cubicBezTo>
                    <a:pt x="433" y="973"/>
                    <a:pt x="445" y="985"/>
                    <a:pt x="445" y="1008"/>
                  </a:cubicBezTo>
                  <a:lnTo>
                    <a:pt x="445" y="1395"/>
                  </a:lnTo>
                  <a:lnTo>
                    <a:pt x="750" y="1395"/>
                  </a:lnTo>
                  <a:cubicBezTo>
                    <a:pt x="820" y="1395"/>
                    <a:pt x="878" y="1336"/>
                    <a:pt x="878" y="1266"/>
                  </a:cubicBezTo>
                  <a:lnTo>
                    <a:pt x="878" y="1008"/>
                  </a:lnTo>
                  <a:cubicBezTo>
                    <a:pt x="878" y="985"/>
                    <a:pt x="867" y="973"/>
                    <a:pt x="867" y="950"/>
                  </a:cubicBezTo>
                  <a:lnTo>
                    <a:pt x="469" y="83"/>
                  </a:lnTo>
                  <a:cubicBezTo>
                    <a:pt x="445" y="36"/>
                    <a:pt x="399" y="1"/>
                    <a:pt x="352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22"/>
            <p:cNvSpPr/>
            <p:nvPr/>
          </p:nvSpPr>
          <p:spPr>
            <a:xfrm>
              <a:off x="6303775" y="4310440"/>
              <a:ext cx="74408" cy="74408"/>
            </a:xfrm>
            <a:custGeom>
              <a:avLst/>
              <a:gdLst/>
              <a:ahLst/>
              <a:cxnLst/>
              <a:rect l="l" t="t" r="r" b="b"/>
              <a:pathLst>
                <a:path w="2086" h="2086" extrusionOk="0">
                  <a:moveTo>
                    <a:pt x="1044" y="0"/>
                  </a:moveTo>
                  <a:cubicBezTo>
                    <a:pt x="469" y="0"/>
                    <a:pt x="0" y="469"/>
                    <a:pt x="0" y="1043"/>
                  </a:cubicBezTo>
                  <a:cubicBezTo>
                    <a:pt x="0" y="1617"/>
                    <a:pt x="469" y="2086"/>
                    <a:pt x="1044" y="2086"/>
                  </a:cubicBezTo>
                  <a:cubicBezTo>
                    <a:pt x="1617" y="2086"/>
                    <a:pt x="2086" y="1617"/>
                    <a:pt x="2086" y="1043"/>
                  </a:cubicBezTo>
                  <a:cubicBezTo>
                    <a:pt x="2086" y="469"/>
                    <a:pt x="1617" y="0"/>
                    <a:pt x="1044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22"/>
            <p:cNvSpPr/>
            <p:nvPr/>
          </p:nvSpPr>
          <p:spPr>
            <a:xfrm>
              <a:off x="6310053" y="4316682"/>
              <a:ext cx="68130" cy="68165"/>
            </a:xfrm>
            <a:custGeom>
              <a:avLst/>
              <a:gdLst/>
              <a:ahLst/>
              <a:cxnLst/>
              <a:rect l="l" t="t" r="r" b="b"/>
              <a:pathLst>
                <a:path w="1910" h="1911" extrusionOk="0">
                  <a:moveTo>
                    <a:pt x="1441" y="1"/>
                  </a:moveTo>
                  <a:cubicBezTo>
                    <a:pt x="1547" y="165"/>
                    <a:pt x="1605" y="364"/>
                    <a:pt x="1605" y="575"/>
                  </a:cubicBezTo>
                  <a:cubicBezTo>
                    <a:pt x="1605" y="1149"/>
                    <a:pt x="1136" y="1606"/>
                    <a:pt x="574" y="1606"/>
                  </a:cubicBezTo>
                  <a:cubicBezTo>
                    <a:pt x="363" y="1606"/>
                    <a:pt x="165" y="1547"/>
                    <a:pt x="1" y="1442"/>
                  </a:cubicBezTo>
                  <a:lnTo>
                    <a:pt x="1" y="1442"/>
                  </a:lnTo>
                  <a:cubicBezTo>
                    <a:pt x="188" y="1723"/>
                    <a:pt x="504" y="1911"/>
                    <a:pt x="868" y="1911"/>
                  </a:cubicBezTo>
                  <a:cubicBezTo>
                    <a:pt x="1441" y="1911"/>
                    <a:pt x="1910" y="1442"/>
                    <a:pt x="1910" y="868"/>
                  </a:cubicBezTo>
                  <a:cubicBezTo>
                    <a:pt x="1910" y="505"/>
                    <a:pt x="1722" y="188"/>
                    <a:pt x="1441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22"/>
            <p:cNvSpPr/>
            <p:nvPr/>
          </p:nvSpPr>
          <p:spPr>
            <a:xfrm>
              <a:off x="6328459" y="4335087"/>
              <a:ext cx="24648" cy="25112"/>
            </a:xfrm>
            <a:custGeom>
              <a:avLst/>
              <a:gdLst/>
              <a:ahLst/>
              <a:cxnLst/>
              <a:rect l="l" t="t" r="r" b="b"/>
              <a:pathLst>
                <a:path w="691" h="704" extrusionOk="0">
                  <a:moveTo>
                    <a:pt x="352" y="0"/>
                  </a:moveTo>
                  <a:cubicBezTo>
                    <a:pt x="164" y="0"/>
                    <a:pt x="0" y="164"/>
                    <a:pt x="0" y="352"/>
                  </a:cubicBezTo>
                  <a:cubicBezTo>
                    <a:pt x="0" y="539"/>
                    <a:pt x="164" y="703"/>
                    <a:pt x="352" y="703"/>
                  </a:cubicBezTo>
                  <a:cubicBezTo>
                    <a:pt x="539" y="703"/>
                    <a:pt x="691" y="539"/>
                    <a:pt x="691" y="352"/>
                  </a:cubicBezTo>
                  <a:cubicBezTo>
                    <a:pt x="691" y="164"/>
                    <a:pt x="539" y="0"/>
                    <a:pt x="352" y="0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22"/>
            <p:cNvSpPr/>
            <p:nvPr/>
          </p:nvSpPr>
          <p:spPr>
            <a:xfrm>
              <a:off x="6066430" y="4310440"/>
              <a:ext cx="74015" cy="74408"/>
            </a:xfrm>
            <a:custGeom>
              <a:avLst/>
              <a:gdLst/>
              <a:ahLst/>
              <a:cxnLst/>
              <a:rect l="l" t="t" r="r" b="b"/>
              <a:pathLst>
                <a:path w="2075" h="2086" extrusionOk="0">
                  <a:moveTo>
                    <a:pt x="1032" y="0"/>
                  </a:moveTo>
                  <a:cubicBezTo>
                    <a:pt x="469" y="0"/>
                    <a:pt x="1" y="469"/>
                    <a:pt x="1" y="1043"/>
                  </a:cubicBezTo>
                  <a:cubicBezTo>
                    <a:pt x="1" y="1617"/>
                    <a:pt x="469" y="2086"/>
                    <a:pt x="1032" y="2086"/>
                  </a:cubicBezTo>
                  <a:cubicBezTo>
                    <a:pt x="1606" y="2086"/>
                    <a:pt x="2075" y="1617"/>
                    <a:pt x="2075" y="1043"/>
                  </a:cubicBezTo>
                  <a:cubicBezTo>
                    <a:pt x="2075" y="469"/>
                    <a:pt x="1606" y="0"/>
                    <a:pt x="1032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22"/>
            <p:cNvSpPr/>
            <p:nvPr/>
          </p:nvSpPr>
          <p:spPr>
            <a:xfrm>
              <a:off x="6072280" y="4316682"/>
              <a:ext cx="68165" cy="68165"/>
            </a:xfrm>
            <a:custGeom>
              <a:avLst/>
              <a:gdLst/>
              <a:ahLst/>
              <a:cxnLst/>
              <a:rect l="l" t="t" r="r" b="b"/>
              <a:pathLst>
                <a:path w="1911" h="1911" extrusionOk="0">
                  <a:moveTo>
                    <a:pt x="1442" y="1"/>
                  </a:moveTo>
                  <a:lnTo>
                    <a:pt x="1442" y="1"/>
                  </a:lnTo>
                  <a:cubicBezTo>
                    <a:pt x="1547" y="165"/>
                    <a:pt x="1617" y="364"/>
                    <a:pt x="1617" y="575"/>
                  </a:cubicBezTo>
                  <a:cubicBezTo>
                    <a:pt x="1617" y="1149"/>
                    <a:pt x="1149" y="1606"/>
                    <a:pt x="575" y="1606"/>
                  </a:cubicBezTo>
                  <a:cubicBezTo>
                    <a:pt x="364" y="1606"/>
                    <a:pt x="165" y="1547"/>
                    <a:pt x="1" y="1442"/>
                  </a:cubicBezTo>
                  <a:lnTo>
                    <a:pt x="1" y="1442"/>
                  </a:lnTo>
                  <a:cubicBezTo>
                    <a:pt x="188" y="1723"/>
                    <a:pt x="505" y="1911"/>
                    <a:pt x="868" y="1911"/>
                  </a:cubicBezTo>
                  <a:cubicBezTo>
                    <a:pt x="1442" y="1911"/>
                    <a:pt x="1911" y="1442"/>
                    <a:pt x="1911" y="868"/>
                  </a:cubicBezTo>
                  <a:cubicBezTo>
                    <a:pt x="1911" y="505"/>
                    <a:pt x="1723" y="188"/>
                    <a:pt x="1442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22"/>
            <p:cNvSpPr/>
            <p:nvPr/>
          </p:nvSpPr>
          <p:spPr>
            <a:xfrm>
              <a:off x="6091113" y="4335087"/>
              <a:ext cx="24684" cy="25112"/>
            </a:xfrm>
            <a:custGeom>
              <a:avLst/>
              <a:gdLst/>
              <a:ahLst/>
              <a:cxnLst/>
              <a:rect l="l" t="t" r="r" b="b"/>
              <a:pathLst>
                <a:path w="692" h="704" extrusionOk="0">
                  <a:moveTo>
                    <a:pt x="340" y="0"/>
                  </a:moveTo>
                  <a:cubicBezTo>
                    <a:pt x="152" y="0"/>
                    <a:pt x="0" y="164"/>
                    <a:pt x="0" y="352"/>
                  </a:cubicBezTo>
                  <a:cubicBezTo>
                    <a:pt x="0" y="539"/>
                    <a:pt x="152" y="703"/>
                    <a:pt x="340" y="703"/>
                  </a:cubicBezTo>
                  <a:cubicBezTo>
                    <a:pt x="539" y="703"/>
                    <a:pt x="691" y="539"/>
                    <a:pt x="691" y="352"/>
                  </a:cubicBezTo>
                  <a:cubicBezTo>
                    <a:pt x="691" y="164"/>
                    <a:pt x="539" y="0"/>
                    <a:pt x="340" y="0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22"/>
            <p:cNvSpPr/>
            <p:nvPr/>
          </p:nvSpPr>
          <p:spPr>
            <a:xfrm>
              <a:off x="6387349" y="4282867"/>
              <a:ext cx="24684" cy="24684"/>
            </a:xfrm>
            <a:custGeom>
              <a:avLst/>
              <a:gdLst/>
              <a:ahLst/>
              <a:cxnLst/>
              <a:rect l="l" t="t" r="r" b="b"/>
              <a:pathLst>
                <a:path w="692" h="692" extrusionOk="0">
                  <a:moveTo>
                    <a:pt x="164" y="0"/>
                  </a:moveTo>
                  <a:cubicBezTo>
                    <a:pt x="71" y="0"/>
                    <a:pt x="0" y="82"/>
                    <a:pt x="0" y="176"/>
                  </a:cubicBezTo>
                  <a:lnTo>
                    <a:pt x="0" y="516"/>
                  </a:lnTo>
                  <a:cubicBezTo>
                    <a:pt x="0" y="609"/>
                    <a:pt x="71" y="691"/>
                    <a:pt x="164" y="691"/>
                  </a:cubicBezTo>
                  <a:lnTo>
                    <a:pt x="692" y="691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22"/>
            <p:cNvSpPr/>
            <p:nvPr/>
          </p:nvSpPr>
          <p:spPr>
            <a:xfrm>
              <a:off x="6051413" y="4159593"/>
              <a:ext cx="11307" cy="56858"/>
            </a:xfrm>
            <a:custGeom>
              <a:avLst/>
              <a:gdLst/>
              <a:ahLst/>
              <a:cxnLst/>
              <a:rect l="l" t="t" r="r" b="b"/>
              <a:pathLst>
                <a:path w="317" h="1594" extrusionOk="0">
                  <a:moveTo>
                    <a:pt x="0" y="0"/>
                  </a:moveTo>
                  <a:lnTo>
                    <a:pt x="0" y="1593"/>
                  </a:lnTo>
                  <a:lnTo>
                    <a:pt x="317" y="1593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22"/>
            <p:cNvSpPr/>
            <p:nvPr/>
          </p:nvSpPr>
          <p:spPr>
            <a:xfrm>
              <a:off x="6076061" y="4159593"/>
              <a:ext cx="11307" cy="56858"/>
            </a:xfrm>
            <a:custGeom>
              <a:avLst/>
              <a:gdLst/>
              <a:ahLst/>
              <a:cxnLst/>
              <a:rect l="l" t="t" r="r" b="b"/>
              <a:pathLst>
                <a:path w="317" h="1594" extrusionOk="0">
                  <a:moveTo>
                    <a:pt x="1" y="0"/>
                  </a:moveTo>
                  <a:lnTo>
                    <a:pt x="1" y="1593"/>
                  </a:lnTo>
                  <a:lnTo>
                    <a:pt x="316" y="1593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22"/>
            <p:cNvSpPr/>
            <p:nvPr/>
          </p:nvSpPr>
          <p:spPr>
            <a:xfrm>
              <a:off x="6100709" y="4159593"/>
              <a:ext cx="11735" cy="56858"/>
            </a:xfrm>
            <a:custGeom>
              <a:avLst/>
              <a:gdLst/>
              <a:ahLst/>
              <a:cxnLst/>
              <a:rect l="l" t="t" r="r" b="b"/>
              <a:pathLst>
                <a:path w="329" h="1594" extrusionOk="0">
                  <a:moveTo>
                    <a:pt x="0" y="0"/>
                  </a:moveTo>
                  <a:lnTo>
                    <a:pt x="0" y="1593"/>
                  </a:lnTo>
                  <a:lnTo>
                    <a:pt x="328" y="1593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22"/>
            <p:cNvSpPr/>
            <p:nvPr/>
          </p:nvSpPr>
          <p:spPr>
            <a:xfrm>
              <a:off x="6232329" y="4291606"/>
              <a:ext cx="22187" cy="11735"/>
            </a:xfrm>
            <a:custGeom>
              <a:avLst/>
              <a:gdLst/>
              <a:ahLst/>
              <a:cxnLst/>
              <a:rect l="l" t="t" r="r" b="b"/>
              <a:pathLst>
                <a:path w="622" h="329" extrusionOk="0">
                  <a:moveTo>
                    <a:pt x="165" y="1"/>
                  </a:moveTo>
                  <a:cubicBezTo>
                    <a:pt x="71" y="1"/>
                    <a:pt x="1" y="71"/>
                    <a:pt x="1" y="165"/>
                  </a:cubicBezTo>
                  <a:cubicBezTo>
                    <a:pt x="1" y="259"/>
                    <a:pt x="71" y="329"/>
                    <a:pt x="165" y="329"/>
                  </a:cubicBezTo>
                  <a:lnTo>
                    <a:pt x="457" y="329"/>
                  </a:lnTo>
                  <a:cubicBezTo>
                    <a:pt x="551" y="329"/>
                    <a:pt x="621" y="259"/>
                    <a:pt x="621" y="165"/>
                  </a:cubicBezTo>
                  <a:cubicBezTo>
                    <a:pt x="621" y="71"/>
                    <a:pt x="551" y="1"/>
                    <a:pt x="457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22"/>
            <p:cNvSpPr/>
            <p:nvPr/>
          </p:nvSpPr>
          <p:spPr>
            <a:xfrm>
              <a:off x="6243208" y="4229362"/>
              <a:ext cx="11307" cy="85287"/>
            </a:xfrm>
            <a:custGeom>
              <a:avLst/>
              <a:gdLst/>
              <a:ahLst/>
              <a:cxnLst/>
              <a:rect l="l" t="t" r="r" b="b"/>
              <a:pathLst>
                <a:path w="317" h="2391" extrusionOk="0">
                  <a:moveTo>
                    <a:pt x="152" y="1"/>
                  </a:moveTo>
                  <a:cubicBezTo>
                    <a:pt x="71" y="1"/>
                    <a:pt x="0" y="71"/>
                    <a:pt x="0" y="165"/>
                  </a:cubicBezTo>
                  <a:lnTo>
                    <a:pt x="0" y="2238"/>
                  </a:lnTo>
                  <a:cubicBezTo>
                    <a:pt x="0" y="2320"/>
                    <a:pt x="71" y="2391"/>
                    <a:pt x="152" y="2391"/>
                  </a:cubicBezTo>
                  <a:cubicBezTo>
                    <a:pt x="246" y="2391"/>
                    <a:pt x="316" y="2320"/>
                    <a:pt x="316" y="2238"/>
                  </a:cubicBezTo>
                  <a:lnTo>
                    <a:pt x="316" y="165"/>
                  </a:lnTo>
                  <a:cubicBezTo>
                    <a:pt x="316" y="71"/>
                    <a:pt x="246" y="1"/>
                    <a:pt x="152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22"/>
            <p:cNvSpPr/>
            <p:nvPr/>
          </p:nvSpPr>
          <p:spPr>
            <a:xfrm>
              <a:off x="6155854" y="4185489"/>
              <a:ext cx="98663" cy="99091"/>
            </a:xfrm>
            <a:custGeom>
              <a:avLst/>
              <a:gdLst/>
              <a:ahLst/>
              <a:cxnLst/>
              <a:rect l="l" t="t" r="r" b="b"/>
              <a:pathLst>
                <a:path w="2766" h="2778" extrusionOk="0">
                  <a:moveTo>
                    <a:pt x="1383" y="0"/>
                  </a:moveTo>
                  <a:cubicBezTo>
                    <a:pt x="622" y="0"/>
                    <a:pt x="1" y="622"/>
                    <a:pt x="1" y="1395"/>
                  </a:cubicBezTo>
                  <a:cubicBezTo>
                    <a:pt x="1" y="2156"/>
                    <a:pt x="622" y="2777"/>
                    <a:pt x="1383" y="2777"/>
                  </a:cubicBezTo>
                  <a:cubicBezTo>
                    <a:pt x="2145" y="2777"/>
                    <a:pt x="2765" y="2156"/>
                    <a:pt x="2765" y="1395"/>
                  </a:cubicBezTo>
                  <a:cubicBezTo>
                    <a:pt x="2765" y="622"/>
                    <a:pt x="2145" y="0"/>
                    <a:pt x="1383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22"/>
            <p:cNvSpPr/>
            <p:nvPr/>
          </p:nvSpPr>
          <p:spPr>
            <a:xfrm>
              <a:off x="6180537" y="4210172"/>
              <a:ext cx="49332" cy="49724"/>
            </a:xfrm>
            <a:custGeom>
              <a:avLst/>
              <a:gdLst/>
              <a:ahLst/>
              <a:cxnLst/>
              <a:rect l="l" t="t" r="r" b="b"/>
              <a:pathLst>
                <a:path w="1383" h="1394" extrusionOk="0">
                  <a:moveTo>
                    <a:pt x="691" y="0"/>
                  </a:moveTo>
                  <a:cubicBezTo>
                    <a:pt x="305" y="0"/>
                    <a:pt x="0" y="316"/>
                    <a:pt x="0" y="703"/>
                  </a:cubicBezTo>
                  <a:cubicBezTo>
                    <a:pt x="0" y="1078"/>
                    <a:pt x="305" y="1394"/>
                    <a:pt x="691" y="1394"/>
                  </a:cubicBezTo>
                  <a:cubicBezTo>
                    <a:pt x="1078" y="1394"/>
                    <a:pt x="1383" y="1078"/>
                    <a:pt x="1383" y="703"/>
                  </a:cubicBezTo>
                  <a:cubicBezTo>
                    <a:pt x="1383" y="316"/>
                    <a:pt x="1078" y="0"/>
                    <a:pt x="691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22"/>
            <p:cNvSpPr/>
            <p:nvPr/>
          </p:nvSpPr>
          <p:spPr>
            <a:xfrm>
              <a:off x="6198907" y="4228934"/>
              <a:ext cx="12592" cy="12163"/>
            </a:xfrm>
            <a:custGeom>
              <a:avLst/>
              <a:gdLst/>
              <a:ahLst/>
              <a:cxnLst/>
              <a:rect l="l" t="t" r="r" b="b"/>
              <a:pathLst>
                <a:path w="353" h="341" extrusionOk="0">
                  <a:moveTo>
                    <a:pt x="176" y="1"/>
                  </a:moveTo>
                  <a:cubicBezTo>
                    <a:pt x="82" y="1"/>
                    <a:pt x="1" y="71"/>
                    <a:pt x="1" y="177"/>
                  </a:cubicBezTo>
                  <a:cubicBezTo>
                    <a:pt x="1" y="271"/>
                    <a:pt x="82" y="341"/>
                    <a:pt x="176" y="341"/>
                  </a:cubicBezTo>
                  <a:cubicBezTo>
                    <a:pt x="270" y="341"/>
                    <a:pt x="352" y="271"/>
                    <a:pt x="352" y="177"/>
                  </a:cubicBezTo>
                  <a:cubicBezTo>
                    <a:pt x="352" y="71"/>
                    <a:pt x="270" y="1"/>
                    <a:pt x="176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4" name="Google Shape;1974;p22"/>
          <p:cNvGrpSpPr/>
          <p:nvPr/>
        </p:nvGrpSpPr>
        <p:grpSpPr>
          <a:xfrm>
            <a:off x="3498750" y="3429225"/>
            <a:ext cx="2146500" cy="1304878"/>
            <a:chOff x="3498750" y="3429225"/>
            <a:chExt cx="2146500" cy="1304878"/>
          </a:xfrm>
        </p:grpSpPr>
        <p:sp>
          <p:nvSpPr>
            <p:cNvPr id="1975" name="Google Shape;1975;p22"/>
            <p:cNvSpPr/>
            <p:nvPr/>
          </p:nvSpPr>
          <p:spPr>
            <a:xfrm>
              <a:off x="3498750" y="3429225"/>
              <a:ext cx="2146500" cy="572700"/>
            </a:xfrm>
            <a:prstGeom prst="roundRect">
              <a:avLst>
                <a:gd name="adj" fmla="val 16667"/>
              </a:avLst>
            </a:prstGeom>
            <a:solidFill>
              <a:schemeClr val="dk1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Evacuate</a:t>
              </a:r>
              <a:endParaRPr sz="18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976" name="Google Shape;1976;p22"/>
            <p:cNvSpPr txBox="1"/>
            <p:nvPr/>
          </p:nvSpPr>
          <p:spPr>
            <a:xfrm>
              <a:off x="3569250" y="4102603"/>
              <a:ext cx="2005500" cy="63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Earth is the beautiful planet we all live on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77" name="Google Shape;1977;p22"/>
          <p:cNvGrpSpPr/>
          <p:nvPr/>
        </p:nvGrpSpPr>
        <p:grpSpPr>
          <a:xfrm>
            <a:off x="6232050" y="3429225"/>
            <a:ext cx="2146500" cy="1304878"/>
            <a:chOff x="6232050" y="3429225"/>
            <a:chExt cx="2146500" cy="1304878"/>
          </a:xfrm>
        </p:grpSpPr>
        <p:sp>
          <p:nvSpPr>
            <p:cNvPr id="1978" name="Google Shape;1978;p22"/>
            <p:cNvSpPr/>
            <p:nvPr/>
          </p:nvSpPr>
          <p:spPr>
            <a:xfrm>
              <a:off x="6232050" y="3429225"/>
              <a:ext cx="2146500" cy="572700"/>
            </a:xfrm>
            <a:prstGeom prst="roundRect">
              <a:avLst>
                <a:gd name="adj" fmla="val 16667"/>
              </a:avLst>
            </a:prstGeom>
            <a:solidFill>
              <a:schemeClr val="dk1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Assist victims</a:t>
              </a:r>
              <a:endParaRPr sz="18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979" name="Google Shape;1979;p22"/>
            <p:cNvSpPr txBox="1"/>
            <p:nvPr/>
          </p:nvSpPr>
          <p:spPr>
            <a:xfrm>
              <a:off x="6302550" y="4102603"/>
              <a:ext cx="2005500" cy="63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Venus has a beautiful name but it’s hot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980" name="Google Shape;1980;p22"/>
          <p:cNvSpPr/>
          <p:nvPr/>
        </p:nvSpPr>
        <p:spPr>
          <a:xfrm>
            <a:off x="716850" y="3375825"/>
            <a:ext cx="2243700" cy="679500"/>
          </a:xfrm>
          <a:prstGeom prst="roundRect">
            <a:avLst>
              <a:gd name="adj" fmla="val 19996"/>
            </a:avLst>
          </a:prstGeom>
          <a:solidFill>
            <a:schemeClr val="accent2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81" name="Google Shape;1981;p22"/>
          <p:cNvGrpSpPr/>
          <p:nvPr/>
        </p:nvGrpSpPr>
        <p:grpSpPr>
          <a:xfrm>
            <a:off x="765450" y="3429225"/>
            <a:ext cx="2146500" cy="1304878"/>
            <a:chOff x="765450" y="3429225"/>
            <a:chExt cx="2146500" cy="1304878"/>
          </a:xfrm>
        </p:grpSpPr>
        <p:sp>
          <p:nvSpPr>
            <p:cNvPr id="1982" name="Google Shape;1982;p22"/>
            <p:cNvSpPr txBox="1"/>
            <p:nvPr/>
          </p:nvSpPr>
          <p:spPr>
            <a:xfrm>
              <a:off x="835950" y="4102603"/>
              <a:ext cx="2005500" cy="63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Jupiter is the biggest planet of them all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83" name="Google Shape;1983;p22"/>
            <p:cNvSpPr/>
            <p:nvPr/>
          </p:nvSpPr>
          <p:spPr>
            <a:xfrm>
              <a:off x="765450" y="3429225"/>
              <a:ext cx="2146500" cy="572700"/>
            </a:xfrm>
            <a:prstGeom prst="roundRect">
              <a:avLst>
                <a:gd name="adj" fmla="val 16667"/>
              </a:avLst>
            </a:prstGeom>
            <a:solidFill>
              <a:schemeClr val="dk1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Stop flying</a:t>
              </a:r>
              <a:endParaRPr sz="18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cxnSp>
        <p:nvCxnSpPr>
          <p:cNvPr id="1984" name="Google Shape;1984;p22"/>
          <p:cNvCxnSpPr>
            <a:stCxn id="1902" idx="1"/>
            <a:endCxn id="1898" idx="0"/>
          </p:cNvCxnSpPr>
          <p:nvPr/>
        </p:nvCxnSpPr>
        <p:spPr>
          <a:xfrm flipH="1">
            <a:off x="1838763" y="1462800"/>
            <a:ext cx="1617900" cy="599700"/>
          </a:xfrm>
          <a:prstGeom prst="bentConnector2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85" name="Google Shape;1985;p22"/>
          <p:cNvCxnSpPr>
            <a:stCxn id="1902" idx="3"/>
            <a:endCxn id="1900" idx="0"/>
          </p:cNvCxnSpPr>
          <p:nvPr/>
        </p:nvCxnSpPr>
        <p:spPr>
          <a:xfrm>
            <a:off x="5700363" y="1462800"/>
            <a:ext cx="1605000" cy="599700"/>
          </a:xfrm>
          <a:prstGeom prst="bentConnector2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86" name="Google Shape;1986;p22"/>
          <p:cNvCxnSpPr>
            <a:endCxn id="1896" idx="0"/>
          </p:cNvCxnSpPr>
          <p:nvPr/>
        </p:nvCxnSpPr>
        <p:spPr>
          <a:xfrm flipH="1">
            <a:off x="4572000" y="1802475"/>
            <a:ext cx="6600" cy="2601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87" name="Google Shape;1987;p22"/>
          <p:cNvCxnSpPr>
            <a:stCxn id="1898" idx="4"/>
            <a:endCxn id="1980" idx="0"/>
          </p:cNvCxnSpPr>
          <p:nvPr/>
        </p:nvCxnSpPr>
        <p:spPr>
          <a:xfrm>
            <a:off x="1838700" y="3150675"/>
            <a:ext cx="0" cy="22530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88" name="Google Shape;1988;p22"/>
          <p:cNvCxnSpPr>
            <a:stCxn id="1896" idx="4"/>
            <a:endCxn id="1905" idx="0"/>
          </p:cNvCxnSpPr>
          <p:nvPr/>
        </p:nvCxnSpPr>
        <p:spPr>
          <a:xfrm>
            <a:off x="4572000" y="3150675"/>
            <a:ext cx="0" cy="22530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89" name="Google Shape;1989;p22"/>
          <p:cNvCxnSpPr>
            <a:stCxn id="1900" idx="4"/>
            <a:endCxn id="1906" idx="0"/>
          </p:cNvCxnSpPr>
          <p:nvPr/>
        </p:nvCxnSpPr>
        <p:spPr>
          <a:xfrm>
            <a:off x="7305300" y="3150675"/>
            <a:ext cx="0" cy="22530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Google Shape;1994;p23"/>
          <p:cNvSpPr txBox="1">
            <a:spLocks noGrp="1"/>
          </p:cNvSpPr>
          <p:nvPr>
            <p:ph type="title" idx="4294967295"/>
          </p:nvPr>
        </p:nvSpPr>
        <p:spPr>
          <a:xfrm>
            <a:off x="0" y="444500"/>
            <a:ext cx="8229600" cy="573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>
                <a:solidFill>
                  <a:schemeClr val="hlink"/>
                </a:solidFill>
              </a:rPr>
              <a:t>Volcano Infographics</a:t>
            </a:r>
            <a:endParaRPr/>
          </a:p>
        </p:txBody>
      </p:sp>
      <p:pic>
        <p:nvPicPr>
          <p:cNvPr id="1995" name="Google Shape;1995;p23" title="Points scored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6022" y="1363625"/>
            <a:ext cx="4440774" cy="2745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96" name="Google Shape;1996;p23"/>
          <p:cNvSpPr txBox="1"/>
          <p:nvPr/>
        </p:nvSpPr>
        <p:spPr>
          <a:xfrm>
            <a:off x="4503050" y="4189000"/>
            <a:ext cx="40689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Follow the link in the graph to modify its data and then paste the new one here. </a:t>
            </a:r>
            <a:r>
              <a:rPr lang="en" sz="1200" b="1"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/>
              </a:rPr>
              <a:t>For more info, click here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97" name="Google Shape;1997;p23"/>
          <p:cNvSpPr/>
          <p:nvPr/>
        </p:nvSpPr>
        <p:spPr>
          <a:xfrm>
            <a:off x="764463" y="2344175"/>
            <a:ext cx="380700" cy="380700"/>
          </a:xfrm>
          <a:prstGeom prst="ellipse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98" name="Google Shape;1998;p23"/>
          <p:cNvGrpSpPr/>
          <p:nvPr/>
        </p:nvGrpSpPr>
        <p:grpSpPr>
          <a:xfrm>
            <a:off x="1221588" y="2187775"/>
            <a:ext cx="2586600" cy="662099"/>
            <a:chOff x="1221588" y="2187775"/>
            <a:chExt cx="2586600" cy="662099"/>
          </a:xfrm>
        </p:grpSpPr>
        <p:sp>
          <p:nvSpPr>
            <p:cNvPr id="1999" name="Google Shape;1999;p23"/>
            <p:cNvSpPr txBox="1"/>
            <p:nvPr/>
          </p:nvSpPr>
          <p:spPr>
            <a:xfrm>
              <a:off x="1221588" y="2187775"/>
              <a:ext cx="25866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Ash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00" name="Google Shape;2000;p23"/>
            <p:cNvSpPr txBox="1"/>
            <p:nvPr/>
          </p:nvSpPr>
          <p:spPr>
            <a:xfrm>
              <a:off x="1221588" y="2487774"/>
              <a:ext cx="2586600" cy="36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Jupiter is a very big planet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001" name="Google Shape;2001;p23"/>
          <p:cNvGrpSpPr/>
          <p:nvPr/>
        </p:nvGrpSpPr>
        <p:grpSpPr>
          <a:xfrm>
            <a:off x="1221588" y="3062644"/>
            <a:ext cx="2586600" cy="680704"/>
            <a:chOff x="1221588" y="3062644"/>
            <a:chExt cx="2586600" cy="680704"/>
          </a:xfrm>
        </p:grpSpPr>
        <p:sp>
          <p:nvSpPr>
            <p:cNvPr id="2002" name="Google Shape;2002;p23"/>
            <p:cNvSpPr txBox="1"/>
            <p:nvPr/>
          </p:nvSpPr>
          <p:spPr>
            <a:xfrm>
              <a:off x="1221588" y="3062644"/>
              <a:ext cx="25866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Toxic Gas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03" name="Google Shape;2003;p23"/>
            <p:cNvSpPr txBox="1"/>
            <p:nvPr/>
          </p:nvSpPr>
          <p:spPr>
            <a:xfrm>
              <a:off x="1221588" y="3362648"/>
              <a:ext cx="2586600" cy="38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Earth is where we all live on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004" name="Google Shape;2004;p23"/>
          <p:cNvGrpSpPr/>
          <p:nvPr/>
        </p:nvGrpSpPr>
        <p:grpSpPr>
          <a:xfrm>
            <a:off x="1221588" y="3937525"/>
            <a:ext cx="2586600" cy="680700"/>
            <a:chOff x="1221588" y="3937525"/>
            <a:chExt cx="2586600" cy="680700"/>
          </a:xfrm>
        </p:grpSpPr>
        <p:sp>
          <p:nvSpPr>
            <p:cNvPr id="2005" name="Google Shape;2005;p23"/>
            <p:cNvSpPr txBox="1"/>
            <p:nvPr/>
          </p:nvSpPr>
          <p:spPr>
            <a:xfrm>
              <a:off x="1221588" y="3937525"/>
              <a:ext cx="25866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Lava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06" name="Google Shape;2006;p23"/>
            <p:cNvSpPr txBox="1"/>
            <p:nvPr/>
          </p:nvSpPr>
          <p:spPr>
            <a:xfrm>
              <a:off x="1221588" y="4237525"/>
              <a:ext cx="2586600" cy="38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Venus has a beautiful name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007" name="Google Shape;2007;p23"/>
          <p:cNvGrpSpPr/>
          <p:nvPr/>
        </p:nvGrpSpPr>
        <p:grpSpPr>
          <a:xfrm>
            <a:off x="845725" y="1363625"/>
            <a:ext cx="2881200" cy="662099"/>
            <a:chOff x="845725" y="1363625"/>
            <a:chExt cx="2881200" cy="662099"/>
          </a:xfrm>
        </p:grpSpPr>
        <p:sp>
          <p:nvSpPr>
            <p:cNvPr id="2008" name="Google Shape;2008;p23"/>
            <p:cNvSpPr txBox="1"/>
            <p:nvPr/>
          </p:nvSpPr>
          <p:spPr>
            <a:xfrm>
              <a:off x="845725" y="1363625"/>
              <a:ext cx="28812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Top 5 most active volcanoes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09" name="Google Shape;2009;p23"/>
            <p:cNvSpPr txBox="1"/>
            <p:nvPr/>
          </p:nvSpPr>
          <p:spPr>
            <a:xfrm>
              <a:off x="993025" y="1663624"/>
              <a:ext cx="2586600" cy="36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Neptune is far away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010" name="Google Shape;2010;p23"/>
          <p:cNvSpPr/>
          <p:nvPr/>
        </p:nvSpPr>
        <p:spPr>
          <a:xfrm>
            <a:off x="868863" y="2448575"/>
            <a:ext cx="171900" cy="171900"/>
          </a:xfrm>
          <a:prstGeom prst="ellipse">
            <a:avLst/>
          </a:prstGeom>
          <a:solidFill>
            <a:schemeClr val="accent4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1" name="Google Shape;2011;p23"/>
          <p:cNvSpPr/>
          <p:nvPr/>
        </p:nvSpPr>
        <p:spPr>
          <a:xfrm>
            <a:off x="764463" y="3228200"/>
            <a:ext cx="380700" cy="3807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2" name="Google Shape;2012;p23"/>
          <p:cNvSpPr/>
          <p:nvPr/>
        </p:nvSpPr>
        <p:spPr>
          <a:xfrm>
            <a:off x="868863" y="3332600"/>
            <a:ext cx="171900" cy="1719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3" name="Google Shape;2013;p23"/>
          <p:cNvSpPr/>
          <p:nvPr/>
        </p:nvSpPr>
        <p:spPr>
          <a:xfrm>
            <a:off x="764463" y="4112225"/>
            <a:ext cx="380700" cy="3807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4" name="Google Shape;2014;p23"/>
          <p:cNvSpPr/>
          <p:nvPr/>
        </p:nvSpPr>
        <p:spPr>
          <a:xfrm>
            <a:off x="868863" y="4216625"/>
            <a:ext cx="171900" cy="1719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15" name="Google Shape;2015;p23"/>
          <p:cNvCxnSpPr/>
          <p:nvPr/>
        </p:nvCxnSpPr>
        <p:spPr>
          <a:xfrm>
            <a:off x="714225" y="2117375"/>
            <a:ext cx="31782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Imagen 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0925" y="856793"/>
            <a:ext cx="3035900" cy="411171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25" y="856793"/>
            <a:ext cx="3035900" cy="4111714"/>
          </a:xfrm>
          <a:prstGeom prst="rect">
            <a:avLst/>
          </a:prstGeom>
        </p:spPr>
      </p:pic>
      <p:sp>
        <p:nvSpPr>
          <p:cNvPr id="2023" name="Google Shape;2023;p24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>
                <a:solidFill>
                  <a:schemeClr val="hlink"/>
                </a:solidFill>
              </a:rPr>
              <a:t>Volcano Infographics</a:t>
            </a:r>
            <a:endParaRPr/>
          </a:p>
        </p:txBody>
      </p:sp>
      <p:grpSp>
        <p:nvGrpSpPr>
          <p:cNvPr id="2024" name="Google Shape;2024;p24"/>
          <p:cNvGrpSpPr/>
          <p:nvPr/>
        </p:nvGrpSpPr>
        <p:grpSpPr>
          <a:xfrm>
            <a:off x="605435" y="2449086"/>
            <a:ext cx="2154314" cy="1389962"/>
            <a:chOff x="5820400" y="2018925"/>
            <a:chExt cx="2287200" cy="1475700"/>
          </a:xfrm>
        </p:grpSpPr>
        <p:sp>
          <p:nvSpPr>
            <p:cNvPr id="2025" name="Google Shape;2025;p24"/>
            <p:cNvSpPr/>
            <p:nvPr/>
          </p:nvSpPr>
          <p:spPr>
            <a:xfrm>
              <a:off x="5820400" y="2018925"/>
              <a:ext cx="2279700" cy="1475700"/>
            </a:xfrm>
            <a:prstGeom prst="plaque">
              <a:avLst>
                <a:gd name="adj" fmla="val 50000"/>
              </a:avLst>
            </a:prstGeom>
            <a:solidFill>
              <a:schemeClr val="accent3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24"/>
            <p:cNvSpPr/>
            <p:nvPr/>
          </p:nvSpPr>
          <p:spPr>
            <a:xfrm>
              <a:off x="5820400" y="2756850"/>
              <a:ext cx="2287200" cy="737700"/>
            </a:xfrm>
            <a:prstGeom prst="rect">
              <a:avLst/>
            </a:prstGeom>
            <a:solidFill>
              <a:schemeClr val="accent3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7" name="Google Shape;2027;p24"/>
          <p:cNvSpPr/>
          <p:nvPr/>
        </p:nvSpPr>
        <p:spPr>
          <a:xfrm>
            <a:off x="3494850" y="2463823"/>
            <a:ext cx="2154300" cy="1389900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8" name="Google Shape;2028;p24"/>
          <p:cNvGrpSpPr/>
          <p:nvPr/>
        </p:nvGrpSpPr>
        <p:grpSpPr>
          <a:xfrm>
            <a:off x="6382270" y="2860276"/>
            <a:ext cx="2154320" cy="1005384"/>
            <a:chOff x="8215550" y="2441975"/>
            <a:chExt cx="2287206" cy="1067400"/>
          </a:xfrm>
        </p:grpSpPr>
        <p:sp>
          <p:nvSpPr>
            <p:cNvPr id="2029" name="Google Shape;2029;p24"/>
            <p:cNvSpPr/>
            <p:nvPr/>
          </p:nvSpPr>
          <p:spPr>
            <a:xfrm>
              <a:off x="8215556" y="2771675"/>
              <a:ext cx="2287200" cy="73770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24"/>
            <p:cNvSpPr/>
            <p:nvPr/>
          </p:nvSpPr>
          <p:spPr>
            <a:xfrm>
              <a:off x="8215550" y="2441975"/>
              <a:ext cx="2287200" cy="655200"/>
            </a:xfrm>
            <a:prstGeom prst="arc">
              <a:avLst>
                <a:gd name="adj1" fmla="val 10765804"/>
                <a:gd name="adj2" fmla="val 21579804"/>
              </a:avLst>
            </a:prstGeom>
            <a:solidFill>
              <a:schemeClr val="accent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1" name="Google Shape;2031;p24"/>
          <p:cNvGrpSpPr/>
          <p:nvPr/>
        </p:nvGrpSpPr>
        <p:grpSpPr>
          <a:xfrm>
            <a:off x="565650" y="1204488"/>
            <a:ext cx="2233800" cy="1021638"/>
            <a:chOff x="565650" y="1204488"/>
            <a:chExt cx="2233800" cy="1021638"/>
          </a:xfrm>
        </p:grpSpPr>
        <p:sp>
          <p:nvSpPr>
            <p:cNvPr id="2032" name="Google Shape;2032;p24"/>
            <p:cNvSpPr txBox="1"/>
            <p:nvPr/>
          </p:nvSpPr>
          <p:spPr>
            <a:xfrm>
              <a:off x="679800" y="1700825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Jupiter is the biggest planet of them all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33" name="Google Shape;2033;p24"/>
            <p:cNvSpPr txBox="1"/>
            <p:nvPr/>
          </p:nvSpPr>
          <p:spPr>
            <a:xfrm>
              <a:off x="565650" y="1204488"/>
              <a:ext cx="2233800" cy="432600"/>
            </a:xfrm>
            <a:prstGeom prst="rect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Composite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2034" name="Google Shape;2034;p24"/>
          <p:cNvGrpSpPr/>
          <p:nvPr/>
        </p:nvGrpSpPr>
        <p:grpSpPr>
          <a:xfrm>
            <a:off x="3455100" y="1204488"/>
            <a:ext cx="2233800" cy="1021638"/>
            <a:chOff x="3455100" y="1204488"/>
            <a:chExt cx="2233800" cy="1021638"/>
          </a:xfrm>
        </p:grpSpPr>
        <p:sp>
          <p:nvSpPr>
            <p:cNvPr id="2035" name="Google Shape;2035;p24"/>
            <p:cNvSpPr txBox="1"/>
            <p:nvPr/>
          </p:nvSpPr>
          <p:spPr>
            <a:xfrm>
              <a:off x="3569250" y="1700825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Earth is the beautiful planet we all live on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36" name="Google Shape;2036;p24"/>
            <p:cNvSpPr txBox="1"/>
            <p:nvPr/>
          </p:nvSpPr>
          <p:spPr>
            <a:xfrm>
              <a:off x="3455100" y="1204488"/>
              <a:ext cx="2233800" cy="4326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Cinder cone</a:t>
              </a:r>
              <a:endParaRPr sz="1800" b="1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2037" name="Google Shape;2037;p24"/>
          <p:cNvGrpSpPr/>
          <p:nvPr/>
        </p:nvGrpSpPr>
        <p:grpSpPr>
          <a:xfrm>
            <a:off x="6369350" y="1204488"/>
            <a:ext cx="2233800" cy="1021638"/>
            <a:chOff x="6369350" y="1204488"/>
            <a:chExt cx="2233800" cy="1021638"/>
          </a:xfrm>
        </p:grpSpPr>
        <p:sp>
          <p:nvSpPr>
            <p:cNvPr id="2038" name="Google Shape;2038;p24"/>
            <p:cNvSpPr txBox="1"/>
            <p:nvPr/>
          </p:nvSpPr>
          <p:spPr>
            <a:xfrm>
              <a:off x="6483500" y="1700825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Venus has a beautiful name but it’s hot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39" name="Google Shape;2039;p24"/>
            <p:cNvSpPr txBox="1"/>
            <p:nvPr/>
          </p:nvSpPr>
          <p:spPr>
            <a:xfrm>
              <a:off x="6369350" y="1204488"/>
              <a:ext cx="2233800" cy="432600"/>
            </a:xfrm>
            <a:prstGeom prst="rect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Shield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2040" name="Google Shape;2040;p24"/>
          <p:cNvGrpSpPr/>
          <p:nvPr/>
        </p:nvGrpSpPr>
        <p:grpSpPr>
          <a:xfrm>
            <a:off x="530000" y="3965425"/>
            <a:ext cx="2305100" cy="768675"/>
            <a:chOff x="448250" y="3965425"/>
            <a:chExt cx="2305100" cy="768675"/>
          </a:xfrm>
        </p:grpSpPr>
        <p:sp>
          <p:nvSpPr>
            <p:cNvPr id="2041" name="Google Shape;2041;p24"/>
            <p:cNvSpPr txBox="1"/>
            <p:nvPr/>
          </p:nvSpPr>
          <p:spPr>
            <a:xfrm>
              <a:off x="448250" y="3965425"/>
              <a:ext cx="8166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42" name="Google Shape;2042;p24"/>
            <p:cNvSpPr/>
            <p:nvPr/>
          </p:nvSpPr>
          <p:spPr>
            <a:xfrm>
              <a:off x="1235625" y="4123200"/>
              <a:ext cx="146100" cy="146100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24"/>
            <p:cNvSpPr/>
            <p:nvPr/>
          </p:nvSpPr>
          <p:spPr>
            <a:xfrm>
              <a:off x="1440150" y="4123200"/>
              <a:ext cx="146100" cy="146100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24"/>
            <p:cNvSpPr/>
            <p:nvPr/>
          </p:nvSpPr>
          <p:spPr>
            <a:xfrm>
              <a:off x="1644675" y="4123200"/>
              <a:ext cx="146100" cy="146100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24"/>
            <p:cNvSpPr/>
            <p:nvPr/>
          </p:nvSpPr>
          <p:spPr>
            <a:xfrm>
              <a:off x="1849200" y="4123200"/>
              <a:ext cx="146100" cy="146100"/>
            </a:xfrm>
            <a:prstGeom prst="rect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24"/>
            <p:cNvSpPr/>
            <p:nvPr/>
          </p:nvSpPr>
          <p:spPr>
            <a:xfrm>
              <a:off x="2053725" y="4123200"/>
              <a:ext cx="146100" cy="146100"/>
            </a:xfrm>
            <a:prstGeom prst="rect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24"/>
            <p:cNvSpPr txBox="1"/>
            <p:nvPr/>
          </p:nvSpPr>
          <p:spPr>
            <a:xfrm>
              <a:off x="2251150" y="3965425"/>
              <a:ext cx="5022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3/5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48" name="Google Shape;2048;p24"/>
            <p:cNvSpPr txBox="1"/>
            <p:nvPr/>
          </p:nvSpPr>
          <p:spPr>
            <a:xfrm>
              <a:off x="448250" y="4301500"/>
              <a:ext cx="8166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Mars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49" name="Google Shape;2049;p24"/>
            <p:cNvSpPr/>
            <p:nvPr/>
          </p:nvSpPr>
          <p:spPr>
            <a:xfrm>
              <a:off x="1235625" y="4459275"/>
              <a:ext cx="146100" cy="146100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24"/>
            <p:cNvSpPr/>
            <p:nvPr/>
          </p:nvSpPr>
          <p:spPr>
            <a:xfrm>
              <a:off x="1440150" y="4459275"/>
              <a:ext cx="146100" cy="146100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24"/>
            <p:cNvSpPr/>
            <p:nvPr/>
          </p:nvSpPr>
          <p:spPr>
            <a:xfrm>
              <a:off x="1644675" y="4459275"/>
              <a:ext cx="146100" cy="146100"/>
            </a:xfrm>
            <a:prstGeom prst="rect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24"/>
            <p:cNvSpPr/>
            <p:nvPr/>
          </p:nvSpPr>
          <p:spPr>
            <a:xfrm>
              <a:off x="1849200" y="4459275"/>
              <a:ext cx="146100" cy="146100"/>
            </a:xfrm>
            <a:prstGeom prst="rect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24"/>
            <p:cNvSpPr/>
            <p:nvPr/>
          </p:nvSpPr>
          <p:spPr>
            <a:xfrm>
              <a:off x="2053725" y="4459275"/>
              <a:ext cx="146100" cy="146100"/>
            </a:xfrm>
            <a:prstGeom prst="rect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24"/>
            <p:cNvSpPr txBox="1"/>
            <p:nvPr/>
          </p:nvSpPr>
          <p:spPr>
            <a:xfrm>
              <a:off x="2251150" y="4301500"/>
              <a:ext cx="5022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2/5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2055" name="Google Shape;2055;p24"/>
          <p:cNvSpPr/>
          <p:nvPr/>
        </p:nvSpPr>
        <p:spPr>
          <a:xfrm>
            <a:off x="4206825" y="4123200"/>
            <a:ext cx="146100" cy="1461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6" name="Google Shape;2056;p24"/>
          <p:cNvSpPr/>
          <p:nvPr/>
        </p:nvSpPr>
        <p:spPr>
          <a:xfrm>
            <a:off x="4411350" y="4123200"/>
            <a:ext cx="146100" cy="1461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7" name="Google Shape;2057;p24"/>
          <p:cNvSpPr/>
          <p:nvPr/>
        </p:nvSpPr>
        <p:spPr>
          <a:xfrm>
            <a:off x="4615875" y="4123200"/>
            <a:ext cx="146100" cy="1461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8" name="Google Shape;2058;p24"/>
          <p:cNvSpPr/>
          <p:nvPr/>
        </p:nvSpPr>
        <p:spPr>
          <a:xfrm>
            <a:off x="4820400" y="4123200"/>
            <a:ext cx="146100" cy="1461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9" name="Google Shape;2059;p24"/>
          <p:cNvSpPr/>
          <p:nvPr/>
        </p:nvSpPr>
        <p:spPr>
          <a:xfrm>
            <a:off x="5024925" y="4123200"/>
            <a:ext cx="146100" cy="146100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0" name="Google Shape;2060;p24"/>
          <p:cNvSpPr/>
          <p:nvPr/>
        </p:nvSpPr>
        <p:spPr>
          <a:xfrm>
            <a:off x="4206825" y="4459275"/>
            <a:ext cx="146100" cy="1461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1" name="Google Shape;2061;p24"/>
          <p:cNvSpPr/>
          <p:nvPr/>
        </p:nvSpPr>
        <p:spPr>
          <a:xfrm>
            <a:off x="4411350" y="4459275"/>
            <a:ext cx="146100" cy="1461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2" name="Google Shape;2062;p24"/>
          <p:cNvSpPr/>
          <p:nvPr/>
        </p:nvSpPr>
        <p:spPr>
          <a:xfrm>
            <a:off x="4615875" y="4459275"/>
            <a:ext cx="146100" cy="1461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3" name="Google Shape;2063;p24"/>
          <p:cNvSpPr/>
          <p:nvPr/>
        </p:nvSpPr>
        <p:spPr>
          <a:xfrm>
            <a:off x="4820400" y="4459275"/>
            <a:ext cx="146100" cy="1461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4" name="Google Shape;2064;p24"/>
          <p:cNvSpPr/>
          <p:nvPr/>
        </p:nvSpPr>
        <p:spPr>
          <a:xfrm>
            <a:off x="5024925" y="4459275"/>
            <a:ext cx="146100" cy="1461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5" name="Google Shape;2065;p24"/>
          <p:cNvGrpSpPr/>
          <p:nvPr/>
        </p:nvGrpSpPr>
        <p:grpSpPr>
          <a:xfrm>
            <a:off x="3419450" y="3965425"/>
            <a:ext cx="2305100" cy="768675"/>
            <a:chOff x="3419450" y="3965425"/>
            <a:chExt cx="2305100" cy="768675"/>
          </a:xfrm>
        </p:grpSpPr>
        <p:sp>
          <p:nvSpPr>
            <p:cNvPr id="2066" name="Google Shape;2066;p24"/>
            <p:cNvSpPr txBox="1"/>
            <p:nvPr/>
          </p:nvSpPr>
          <p:spPr>
            <a:xfrm>
              <a:off x="3419450" y="3965425"/>
              <a:ext cx="8166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67" name="Google Shape;2067;p24"/>
            <p:cNvSpPr txBox="1"/>
            <p:nvPr/>
          </p:nvSpPr>
          <p:spPr>
            <a:xfrm>
              <a:off x="5222350" y="3965425"/>
              <a:ext cx="5022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4/5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68" name="Google Shape;2068;p24"/>
            <p:cNvSpPr txBox="1"/>
            <p:nvPr/>
          </p:nvSpPr>
          <p:spPr>
            <a:xfrm>
              <a:off x="3419450" y="4301500"/>
              <a:ext cx="8166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Mars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69" name="Google Shape;2069;p24"/>
            <p:cNvSpPr txBox="1"/>
            <p:nvPr/>
          </p:nvSpPr>
          <p:spPr>
            <a:xfrm>
              <a:off x="5222350" y="4301500"/>
              <a:ext cx="5022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5/5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2070" name="Google Shape;2070;p24"/>
          <p:cNvSpPr/>
          <p:nvPr/>
        </p:nvSpPr>
        <p:spPr>
          <a:xfrm>
            <a:off x="7094175" y="4123200"/>
            <a:ext cx="146100" cy="1461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1" name="Google Shape;2071;p24"/>
          <p:cNvSpPr/>
          <p:nvPr/>
        </p:nvSpPr>
        <p:spPr>
          <a:xfrm>
            <a:off x="7298700" y="4123200"/>
            <a:ext cx="146100" cy="1461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2" name="Google Shape;2072;p24"/>
          <p:cNvSpPr/>
          <p:nvPr/>
        </p:nvSpPr>
        <p:spPr>
          <a:xfrm>
            <a:off x="7503225" y="4123200"/>
            <a:ext cx="146100" cy="1461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3" name="Google Shape;2073;p24"/>
          <p:cNvSpPr/>
          <p:nvPr/>
        </p:nvSpPr>
        <p:spPr>
          <a:xfrm>
            <a:off x="7707750" y="4123200"/>
            <a:ext cx="146100" cy="1461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4" name="Google Shape;2074;p24"/>
          <p:cNvSpPr/>
          <p:nvPr/>
        </p:nvSpPr>
        <p:spPr>
          <a:xfrm>
            <a:off x="7912275" y="4123200"/>
            <a:ext cx="146100" cy="1461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5" name="Google Shape;2075;p24"/>
          <p:cNvSpPr/>
          <p:nvPr/>
        </p:nvSpPr>
        <p:spPr>
          <a:xfrm>
            <a:off x="7094175" y="4459275"/>
            <a:ext cx="146100" cy="1461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6" name="Google Shape;2076;p24"/>
          <p:cNvSpPr/>
          <p:nvPr/>
        </p:nvSpPr>
        <p:spPr>
          <a:xfrm>
            <a:off x="7298700" y="4459275"/>
            <a:ext cx="146100" cy="1461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7" name="Google Shape;2077;p24"/>
          <p:cNvSpPr/>
          <p:nvPr/>
        </p:nvSpPr>
        <p:spPr>
          <a:xfrm>
            <a:off x="7503225" y="4459275"/>
            <a:ext cx="146100" cy="1461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8" name="Google Shape;2078;p24"/>
          <p:cNvSpPr/>
          <p:nvPr/>
        </p:nvSpPr>
        <p:spPr>
          <a:xfrm>
            <a:off x="7707750" y="4459275"/>
            <a:ext cx="146100" cy="1461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9" name="Google Shape;2079;p24"/>
          <p:cNvSpPr/>
          <p:nvPr/>
        </p:nvSpPr>
        <p:spPr>
          <a:xfrm>
            <a:off x="7912275" y="4459275"/>
            <a:ext cx="146100" cy="1461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80" name="Google Shape;2080;p24"/>
          <p:cNvGrpSpPr/>
          <p:nvPr/>
        </p:nvGrpSpPr>
        <p:grpSpPr>
          <a:xfrm>
            <a:off x="6306800" y="3965425"/>
            <a:ext cx="2305100" cy="768675"/>
            <a:chOff x="6306800" y="3965425"/>
            <a:chExt cx="2305100" cy="768675"/>
          </a:xfrm>
        </p:grpSpPr>
        <p:sp>
          <p:nvSpPr>
            <p:cNvPr id="2081" name="Google Shape;2081;p24"/>
            <p:cNvSpPr txBox="1"/>
            <p:nvPr/>
          </p:nvSpPr>
          <p:spPr>
            <a:xfrm>
              <a:off x="6306800" y="3965425"/>
              <a:ext cx="8166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82" name="Google Shape;2082;p24"/>
            <p:cNvSpPr txBox="1"/>
            <p:nvPr/>
          </p:nvSpPr>
          <p:spPr>
            <a:xfrm>
              <a:off x="8109700" y="3965425"/>
              <a:ext cx="5022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3/5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83" name="Google Shape;2083;p24"/>
            <p:cNvSpPr txBox="1"/>
            <p:nvPr/>
          </p:nvSpPr>
          <p:spPr>
            <a:xfrm>
              <a:off x="6306800" y="4301500"/>
              <a:ext cx="8166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Mars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84" name="Google Shape;2084;p24"/>
            <p:cNvSpPr txBox="1"/>
            <p:nvPr/>
          </p:nvSpPr>
          <p:spPr>
            <a:xfrm>
              <a:off x="8109700" y="4301500"/>
              <a:ext cx="5022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1/5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9" name="Google Shape;2089;p25" title="Chart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5850" y="1563376"/>
            <a:ext cx="4227624" cy="2614057"/>
          </a:xfrm>
          <a:prstGeom prst="rect">
            <a:avLst/>
          </a:prstGeom>
          <a:noFill/>
          <a:ln>
            <a:noFill/>
          </a:ln>
        </p:spPr>
      </p:pic>
      <p:sp>
        <p:nvSpPr>
          <p:cNvPr id="2090" name="Google Shape;2090;p25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>
                <a:solidFill>
                  <a:schemeClr val="hlink"/>
                </a:solidFill>
              </a:rPr>
              <a:t>Volcano Infographics</a:t>
            </a:r>
            <a:endParaRPr/>
          </a:p>
        </p:txBody>
      </p:sp>
      <p:sp>
        <p:nvSpPr>
          <p:cNvPr id="2091" name="Google Shape;2091;p25"/>
          <p:cNvSpPr txBox="1"/>
          <p:nvPr/>
        </p:nvSpPr>
        <p:spPr>
          <a:xfrm>
            <a:off x="4343788" y="4189000"/>
            <a:ext cx="40689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Follow the link in the graph to modify its data and then paste the new one here. </a:t>
            </a:r>
            <a:r>
              <a:rPr lang="en" sz="1200" b="1"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/>
              </a:rPr>
              <a:t>For more info, click here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92" name="Google Shape;2092;p25"/>
          <p:cNvSpPr txBox="1"/>
          <p:nvPr/>
        </p:nvSpPr>
        <p:spPr>
          <a:xfrm>
            <a:off x="4557050" y="1291150"/>
            <a:ext cx="18480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Days of eruption</a:t>
            </a:r>
            <a:endParaRPr sz="1300" b="1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2093" name="Google Shape;2093;p25"/>
          <p:cNvGrpSpPr/>
          <p:nvPr/>
        </p:nvGrpSpPr>
        <p:grpSpPr>
          <a:xfrm>
            <a:off x="6668050" y="1291150"/>
            <a:ext cx="1315200" cy="2531250"/>
            <a:chOff x="6668050" y="1291150"/>
            <a:chExt cx="1315200" cy="2531250"/>
          </a:xfrm>
        </p:grpSpPr>
        <p:cxnSp>
          <p:nvCxnSpPr>
            <p:cNvPr id="2094" name="Google Shape;2094;p25"/>
            <p:cNvCxnSpPr>
              <a:endCxn id="2095" idx="1"/>
            </p:cNvCxnSpPr>
            <p:nvPr/>
          </p:nvCxnSpPr>
          <p:spPr>
            <a:xfrm rot="10800000">
              <a:off x="6668050" y="1472200"/>
              <a:ext cx="0" cy="2350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2095" name="Google Shape;2095;p25"/>
            <p:cNvSpPr txBox="1"/>
            <p:nvPr/>
          </p:nvSpPr>
          <p:spPr>
            <a:xfrm>
              <a:off x="6668050" y="1291150"/>
              <a:ext cx="1315200" cy="36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b="1">
                  <a:solidFill>
                    <a:schemeClr val="dk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Average: 22 days</a:t>
              </a:r>
              <a:endParaRPr sz="1300" b="1">
                <a:solidFill>
                  <a:schemeClr val="dk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aphicFrame>
        <p:nvGraphicFramePr>
          <p:cNvPr id="2096" name="Google Shape;2096;p25"/>
          <p:cNvGraphicFramePr/>
          <p:nvPr/>
        </p:nvGraphicFramePr>
        <p:xfrm>
          <a:off x="457200" y="1314000"/>
          <a:ext cx="3635925" cy="3237150"/>
        </p:xfrm>
        <a:graphic>
          <a:graphicData uri="http://schemas.openxmlformats.org/drawingml/2006/table">
            <a:tbl>
              <a:tblPr>
                <a:noFill/>
                <a:tableStyleId>{D973B1A8-FFB5-4DB4-B76E-34E58C976685}</a:tableStyleId>
              </a:tblPr>
              <a:tblGrid>
                <a:gridCol w="1211975"/>
                <a:gridCol w="1211975"/>
                <a:gridCol w="1211975"/>
              </a:tblGrid>
              <a:tr h="539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Year</a:t>
                      </a:r>
                      <a:endParaRPr sz="1800"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Place</a:t>
                      </a:r>
                      <a:endParaRPr sz="1800"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Area</a:t>
                      </a:r>
                      <a:endParaRPr sz="1800"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</a:tr>
              <a:tr h="539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1450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Mercury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15km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39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1500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Venus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30km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39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1643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Mars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60km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39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1944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Jupiter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90km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39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2021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Saturn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120km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3" name="Google Shape;6083;p27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Volcano Infographics</a:t>
            </a:r>
            <a:endParaRPr/>
          </a:p>
        </p:txBody>
      </p:sp>
      <p:sp>
        <p:nvSpPr>
          <p:cNvPr id="6084" name="Google Shape;6084;p27"/>
          <p:cNvSpPr/>
          <p:nvPr/>
        </p:nvSpPr>
        <p:spPr>
          <a:xfrm>
            <a:off x="615825" y="1397350"/>
            <a:ext cx="1562700" cy="1562700"/>
          </a:xfrm>
          <a:prstGeom prst="ellipse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5" name="Google Shape;6085;p27"/>
          <p:cNvSpPr/>
          <p:nvPr/>
        </p:nvSpPr>
        <p:spPr>
          <a:xfrm>
            <a:off x="606375" y="1387900"/>
            <a:ext cx="1581600" cy="1581600"/>
          </a:xfrm>
          <a:prstGeom prst="arc">
            <a:avLst>
              <a:gd name="adj1" fmla="val 16200000"/>
              <a:gd name="adj2" fmla="val 7577241"/>
            </a:avLst>
          </a:prstGeom>
          <a:noFill/>
          <a:ln w="152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6" name="Google Shape;6086;p27"/>
          <p:cNvSpPr/>
          <p:nvPr/>
        </p:nvSpPr>
        <p:spPr>
          <a:xfrm>
            <a:off x="2753075" y="1397350"/>
            <a:ext cx="1562700" cy="1562700"/>
          </a:xfrm>
          <a:prstGeom prst="ellipse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7" name="Google Shape;6087;p27"/>
          <p:cNvSpPr/>
          <p:nvPr/>
        </p:nvSpPr>
        <p:spPr>
          <a:xfrm>
            <a:off x="2743625" y="1387900"/>
            <a:ext cx="1581600" cy="1581600"/>
          </a:xfrm>
          <a:prstGeom prst="arc">
            <a:avLst>
              <a:gd name="adj1" fmla="val 16200000"/>
              <a:gd name="adj2" fmla="val 11978373"/>
            </a:avLst>
          </a:prstGeom>
          <a:noFill/>
          <a:ln w="152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8" name="Google Shape;6088;p27"/>
          <p:cNvSpPr/>
          <p:nvPr/>
        </p:nvSpPr>
        <p:spPr>
          <a:xfrm>
            <a:off x="4890325" y="1397350"/>
            <a:ext cx="1562700" cy="15627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9" name="Google Shape;6089;p27"/>
          <p:cNvSpPr/>
          <p:nvPr/>
        </p:nvSpPr>
        <p:spPr>
          <a:xfrm>
            <a:off x="4880875" y="1387900"/>
            <a:ext cx="1581600" cy="1581600"/>
          </a:xfrm>
          <a:prstGeom prst="arc">
            <a:avLst>
              <a:gd name="adj1" fmla="val 16200000"/>
              <a:gd name="adj2" fmla="val 20288452"/>
            </a:avLst>
          </a:prstGeom>
          <a:noFill/>
          <a:ln w="152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0" name="Google Shape;6090;p27"/>
          <p:cNvSpPr/>
          <p:nvPr/>
        </p:nvSpPr>
        <p:spPr>
          <a:xfrm>
            <a:off x="823575" y="3339675"/>
            <a:ext cx="1147200" cy="352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1" name="Google Shape;6091;p27"/>
          <p:cNvSpPr/>
          <p:nvPr/>
        </p:nvSpPr>
        <p:spPr>
          <a:xfrm>
            <a:off x="2960825" y="3339675"/>
            <a:ext cx="1147200" cy="3522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2" name="Google Shape;6092;p27"/>
          <p:cNvSpPr/>
          <p:nvPr/>
        </p:nvSpPr>
        <p:spPr>
          <a:xfrm>
            <a:off x="5098075" y="3339675"/>
            <a:ext cx="1147200" cy="352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93" name="Google Shape;6093;p27"/>
          <p:cNvGrpSpPr/>
          <p:nvPr/>
        </p:nvGrpSpPr>
        <p:grpSpPr>
          <a:xfrm>
            <a:off x="394425" y="3279377"/>
            <a:ext cx="2005500" cy="1389948"/>
            <a:chOff x="394425" y="3279377"/>
            <a:chExt cx="2005500" cy="1389948"/>
          </a:xfrm>
        </p:grpSpPr>
        <p:sp>
          <p:nvSpPr>
            <p:cNvPr id="6094" name="Google Shape;6094;p27"/>
            <p:cNvSpPr txBox="1"/>
            <p:nvPr/>
          </p:nvSpPr>
          <p:spPr>
            <a:xfrm>
              <a:off x="654225" y="3802425"/>
              <a:ext cx="14859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095" name="Google Shape;6095;p27"/>
            <p:cNvSpPr txBox="1"/>
            <p:nvPr/>
          </p:nvSpPr>
          <p:spPr>
            <a:xfrm>
              <a:off x="394425" y="4144025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096" name="Google Shape;6096;p27"/>
            <p:cNvSpPr txBox="1"/>
            <p:nvPr/>
          </p:nvSpPr>
          <p:spPr>
            <a:xfrm>
              <a:off x="654225" y="3279377"/>
              <a:ext cx="1485900" cy="47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AFAFA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60%</a:t>
              </a:r>
              <a:endParaRPr sz="1800" b="1">
                <a:solidFill>
                  <a:srgbClr val="FAFAF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6097" name="Google Shape;6097;p27"/>
          <p:cNvGrpSpPr/>
          <p:nvPr/>
        </p:nvGrpSpPr>
        <p:grpSpPr>
          <a:xfrm>
            <a:off x="4668925" y="3279375"/>
            <a:ext cx="2005500" cy="1389944"/>
            <a:chOff x="4668925" y="3279375"/>
            <a:chExt cx="2005500" cy="1389944"/>
          </a:xfrm>
        </p:grpSpPr>
        <p:sp>
          <p:nvSpPr>
            <p:cNvPr id="6098" name="Google Shape;6098;p27"/>
            <p:cNvSpPr txBox="1"/>
            <p:nvPr/>
          </p:nvSpPr>
          <p:spPr>
            <a:xfrm>
              <a:off x="4928725" y="3802423"/>
              <a:ext cx="14859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099" name="Google Shape;6099;p27"/>
            <p:cNvSpPr txBox="1"/>
            <p:nvPr/>
          </p:nvSpPr>
          <p:spPr>
            <a:xfrm>
              <a:off x="4668925" y="4144020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Venus </a:t>
              </a: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has a beautiful name but it’s hot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00" name="Google Shape;6100;p27"/>
            <p:cNvSpPr txBox="1"/>
            <p:nvPr/>
          </p:nvSpPr>
          <p:spPr>
            <a:xfrm>
              <a:off x="4928725" y="3279375"/>
              <a:ext cx="1485900" cy="47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AFAFA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10%</a:t>
              </a:r>
              <a:endParaRPr sz="1800" b="1">
                <a:solidFill>
                  <a:srgbClr val="FAFAF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6101" name="Google Shape;6101;p27"/>
          <p:cNvGrpSpPr/>
          <p:nvPr/>
        </p:nvGrpSpPr>
        <p:grpSpPr>
          <a:xfrm>
            <a:off x="2469575" y="3279377"/>
            <a:ext cx="2129700" cy="1389944"/>
            <a:chOff x="2469575" y="3279377"/>
            <a:chExt cx="2129700" cy="1389944"/>
          </a:xfrm>
        </p:grpSpPr>
        <p:sp>
          <p:nvSpPr>
            <p:cNvPr id="6102" name="Google Shape;6102;p27"/>
            <p:cNvSpPr txBox="1"/>
            <p:nvPr/>
          </p:nvSpPr>
          <p:spPr>
            <a:xfrm>
              <a:off x="2791475" y="3802425"/>
              <a:ext cx="14859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Earth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103" name="Google Shape;6103;p27"/>
            <p:cNvSpPr txBox="1"/>
            <p:nvPr/>
          </p:nvSpPr>
          <p:spPr>
            <a:xfrm>
              <a:off x="2469575" y="4144021"/>
              <a:ext cx="21297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Earth </a:t>
              </a: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is the beautiful planet we live on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04" name="Google Shape;6104;p27"/>
            <p:cNvSpPr txBox="1"/>
            <p:nvPr/>
          </p:nvSpPr>
          <p:spPr>
            <a:xfrm>
              <a:off x="2791475" y="3279377"/>
              <a:ext cx="1485900" cy="47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AFAFA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80%</a:t>
              </a:r>
              <a:endParaRPr sz="1800" b="1">
                <a:solidFill>
                  <a:srgbClr val="FAFAF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6105" name="Google Shape;6105;p27"/>
          <p:cNvGrpSpPr/>
          <p:nvPr/>
        </p:nvGrpSpPr>
        <p:grpSpPr>
          <a:xfrm>
            <a:off x="1084816" y="1868056"/>
            <a:ext cx="624718" cy="621288"/>
            <a:chOff x="2294590" y="4046377"/>
            <a:chExt cx="379422" cy="377316"/>
          </a:xfrm>
        </p:grpSpPr>
        <p:sp>
          <p:nvSpPr>
            <p:cNvPr id="6106" name="Google Shape;6106;p27"/>
            <p:cNvSpPr/>
            <p:nvPr/>
          </p:nvSpPr>
          <p:spPr>
            <a:xfrm>
              <a:off x="2557831" y="4046377"/>
              <a:ext cx="116177" cy="164653"/>
            </a:xfrm>
            <a:custGeom>
              <a:avLst/>
              <a:gdLst/>
              <a:ahLst/>
              <a:cxnLst/>
              <a:rect l="l" t="t" r="r" b="b"/>
              <a:pathLst>
                <a:path w="3257" h="4616" extrusionOk="0">
                  <a:moveTo>
                    <a:pt x="1628" y="0"/>
                  </a:moveTo>
                  <a:cubicBezTo>
                    <a:pt x="726" y="0"/>
                    <a:pt x="0" y="2096"/>
                    <a:pt x="0" y="2987"/>
                  </a:cubicBezTo>
                  <a:cubicBezTo>
                    <a:pt x="0" y="3889"/>
                    <a:pt x="726" y="4615"/>
                    <a:pt x="1628" y="4615"/>
                  </a:cubicBezTo>
                  <a:cubicBezTo>
                    <a:pt x="2530" y="4615"/>
                    <a:pt x="3257" y="3889"/>
                    <a:pt x="3257" y="2987"/>
                  </a:cubicBezTo>
                  <a:cubicBezTo>
                    <a:pt x="3257" y="2096"/>
                    <a:pt x="2530" y="0"/>
                    <a:pt x="1628" y="0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7" name="Google Shape;6107;p27"/>
            <p:cNvSpPr/>
            <p:nvPr/>
          </p:nvSpPr>
          <p:spPr>
            <a:xfrm>
              <a:off x="2592466" y="4123245"/>
              <a:ext cx="44766" cy="159231"/>
            </a:xfrm>
            <a:custGeom>
              <a:avLst/>
              <a:gdLst/>
              <a:ahLst/>
              <a:cxnLst/>
              <a:rect l="l" t="t" r="r" b="b"/>
              <a:pathLst>
                <a:path w="1255" h="4464" extrusionOk="0">
                  <a:moveTo>
                    <a:pt x="657" y="0"/>
                  </a:moveTo>
                  <a:cubicBezTo>
                    <a:pt x="575" y="0"/>
                    <a:pt x="505" y="71"/>
                    <a:pt x="505" y="152"/>
                  </a:cubicBezTo>
                  <a:lnTo>
                    <a:pt x="505" y="1312"/>
                  </a:lnTo>
                  <a:lnTo>
                    <a:pt x="271" y="1136"/>
                  </a:lnTo>
                  <a:cubicBezTo>
                    <a:pt x="240" y="1111"/>
                    <a:pt x="206" y="1099"/>
                    <a:pt x="171" y="1099"/>
                  </a:cubicBezTo>
                  <a:cubicBezTo>
                    <a:pt x="126" y="1099"/>
                    <a:pt x="81" y="1120"/>
                    <a:pt x="48" y="1160"/>
                  </a:cubicBezTo>
                  <a:cubicBezTo>
                    <a:pt x="1" y="1230"/>
                    <a:pt x="13" y="1324"/>
                    <a:pt x="71" y="1383"/>
                  </a:cubicBezTo>
                  <a:lnTo>
                    <a:pt x="505" y="1711"/>
                  </a:lnTo>
                  <a:lnTo>
                    <a:pt x="505" y="4311"/>
                  </a:lnTo>
                  <a:cubicBezTo>
                    <a:pt x="505" y="4393"/>
                    <a:pt x="575" y="4463"/>
                    <a:pt x="657" y="4463"/>
                  </a:cubicBezTo>
                  <a:cubicBezTo>
                    <a:pt x="739" y="4463"/>
                    <a:pt x="810" y="4393"/>
                    <a:pt x="810" y="4311"/>
                  </a:cubicBezTo>
                  <a:lnTo>
                    <a:pt x="810" y="1031"/>
                  </a:lnTo>
                  <a:lnTo>
                    <a:pt x="1172" y="750"/>
                  </a:lnTo>
                  <a:cubicBezTo>
                    <a:pt x="1243" y="691"/>
                    <a:pt x="1255" y="597"/>
                    <a:pt x="1196" y="527"/>
                  </a:cubicBezTo>
                  <a:cubicBezTo>
                    <a:pt x="1169" y="487"/>
                    <a:pt x="1124" y="466"/>
                    <a:pt x="1079" y="466"/>
                  </a:cubicBezTo>
                  <a:cubicBezTo>
                    <a:pt x="1045" y="466"/>
                    <a:pt x="1011" y="479"/>
                    <a:pt x="985" y="504"/>
                  </a:cubicBezTo>
                  <a:lnTo>
                    <a:pt x="810" y="633"/>
                  </a:lnTo>
                  <a:lnTo>
                    <a:pt x="810" y="152"/>
                  </a:lnTo>
                  <a:cubicBezTo>
                    <a:pt x="810" y="71"/>
                    <a:pt x="739" y="0"/>
                    <a:pt x="657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8" name="Google Shape;6108;p27"/>
            <p:cNvSpPr/>
            <p:nvPr/>
          </p:nvSpPr>
          <p:spPr>
            <a:xfrm>
              <a:off x="2294590" y="4058077"/>
              <a:ext cx="153773" cy="218978"/>
            </a:xfrm>
            <a:custGeom>
              <a:avLst/>
              <a:gdLst/>
              <a:ahLst/>
              <a:cxnLst/>
              <a:rect l="l" t="t" r="r" b="b"/>
              <a:pathLst>
                <a:path w="4311" h="6139" extrusionOk="0">
                  <a:moveTo>
                    <a:pt x="2156" y="0"/>
                  </a:moveTo>
                  <a:cubicBezTo>
                    <a:pt x="961" y="0"/>
                    <a:pt x="0" y="2788"/>
                    <a:pt x="0" y="3983"/>
                  </a:cubicBezTo>
                  <a:cubicBezTo>
                    <a:pt x="0" y="5166"/>
                    <a:pt x="961" y="6138"/>
                    <a:pt x="2156" y="6138"/>
                  </a:cubicBezTo>
                  <a:cubicBezTo>
                    <a:pt x="3350" y="6138"/>
                    <a:pt x="4311" y="5166"/>
                    <a:pt x="4311" y="3983"/>
                  </a:cubicBezTo>
                  <a:cubicBezTo>
                    <a:pt x="4311" y="2788"/>
                    <a:pt x="3350" y="0"/>
                    <a:pt x="2156" y="0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9" name="Google Shape;6109;p27"/>
            <p:cNvSpPr/>
            <p:nvPr/>
          </p:nvSpPr>
          <p:spPr>
            <a:xfrm>
              <a:off x="2345133" y="4162089"/>
              <a:ext cx="31782" cy="181810"/>
            </a:xfrm>
            <a:custGeom>
              <a:avLst/>
              <a:gdLst/>
              <a:ahLst/>
              <a:cxnLst/>
              <a:rect l="l" t="t" r="r" b="b"/>
              <a:pathLst>
                <a:path w="891" h="5097" extrusionOk="0">
                  <a:moveTo>
                    <a:pt x="739" y="0"/>
                  </a:moveTo>
                  <a:cubicBezTo>
                    <a:pt x="656" y="0"/>
                    <a:pt x="586" y="71"/>
                    <a:pt x="586" y="153"/>
                  </a:cubicBezTo>
                  <a:lnTo>
                    <a:pt x="586" y="891"/>
                  </a:lnTo>
                  <a:lnTo>
                    <a:pt x="281" y="656"/>
                  </a:lnTo>
                  <a:cubicBezTo>
                    <a:pt x="251" y="631"/>
                    <a:pt x="214" y="619"/>
                    <a:pt x="178" y="619"/>
                  </a:cubicBezTo>
                  <a:cubicBezTo>
                    <a:pt x="131" y="619"/>
                    <a:pt x="86" y="640"/>
                    <a:pt x="59" y="680"/>
                  </a:cubicBezTo>
                  <a:cubicBezTo>
                    <a:pt x="0" y="750"/>
                    <a:pt x="12" y="844"/>
                    <a:pt x="83" y="903"/>
                  </a:cubicBezTo>
                  <a:lnTo>
                    <a:pt x="586" y="1289"/>
                  </a:lnTo>
                  <a:lnTo>
                    <a:pt x="586" y="4933"/>
                  </a:lnTo>
                  <a:cubicBezTo>
                    <a:pt x="586" y="5026"/>
                    <a:pt x="656" y="5097"/>
                    <a:pt x="739" y="5097"/>
                  </a:cubicBezTo>
                  <a:cubicBezTo>
                    <a:pt x="820" y="5097"/>
                    <a:pt x="890" y="5026"/>
                    <a:pt x="890" y="4933"/>
                  </a:cubicBezTo>
                  <a:lnTo>
                    <a:pt x="890" y="153"/>
                  </a:lnTo>
                  <a:cubicBezTo>
                    <a:pt x="890" y="71"/>
                    <a:pt x="820" y="0"/>
                    <a:pt x="739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0" name="Google Shape;6110;p27"/>
            <p:cNvSpPr/>
            <p:nvPr/>
          </p:nvSpPr>
          <p:spPr>
            <a:xfrm>
              <a:off x="2294590" y="4225724"/>
              <a:ext cx="379422" cy="197968"/>
            </a:xfrm>
            <a:custGeom>
              <a:avLst/>
              <a:gdLst/>
              <a:ahLst/>
              <a:cxnLst/>
              <a:rect l="l" t="t" r="r" b="b"/>
              <a:pathLst>
                <a:path w="10637" h="5550" extrusionOk="0">
                  <a:moveTo>
                    <a:pt x="10414" y="0"/>
                  </a:moveTo>
                  <a:cubicBezTo>
                    <a:pt x="10359" y="0"/>
                    <a:pt x="10304" y="21"/>
                    <a:pt x="10262" y="67"/>
                  </a:cubicBezTo>
                  <a:cubicBezTo>
                    <a:pt x="9823" y="529"/>
                    <a:pt x="9680" y="1286"/>
                    <a:pt x="9306" y="1286"/>
                  </a:cubicBezTo>
                  <a:cubicBezTo>
                    <a:pt x="9301" y="1286"/>
                    <a:pt x="9295" y="1286"/>
                    <a:pt x="9289" y="1286"/>
                  </a:cubicBezTo>
                  <a:cubicBezTo>
                    <a:pt x="9184" y="1274"/>
                    <a:pt x="9114" y="1227"/>
                    <a:pt x="9078" y="1157"/>
                  </a:cubicBezTo>
                  <a:cubicBezTo>
                    <a:pt x="9039" y="1075"/>
                    <a:pt x="8968" y="1039"/>
                    <a:pt x="8896" y="1039"/>
                  </a:cubicBezTo>
                  <a:cubicBezTo>
                    <a:pt x="8774" y="1039"/>
                    <a:pt x="8650" y="1143"/>
                    <a:pt x="8680" y="1298"/>
                  </a:cubicBezTo>
                  <a:lnTo>
                    <a:pt x="8680" y="1321"/>
                  </a:lnTo>
                  <a:cubicBezTo>
                    <a:pt x="8809" y="1930"/>
                    <a:pt x="8224" y="2199"/>
                    <a:pt x="8224" y="2199"/>
                  </a:cubicBezTo>
                  <a:cubicBezTo>
                    <a:pt x="8399" y="1251"/>
                    <a:pt x="7942" y="478"/>
                    <a:pt x="7638" y="91"/>
                  </a:cubicBezTo>
                  <a:cubicBezTo>
                    <a:pt x="7595" y="38"/>
                    <a:pt x="7534" y="11"/>
                    <a:pt x="7472" y="11"/>
                  </a:cubicBezTo>
                  <a:cubicBezTo>
                    <a:pt x="7398" y="11"/>
                    <a:pt x="7325" y="50"/>
                    <a:pt x="7286" y="126"/>
                  </a:cubicBezTo>
                  <a:cubicBezTo>
                    <a:pt x="7076" y="525"/>
                    <a:pt x="6571" y="1134"/>
                    <a:pt x="5353" y="1321"/>
                  </a:cubicBezTo>
                  <a:cubicBezTo>
                    <a:pt x="3760" y="1579"/>
                    <a:pt x="3127" y="2808"/>
                    <a:pt x="3127" y="2808"/>
                  </a:cubicBezTo>
                  <a:cubicBezTo>
                    <a:pt x="3127" y="2610"/>
                    <a:pt x="3034" y="2422"/>
                    <a:pt x="2940" y="2282"/>
                  </a:cubicBezTo>
                  <a:cubicBezTo>
                    <a:pt x="2896" y="2216"/>
                    <a:pt x="2826" y="2183"/>
                    <a:pt x="2757" y="2183"/>
                  </a:cubicBezTo>
                  <a:cubicBezTo>
                    <a:pt x="2679" y="2183"/>
                    <a:pt x="2602" y="2224"/>
                    <a:pt x="2565" y="2305"/>
                  </a:cubicBezTo>
                  <a:cubicBezTo>
                    <a:pt x="2390" y="2704"/>
                    <a:pt x="1968" y="3136"/>
                    <a:pt x="1031" y="3547"/>
                  </a:cubicBezTo>
                  <a:cubicBezTo>
                    <a:pt x="105" y="3969"/>
                    <a:pt x="0" y="4906"/>
                    <a:pt x="0" y="5328"/>
                  </a:cubicBezTo>
                  <a:cubicBezTo>
                    <a:pt x="0" y="5456"/>
                    <a:pt x="94" y="5550"/>
                    <a:pt x="211" y="5550"/>
                  </a:cubicBezTo>
                  <a:lnTo>
                    <a:pt x="10414" y="5550"/>
                  </a:lnTo>
                  <a:cubicBezTo>
                    <a:pt x="10531" y="5550"/>
                    <a:pt x="10637" y="5456"/>
                    <a:pt x="10637" y="5339"/>
                  </a:cubicBezTo>
                  <a:lnTo>
                    <a:pt x="10637" y="220"/>
                  </a:lnTo>
                  <a:cubicBezTo>
                    <a:pt x="10637" y="86"/>
                    <a:pt x="10526" y="0"/>
                    <a:pt x="10414" y="0"/>
                  </a:cubicBezTo>
                  <a:close/>
                </a:path>
              </a:pathLst>
            </a:custGeom>
            <a:solidFill>
              <a:srgbClr val="E66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1" name="Google Shape;6111;p27"/>
            <p:cNvSpPr/>
            <p:nvPr/>
          </p:nvSpPr>
          <p:spPr>
            <a:xfrm>
              <a:off x="2383157" y="4225724"/>
              <a:ext cx="290853" cy="197968"/>
            </a:xfrm>
            <a:custGeom>
              <a:avLst/>
              <a:gdLst/>
              <a:ahLst/>
              <a:cxnLst/>
              <a:rect l="l" t="t" r="r" b="b"/>
              <a:pathLst>
                <a:path w="8154" h="5550" extrusionOk="0">
                  <a:moveTo>
                    <a:pt x="7931" y="0"/>
                  </a:moveTo>
                  <a:cubicBezTo>
                    <a:pt x="7876" y="0"/>
                    <a:pt x="7821" y="21"/>
                    <a:pt x="7779" y="67"/>
                  </a:cubicBezTo>
                  <a:cubicBezTo>
                    <a:pt x="7340" y="529"/>
                    <a:pt x="7197" y="1286"/>
                    <a:pt x="6823" y="1286"/>
                  </a:cubicBezTo>
                  <a:cubicBezTo>
                    <a:pt x="6818" y="1286"/>
                    <a:pt x="6812" y="1286"/>
                    <a:pt x="6806" y="1286"/>
                  </a:cubicBezTo>
                  <a:cubicBezTo>
                    <a:pt x="6443" y="1251"/>
                    <a:pt x="6561" y="770"/>
                    <a:pt x="6631" y="536"/>
                  </a:cubicBezTo>
                  <a:cubicBezTo>
                    <a:pt x="6640" y="509"/>
                    <a:pt x="6613" y="481"/>
                    <a:pt x="6585" y="481"/>
                  </a:cubicBezTo>
                  <a:cubicBezTo>
                    <a:pt x="6577" y="481"/>
                    <a:pt x="6568" y="484"/>
                    <a:pt x="6561" y="489"/>
                  </a:cubicBezTo>
                  <a:cubicBezTo>
                    <a:pt x="6397" y="606"/>
                    <a:pt x="6103" y="876"/>
                    <a:pt x="6197" y="1321"/>
                  </a:cubicBezTo>
                  <a:cubicBezTo>
                    <a:pt x="6326" y="1930"/>
                    <a:pt x="5741" y="2199"/>
                    <a:pt x="5741" y="2199"/>
                  </a:cubicBezTo>
                  <a:cubicBezTo>
                    <a:pt x="5822" y="1719"/>
                    <a:pt x="5764" y="1298"/>
                    <a:pt x="5635" y="946"/>
                  </a:cubicBezTo>
                  <a:cubicBezTo>
                    <a:pt x="4921" y="2024"/>
                    <a:pt x="3854" y="3136"/>
                    <a:pt x="2519" y="4109"/>
                  </a:cubicBezTo>
                  <a:cubicBezTo>
                    <a:pt x="1687" y="4706"/>
                    <a:pt x="832" y="5187"/>
                    <a:pt x="1" y="5550"/>
                  </a:cubicBezTo>
                  <a:lnTo>
                    <a:pt x="7931" y="5550"/>
                  </a:lnTo>
                  <a:cubicBezTo>
                    <a:pt x="8048" y="5550"/>
                    <a:pt x="8154" y="5456"/>
                    <a:pt x="8154" y="5339"/>
                  </a:cubicBezTo>
                  <a:lnTo>
                    <a:pt x="8154" y="220"/>
                  </a:lnTo>
                  <a:cubicBezTo>
                    <a:pt x="8154" y="86"/>
                    <a:pt x="8043" y="0"/>
                    <a:pt x="7931" y="0"/>
                  </a:cubicBezTo>
                  <a:close/>
                </a:path>
              </a:pathLst>
            </a:custGeom>
            <a:solidFill>
              <a:srgbClr val="E66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2" name="Google Shape;6112;p27"/>
            <p:cNvSpPr/>
            <p:nvPr/>
          </p:nvSpPr>
          <p:spPr>
            <a:xfrm>
              <a:off x="2407377" y="4058077"/>
              <a:ext cx="154237" cy="218978"/>
            </a:xfrm>
            <a:custGeom>
              <a:avLst/>
              <a:gdLst/>
              <a:ahLst/>
              <a:cxnLst/>
              <a:rect l="l" t="t" r="r" b="b"/>
              <a:pathLst>
                <a:path w="4324" h="6139" extrusionOk="0">
                  <a:moveTo>
                    <a:pt x="2156" y="0"/>
                  </a:moveTo>
                  <a:cubicBezTo>
                    <a:pt x="962" y="0"/>
                    <a:pt x="1" y="2788"/>
                    <a:pt x="1" y="3983"/>
                  </a:cubicBezTo>
                  <a:cubicBezTo>
                    <a:pt x="1" y="5166"/>
                    <a:pt x="962" y="6138"/>
                    <a:pt x="2156" y="6138"/>
                  </a:cubicBezTo>
                  <a:cubicBezTo>
                    <a:pt x="3351" y="6138"/>
                    <a:pt x="4323" y="5166"/>
                    <a:pt x="4323" y="3983"/>
                  </a:cubicBezTo>
                  <a:cubicBezTo>
                    <a:pt x="4323" y="2788"/>
                    <a:pt x="3351" y="0"/>
                    <a:pt x="2156" y="0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3" name="Google Shape;6113;p27"/>
            <p:cNvSpPr/>
            <p:nvPr/>
          </p:nvSpPr>
          <p:spPr>
            <a:xfrm>
              <a:off x="2418256" y="4061786"/>
              <a:ext cx="143358" cy="215268"/>
            </a:xfrm>
            <a:custGeom>
              <a:avLst/>
              <a:gdLst/>
              <a:ahLst/>
              <a:cxnLst/>
              <a:rect l="l" t="t" r="r" b="b"/>
              <a:pathLst>
                <a:path w="4019" h="6035" extrusionOk="0">
                  <a:moveTo>
                    <a:pt x="2261" y="1"/>
                  </a:moveTo>
                  <a:lnTo>
                    <a:pt x="2261" y="1"/>
                  </a:lnTo>
                  <a:cubicBezTo>
                    <a:pt x="2870" y="927"/>
                    <a:pt x="3281" y="2367"/>
                    <a:pt x="3281" y="3140"/>
                  </a:cubicBezTo>
                  <a:cubicBezTo>
                    <a:pt x="3281" y="4335"/>
                    <a:pt x="2308" y="5296"/>
                    <a:pt x="1113" y="5296"/>
                  </a:cubicBezTo>
                  <a:cubicBezTo>
                    <a:pt x="715" y="5296"/>
                    <a:pt x="329" y="5191"/>
                    <a:pt x="1" y="4991"/>
                  </a:cubicBezTo>
                  <a:lnTo>
                    <a:pt x="1" y="4991"/>
                  </a:lnTo>
                  <a:cubicBezTo>
                    <a:pt x="387" y="5613"/>
                    <a:pt x="1066" y="6034"/>
                    <a:pt x="1851" y="6034"/>
                  </a:cubicBezTo>
                  <a:cubicBezTo>
                    <a:pt x="3046" y="6034"/>
                    <a:pt x="4018" y="5062"/>
                    <a:pt x="4018" y="3879"/>
                  </a:cubicBezTo>
                  <a:cubicBezTo>
                    <a:pt x="4018" y="2825"/>
                    <a:pt x="3257" y="529"/>
                    <a:pt x="2261" y="1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4" name="Google Shape;6114;p27"/>
            <p:cNvSpPr/>
            <p:nvPr/>
          </p:nvSpPr>
          <p:spPr>
            <a:xfrm>
              <a:off x="2457920" y="4162089"/>
              <a:ext cx="55645" cy="159267"/>
            </a:xfrm>
            <a:custGeom>
              <a:avLst/>
              <a:gdLst/>
              <a:ahLst/>
              <a:cxnLst/>
              <a:rect l="l" t="t" r="r" b="b"/>
              <a:pathLst>
                <a:path w="1560" h="4465" extrusionOk="0">
                  <a:moveTo>
                    <a:pt x="739" y="0"/>
                  </a:moveTo>
                  <a:cubicBezTo>
                    <a:pt x="657" y="0"/>
                    <a:pt x="587" y="71"/>
                    <a:pt x="587" y="153"/>
                  </a:cubicBezTo>
                  <a:lnTo>
                    <a:pt x="587" y="891"/>
                  </a:lnTo>
                  <a:lnTo>
                    <a:pt x="282" y="656"/>
                  </a:lnTo>
                  <a:cubicBezTo>
                    <a:pt x="252" y="631"/>
                    <a:pt x="217" y="619"/>
                    <a:pt x="182" y="619"/>
                  </a:cubicBezTo>
                  <a:cubicBezTo>
                    <a:pt x="137" y="619"/>
                    <a:pt x="93" y="640"/>
                    <a:pt x="60" y="680"/>
                  </a:cubicBezTo>
                  <a:cubicBezTo>
                    <a:pt x="1" y="750"/>
                    <a:pt x="13" y="844"/>
                    <a:pt x="83" y="903"/>
                  </a:cubicBezTo>
                  <a:lnTo>
                    <a:pt x="587" y="1289"/>
                  </a:lnTo>
                  <a:lnTo>
                    <a:pt x="587" y="4300"/>
                  </a:lnTo>
                  <a:cubicBezTo>
                    <a:pt x="587" y="4394"/>
                    <a:pt x="657" y="4464"/>
                    <a:pt x="739" y="4464"/>
                  </a:cubicBezTo>
                  <a:cubicBezTo>
                    <a:pt x="821" y="4464"/>
                    <a:pt x="891" y="4394"/>
                    <a:pt x="891" y="4300"/>
                  </a:cubicBezTo>
                  <a:lnTo>
                    <a:pt x="891" y="2191"/>
                  </a:lnTo>
                  <a:lnTo>
                    <a:pt x="1477" y="1734"/>
                  </a:lnTo>
                  <a:cubicBezTo>
                    <a:pt x="1547" y="1687"/>
                    <a:pt x="1559" y="1594"/>
                    <a:pt x="1513" y="1523"/>
                  </a:cubicBezTo>
                  <a:cubicBezTo>
                    <a:pt x="1477" y="1481"/>
                    <a:pt x="1430" y="1460"/>
                    <a:pt x="1382" y="1460"/>
                  </a:cubicBezTo>
                  <a:cubicBezTo>
                    <a:pt x="1350" y="1460"/>
                    <a:pt x="1318" y="1470"/>
                    <a:pt x="1290" y="1489"/>
                  </a:cubicBezTo>
                  <a:lnTo>
                    <a:pt x="891" y="1804"/>
                  </a:lnTo>
                  <a:lnTo>
                    <a:pt x="891" y="153"/>
                  </a:lnTo>
                  <a:cubicBezTo>
                    <a:pt x="891" y="71"/>
                    <a:pt x="821" y="0"/>
                    <a:pt x="739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5" name="Google Shape;6115;p27"/>
            <p:cNvSpPr/>
            <p:nvPr/>
          </p:nvSpPr>
          <p:spPr>
            <a:xfrm>
              <a:off x="2298335" y="4279942"/>
              <a:ext cx="375676" cy="143750"/>
            </a:xfrm>
            <a:custGeom>
              <a:avLst/>
              <a:gdLst/>
              <a:ahLst/>
              <a:cxnLst/>
              <a:rect l="l" t="t" r="r" b="b"/>
              <a:pathLst>
                <a:path w="10532" h="4030" extrusionOk="0">
                  <a:moveTo>
                    <a:pt x="7280" y="0"/>
                  </a:moveTo>
                  <a:cubicBezTo>
                    <a:pt x="7231" y="0"/>
                    <a:pt x="7181" y="22"/>
                    <a:pt x="7146" y="70"/>
                  </a:cubicBezTo>
                  <a:cubicBezTo>
                    <a:pt x="6502" y="890"/>
                    <a:pt x="5869" y="363"/>
                    <a:pt x="4651" y="867"/>
                  </a:cubicBezTo>
                  <a:cubicBezTo>
                    <a:pt x="3304" y="1429"/>
                    <a:pt x="3175" y="2636"/>
                    <a:pt x="3175" y="2636"/>
                  </a:cubicBezTo>
                  <a:cubicBezTo>
                    <a:pt x="3123" y="3039"/>
                    <a:pt x="2874" y="3225"/>
                    <a:pt x="2663" y="3225"/>
                  </a:cubicBezTo>
                  <a:cubicBezTo>
                    <a:pt x="2592" y="3225"/>
                    <a:pt x="2525" y="3204"/>
                    <a:pt x="2472" y="3163"/>
                  </a:cubicBezTo>
                  <a:cubicBezTo>
                    <a:pt x="2249" y="2975"/>
                    <a:pt x="2496" y="2647"/>
                    <a:pt x="2496" y="2647"/>
                  </a:cubicBezTo>
                  <a:cubicBezTo>
                    <a:pt x="2566" y="2542"/>
                    <a:pt x="2601" y="2413"/>
                    <a:pt x="2613" y="2296"/>
                  </a:cubicBezTo>
                  <a:cubicBezTo>
                    <a:pt x="2621" y="2180"/>
                    <a:pt x="2529" y="2099"/>
                    <a:pt x="2434" y="2099"/>
                  </a:cubicBezTo>
                  <a:cubicBezTo>
                    <a:pt x="2394" y="2099"/>
                    <a:pt x="2354" y="2113"/>
                    <a:pt x="2320" y="2144"/>
                  </a:cubicBezTo>
                  <a:cubicBezTo>
                    <a:pt x="2156" y="2308"/>
                    <a:pt x="1874" y="2472"/>
                    <a:pt x="1418" y="2589"/>
                  </a:cubicBezTo>
                  <a:cubicBezTo>
                    <a:pt x="773" y="2753"/>
                    <a:pt x="317" y="3327"/>
                    <a:pt x="83" y="3702"/>
                  </a:cubicBezTo>
                  <a:cubicBezTo>
                    <a:pt x="0" y="3842"/>
                    <a:pt x="94" y="4030"/>
                    <a:pt x="270" y="4030"/>
                  </a:cubicBezTo>
                  <a:lnTo>
                    <a:pt x="10309" y="4030"/>
                  </a:lnTo>
                  <a:cubicBezTo>
                    <a:pt x="10426" y="4030"/>
                    <a:pt x="10532" y="3936"/>
                    <a:pt x="10532" y="3819"/>
                  </a:cubicBezTo>
                  <a:lnTo>
                    <a:pt x="10532" y="773"/>
                  </a:lnTo>
                  <a:cubicBezTo>
                    <a:pt x="10532" y="691"/>
                    <a:pt x="10465" y="642"/>
                    <a:pt x="10398" y="642"/>
                  </a:cubicBezTo>
                  <a:cubicBezTo>
                    <a:pt x="10360" y="642"/>
                    <a:pt x="10323" y="658"/>
                    <a:pt x="10297" y="691"/>
                  </a:cubicBezTo>
                  <a:cubicBezTo>
                    <a:pt x="10028" y="1043"/>
                    <a:pt x="9899" y="1546"/>
                    <a:pt x="9688" y="2027"/>
                  </a:cubicBezTo>
                  <a:cubicBezTo>
                    <a:pt x="9496" y="2452"/>
                    <a:pt x="9269" y="2616"/>
                    <a:pt x="9115" y="2616"/>
                  </a:cubicBezTo>
                  <a:cubicBezTo>
                    <a:pt x="9053" y="2616"/>
                    <a:pt x="9004" y="2590"/>
                    <a:pt x="8973" y="2542"/>
                  </a:cubicBezTo>
                  <a:cubicBezTo>
                    <a:pt x="8950" y="2496"/>
                    <a:pt x="8950" y="2449"/>
                    <a:pt x="8962" y="2390"/>
                  </a:cubicBezTo>
                  <a:cubicBezTo>
                    <a:pt x="8979" y="2272"/>
                    <a:pt x="8887" y="2178"/>
                    <a:pt x="8786" y="2178"/>
                  </a:cubicBezTo>
                  <a:cubicBezTo>
                    <a:pt x="8746" y="2178"/>
                    <a:pt x="8705" y="2193"/>
                    <a:pt x="8669" y="2226"/>
                  </a:cubicBezTo>
                  <a:cubicBezTo>
                    <a:pt x="8587" y="2308"/>
                    <a:pt x="8493" y="2402"/>
                    <a:pt x="8400" y="2530"/>
                  </a:cubicBezTo>
                  <a:cubicBezTo>
                    <a:pt x="8348" y="2600"/>
                    <a:pt x="8284" y="2630"/>
                    <a:pt x="8223" y="2630"/>
                  </a:cubicBezTo>
                  <a:cubicBezTo>
                    <a:pt x="8091" y="2630"/>
                    <a:pt x="7976" y="2488"/>
                    <a:pt x="8048" y="2319"/>
                  </a:cubicBezTo>
                  <a:cubicBezTo>
                    <a:pt x="8119" y="2155"/>
                    <a:pt x="8130" y="2108"/>
                    <a:pt x="8130" y="2108"/>
                  </a:cubicBezTo>
                  <a:cubicBezTo>
                    <a:pt x="8165" y="1921"/>
                    <a:pt x="8142" y="1769"/>
                    <a:pt x="8095" y="1640"/>
                  </a:cubicBezTo>
                  <a:cubicBezTo>
                    <a:pt x="8066" y="1570"/>
                    <a:pt x="7998" y="1534"/>
                    <a:pt x="7931" y="1534"/>
                  </a:cubicBezTo>
                  <a:cubicBezTo>
                    <a:pt x="7863" y="1534"/>
                    <a:pt x="7796" y="1570"/>
                    <a:pt x="7767" y="1640"/>
                  </a:cubicBezTo>
                  <a:cubicBezTo>
                    <a:pt x="7605" y="2054"/>
                    <a:pt x="7304" y="2275"/>
                    <a:pt x="7094" y="2275"/>
                  </a:cubicBezTo>
                  <a:cubicBezTo>
                    <a:pt x="7031" y="2275"/>
                    <a:pt x="6976" y="2255"/>
                    <a:pt x="6935" y="2214"/>
                  </a:cubicBezTo>
                  <a:cubicBezTo>
                    <a:pt x="6724" y="2004"/>
                    <a:pt x="7111" y="1465"/>
                    <a:pt x="7111" y="1465"/>
                  </a:cubicBezTo>
                  <a:cubicBezTo>
                    <a:pt x="7427" y="996"/>
                    <a:pt x="7474" y="504"/>
                    <a:pt x="7450" y="164"/>
                  </a:cubicBezTo>
                  <a:cubicBezTo>
                    <a:pt x="7443" y="61"/>
                    <a:pt x="7363" y="0"/>
                    <a:pt x="7280" y="0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6" name="Google Shape;6116;p27"/>
            <p:cNvSpPr/>
            <p:nvPr/>
          </p:nvSpPr>
          <p:spPr>
            <a:xfrm>
              <a:off x="2383157" y="4286612"/>
              <a:ext cx="290853" cy="137080"/>
            </a:xfrm>
            <a:custGeom>
              <a:avLst/>
              <a:gdLst/>
              <a:ahLst/>
              <a:cxnLst/>
              <a:rect l="l" t="t" r="r" b="b"/>
              <a:pathLst>
                <a:path w="8154" h="3843" extrusionOk="0">
                  <a:moveTo>
                    <a:pt x="5072" y="0"/>
                  </a:moveTo>
                  <a:lnTo>
                    <a:pt x="5072" y="0"/>
                  </a:lnTo>
                  <a:cubicBezTo>
                    <a:pt x="4405" y="833"/>
                    <a:pt x="3538" y="1664"/>
                    <a:pt x="2519" y="2402"/>
                  </a:cubicBezTo>
                  <a:cubicBezTo>
                    <a:pt x="1687" y="2999"/>
                    <a:pt x="832" y="3480"/>
                    <a:pt x="1" y="3843"/>
                  </a:cubicBezTo>
                  <a:lnTo>
                    <a:pt x="7931" y="3843"/>
                  </a:lnTo>
                  <a:cubicBezTo>
                    <a:pt x="8048" y="3843"/>
                    <a:pt x="8154" y="3749"/>
                    <a:pt x="8154" y="3632"/>
                  </a:cubicBezTo>
                  <a:lnTo>
                    <a:pt x="8154" y="586"/>
                  </a:lnTo>
                  <a:cubicBezTo>
                    <a:pt x="8154" y="504"/>
                    <a:pt x="8087" y="455"/>
                    <a:pt x="8020" y="455"/>
                  </a:cubicBezTo>
                  <a:cubicBezTo>
                    <a:pt x="7982" y="455"/>
                    <a:pt x="7945" y="471"/>
                    <a:pt x="7919" y="504"/>
                  </a:cubicBezTo>
                  <a:cubicBezTo>
                    <a:pt x="7650" y="856"/>
                    <a:pt x="7521" y="1359"/>
                    <a:pt x="7310" y="1840"/>
                  </a:cubicBezTo>
                  <a:cubicBezTo>
                    <a:pt x="7118" y="2265"/>
                    <a:pt x="6891" y="2429"/>
                    <a:pt x="6737" y="2429"/>
                  </a:cubicBezTo>
                  <a:cubicBezTo>
                    <a:pt x="6675" y="2429"/>
                    <a:pt x="6626" y="2403"/>
                    <a:pt x="6595" y="2355"/>
                  </a:cubicBezTo>
                  <a:cubicBezTo>
                    <a:pt x="6572" y="2309"/>
                    <a:pt x="6572" y="2262"/>
                    <a:pt x="6584" y="2203"/>
                  </a:cubicBezTo>
                  <a:cubicBezTo>
                    <a:pt x="6601" y="2085"/>
                    <a:pt x="6509" y="1991"/>
                    <a:pt x="6408" y="1991"/>
                  </a:cubicBezTo>
                  <a:cubicBezTo>
                    <a:pt x="6368" y="1991"/>
                    <a:pt x="6327" y="2006"/>
                    <a:pt x="6291" y="2039"/>
                  </a:cubicBezTo>
                  <a:cubicBezTo>
                    <a:pt x="6209" y="2121"/>
                    <a:pt x="6115" y="2215"/>
                    <a:pt x="6022" y="2343"/>
                  </a:cubicBezTo>
                  <a:cubicBezTo>
                    <a:pt x="5970" y="2413"/>
                    <a:pt x="5906" y="2443"/>
                    <a:pt x="5845" y="2443"/>
                  </a:cubicBezTo>
                  <a:cubicBezTo>
                    <a:pt x="5713" y="2443"/>
                    <a:pt x="5598" y="2301"/>
                    <a:pt x="5670" y="2132"/>
                  </a:cubicBezTo>
                  <a:cubicBezTo>
                    <a:pt x="5741" y="1968"/>
                    <a:pt x="5752" y="1921"/>
                    <a:pt x="5752" y="1921"/>
                  </a:cubicBezTo>
                  <a:cubicBezTo>
                    <a:pt x="5787" y="1734"/>
                    <a:pt x="5764" y="1582"/>
                    <a:pt x="5717" y="1453"/>
                  </a:cubicBezTo>
                  <a:cubicBezTo>
                    <a:pt x="5688" y="1383"/>
                    <a:pt x="5620" y="1347"/>
                    <a:pt x="5553" y="1347"/>
                  </a:cubicBezTo>
                  <a:cubicBezTo>
                    <a:pt x="5485" y="1347"/>
                    <a:pt x="5418" y="1383"/>
                    <a:pt x="5389" y="1453"/>
                  </a:cubicBezTo>
                  <a:cubicBezTo>
                    <a:pt x="5227" y="1867"/>
                    <a:pt x="4926" y="2088"/>
                    <a:pt x="4716" y="2088"/>
                  </a:cubicBezTo>
                  <a:cubicBezTo>
                    <a:pt x="4653" y="2088"/>
                    <a:pt x="4598" y="2068"/>
                    <a:pt x="4557" y="2027"/>
                  </a:cubicBezTo>
                  <a:cubicBezTo>
                    <a:pt x="4346" y="1817"/>
                    <a:pt x="4733" y="1278"/>
                    <a:pt x="4733" y="1278"/>
                  </a:cubicBezTo>
                  <a:cubicBezTo>
                    <a:pt x="5038" y="820"/>
                    <a:pt x="5096" y="340"/>
                    <a:pt x="5072" y="0"/>
                  </a:cubicBezTo>
                  <a:close/>
                </a:path>
              </a:pathLst>
            </a:custGeom>
            <a:solidFill>
              <a:srgbClr val="FAB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17" name="Google Shape;6117;p27"/>
          <p:cNvGrpSpPr/>
          <p:nvPr/>
        </p:nvGrpSpPr>
        <p:grpSpPr>
          <a:xfrm>
            <a:off x="3221013" y="1870876"/>
            <a:ext cx="626825" cy="615649"/>
            <a:chOff x="2916738" y="4048125"/>
            <a:chExt cx="380701" cy="373891"/>
          </a:xfrm>
        </p:grpSpPr>
        <p:sp>
          <p:nvSpPr>
            <p:cNvPr id="6118" name="Google Shape;6118;p27"/>
            <p:cNvSpPr/>
            <p:nvPr/>
          </p:nvSpPr>
          <p:spPr>
            <a:xfrm>
              <a:off x="2984403" y="4152708"/>
              <a:ext cx="245338" cy="154415"/>
            </a:xfrm>
            <a:custGeom>
              <a:avLst/>
              <a:gdLst/>
              <a:ahLst/>
              <a:cxnLst/>
              <a:rect l="l" t="t" r="r" b="b"/>
              <a:pathLst>
                <a:path w="6878" h="4329" extrusionOk="0">
                  <a:moveTo>
                    <a:pt x="3441" y="0"/>
                  </a:moveTo>
                  <a:cubicBezTo>
                    <a:pt x="3413" y="0"/>
                    <a:pt x="3387" y="6"/>
                    <a:pt x="3363" y="18"/>
                  </a:cubicBezTo>
                  <a:lnTo>
                    <a:pt x="1" y="1880"/>
                  </a:lnTo>
                  <a:lnTo>
                    <a:pt x="1" y="4329"/>
                  </a:lnTo>
                  <a:lnTo>
                    <a:pt x="6878" y="4329"/>
                  </a:lnTo>
                  <a:lnTo>
                    <a:pt x="6878" y="1880"/>
                  </a:lnTo>
                  <a:lnTo>
                    <a:pt x="3527" y="18"/>
                  </a:lnTo>
                  <a:cubicBezTo>
                    <a:pt x="3498" y="6"/>
                    <a:pt x="3469" y="0"/>
                    <a:pt x="3441" y="0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9" name="Google Shape;6119;p27"/>
            <p:cNvSpPr/>
            <p:nvPr/>
          </p:nvSpPr>
          <p:spPr>
            <a:xfrm>
              <a:off x="2984403" y="4152708"/>
              <a:ext cx="245338" cy="154415"/>
            </a:xfrm>
            <a:custGeom>
              <a:avLst/>
              <a:gdLst/>
              <a:ahLst/>
              <a:cxnLst/>
              <a:rect l="l" t="t" r="r" b="b"/>
              <a:pathLst>
                <a:path w="6878" h="4329" extrusionOk="0">
                  <a:moveTo>
                    <a:pt x="3441" y="0"/>
                  </a:moveTo>
                  <a:cubicBezTo>
                    <a:pt x="3413" y="0"/>
                    <a:pt x="3387" y="6"/>
                    <a:pt x="3363" y="18"/>
                  </a:cubicBezTo>
                  <a:lnTo>
                    <a:pt x="1" y="1880"/>
                  </a:lnTo>
                  <a:lnTo>
                    <a:pt x="1" y="4329"/>
                  </a:lnTo>
                  <a:lnTo>
                    <a:pt x="6878" y="4329"/>
                  </a:lnTo>
                  <a:lnTo>
                    <a:pt x="6878" y="1880"/>
                  </a:lnTo>
                  <a:lnTo>
                    <a:pt x="3527" y="18"/>
                  </a:lnTo>
                  <a:cubicBezTo>
                    <a:pt x="3498" y="6"/>
                    <a:pt x="3469" y="0"/>
                    <a:pt x="3441" y="0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0" name="Google Shape;6120;p27"/>
            <p:cNvSpPr/>
            <p:nvPr/>
          </p:nvSpPr>
          <p:spPr>
            <a:xfrm>
              <a:off x="3210477" y="4208888"/>
              <a:ext cx="19262" cy="98235"/>
            </a:xfrm>
            <a:custGeom>
              <a:avLst/>
              <a:gdLst/>
              <a:ahLst/>
              <a:cxnLst/>
              <a:rect l="l" t="t" r="r" b="b"/>
              <a:pathLst>
                <a:path w="540" h="2754" extrusionOk="0">
                  <a:moveTo>
                    <a:pt x="1" y="0"/>
                  </a:moveTo>
                  <a:lnTo>
                    <a:pt x="1" y="2754"/>
                  </a:lnTo>
                  <a:lnTo>
                    <a:pt x="540" y="2754"/>
                  </a:lnTo>
                  <a:lnTo>
                    <a:pt x="540" y="305"/>
                  </a:lnTo>
                  <a:cubicBezTo>
                    <a:pt x="540" y="305"/>
                    <a:pt x="141" y="83"/>
                    <a:pt x="1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1" name="Google Shape;6121;p27"/>
            <p:cNvSpPr/>
            <p:nvPr/>
          </p:nvSpPr>
          <p:spPr>
            <a:xfrm>
              <a:off x="2957294" y="4123566"/>
              <a:ext cx="299592" cy="102266"/>
            </a:xfrm>
            <a:custGeom>
              <a:avLst/>
              <a:gdLst/>
              <a:ahLst/>
              <a:cxnLst/>
              <a:rect l="l" t="t" r="r" b="b"/>
              <a:pathLst>
                <a:path w="8399" h="2867" extrusionOk="0">
                  <a:moveTo>
                    <a:pt x="4199" y="0"/>
                  </a:moveTo>
                  <a:cubicBezTo>
                    <a:pt x="4164" y="0"/>
                    <a:pt x="4129" y="9"/>
                    <a:pt x="4100" y="26"/>
                  </a:cubicBezTo>
                  <a:lnTo>
                    <a:pt x="141" y="2217"/>
                  </a:lnTo>
                  <a:cubicBezTo>
                    <a:pt x="35" y="2275"/>
                    <a:pt x="0" y="2405"/>
                    <a:pt x="70" y="2510"/>
                  </a:cubicBezTo>
                  <a:lnTo>
                    <a:pt x="234" y="2767"/>
                  </a:lnTo>
                  <a:cubicBezTo>
                    <a:pt x="273" y="2830"/>
                    <a:pt x="338" y="2866"/>
                    <a:pt x="408" y="2866"/>
                  </a:cubicBezTo>
                  <a:cubicBezTo>
                    <a:pt x="444" y="2866"/>
                    <a:pt x="480" y="2857"/>
                    <a:pt x="515" y="2838"/>
                  </a:cubicBezTo>
                  <a:lnTo>
                    <a:pt x="4123" y="835"/>
                  </a:lnTo>
                  <a:cubicBezTo>
                    <a:pt x="4147" y="823"/>
                    <a:pt x="4173" y="817"/>
                    <a:pt x="4201" y="817"/>
                  </a:cubicBezTo>
                  <a:cubicBezTo>
                    <a:pt x="4229" y="817"/>
                    <a:pt x="4258" y="823"/>
                    <a:pt x="4287" y="835"/>
                  </a:cubicBezTo>
                  <a:lnTo>
                    <a:pt x="7895" y="2838"/>
                  </a:lnTo>
                  <a:cubicBezTo>
                    <a:pt x="7927" y="2857"/>
                    <a:pt x="7961" y="2866"/>
                    <a:pt x="7994" y="2866"/>
                  </a:cubicBezTo>
                  <a:cubicBezTo>
                    <a:pt x="8061" y="2866"/>
                    <a:pt x="8126" y="2830"/>
                    <a:pt x="8164" y="2767"/>
                  </a:cubicBezTo>
                  <a:lnTo>
                    <a:pt x="8328" y="2510"/>
                  </a:lnTo>
                  <a:cubicBezTo>
                    <a:pt x="8399" y="2405"/>
                    <a:pt x="8364" y="2275"/>
                    <a:pt x="8258" y="2217"/>
                  </a:cubicBezTo>
                  <a:lnTo>
                    <a:pt x="4299" y="26"/>
                  </a:lnTo>
                  <a:cubicBezTo>
                    <a:pt x="4270" y="9"/>
                    <a:pt x="4235" y="0"/>
                    <a:pt x="4199" y="0"/>
                  </a:cubicBezTo>
                  <a:close/>
                </a:path>
              </a:pathLst>
            </a:custGeom>
            <a:solidFill>
              <a:srgbClr val="FAB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2" name="Google Shape;6122;p27"/>
            <p:cNvSpPr/>
            <p:nvPr/>
          </p:nvSpPr>
          <p:spPr>
            <a:xfrm>
              <a:off x="3170384" y="4170044"/>
              <a:ext cx="86500" cy="55788"/>
            </a:xfrm>
            <a:custGeom>
              <a:avLst/>
              <a:gdLst/>
              <a:ahLst/>
              <a:cxnLst/>
              <a:rect l="l" t="t" r="r" b="b"/>
              <a:pathLst>
                <a:path w="2425" h="1564" extrusionOk="0">
                  <a:moveTo>
                    <a:pt x="644" y="0"/>
                  </a:moveTo>
                  <a:cubicBezTo>
                    <a:pt x="457" y="164"/>
                    <a:pt x="235" y="328"/>
                    <a:pt x="0" y="469"/>
                  </a:cubicBezTo>
                  <a:cubicBezTo>
                    <a:pt x="785" y="902"/>
                    <a:pt x="1581" y="1347"/>
                    <a:pt x="1921" y="1535"/>
                  </a:cubicBezTo>
                  <a:cubicBezTo>
                    <a:pt x="1953" y="1554"/>
                    <a:pt x="1987" y="1563"/>
                    <a:pt x="2020" y="1563"/>
                  </a:cubicBezTo>
                  <a:cubicBezTo>
                    <a:pt x="2087" y="1563"/>
                    <a:pt x="2152" y="1527"/>
                    <a:pt x="2190" y="1464"/>
                  </a:cubicBezTo>
                  <a:lnTo>
                    <a:pt x="2354" y="1207"/>
                  </a:lnTo>
                  <a:cubicBezTo>
                    <a:pt x="2425" y="1102"/>
                    <a:pt x="2390" y="972"/>
                    <a:pt x="2284" y="914"/>
                  </a:cubicBezTo>
                  <a:lnTo>
                    <a:pt x="644" y="0"/>
                  </a:ln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3" name="Google Shape;6123;p27"/>
            <p:cNvSpPr/>
            <p:nvPr/>
          </p:nvSpPr>
          <p:spPr>
            <a:xfrm>
              <a:off x="3071330" y="4192159"/>
              <a:ext cx="71911" cy="71911"/>
            </a:xfrm>
            <a:custGeom>
              <a:avLst/>
              <a:gdLst/>
              <a:ahLst/>
              <a:cxnLst/>
              <a:rect l="l" t="t" r="r" b="b"/>
              <a:pathLst>
                <a:path w="2016" h="2016" extrusionOk="0">
                  <a:moveTo>
                    <a:pt x="1008" y="1"/>
                  </a:moveTo>
                  <a:cubicBezTo>
                    <a:pt x="446" y="1"/>
                    <a:pt x="1" y="446"/>
                    <a:pt x="1" y="1008"/>
                  </a:cubicBezTo>
                  <a:cubicBezTo>
                    <a:pt x="1" y="1559"/>
                    <a:pt x="446" y="2016"/>
                    <a:pt x="1008" y="2016"/>
                  </a:cubicBezTo>
                  <a:cubicBezTo>
                    <a:pt x="1559" y="2016"/>
                    <a:pt x="2015" y="1559"/>
                    <a:pt x="2015" y="1008"/>
                  </a:cubicBezTo>
                  <a:cubicBezTo>
                    <a:pt x="2015" y="446"/>
                    <a:pt x="1559" y="1"/>
                    <a:pt x="1008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4" name="Google Shape;6124;p27"/>
            <p:cNvSpPr/>
            <p:nvPr/>
          </p:nvSpPr>
          <p:spPr>
            <a:xfrm>
              <a:off x="2923016" y="4287040"/>
              <a:ext cx="368150" cy="134975"/>
            </a:xfrm>
            <a:custGeom>
              <a:avLst/>
              <a:gdLst/>
              <a:ahLst/>
              <a:cxnLst/>
              <a:rect l="l" t="t" r="r" b="b"/>
              <a:pathLst>
                <a:path w="10321" h="3784" extrusionOk="0">
                  <a:moveTo>
                    <a:pt x="1148" y="0"/>
                  </a:moveTo>
                  <a:cubicBezTo>
                    <a:pt x="855" y="0"/>
                    <a:pt x="855" y="258"/>
                    <a:pt x="574" y="258"/>
                  </a:cubicBezTo>
                  <a:cubicBezTo>
                    <a:pt x="422" y="258"/>
                    <a:pt x="352" y="188"/>
                    <a:pt x="269" y="118"/>
                  </a:cubicBezTo>
                  <a:cubicBezTo>
                    <a:pt x="238" y="90"/>
                    <a:pt x="202" y="77"/>
                    <a:pt x="166" y="77"/>
                  </a:cubicBezTo>
                  <a:cubicBezTo>
                    <a:pt x="82" y="77"/>
                    <a:pt x="0" y="147"/>
                    <a:pt x="0" y="246"/>
                  </a:cubicBezTo>
                  <a:lnTo>
                    <a:pt x="0" y="3573"/>
                  </a:lnTo>
                  <a:cubicBezTo>
                    <a:pt x="0" y="3690"/>
                    <a:pt x="94" y="3784"/>
                    <a:pt x="211" y="3784"/>
                  </a:cubicBezTo>
                  <a:lnTo>
                    <a:pt x="10122" y="3784"/>
                  </a:lnTo>
                  <a:cubicBezTo>
                    <a:pt x="10227" y="3784"/>
                    <a:pt x="10320" y="3690"/>
                    <a:pt x="10320" y="3573"/>
                  </a:cubicBezTo>
                  <a:lnTo>
                    <a:pt x="10320" y="246"/>
                  </a:lnTo>
                  <a:cubicBezTo>
                    <a:pt x="10320" y="147"/>
                    <a:pt x="10239" y="77"/>
                    <a:pt x="10154" y="77"/>
                  </a:cubicBezTo>
                  <a:cubicBezTo>
                    <a:pt x="10119" y="77"/>
                    <a:pt x="10082" y="90"/>
                    <a:pt x="10051" y="118"/>
                  </a:cubicBezTo>
                  <a:cubicBezTo>
                    <a:pt x="9969" y="188"/>
                    <a:pt x="9899" y="258"/>
                    <a:pt x="9747" y="258"/>
                  </a:cubicBezTo>
                  <a:cubicBezTo>
                    <a:pt x="9466" y="258"/>
                    <a:pt x="9466" y="0"/>
                    <a:pt x="9172" y="0"/>
                  </a:cubicBezTo>
                  <a:cubicBezTo>
                    <a:pt x="8891" y="0"/>
                    <a:pt x="8891" y="258"/>
                    <a:pt x="8599" y="258"/>
                  </a:cubicBezTo>
                  <a:cubicBezTo>
                    <a:pt x="8318" y="258"/>
                    <a:pt x="8318" y="0"/>
                    <a:pt x="8024" y="0"/>
                  </a:cubicBezTo>
                  <a:cubicBezTo>
                    <a:pt x="7743" y="0"/>
                    <a:pt x="7743" y="258"/>
                    <a:pt x="7462" y="258"/>
                  </a:cubicBezTo>
                  <a:cubicBezTo>
                    <a:pt x="7170" y="258"/>
                    <a:pt x="7170" y="0"/>
                    <a:pt x="6888" y="0"/>
                  </a:cubicBezTo>
                  <a:cubicBezTo>
                    <a:pt x="6595" y="0"/>
                    <a:pt x="6595" y="258"/>
                    <a:pt x="6314" y="258"/>
                  </a:cubicBezTo>
                  <a:cubicBezTo>
                    <a:pt x="6022" y="258"/>
                    <a:pt x="6022" y="0"/>
                    <a:pt x="5740" y="0"/>
                  </a:cubicBezTo>
                  <a:cubicBezTo>
                    <a:pt x="5447" y="0"/>
                    <a:pt x="5447" y="258"/>
                    <a:pt x="5166" y="258"/>
                  </a:cubicBezTo>
                  <a:cubicBezTo>
                    <a:pt x="4874" y="258"/>
                    <a:pt x="4874" y="0"/>
                    <a:pt x="4592" y="0"/>
                  </a:cubicBezTo>
                  <a:cubicBezTo>
                    <a:pt x="4299" y="0"/>
                    <a:pt x="4299" y="258"/>
                    <a:pt x="4018" y="258"/>
                  </a:cubicBezTo>
                  <a:cubicBezTo>
                    <a:pt x="3726" y="258"/>
                    <a:pt x="3726" y="0"/>
                    <a:pt x="3444" y="0"/>
                  </a:cubicBezTo>
                  <a:cubicBezTo>
                    <a:pt x="3151" y="0"/>
                    <a:pt x="3151" y="258"/>
                    <a:pt x="2870" y="258"/>
                  </a:cubicBezTo>
                  <a:cubicBezTo>
                    <a:pt x="2578" y="258"/>
                    <a:pt x="2578" y="0"/>
                    <a:pt x="2296" y="0"/>
                  </a:cubicBezTo>
                  <a:cubicBezTo>
                    <a:pt x="2003" y="0"/>
                    <a:pt x="2003" y="258"/>
                    <a:pt x="1722" y="258"/>
                  </a:cubicBezTo>
                  <a:cubicBezTo>
                    <a:pt x="1430" y="258"/>
                    <a:pt x="1430" y="0"/>
                    <a:pt x="1148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5" name="Google Shape;6125;p27"/>
            <p:cNvSpPr/>
            <p:nvPr/>
          </p:nvSpPr>
          <p:spPr>
            <a:xfrm>
              <a:off x="3271899" y="4289787"/>
              <a:ext cx="19262" cy="132229"/>
            </a:xfrm>
            <a:custGeom>
              <a:avLst/>
              <a:gdLst/>
              <a:ahLst/>
              <a:cxnLst/>
              <a:rect l="l" t="t" r="r" b="b"/>
              <a:pathLst>
                <a:path w="540" h="3707" extrusionOk="0">
                  <a:moveTo>
                    <a:pt x="373" y="0"/>
                  </a:moveTo>
                  <a:cubicBezTo>
                    <a:pt x="338" y="0"/>
                    <a:pt x="301" y="13"/>
                    <a:pt x="270" y="41"/>
                  </a:cubicBezTo>
                  <a:cubicBezTo>
                    <a:pt x="200" y="111"/>
                    <a:pt x="130" y="169"/>
                    <a:pt x="0" y="181"/>
                  </a:cubicBezTo>
                  <a:lnTo>
                    <a:pt x="0" y="3707"/>
                  </a:lnTo>
                  <a:lnTo>
                    <a:pt x="341" y="3707"/>
                  </a:lnTo>
                  <a:cubicBezTo>
                    <a:pt x="446" y="3707"/>
                    <a:pt x="539" y="3613"/>
                    <a:pt x="539" y="3496"/>
                  </a:cubicBezTo>
                  <a:lnTo>
                    <a:pt x="539" y="169"/>
                  </a:lnTo>
                  <a:cubicBezTo>
                    <a:pt x="539" y="70"/>
                    <a:pt x="458" y="0"/>
                    <a:pt x="373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6" name="Google Shape;6126;p27"/>
            <p:cNvSpPr/>
            <p:nvPr/>
          </p:nvSpPr>
          <p:spPr>
            <a:xfrm>
              <a:off x="3071330" y="4192159"/>
              <a:ext cx="71911" cy="71911"/>
            </a:xfrm>
            <a:custGeom>
              <a:avLst/>
              <a:gdLst/>
              <a:ahLst/>
              <a:cxnLst/>
              <a:rect l="l" t="t" r="r" b="b"/>
              <a:pathLst>
                <a:path w="2016" h="2016" extrusionOk="0">
                  <a:moveTo>
                    <a:pt x="1008" y="1"/>
                  </a:moveTo>
                  <a:cubicBezTo>
                    <a:pt x="950" y="1"/>
                    <a:pt x="903" y="1"/>
                    <a:pt x="844" y="13"/>
                  </a:cubicBezTo>
                  <a:lnTo>
                    <a:pt x="844" y="856"/>
                  </a:lnTo>
                  <a:lnTo>
                    <a:pt x="13" y="856"/>
                  </a:lnTo>
                  <a:cubicBezTo>
                    <a:pt x="1" y="903"/>
                    <a:pt x="1" y="950"/>
                    <a:pt x="1" y="1008"/>
                  </a:cubicBezTo>
                  <a:cubicBezTo>
                    <a:pt x="1" y="1055"/>
                    <a:pt x="1" y="1114"/>
                    <a:pt x="13" y="1161"/>
                  </a:cubicBezTo>
                  <a:lnTo>
                    <a:pt x="844" y="1161"/>
                  </a:lnTo>
                  <a:lnTo>
                    <a:pt x="844" y="2004"/>
                  </a:lnTo>
                  <a:cubicBezTo>
                    <a:pt x="903" y="2016"/>
                    <a:pt x="950" y="2016"/>
                    <a:pt x="1008" y="2016"/>
                  </a:cubicBezTo>
                  <a:cubicBezTo>
                    <a:pt x="1055" y="2016"/>
                    <a:pt x="1114" y="2016"/>
                    <a:pt x="1161" y="2004"/>
                  </a:cubicBezTo>
                  <a:lnTo>
                    <a:pt x="1161" y="1161"/>
                  </a:lnTo>
                  <a:lnTo>
                    <a:pt x="2004" y="1161"/>
                  </a:lnTo>
                  <a:cubicBezTo>
                    <a:pt x="2004" y="1114"/>
                    <a:pt x="2015" y="1055"/>
                    <a:pt x="2015" y="1008"/>
                  </a:cubicBezTo>
                  <a:cubicBezTo>
                    <a:pt x="2015" y="950"/>
                    <a:pt x="2004" y="903"/>
                    <a:pt x="2004" y="856"/>
                  </a:cubicBezTo>
                  <a:lnTo>
                    <a:pt x="1161" y="856"/>
                  </a:lnTo>
                  <a:lnTo>
                    <a:pt x="1161" y="13"/>
                  </a:lnTo>
                  <a:cubicBezTo>
                    <a:pt x="1114" y="1"/>
                    <a:pt x="1055" y="1"/>
                    <a:pt x="1008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7" name="Google Shape;6127;p27"/>
            <p:cNvSpPr/>
            <p:nvPr/>
          </p:nvSpPr>
          <p:spPr>
            <a:xfrm>
              <a:off x="3011583" y="4128774"/>
              <a:ext cx="15481" cy="14553"/>
            </a:xfrm>
            <a:custGeom>
              <a:avLst/>
              <a:gdLst/>
              <a:ahLst/>
              <a:cxnLst/>
              <a:rect l="l" t="t" r="r" b="b"/>
              <a:pathLst>
                <a:path w="434" h="408" extrusionOk="0">
                  <a:moveTo>
                    <a:pt x="258" y="1"/>
                  </a:moveTo>
                  <a:cubicBezTo>
                    <a:pt x="220" y="1"/>
                    <a:pt x="182" y="15"/>
                    <a:pt x="153" y="44"/>
                  </a:cubicBezTo>
                  <a:lnTo>
                    <a:pt x="59" y="138"/>
                  </a:lnTo>
                  <a:cubicBezTo>
                    <a:pt x="1" y="197"/>
                    <a:pt x="1" y="302"/>
                    <a:pt x="59" y="361"/>
                  </a:cubicBezTo>
                  <a:cubicBezTo>
                    <a:pt x="95" y="384"/>
                    <a:pt x="129" y="408"/>
                    <a:pt x="165" y="408"/>
                  </a:cubicBezTo>
                  <a:cubicBezTo>
                    <a:pt x="212" y="408"/>
                    <a:pt x="246" y="384"/>
                    <a:pt x="282" y="361"/>
                  </a:cubicBezTo>
                  <a:lnTo>
                    <a:pt x="364" y="267"/>
                  </a:lnTo>
                  <a:cubicBezTo>
                    <a:pt x="434" y="208"/>
                    <a:pt x="434" y="114"/>
                    <a:pt x="364" y="44"/>
                  </a:cubicBezTo>
                  <a:cubicBezTo>
                    <a:pt x="334" y="15"/>
                    <a:pt x="297" y="1"/>
                    <a:pt x="258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8" name="Google Shape;6128;p27"/>
            <p:cNvSpPr/>
            <p:nvPr/>
          </p:nvSpPr>
          <p:spPr>
            <a:xfrm>
              <a:off x="3029989" y="4066495"/>
              <a:ext cx="59355" cy="58463"/>
            </a:xfrm>
            <a:custGeom>
              <a:avLst/>
              <a:gdLst/>
              <a:ahLst/>
              <a:cxnLst/>
              <a:rect l="l" t="t" r="r" b="b"/>
              <a:pathLst>
                <a:path w="1664" h="1639" extrusionOk="0">
                  <a:moveTo>
                    <a:pt x="1494" y="1"/>
                  </a:moveTo>
                  <a:cubicBezTo>
                    <a:pt x="1453" y="1"/>
                    <a:pt x="1412" y="16"/>
                    <a:pt x="1383" y="45"/>
                  </a:cubicBezTo>
                  <a:lnTo>
                    <a:pt x="1230" y="197"/>
                  </a:lnTo>
                  <a:cubicBezTo>
                    <a:pt x="1160" y="267"/>
                    <a:pt x="1160" y="361"/>
                    <a:pt x="1230" y="420"/>
                  </a:cubicBezTo>
                  <a:cubicBezTo>
                    <a:pt x="1253" y="455"/>
                    <a:pt x="1300" y="467"/>
                    <a:pt x="1336" y="467"/>
                  </a:cubicBezTo>
                  <a:cubicBezTo>
                    <a:pt x="1370" y="467"/>
                    <a:pt x="1417" y="455"/>
                    <a:pt x="1441" y="420"/>
                  </a:cubicBezTo>
                  <a:lnTo>
                    <a:pt x="1605" y="267"/>
                  </a:lnTo>
                  <a:cubicBezTo>
                    <a:pt x="1664" y="197"/>
                    <a:pt x="1664" y="103"/>
                    <a:pt x="1605" y="45"/>
                  </a:cubicBezTo>
                  <a:cubicBezTo>
                    <a:pt x="1576" y="16"/>
                    <a:pt x="1535" y="1"/>
                    <a:pt x="1494" y="1"/>
                  </a:cubicBezTo>
                  <a:close/>
                  <a:moveTo>
                    <a:pt x="908" y="578"/>
                  </a:moveTo>
                  <a:cubicBezTo>
                    <a:pt x="867" y="578"/>
                    <a:pt x="826" y="596"/>
                    <a:pt x="797" y="631"/>
                  </a:cubicBezTo>
                  <a:lnTo>
                    <a:pt x="644" y="783"/>
                  </a:lnTo>
                  <a:cubicBezTo>
                    <a:pt x="574" y="842"/>
                    <a:pt x="574" y="947"/>
                    <a:pt x="644" y="1006"/>
                  </a:cubicBezTo>
                  <a:cubicBezTo>
                    <a:pt x="668" y="1040"/>
                    <a:pt x="714" y="1053"/>
                    <a:pt x="750" y="1053"/>
                  </a:cubicBezTo>
                  <a:cubicBezTo>
                    <a:pt x="785" y="1053"/>
                    <a:pt x="832" y="1040"/>
                    <a:pt x="855" y="1006"/>
                  </a:cubicBezTo>
                  <a:lnTo>
                    <a:pt x="1019" y="842"/>
                  </a:lnTo>
                  <a:cubicBezTo>
                    <a:pt x="1078" y="783"/>
                    <a:pt x="1078" y="689"/>
                    <a:pt x="1019" y="631"/>
                  </a:cubicBezTo>
                  <a:cubicBezTo>
                    <a:pt x="990" y="596"/>
                    <a:pt x="949" y="578"/>
                    <a:pt x="908" y="578"/>
                  </a:cubicBezTo>
                  <a:close/>
                  <a:moveTo>
                    <a:pt x="327" y="1164"/>
                  </a:moveTo>
                  <a:cubicBezTo>
                    <a:pt x="287" y="1164"/>
                    <a:pt x="246" y="1181"/>
                    <a:pt x="211" y="1217"/>
                  </a:cubicBezTo>
                  <a:lnTo>
                    <a:pt x="58" y="1368"/>
                  </a:lnTo>
                  <a:cubicBezTo>
                    <a:pt x="0" y="1427"/>
                    <a:pt x="0" y="1532"/>
                    <a:pt x="58" y="1591"/>
                  </a:cubicBezTo>
                  <a:cubicBezTo>
                    <a:pt x="82" y="1626"/>
                    <a:pt x="129" y="1638"/>
                    <a:pt x="164" y="1638"/>
                  </a:cubicBezTo>
                  <a:cubicBezTo>
                    <a:pt x="211" y="1638"/>
                    <a:pt x="246" y="1626"/>
                    <a:pt x="281" y="1591"/>
                  </a:cubicBezTo>
                  <a:lnTo>
                    <a:pt x="433" y="1427"/>
                  </a:lnTo>
                  <a:cubicBezTo>
                    <a:pt x="492" y="1368"/>
                    <a:pt x="492" y="1275"/>
                    <a:pt x="433" y="1217"/>
                  </a:cubicBezTo>
                  <a:cubicBezTo>
                    <a:pt x="404" y="1181"/>
                    <a:pt x="366" y="1164"/>
                    <a:pt x="327" y="1164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9" name="Google Shape;6129;p27"/>
            <p:cNvSpPr/>
            <p:nvPr/>
          </p:nvSpPr>
          <p:spPr>
            <a:xfrm>
              <a:off x="3092232" y="4048125"/>
              <a:ext cx="15516" cy="14161"/>
            </a:xfrm>
            <a:custGeom>
              <a:avLst/>
              <a:gdLst/>
              <a:ahLst/>
              <a:cxnLst/>
              <a:rect l="l" t="t" r="r" b="b"/>
              <a:pathLst>
                <a:path w="435" h="397" extrusionOk="0">
                  <a:moveTo>
                    <a:pt x="264" y="0"/>
                  </a:moveTo>
                  <a:cubicBezTo>
                    <a:pt x="223" y="0"/>
                    <a:pt x="182" y="15"/>
                    <a:pt x="153" y="45"/>
                  </a:cubicBezTo>
                  <a:lnTo>
                    <a:pt x="59" y="138"/>
                  </a:lnTo>
                  <a:cubicBezTo>
                    <a:pt x="0" y="197"/>
                    <a:pt x="0" y="290"/>
                    <a:pt x="59" y="349"/>
                  </a:cubicBezTo>
                  <a:cubicBezTo>
                    <a:pt x="94" y="384"/>
                    <a:pt x="130" y="396"/>
                    <a:pt x="176" y="396"/>
                  </a:cubicBezTo>
                  <a:cubicBezTo>
                    <a:pt x="211" y="396"/>
                    <a:pt x="258" y="384"/>
                    <a:pt x="281" y="349"/>
                  </a:cubicBezTo>
                  <a:lnTo>
                    <a:pt x="375" y="267"/>
                  </a:lnTo>
                  <a:cubicBezTo>
                    <a:pt x="434" y="209"/>
                    <a:pt x="434" y="103"/>
                    <a:pt x="375" y="45"/>
                  </a:cubicBezTo>
                  <a:cubicBezTo>
                    <a:pt x="346" y="15"/>
                    <a:pt x="305" y="0"/>
                    <a:pt x="264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0" name="Google Shape;6130;p27"/>
            <p:cNvSpPr/>
            <p:nvPr/>
          </p:nvSpPr>
          <p:spPr>
            <a:xfrm>
              <a:off x="2966854" y="4127097"/>
              <a:ext cx="15088" cy="14125"/>
            </a:xfrm>
            <a:custGeom>
              <a:avLst/>
              <a:gdLst/>
              <a:ahLst/>
              <a:cxnLst/>
              <a:rect l="l" t="t" r="r" b="b"/>
              <a:pathLst>
                <a:path w="423" h="396" extrusionOk="0">
                  <a:moveTo>
                    <a:pt x="257" y="1"/>
                  </a:moveTo>
                  <a:cubicBezTo>
                    <a:pt x="218" y="1"/>
                    <a:pt x="177" y="15"/>
                    <a:pt x="142" y="44"/>
                  </a:cubicBezTo>
                  <a:lnTo>
                    <a:pt x="60" y="138"/>
                  </a:lnTo>
                  <a:cubicBezTo>
                    <a:pt x="1" y="197"/>
                    <a:pt x="1" y="291"/>
                    <a:pt x="60" y="361"/>
                  </a:cubicBezTo>
                  <a:cubicBezTo>
                    <a:pt x="95" y="384"/>
                    <a:pt x="130" y="396"/>
                    <a:pt x="165" y="396"/>
                  </a:cubicBezTo>
                  <a:cubicBezTo>
                    <a:pt x="212" y="396"/>
                    <a:pt x="247" y="384"/>
                    <a:pt x="282" y="361"/>
                  </a:cubicBezTo>
                  <a:lnTo>
                    <a:pt x="365" y="267"/>
                  </a:lnTo>
                  <a:cubicBezTo>
                    <a:pt x="423" y="208"/>
                    <a:pt x="423" y="103"/>
                    <a:pt x="365" y="44"/>
                  </a:cubicBezTo>
                  <a:cubicBezTo>
                    <a:pt x="335" y="15"/>
                    <a:pt x="297" y="1"/>
                    <a:pt x="257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1" name="Google Shape;6131;p27"/>
            <p:cNvSpPr/>
            <p:nvPr/>
          </p:nvSpPr>
          <p:spPr>
            <a:xfrm>
              <a:off x="2984867" y="4066102"/>
              <a:ext cx="58534" cy="57179"/>
            </a:xfrm>
            <a:custGeom>
              <a:avLst/>
              <a:gdLst/>
              <a:ahLst/>
              <a:cxnLst/>
              <a:rect l="l" t="t" r="r" b="b"/>
              <a:pathLst>
                <a:path w="1641" h="1603" extrusionOk="0">
                  <a:moveTo>
                    <a:pt x="1466" y="0"/>
                  </a:moveTo>
                  <a:cubicBezTo>
                    <a:pt x="1426" y="0"/>
                    <a:pt x="1388" y="15"/>
                    <a:pt x="1359" y="44"/>
                  </a:cubicBezTo>
                  <a:lnTo>
                    <a:pt x="1195" y="197"/>
                  </a:lnTo>
                  <a:cubicBezTo>
                    <a:pt x="1136" y="267"/>
                    <a:pt x="1136" y="361"/>
                    <a:pt x="1195" y="419"/>
                  </a:cubicBezTo>
                  <a:cubicBezTo>
                    <a:pt x="1230" y="454"/>
                    <a:pt x="1265" y="466"/>
                    <a:pt x="1312" y="466"/>
                  </a:cubicBezTo>
                  <a:cubicBezTo>
                    <a:pt x="1347" y="466"/>
                    <a:pt x="1394" y="454"/>
                    <a:pt x="1417" y="419"/>
                  </a:cubicBezTo>
                  <a:lnTo>
                    <a:pt x="1581" y="267"/>
                  </a:lnTo>
                  <a:cubicBezTo>
                    <a:pt x="1640" y="208"/>
                    <a:pt x="1640" y="103"/>
                    <a:pt x="1581" y="44"/>
                  </a:cubicBezTo>
                  <a:cubicBezTo>
                    <a:pt x="1546" y="15"/>
                    <a:pt x="1505" y="0"/>
                    <a:pt x="1466" y="0"/>
                  </a:cubicBezTo>
                  <a:close/>
                  <a:moveTo>
                    <a:pt x="896" y="574"/>
                  </a:moveTo>
                  <a:cubicBezTo>
                    <a:pt x="855" y="574"/>
                    <a:pt x="814" y="589"/>
                    <a:pt x="785" y="618"/>
                  </a:cubicBezTo>
                  <a:lnTo>
                    <a:pt x="633" y="770"/>
                  </a:lnTo>
                  <a:cubicBezTo>
                    <a:pt x="562" y="829"/>
                    <a:pt x="562" y="934"/>
                    <a:pt x="633" y="993"/>
                  </a:cubicBezTo>
                  <a:cubicBezTo>
                    <a:pt x="656" y="1017"/>
                    <a:pt x="703" y="1040"/>
                    <a:pt x="738" y="1040"/>
                  </a:cubicBezTo>
                  <a:cubicBezTo>
                    <a:pt x="773" y="1040"/>
                    <a:pt x="820" y="1017"/>
                    <a:pt x="844" y="993"/>
                  </a:cubicBezTo>
                  <a:lnTo>
                    <a:pt x="1008" y="841"/>
                  </a:lnTo>
                  <a:cubicBezTo>
                    <a:pt x="1066" y="770"/>
                    <a:pt x="1066" y="677"/>
                    <a:pt x="1008" y="618"/>
                  </a:cubicBezTo>
                  <a:cubicBezTo>
                    <a:pt x="978" y="589"/>
                    <a:pt x="937" y="574"/>
                    <a:pt x="896" y="574"/>
                  </a:cubicBezTo>
                  <a:close/>
                  <a:moveTo>
                    <a:pt x="322" y="1136"/>
                  </a:moveTo>
                  <a:cubicBezTo>
                    <a:pt x="281" y="1136"/>
                    <a:pt x="240" y="1151"/>
                    <a:pt x="211" y="1181"/>
                  </a:cubicBezTo>
                  <a:lnTo>
                    <a:pt x="58" y="1345"/>
                  </a:lnTo>
                  <a:cubicBezTo>
                    <a:pt x="0" y="1403"/>
                    <a:pt x="0" y="1497"/>
                    <a:pt x="58" y="1567"/>
                  </a:cubicBezTo>
                  <a:cubicBezTo>
                    <a:pt x="94" y="1590"/>
                    <a:pt x="129" y="1602"/>
                    <a:pt x="164" y="1602"/>
                  </a:cubicBezTo>
                  <a:cubicBezTo>
                    <a:pt x="211" y="1602"/>
                    <a:pt x="246" y="1590"/>
                    <a:pt x="281" y="1567"/>
                  </a:cubicBezTo>
                  <a:lnTo>
                    <a:pt x="433" y="1403"/>
                  </a:lnTo>
                  <a:cubicBezTo>
                    <a:pt x="492" y="1345"/>
                    <a:pt x="492" y="1251"/>
                    <a:pt x="433" y="1181"/>
                  </a:cubicBezTo>
                  <a:cubicBezTo>
                    <a:pt x="404" y="1151"/>
                    <a:pt x="363" y="1136"/>
                    <a:pt x="322" y="1136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2" name="Google Shape;6132;p27"/>
            <p:cNvSpPr/>
            <p:nvPr/>
          </p:nvSpPr>
          <p:spPr>
            <a:xfrm>
              <a:off x="3045862" y="4048125"/>
              <a:ext cx="15481" cy="14161"/>
            </a:xfrm>
            <a:custGeom>
              <a:avLst/>
              <a:gdLst/>
              <a:ahLst/>
              <a:cxnLst/>
              <a:rect l="l" t="t" r="r" b="b"/>
              <a:pathLst>
                <a:path w="434" h="397" extrusionOk="0">
                  <a:moveTo>
                    <a:pt x="258" y="0"/>
                  </a:moveTo>
                  <a:cubicBezTo>
                    <a:pt x="220" y="0"/>
                    <a:pt x="182" y="15"/>
                    <a:pt x="152" y="45"/>
                  </a:cubicBezTo>
                  <a:lnTo>
                    <a:pt x="59" y="138"/>
                  </a:lnTo>
                  <a:cubicBezTo>
                    <a:pt x="0" y="197"/>
                    <a:pt x="0" y="290"/>
                    <a:pt x="59" y="349"/>
                  </a:cubicBezTo>
                  <a:cubicBezTo>
                    <a:pt x="94" y="384"/>
                    <a:pt x="129" y="396"/>
                    <a:pt x="176" y="396"/>
                  </a:cubicBezTo>
                  <a:cubicBezTo>
                    <a:pt x="211" y="396"/>
                    <a:pt x="246" y="384"/>
                    <a:pt x="282" y="349"/>
                  </a:cubicBezTo>
                  <a:lnTo>
                    <a:pt x="363" y="267"/>
                  </a:lnTo>
                  <a:cubicBezTo>
                    <a:pt x="433" y="209"/>
                    <a:pt x="433" y="103"/>
                    <a:pt x="363" y="45"/>
                  </a:cubicBezTo>
                  <a:cubicBezTo>
                    <a:pt x="334" y="15"/>
                    <a:pt x="296" y="0"/>
                    <a:pt x="258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3" name="Google Shape;6133;p27"/>
            <p:cNvSpPr/>
            <p:nvPr/>
          </p:nvSpPr>
          <p:spPr>
            <a:xfrm>
              <a:off x="2916738" y="4132127"/>
              <a:ext cx="15516" cy="14553"/>
            </a:xfrm>
            <a:custGeom>
              <a:avLst/>
              <a:gdLst/>
              <a:ahLst/>
              <a:cxnLst/>
              <a:rect l="l" t="t" r="r" b="b"/>
              <a:pathLst>
                <a:path w="435" h="408" extrusionOk="0">
                  <a:moveTo>
                    <a:pt x="264" y="0"/>
                  </a:moveTo>
                  <a:cubicBezTo>
                    <a:pt x="223" y="0"/>
                    <a:pt x="182" y="15"/>
                    <a:pt x="153" y="44"/>
                  </a:cubicBezTo>
                  <a:lnTo>
                    <a:pt x="71" y="138"/>
                  </a:lnTo>
                  <a:cubicBezTo>
                    <a:pt x="0" y="197"/>
                    <a:pt x="0" y="290"/>
                    <a:pt x="71" y="361"/>
                  </a:cubicBezTo>
                  <a:cubicBezTo>
                    <a:pt x="94" y="384"/>
                    <a:pt x="141" y="407"/>
                    <a:pt x="176" y="407"/>
                  </a:cubicBezTo>
                  <a:cubicBezTo>
                    <a:pt x="211" y="407"/>
                    <a:pt x="258" y="384"/>
                    <a:pt x="281" y="361"/>
                  </a:cubicBezTo>
                  <a:lnTo>
                    <a:pt x="375" y="267"/>
                  </a:lnTo>
                  <a:cubicBezTo>
                    <a:pt x="434" y="208"/>
                    <a:pt x="434" y="114"/>
                    <a:pt x="375" y="44"/>
                  </a:cubicBezTo>
                  <a:cubicBezTo>
                    <a:pt x="346" y="15"/>
                    <a:pt x="305" y="0"/>
                    <a:pt x="264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4" name="Google Shape;6134;p27"/>
            <p:cNvSpPr/>
            <p:nvPr/>
          </p:nvSpPr>
          <p:spPr>
            <a:xfrm>
              <a:off x="2935964" y="4066923"/>
              <a:ext cx="61459" cy="60532"/>
            </a:xfrm>
            <a:custGeom>
              <a:avLst/>
              <a:gdLst/>
              <a:ahLst/>
              <a:cxnLst/>
              <a:rect l="l" t="t" r="r" b="b"/>
              <a:pathLst>
                <a:path w="1723" h="1697" extrusionOk="0">
                  <a:moveTo>
                    <a:pt x="1552" y="1"/>
                  </a:moveTo>
                  <a:cubicBezTo>
                    <a:pt x="1511" y="1"/>
                    <a:pt x="1470" y="15"/>
                    <a:pt x="1441" y="44"/>
                  </a:cubicBezTo>
                  <a:lnTo>
                    <a:pt x="1277" y="221"/>
                  </a:lnTo>
                  <a:cubicBezTo>
                    <a:pt x="1218" y="279"/>
                    <a:pt x="1218" y="372"/>
                    <a:pt x="1277" y="431"/>
                  </a:cubicBezTo>
                  <a:cubicBezTo>
                    <a:pt x="1301" y="466"/>
                    <a:pt x="1348" y="478"/>
                    <a:pt x="1382" y="478"/>
                  </a:cubicBezTo>
                  <a:cubicBezTo>
                    <a:pt x="1429" y="478"/>
                    <a:pt x="1465" y="466"/>
                    <a:pt x="1500" y="431"/>
                  </a:cubicBezTo>
                  <a:lnTo>
                    <a:pt x="1664" y="267"/>
                  </a:lnTo>
                  <a:cubicBezTo>
                    <a:pt x="1723" y="208"/>
                    <a:pt x="1723" y="115"/>
                    <a:pt x="1664" y="44"/>
                  </a:cubicBezTo>
                  <a:cubicBezTo>
                    <a:pt x="1634" y="15"/>
                    <a:pt x="1593" y="1"/>
                    <a:pt x="1552" y="1"/>
                  </a:cubicBezTo>
                  <a:close/>
                  <a:moveTo>
                    <a:pt x="943" y="610"/>
                  </a:moveTo>
                  <a:cubicBezTo>
                    <a:pt x="902" y="610"/>
                    <a:pt x="861" y="625"/>
                    <a:pt x="832" y="654"/>
                  </a:cubicBezTo>
                  <a:lnTo>
                    <a:pt x="668" y="830"/>
                  </a:lnTo>
                  <a:cubicBezTo>
                    <a:pt x="609" y="888"/>
                    <a:pt x="609" y="982"/>
                    <a:pt x="668" y="1041"/>
                  </a:cubicBezTo>
                  <a:cubicBezTo>
                    <a:pt x="692" y="1075"/>
                    <a:pt x="739" y="1087"/>
                    <a:pt x="773" y="1087"/>
                  </a:cubicBezTo>
                  <a:cubicBezTo>
                    <a:pt x="820" y="1087"/>
                    <a:pt x="856" y="1075"/>
                    <a:pt x="890" y="1041"/>
                  </a:cubicBezTo>
                  <a:lnTo>
                    <a:pt x="1054" y="877"/>
                  </a:lnTo>
                  <a:cubicBezTo>
                    <a:pt x="1113" y="818"/>
                    <a:pt x="1113" y="724"/>
                    <a:pt x="1054" y="654"/>
                  </a:cubicBezTo>
                  <a:cubicBezTo>
                    <a:pt x="1025" y="625"/>
                    <a:pt x="984" y="610"/>
                    <a:pt x="943" y="610"/>
                  </a:cubicBezTo>
                  <a:close/>
                  <a:moveTo>
                    <a:pt x="334" y="1219"/>
                  </a:moveTo>
                  <a:cubicBezTo>
                    <a:pt x="293" y="1219"/>
                    <a:pt x="252" y="1234"/>
                    <a:pt x="223" y="1263"/>
                  </a:cubicBezTo>
                  <a:lnTo>
                    <a:pt x="59" y="1439"/>
                  </a:lnTo>
                  <a:cubicBezTo>
                    <a:pt x="0" y="1497"/>
                    <a:pt x="0" y="1591"/>
                    <a:pt x="59" y="1650"/>
                  </a:cubicBezTo>
                  <a:cubicBezTo>
                    <a:pt x="83" y="1684"/>
                    <a:pt x="129" y="1697"/>
                    <a:pt x="164" y="1697"/>
                  </a:cubicBezTo>
                  <a:cubicBezTo>
                    <a:pt x="211" y="1697"/>
                    <a:pt x="247" y="1684"/>
                    <a:pt x="281" y="1650"/>
                  </a:cubicBezTo>
                  <a:lnTo>
                    <a:pt x="445" y="1486"/>
                  </a:lnTo>
                  <a:cubicBezTo>
                    <a:pt x="504" y="1427"/>
                    <a:pt x="504" y="1333"/>
                    <a:pt x="445" y="1263"/>
                  </a:cubicBezTo>
                  <a:cubicBezTo>
                    <a:pt x="416" y="1234"/>
                    <a:pt x="375" y="1219"/>
                    <a:pt x="334" y="1219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5" name="Google Shape;6135;p27"/>
            <p:cNvSpPr/>
            <p:nvPr/>
          </p:nvSpPr>
          <p:spPr>
            <a:xfrm>
              <a:off x="3001132" y="4048125"/>
              <a:ext cx="15088" cy="14161"/>
            </a:xfrm>
            <a:custGeom>
              <a:avLst/>
              <a:gdLst/>
              <a:ahLst/>
              <a:cxnLst/>
              <a:rect l="l" t="t" r="r" b="b"/>
              <a:pathLst>
                <a:path w="423" h="397" extrusionOk="0">
                  <a:moveTo>
                    <a:pt x="257" y="0"/>
                  </a:moveTo>
                  <a:cubicBezTo>
                    <a:pt x="217" y="0"/>
                    <a:pt x="176" y="15"/>
                    <a:pt x="141" y="45"/>
                  </a:cubicBezTo>
                  <a:lnTo>
                    <a:pt x="60" y="138"/>
                  </a:lnTo>
                  <a:cubicBezTo>
                    <a:pt x="1" y="197"/>
                    <a:pt x="1" y="290"/>
                    <a:pt x="60" y="349"/>
                  </a:cubicBezTo>
                  <a:cubicBezTo>
                    <a:pt x="83" y="384"/>
                    <a:pt x="130" y="396"/>
                    <a:pt x="165" y="396"/>
                  </a:cubicBezTo>
                  <a:cubicBezTo>
                    <a:pt x="211" y="396"/>
                    <a:pt x="247" y="384"/>
                    <a:pt x="282" y="349"/>
                  </a:cubicBezTo>
                  <a:lnTo>
                    <a:pt x="364" y="267"/>
                  </a:lnTo>
                  <a:cubicBezTo>
                    <a:pt x="422" y="209"/>
                    <a:pt x="422" y="103"/>
                    <a:pt x="364" y="45"/>
                  </a:cubicBezTo>
                  <a:cubicBezTo>
                    <a:pt x="335" y="15"/>
                    <a:pt x="296" y="0"/>
                    <a:pt x="257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6" name="Google Shape;6136;p27"/>
            <p:cNvSpPr/>
            <p:nvPr/>
          </p:nvSpPr>
          <p:spPr>
            <a:xfrm>
              <a:off x="3192927" y="4137228"/>
              <a:ext cx="15088" cy="14482"/>
            </a:xfrm>
            <a:custGeom>
              <a:avLst/>
              <a:gdLst/>
              <a:ahLst/>
              <a:cxnLst/>
              <a:rect l="l" t="t" r="r" b="b"/>
              <a:pathLst>
                <a:path w="423" h="406" extrusionOk="0">
                  <a:moveTo>
                    <a:pt x="257" y="1"/>
                  </a:moveTo>
                  <a:cubicBezTo>
                    <a:pt x="218" y="1"/>
                    <a:pt x="177" y="18"/>
                    <a:pt x="141" y="54"/>
                  </a:cubicBezTo>
                  <a:lnTo>
                    <a:pt x="59" y="135"/>
                  </a:lnTo>
                  <a:cubicBezTo>
                    <a:pt x="1" y="194"/>
                    <a:pt x="1" y="299"/>
                    <a:pt x="59" y="358"/>
                  </a:cubicBezTo>
                  <a:cubicBezTo>
                    <a:pt x="82" y="393"/>
                    <a:pt x="129" y="405"/>
                    <a:pt x="165" y="405"/>
                  </a:cubicBezTo>
                  <a:cubicBezTo>
                    <a:pt x="212" y="405"/>
                    <a:pt x="246" y="393"/>
                    <a:pt x="282" y="358"/>
                  </a:cubicBezTo>
                  <a:lnTo>
                    <a:pt x="364" y="264"/>
                  </a:lnTo>
                  <a:cubicBezTo>
                    <a:pt x="423" y="205"/>
                    <a:pt x="423" y="112"/>
                    <a:pt x="364" y="54"/>
                  </a:cubicBezTo>
                  <a:cubicBezTo>
                    <a:pt x="335" y="18"/>
                    <a:pt x="297" y="1"/>
                    <a:pt x="257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7" name="Google Shape;6137;p27"/>
            <p:cNvSpPr/>
            <p:nvPr/>
          </p:nvSpPr>
          <p:spPr>
            <a:xfrm>
              <a:off x="3212545" y="4068171"/>
              <a:ext cx="64848" cy="63457"/>
            </a:xfrm>
            <a:custGeom>
              <a:avLst/>
              <a:gdLst/>
              <a:ahLst/>
              <a:cxnLst/>
              <a:rect l="l" t="t" r="r" b="b"/>
              <a:pathLst>
                <a:path w="1818" h="1779" extrusionOk="0">
                  <a:moveTo>
                    <a:pt x="1647" y="1"/>
                  </a:moveTo>
                  <a:cubicBezTo>
                    <a:pt x="1606" y="1"/>
                    <a:pt x="1565" y="16"/>
                    <a:pt x="1536" y="45"/>
                  </a:cubicBezTo>
                  <a:lnTo>
                    <a:pt x="1360" y="220"/>
                  </a:lnTo>
                  <a:cubicBezTo>
                    <a:pt x="1302" y="279"/>
                    <a:pt x="1302" y="373"/>
                    <a:pt x="1360" y="443"/>
                  </a:cubicBezTo>
                  <a:cubicBezTo>
                    <a:pt x="1395" y="467"/>
                    <a:pt x="1430" y="490"/>
                    <a:pt x="1477" y="490"/>
                  </a:cubicBezTo>
                  <a:cubicBezTo>
                    <a:pt x="1513" y="490"/>
                    <a:pt x="1547" y="467"/>
                    <a:pt x="1583" y="443"/>
                  </a:cubicBezTo>
                  <a:lnTo>
                    <a:pt x="1758" y="267"/>
                  </a:lnTo>
                  <a:cubicBezTo>
                    <a:pt x="1817" y="197"/>
                    <a:pt x="1817" y="103"/>
                    <a:pt x="1758" y="45"/>
                  </a:cubicBezTo>
                  <a:cubicBezTo>
                    <a:pt x="1729" y="16"/>
                    <a:pt x="1688" y="1"/>
                    <a:pt x="1647" y="1"/>
                  </a:cubicBezTo>
                  <a:close/>
                  <a:moveTo>
                    <a:pt x="1003" y="645"/>
                  </a:moveTo>
                  <a:cubicBezTo>
                    <a:pt x="962" y="645"/>
                    <a:pt x="921" y="660"/>
                    <a:pt x="891" y="689"/>
                  </a:cubicBezTo>
                  <a:lnTo>
                    <a:pt x="716" y="865"/>
                  </a:lnTo>
                  <a:cubicBezTo>
                    <a:pt x="657" y="923"/>
                    <a:pt x="657" y="1029"/>
                    <a:pt x="716" y="1087"/>
                  </a:cubicBezTo>
                  <a:cubicBezTo>
                    <a:pt x="739" y="1123"/>
                    <a:pt x="786" y="1134"/>
                    <a:pt x="821" y="1134"/>
                  </a:cubicBezTo>
                  <a:cubicBezTo>
                    <a:pt x="868" y="1134"/>
                    <a:pt x="903" y="1123"/>
                    <a:pt x="938" y="1087"/>
                  </a:cubicBezTo>
                  <a:lnTo>
                    <a:pt x="1114" y="912"/>
                  </a:lnTo>
                  <a:cubicBezTo>
                    <a:pt x="1172" y="853"/>
                    <a:pt x="1172" y="748"/>
                    <a:pt x="1114" y="689"/>
                  </a:cubicBezTo>
                  <a:cubicBezTo>
                    <a:pt x="1085" y="660"/>
                    <a:pt x="1044" y="645"/>
                    <a:pt x="1003" y="645"/>
                  </a:cubicBezTo>
                  <a:close/>
                  <a:moveTo>
                    <a:pt x="353" y="1289"/>
                  </a:moveTo>
                  <a:cubicBezTo>
                    <a:pt x="314" y="1289"/>
                    <a:pt x="277" y="1304"/>
                    <a:pt x="247" y="1334"/>
                  </a:cubicBezTo>
                  <a:lnTo>
                    <a:pt x="71" y="1509"/>
                  </a:lnTo>
                  <a:cubicBezTo>
                    <a:pt x="1" y="1579"/>
                    <a:pt x="1" y="1673"/>
                    <a:pt x="71" y="1732"/>
                  </a:cubicBezTo>
                  <a:cubicBezTo>
                    <a:pt x="95" y="1767"/>
                    <a:pt x="142" y="1779"/>
                    <a:pt x="177" y="1779"/>
                  </a:cubicBezTo>
                  <a:cubicBezTo>
                    <a:pt x="212" y="1779"/>
                    <a:pt x="259" y="1767"/>
                    <a:pt x="282" y="1732"/>
                  </a:cubicBezTo>
                  <a:lnTo>
                    <a:pt x="458" y="1556"/>
                  </a:lnTo>
                  <a:cubicBezTo>
                    <a:pt x="529" y="1498"/>
                    <a:pt x="529" y="1404"/>
                    <a:pt x="458" y="1334"/>
                  </a:cubicBezTo>
                  <a:cubicBezTo>
                    <a:pt x="429" y="1304"/>
                    <a:pt x="391" y="1289"/>
                    <a:pt x="353" y="1289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8" name="Google Shape;6138;p27"/>
            <p:cNvSpPr/>
            <p:nvPr/>
          </p:nvSpPr>
          <p:spPr>
            <a:xfrm>
              <a:off x="3281923" y="4048125"/>
              <a:ext cx="15516" cy="14161"/>
            </a:xfrm>
            <a:custGeom>
              <a:avLst/>
              <a:gdLst/>
              <a:ahLst/>
              <a:cxnLst/>
              <a:rect l="l" t="t" r="r" b="b"/>
              <a:pathLst>
                <a:path w="435" h="397" extrusionOk="0">
                  <a:moveTo>
                    <a:pt x="264" y="0"/>
                  </a:moveTo>
                  <a:cubicBezTo>
                    <a:pt x="223" y="0"/>
                    <a:pt x="182" y="15"/>
                    <a:pt x="153" y="45"/>
                  </a:cubicBezTo>
                  <a:lnTo>
                    <a:pt x="60" y="138"/>
                  </a:lnTo>
                  <a:cubicBezTo>
                    <a:pt x="1" y="197"/>
                    <a:pt x="1" y="290"/>
                    <a:pt x="60" y="349"/>
                  </a:cubicBezTo>
                  <a:cubicBezTo>
                    <a:pt x="94" y="384"/>
                    <a:pt x="130" y="396"/>
                    <a:pt x="177" y="396"/>
                  </a:cubicBezTo>
                  <a:cubicBezTo>
                    <a:pt x="211" y="396"/>
                    <a:pt x="258" y="384"/>
                    <a:pt x="282" y="349"/>
                  </a:cubicBezTo>
                  <a:lnTo>
                    <a:pt x="375" y="267"/>
                  </a:lnTo>
                  <a:cubicBezTo>
                    <a:pt x="434" y="209"/>
                    <a:pt x="434" y="103"/>
                    <a:pt x="375" y="45"/>
                  </a:cubicBezTo>
                  <a:cubicBezTo>
                    <a:pt x="346" y="15"/>
                    <a:pt x="305" y="0"/>
                    <a:pt x="264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9" name="Google Shape;6139;p27"/>
            <p:cNvSpPr/>
            <p:nvPr/>
          </p:nvSpPr>
          <p:spPr>
            <a:xfrm>
              <a:off x="3162858" y="4120820"/>
              <a:ext cx="15481" cy="14161"/>
            </a:xfrm>
            <a:custGeom>
              <a:avLst/>
              <a:gdLst/>
              <a:ahLst/>
              <a:cxnLst/>
              <a:rect l="l" t="t" r="r" b="b"/>
              <a:pathLst>
                <a:path w="434" h="397" extrusionOk="0">
                  <a:moveTo>
                    <a:pt x="260" y="1"/>
                  </a:moveTo>
                  <a:cubicBezTo>
                    <a:pt x="220" y="1"/>
                    <a:pt x="182" y="16"/>
                    <a:pt x="152" y="45"/>
                  </a:cubicBezTo>
                  <a:lnTo>
                    <a:pt x="59" y="127"/>
                  </a:lnTo>
                  <a:cubicBezTo>
                    <a:pt x="0" y="197"/>
                    <a:pt x="0" y="291"/>
                    <a:pt x="59" y="350"/>
                  </a:cubicBezTo>
                  <a:cubicBezTo>
                    <a:pt x="94" y="384"/>
                    <a:pt x="129" y="396"/>
                    <a:pt x="176" y="396"/>
                  </a:cubicBezTo>
                  <a:cubicBezTo>
                    <a:pt x="211" y="396"/>
                    <a:pt x="258" y="384"/>
                    <a:pt x="282" y="350"/>
                  </a:cubicBezTo>
                  <a:lnTo>
                    <a:pt x="375" y="267"/>
                  </a:lnTo>
                  <a:cubicBezTo>
                    <a:pt x="433" y="209"/>
                    <a:pt x="433" y="103"/>
                    <a:pt x="375" y="45"/>
                  </a:cubicBezTo>
                  <a:cubicBezTo>
                    <a:pt x="340" y="16"/>
                    <a:pt x="299" y="1"/>
                    <a:pt x="260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0" name="Google Shape;6140;p27"/>
            <p:cNvSpPr/>
            <p:nvPr/>
          </p:nvSpPr>
          <p:spPr>
            <a:xfrm>
              <a:off x="3184580" y="4069848"/>
              <a:ext cx="44730" cy="43410"/>
            </a:xfrm>
            <a:custGeom>
              <a:avLst/>
              <a:gdLst/>
              <a:ahLst/>
              <a:cxnLst/>
              <a:rect l="l" t="t" r="r" b="b"/>
              <a:pathLst>
                <a:path w="1254" h="1217" extrusionOk="0">
                  <a:moveTo>
                    <a:pt x="1080" y="1"/>
                  </a:moveTo>
                  <a:cubicBezTo>
                    <a:pt x="1040" y="1"/>
                    <a:pt x="1002" y="15"/>
                    <a:pt x="972" y="45"/>
                  </a:cubicBezTo>
                  <a:lnTo>
                    <a:pt x="774" y="244"/>
                  </a:lnTo>
                  <a:cubicBezTo>
                    <a:pt x="715" y="303"/>
                    <a:pt x="715" y="396"/>
                    <a:pt x="774" y="454"/>
                  </a:cubicBezTo>
                  <a:cubicBezTo>
                    <a:pt x="808" y="490"/>
                    <a:pt x="844" y="501"/>
                    <a:pt x="891" y="501"/>
                  </a:cubicBezTo>
                  <a:cubicBezTo>
                    <a:pt x="926" y="501"/>
                    <a:pt x="961" y="490"/>
                    <a:pt x="996" y="454"/>
                  </a:cubicBezTo>
                  <a:lnTo>
                    <a:pt x="1195" y="267"/>
                  </a:lnTo>
                  <a:cubicBezTo>
                    <a:pt x="1254" y="209"/>
                    <a:pt x="1254" y="103"/>
                    <a:pt x="1195" y="45"/>
                  </a:cubicBezTo>
                  <a:cubicBezTo>
                    <a:pt x="1160" y="15"/>
                    <a:pt x="1119" y="1"/>
                    <a:pt x="1080" y="1"/>
                  </a:cubicBezTo>
                  <a:close/>
                  <a:moveTo>
                    <a:pt x="365" y="715"/>
                  </a:moveTo>
                  <a:cubicBezTo>
                    <a:pt x="325" y="715"/>
                    <a:pt x="287" y="730"/>
                    <a:pt x="258" y="759"/>
                  </a:cubicBezTo>
                  <a:lnTo>
                    <a:pt x="59" y="959"/>
                  </a:lnTo>
                  <a:cubicBezTo>
                    <a:pt x="1" y="1017"/>
                    <a:pt x="1" y="1110"/>
                    <a:pt x="59" y="1169"/>
                  </a:cubicBezTo>
                  <a:cubicBezTo>
                    <a:pt x="94" y="1204"/>
                    <a:pt x="129" y="1216"/>
                    <a:pt x="176" y="1216"/>
                  </a:cubicBezTo>
                  <a:cubicBezTo>
                    <a:pt x="211" y="1216"/>
                    <a:pt x="246" y="1204"/>
                    <a:pt x="282" y="1169"/>
                  </a:cubicBezTo>
                  <a:lnTo>
                    <a:pt x="480" y="982"/>
                  </a:lnTo>
                  <a:cubicBezTo>
                    <a:pt x="539" y="923"/>
                    <a:pt x="539" y="818"/>
                    <a:pt x="480" y="759"/>
                  </a:cubicBezTo>
                  <a:cubicBezTo>
                    <a:pt x="445" y="730"/>
                    <a:pt x="404" y="715"/>
                    <a:pt x="365" y="715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1" name="Google Shape;6141;p27"/>
            <p:cNvSpPr/>
            <p:nvPr/>
          </p:nvSpPr>
          <p:spPr>
            <a:xfrm>
              <a:off x="3235552" y="4048125"/>
              <a:ext cx="15481" cy="14161"/>
            </a:xfrm>
            <a:custGeom>
              <a:avLst/>
              <a:gdLst/>
              <a:ahLst/>
              <a:cxnLst/>
              <a:rect l="l" t="t" r="r" b="b"/>
              <a:pathLst>
                <a:path w="434" h="397" extrusionOk="0">
                  <a:moveTo>
                    <a:pt x="260" y="0"/>
                  </a:moveTo>
                  <a:cubicBezTo>
                    <a:pt x="220" y="0"/>
                    <a:pt x="182" y="15"/>
                    <a:pt x="153" y="45"/>
                  </a:cubicBezTo>
                  <a:lnTo>
                    <a:pt x="59" y="138"/>
                  </a:lnTo>
                  <a:cubicBezTo>
                    <a:pt x="1" y="197"/>
                    <a:pt x="1" y="290"/>
                    <a:pt x="59" y="349"/>
                  </a:cubicBezTo>
                  <a:cubicBezTo>
                    <a:pt x="94" y="384"/>
                    <a:pt x="129" y="396"/>
                    <a:pt x="176" y="396"/>
                  </a:cubicBezTo>
                  <a:cubicBezTo>
                    <a:pt x="212" y="396"/>
                    <a:pt x="246" y="384"/>
                    <a:pt x="282" y="349"/>
                  </a:cubicBezTo>
                  <a:lnTo>
                    <a:pt x="376" y="267"/>
                  </a:lnTo>
                  <a:cubicBezTo>
                    <a:pt x="434" y="209"/>
                    <a:pt x="434" y="103"/>
                    <a:pt x="376" y="45"/>
                  </a:cubicBezTo>
                  <a:cubicBezTo>
                    <a:pt x="340" y="15"/>
                    <a:pt x="299" y="0"/>
                    <a:pt x="260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2" name="Google Shape;6142;p27"/>
            <p:cNvSpPr/>
            <p:nvPr/>
          </p:nvSpPr>
          <p:spPr>
            <a:xfrm>
              <a:off x="3134001" y="4104661"/>
              <a:ext cx="15516" cy="14446"/>
            </a:xfrm>
            <a:custGeom>
              <a:avLst/>
              <a:gdLst/>
              <a:ahLst/>
              <a:cxnLst/>
              <a:rect l="l" t="t" r="r" b="b"/>
              <a:pathLst>
                <a:path w="435" h="405" extrusionOk="0">
                  <a:moveTo>
                    <a:pt x="260" y="0"/>
                  </a:moveTo>
                  <a:cubicBezTo>
                    <a:pt x="220" y="0"/>
                    <a:pt x="183" y="18"/>
                    <a:pt x="153" y="53"/>
                  </a:cubicBezTo>
                  <a:lnTo>
                    <a:pt x="60" y="134"/>
                  </a:lnTo>
                  <a:cubicBezTo>
                    <a:pt x="1" y="193"/>
                    <a:pt x="1" y="298"/>
                    <a:pt x="60" y="357"/>
                  </a:cubicBezTo>
                  <a:cubicBezTo>
                    <a:pt x="94" y="392"/>
                    <a:pt x="130" y="404"/>
                    <a:pt x="177" y="404"/>
                  </a:cubicBezTo>
                  <a:cubicBezTo>
                    <a:pt x="212" y="404"/>
                    <a:pt x="258" y="392"/>
                    <a:pt x="282" y="357"/>
                  </a:cubicBezTo>
                  <a:lnTo>
                    <a:pt x="376" y="264"/>
                  </a:lnTo>
                  <a:cubicBezTo>
                    <a:pt x="435" y="205"/>
                    <a:pt x="435" y="111"/>
                    <a:pt x="376" y="53"/>
                  </a:cubicBezTo>
                  <a:cubicBezTo>
                    <a:pt x="340" y="18"/>
                    <a:pt x="299" y="0"/>
                    <a:pt x="260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3" name="Google Shape;6143;p27"/>
            <p:cNvSpPr/>
            <p:nvPr/>
          </p:nvSpPr>
          <p:spPr>
            <a:xfrm>
              <a:off x="3151550" y="4065674"/>
              <a:ext cx="37239" cy="35884"/>
            </a:xfrm>
            <a:custGeom>
              <a:avLst/>
              <a:gdLst/>
              <a:ahLst/>
              <a:cxnLst/>
              <a:rect l="l" t="t" r="r" b="b"/>
              <a:pathLst>
                <a:path w="1044" h="1006" extrusionOk="0">
                  <a:moveTo>
                    <a:pt x="869" y="0"/>
                  </a:moveTo>
                  <a:cubicBezTo>
                    <a:pt x="830" y="0"/>
                    <a:pt x="792" y="15"/>
                    <a:pt x="763" y="45"/>
                  </a:cubicBezTo>
                  <a:lnTo>
                    <a:pt x="610" y="197"/>
                  </a:lnTo>
                  <a:cubicBezTo>
                    <a:pt x="552" y="256"/>
                    <a:pt x="552" y="349"/>
                    <a:pt x="610" y="407"/>
                  </a:cubicBezTo>
                  <a:cubicBezTo>
                    <a:pt x="645" y="443"/>
                    <a:pt x="680" y="454"/>
                    <a:pt x="716" y="454"/>
                  </a:cubicBezTo>
                  <a:cubicBezTo>
                    <a:pt x="763" y="454"/>
                    <a:pt x="797" y="443"/>
                    <a:pt x="833" y="407"/>
                  </a:cubicBezTo>
                  <a:lnTo>
                    <a:pt x="985" y="267"/>
                  </a:lnTo>
                  <a:cubicBezTo>
                    <a:pt x="1044" y="197"/>
                    <a:pt x="1044" y="103"/>
                    <a:pt x="985" y="45"/>
                  </a:cubicBezTo>
                  <a:cubicBezTo>
                    <a:pt x="950" y="15"/>
                    <a:pt x="909" y="0"/>
                    <a:pt x="869" y="0"/>
                  </a:cubicBezTo>
                  <a:close/>
                  <a:moveTo>
                    <a:pt x="319" y="551"/>
                  </a:moveTo>
                  <a:cubicBezTo>
                    <a:pt x="279" y="551"/>
                    <a:pt x="241" y="566"/>
                    <a:pt x="212" y="595"/>
                  </a:cubicBezTo>
                  <a:lnTo>
                    <a:pt x="60" y="748"/>
                  </a:lnTo>
                  <a:cubicBezTo>
                    <a:pt x="1" y="806"/>
                    <a:pt x="1" y="899"/>
                    <a:pt x="60" y="958"/>
                  </a:cubicBezTo>
                  <a:cubicBezTo>
                    <a:pt x="94" y="993"/>
                    <a:pt x="130" y="1005"/>
                    <a:pt x="165" y="1005"/>
                  </a:cubicBezTo>
                  <a:cubicBezTo>
                    <a:pt x="212" y="1005"/>
                    <a:pt x="247" y="993"/>
                    <a:pt x="282" y="958"/>
                  </a:cubicBezTo>
                  <a:lnTo>
                    <a:pt x="435" y="818"/>
                  </a:lnTo>
                  <a:cubicBezTo>
                    <a:pt x="493" y="748"/>
                    <a:pt x="493" y="654"/>
                    <a:pt x="435" y="595"/>
                  </a:cubicBezTo>
                  <a:cubicBezTo>
                    <a:pt x="399" y="566"/>
                    <a:pt x="358" y="551"/>
                    <a:pt x="319" y="55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4" name="Google Shape;6144;p27"/>
            <p:cNvSpPr/>
            <p:nvPr/>
          </p:nvSpPr>
          <p:spPr>
            <a:xfrm>
              <a:off x="3190823" y="4048125"/>
              <a:ext cx="15088" cy="14161"/>
            </a:xfrm>
            <a:custGeom>
              <a:avLst/>
              <a:gdLst/>
              <a:ahLst/>
              <a:cxnLst/>
              <a:rect l="l" t="t" r="r" b="b"/>
              <a:pathLst>
                <a:path w="423" h="397" extrusionOk="0">
                  <a:moveTo>
                    <a:pt x="257" y="0"/>
                  </a:moveTo>
                  <a:cubicBezTo>
                    <a:pt x="218" y="0"/>
                    <a:pt x="177" y="15"/>
                    <a:pt x="141" y="45"/>
                  </a:cubicBezTo>
                  <a:lnTo>
                    <a:pt x="60" y="138"/>
                  </a:lnTo>
                  <a:cubicBezTo>
                    <a:pt x="1" y="197"/>
                    <a:pt x="1" y="290"/>
                    <a:pt x="60" y="349"/>
                  </a:cubicBezTo>
                  <a:cubicBezTo>
                    <a:pt x="95" y="384"/>
                    <a:pt x="130" y="396"/>
                    <a:pt x="165" y="396"/>
                  </a:cubicBezTo>
                  <a:cubicBezTo>
                    <a:pt x="212" y="396"/>
                    <a:pt x="247" y="384"/>
                    <a:pt x="282" y="349"/>
                  </a:cubicBezTo>
                  <a:lnTo>
                    <a:pt x="364" y="267"/>
                  </a:lnTo>
                  <a:cubicBezTo>
                    <a:pt x="423" y="209"/>
                    <a:pt x="423" y="103"/>
                    <a:pt x="364" y="45"/>
                  </a:cubicBezTo>
                  <a:cubicBezTo>
                    <a:pt x="335" y="15"/>
                    <a:pt x="297" y="0"/>
                    <a:pt x="257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5" name="Google Shape;6145;p27"/>
            <p:cNvSpPr/>
            <p:nvPr/>
          </p:nvSpPr>
          <p:spPr>
            <a:xfrm>
              <a:off x="3102255" y="4089894"/>
              <a:ext cx="15516" cy="14161"/>
            </a:xfrm>
            <a:custGeom>
              <a:avLst/>
              <a:gdLst/>
              <a:ahLst/>
              <a:cxnLst/>
              <a:rect l="l" t="t" r="r" b="b"/>
              <a:pathLst>
                <a:path w="435" h="397" extrusionOk="0">
                  <a:moveTo>
                    <a:pt x="264" y="1"/>
                  </a:moveTo>
                  <a:cubicBezTo>
                    <a:pt x="223" y="1"/>
                    <a:pt x="182" y="16"/>
                    <a:pt x="153" y="45"/>
                  </a:cubicBezTo>
                  <a:lnTo>
                    <a:pt x="71" y="139"/>
                  </a:lnTo>
                  <a:cubicBezTo>
                    <a:pt x="0" y="197"/>
                    <a:pt x="0" y="291"/>
                    <a:pt x="71" y="350"/>
                  </a:cubicBezTo>
                  <a:cubicBezTo>
                    <a:pt x="94" y="384"/>
                    <a:pt x="141" y="397"/>
                    <a:pt x="177" y="397"/>
                  </a:cubicBezTo>
                  <a:cubicBezTo>
                    <a:pt x="211" y="397"/>
                    <a:pt x="258" y="384"/>
                    <a:pt x="282" y="350"/>
                  </a:cubicBezTo>
                  <a:lnTo>
                    <a:pt x="375" y="267"/>
                  </a:lnTo>
                  <a:cubicBezTo>
                    <a:pt x="434" y="209"/>
                    <a:pt x="434" y="103"/>
                    <a:pt x="375" y="45"/>
                  </a:cubicBezTo>
                  <a:cubicBezTo>
                    <a:pt x="346" y="16"/>
                    <a:pt x="305" y="1"/>
                    <a:pt x="264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6" name="Google Shape;6146;p27"/>
            <p:cNvSpPr/>
            <p:nvPr/>
          </p:nvSpPr>
          <p:spPr>
            <a:xfrm>
              <a:off x="3121909" y="4067458"/>
              <a:ext cx="18406" cy="17371"/>
            </a:xfrm>
            <a:custGeom>
              <a:avLst/>
              <a:gdLst/>
              <a:ahLst/>
              <a:cxnLst/>
              <a:rect l="l" t="t" r="r" b="b"/>
              <a:pathLst>
                <a:path w="516" h="487" extrusionOk="0">
                  <a:moveTo>
                    <a:pt x="341" y="0"/>
                  </a:moveTo>
                  <a:cubicBezTo>
                    <a:pt x="302" y="0"/>
                    <a:pt x="264" y="18"/>
                    <a:pt x="235" y="53"/>
                  </a:cubicBezTo>
                  <a:lnTo>
                    <a:pt x="59" y="217"/>
                  </a:lnTo>
                  <a:cubicBezTo>
                    <a:pt x="0" y="276"/>
                    <a:pt x="0" y="381"/>
                    <a:pt x="59" y="440"/>
                  </a:cubicBezTo>
                  <a:cubicBezTo>
                    <a:pt x="94" y="475"/>
                    <a:pt x="129" y="487"/>
                    <a:pt x="176" y="487"/>
                  </a:cubicBezTo>
                  <a:cubicBezTo>
                    <a:pt x="211" y="487"/>
                    <a:pt x="246" y="475"/>
                    <a:pt x="282" y="440"/>
                  </a:cubicBezTo>
                  <a:lnTo>
                    <a:pt x="457" y="264"/>
                  </a:lnTo>
                  <a:cubicBezTo>
                    <a:pt x="516" y="206"/>
                    <a:pt x="516" y="112"/>
                    <a:pt x="457" y="53"/>
                  </a:cubicBezTo>
                  <a:cubicBezTo>
                    <a:pt x="422" y="18"/>
                    <a:pt x="381" y="0"/>
                    <a:pt x="341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7" name="Google Shape;6147;p27"/>
            <p:cNvSpPr/>
            <p:nvPr/>
          </p:nvSpPr>
          <p:spPr>
            <a:xfrm>
              <a:off x="3144024" y="4048125"/>
              <a:ext cx="15516" cy="14161"/>
            </a:xfrm>
            <a:custGeom>
              <a:avLst/>
              <a:gdLst/>
              <a:ahLst/>
              <a:cxnLst/>
              <a:rect l="l" t="t" r="r" b="b"/>
              <a:pathLst>
                <a:path w="435" h="397" extrusionOk="0">
                  <a:moveTo>
                    <a:pt x="265" y="0"/>
                  </a:moveTo>
                  <a:cubicBezTo>
                    <a:pt x="224" y="0"/>
                    <a:pt x="183" y="15"/>
                    <a:pt x="154" y="45"/>
                  </a:cubicBezTo>
                  <a:lnTo>
                    <a:pt x="71" y="138"/>
                  </a:lnTo>
                  <a:cubicBezTo>
                    <a:pt x="1" y="197"/>
                    <a:pt x="1" y="290"/>
                    <a:pt x="71" y="349"/>
                  </a:cubicBezTo>
                  <a:cubicBezTo>
                    <a:pt x="95" y="384"/>
                    <a:pt x="141" y="396"/>
                    <a:pt x="177" y="396"/>
                  </a:cubicBezTo>
                  <a:cubicBezTo>
                    <a:pt x="224" y="396"/>
                    <a:pt x="259" y="384"/>
                    <a:pt x="294" y="349"/>
                  </a:cubicBezTo>
                  <a:lnTo>
                    <a:pt x="376" y="267"/>
                  </a:lnTo>
                  <a:cubicBezTo>
                    <a:pt x="435" y="209"/>
                    <a:pt x="435" y="103"/>
                    <a:pt x="376" y="45"/>
                  </a:cubicBezTo>
                  <a:cubicBezTo>
                    <a:pt x="347" y="15"/>
                    <a:pt x="306" y="0"/>
                    <a:pt x="265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6148;p27"/>
            <p:cNvSpPr/>
            <p:nvPr/>
          </p:nvSpPr>
          <p:spPr>
            <a:xfrm>
              <a:off x="2979017" y="4312508"/>
              <a:ext cx="256574" cy="20082"/>
            </a:xfrm>
            <a:custGeom>
              <a:avLst/>
              <a:gdLst/>
              <a:ahLst/>
              <a:cxnLst/>
              <a:rect l="l" t="t" r="r" b="b"/>
              <a:pathLst>
                <a:path w="7193" h="563" extrusionOk="0">
                  <a:moveTo>
                    <a:pt x="726" y="1"/>
                  </a:moveTo>
                  <a:cubicBezTo>
                    <a:pt x="527" y="1"/>
                    <a:pt x="410" y="94"/>
                    <a:pt x="339" y="165"/>
                  </a:cubicBezTo>
                  <a:cubicBezTo>
                    <a:pt x="269" y="211"/>
                    <a:pt x="234" y="247"/>
                    <a:pt x="152" y="247"/>
                  </a:cubicBezTo>
                  <a:cubicBezTo>
                    <a:pt x="58" y="247"/>
                    <a:pt x="0" y="317"/>
                    <a:pt x="0" y="399"/>
                  </a:cubicBezTo>
                  <a:cubicBezTo>
                    <a:pt x="0" y="493"/>
                    <a:pt x="58" y="563"/>
                    <a:pt x="152" y="563"/>
                  </a:cubicBezTo>
                  <a:cubicBezTo>
                    <a:pt x="352" y="563"/>
                    <a:pt x="457" y="469"/>
                    <a:pt x="539" y="399"/>
                  </a:cubicBezTo>
                  <a:cubicBezTo>
                    <a:pt x="609" y="341"/>
                    <a:pt x="644" y="305"/>
                    <a:pt x="726" y="305"/>
                  </a:cubicBezTo>
                  <a:cubicBezTo>
                    <a:pt x="808" y="305"/>
                    <a:pt x="844" y="341"/>
                    <a:pt x="914" y="399"/>
                  </a:cubicBezTo>
                  <a:cubicBezTo>
                    <a:pt x="984" y="469"/>
                    <a:pt x="1101" y="563"/>
                    <a:pt x="1300" y="563"/>
                  </a:cubicBezTo>
                  <a:cubicBezTo>
                    <a:pt x="1500" y="563"/>
                    <a:pt x="1605" y="469"/>
                    <a:pt x="1687" y="399"/>
                  </a:cubicBezTo>
                  <a:cubicBezTo>
                    <a:pt x="1745" y="341"/>
                    <a:pt x="1792" y="305"/>
                    <a:pt x="1874" y="305"/>
                  </a:cubicBezTo>
                  <a:cubicBezTo>
                    <a:pt x="1956" y="305"/>
                    <a:pt x="1992" y="341"/>
                    <a:pt x="2050" y="399"/>
                  </a:cubicBezTo>
                  <a:cubicBezTo>
                    <a:pt x="2132" y="469"/>
                    <a:pt x="2237" y="563"/>
                    <a:pt x="2448" y="563"/>
                  </a:cubicBezTo>
                  <a:cubicBezTo>
                    <a:pt x="2648" y="563"/>
                    <a:pt x="2753" y="469"/>
                    <a:pt x="2835" y="399"/>
                  </a:cubicBezTo>
                  <a:cubicBezTo>
                    <a:pt x="2893" y="341"/>
                    <a:pt x="2929" y="305"/>
                    <a:pt x="3022" y="305"/>
                  </a:cubicBezTo>
                  <a:cubicBezTo>
                    <a:pt x="3104" y="305"/>
                    <a:pt x="3140" y="341"/>
                    <a:pt x="3198" y="399"/>
                  </a:cubicBezTo>
                  <a:cubicBezTo>
                    <a:pt x="3280" y="469"/>
                    <a:pt x="3385" y="563"/>
                    <a:pt x="3596" y="563"/>
                  </a:cubicBezTo>
                  <a:cubicBezTo>
                    <a:pt x="3796" y="563"/>
                    <a:pt x="3901" y="469"/>
                    <a:pt x="3983" y="399"/>
                  </a:cubicBezTo>
                  <a:cubicBezTo>
                    <a:pt x="4041" y="341"/>
                    <a:pt x="4077" y="305"/>
                    <a:pt x="4170" y="305"/>
                  </a:cubicBezTo>
                  <a:cubicBezTo>
                    <a:pt x="4252" y="305"/>
                    <a:pt x="4288" y="341"/>
                    <a:pt x="4346" y="399"/>
                  </a:cubicBezTo>
                  <a:cubicBezTo>
                    <a:pt x="4428" y="469"/>
                    <a:pt x="4533" y="563"/>
                    <a:pt x="4744" y="563"/>
                  </a:cubicBezTo>
                  <a:cubicBezTo>
                    <a:pt x="4944" y="563"/>
                    <a:pt x="5049" y="469"/>
                    <a:pt x="5131" y="399"/>
                  </a:cubicBezTo>
                  <a:cubicBezTo>
                    <a:pt x="5189" y="341"/>
                    <a:pt x="5225" y="305"/>
                    <a:pt x="5318" y="305"/>
                  </a:cubicBezTo>
                  <a:cubicBezTo>
                    <a:pt x="5400" y="305"/>
                    <a:pt x="5436" y="341"/>
                    <a:pt x="5494" y="399"/>
                  </a:cubicBezTo>
                  <a:cubicBezTo>
                    <a:pt x="5576" y="469"/>
                    <a:pt x="5681" y="563"/>
                    <a:pt x="5892" y="563"/>
                  </a:cubicBezTo>
                  <a:cubicBezTo>
                    <a:pt x="6092" y="563"/>
                    <a:pt x="6197" y="469"/>
                    <a:pt x="6279" y="399"/>
                  </a:cubicBezTo>
                  <a:cubicBezTo>
                    <a:pt x="6337" y="341"/>
                    <a:pt x="6373" y="305"/>
                    <a:pt x="6454" y="305"/>
                  </a:cubicBezTo>
                  <a:cubicBezTo>
                    <a:pt x="6548" y="305"/>
                    <a:pt x="6584" y="341"/>
                    <a:pt x="6642" y="399"/>
                  </a:cubicBezTo>
                  <a:cubicBezTo>
                    <a:pt x="6724" y="469"/>
                    <a:pt x="6829" y="563"/>
                    <a:pt x="7029" y="563"/>
                  </a:cubicBezTo>
                  <a:cubicBezTo>
                    <a:pt x="7122" y="563"/>
                    <a:pt x="7193" y="493"/>
                    <a:pt x="7193" y="399"/>
                  </a:cubicBezTo>
                  <a:cubicBezTo>
                    <a:pt x="7193" y="317"/>
                    <a:pt x="7122" y="247"/>
                    <a:pt x="7029" y="247"/>
                  </a:cubicBezTo>
                  <a:cubicBezTo>
                    <a:pt x="6946" y="247"/>
                    <a:pt x="6912" y="211"/>
                    <a:pt x="6853" y="165"/>
                  </a:cubicBezTo>
                  <a:cubicBezTo>
                    <a:pt x="6771" y="94"/>
                    <a:pt x="6665" y="1"/>
                    <a:pt x="6454" y="1"/>
                  </a:cubicBezTo>
                  <a:cubicBezTo>
                    <a:pt x="6256" y="1"/>
                    <a:pt x="6150" y="94"/>
                    <a:pt x="6068" y="165"/>
                  </a:cubicBezTo>
                  <a:cubicBezTo>
                    <a:pt x="6009" y="211"/>
                    <a:pt x="5974" y="247"/>
                    <a:pt x="5892" y="247"/>
                  </a:cubicBezTo>
                  <a:cubicBezTo>
                    <a:pt x="5798" y="247"/>
                    <a:pt x="5764" y="211"/>
                    <a:pt x="5705" y="165"/>
                  </a:cubicBezTo>
                  <a:cubicBezTo>
                    <a:pt x="5623" y="94"/>
                    <a:pt x="5517" y="1"/>
                    <a:pt x="5318" y="1"/>
                  </a:cubicBezTo>
                  <a:cubicBezTo>
                    <a:pt x="5108" y="1"/>
                    <a:pt x="5002" y="94"/>
                    <a:pt x="4920" y="165"/>
                  </a:cubicBezTo>
                  <a:cubicBezTo>
                    <a:pt x="4861" y="211"/>
                    <a:pt x="4826" y="247"/>
                    <a:pt x="4744" y="247"/>
                  </a:cubicBezTo>
                  <a:cubicBezTo>
                    <a:pt x="4650" y="247"/>
                    <a:pt x="4616" y="211"/>
                    <a:pt x="4557" y="165"/>
                  </a:cubicBezTo>
                  <a:cubicBezTo>
                    <a:pt x="4475" y="94"/>
                    <a:pt x="4369" y="1"/>
                    <a:pt x="4170" y="1"/>
                  </a:cubicBezTo>
                  <a:cubicBezTo>
                    <a:pt x="3960" y="1"/>
                    <a:pt x="3854" y="94"/>
                    <a:pt x="3772" y="165"/>
                  </a:cubicBezTo>
                  <a:cubicBezTo>
                    <a:pt x="3713" y="211"/>
                    <a:pt x="3678" y="247"/>
                    <a:pt x="3596" y="247"/>
                  </a:cubicBezTo>
                  <a:cubicBezTo>
                    <a:pt x="3502" y="247"/>
                    <a:pt x="3468" y="211"/>
                    <a:pt x="3409" y="165"/>
                  </a:cubicBezTo>
                  <a:cubicBezTo>
                    <a:pt x="3327" y="94"/>
                    <a:pt x="3221" y="1"/>
                    <a:pt x="3022" y="1"/>
                  </a:cubicBezTo>
                  <a:cubicBezTo>
                    <a:pt x="2812" y="1"/>
                    <a:pt x="2706" y="94"/>
                    <a:pt x="2624" y="165"/>
                  </a:cubicBezTo>
                  <a:cubicBezTo>
                    <a:pt x="2565" y="211"/>
                    <a:pt x="2530" y="247"/>
                    <a:pt x="2448" y="247"/>
                  </a:cubicBezTo>
                  <a:cubicBezTo>
                    <a:pt x="2354" y="247"/>
                    <a:pt x="2320" y="211"/>
                    <a:pt x="2261" y="165"/>
                  </a:cubicBezTo>
                  <a:cubicBezTo>
                    <a:pt x="2179" y="94"/>
                    <a:pt x="2073" y="1"/>
                    <a:pt x="1874" y="1"/>
                  </a:cubicBezTo>
                  <a:cubicBezTo>
                    <a:pt x="1664" y="1"/>
                    <a:pt x="1558" y="94"/>
                    <a:pt x="1476" y="165"/>
                  </a:cubicBezTo>
                  <a:cubicBezTo>
                    <a:pt x="1417" y="211"/>
                    <a:pt x="1382" y="247"/>
                    <a:pt x="1300" y="247"/>
                  </a:cubicBezTo>
                  <a:cubicBezTo>
                    <a:pt x="1218" y="247"/>
                    <a:pt x="1183" y="211"/>
                    <a:pt x="1113" y="165"/>
                  </a:cubicBezTo>
                  <a:cubicBezTo>
                    <a:pt x="1031" y="94"/>
                    <a:pt x="925" y="1"/>
                    <a:pt x="726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9" name="Google Shape;6149;p27"/>
            <p:cNvSpPr/>
            <p:nvPr/>
          </p:nvSpPr>
          <p:spPr>
            <a:xfrm>
              <a:off x="3019502" y="4342614"/>
              <a:ext cx="175140" cy="20082"/>
            </a:xfrm>
            <a:custGeom>
              <a:avLst/>
              <a:gdLst/>
              <a:ahLst/>
              <a:cxnLst/>
              <a:rect l="l" t="t" r="r" b="b"/>
              <a:pathLst>
                <a:path w="4910" h="563" extrusionOk="0">
                  <a:moveTo>
                    <a:pt x="739" y="0"/>
                  </a:moveTo>
                  <a:cubicBezTo>
                    <a:pt x="529" y="0"/>
                    <a:pt x="423" y="94"/>
                    <a:pt x="341" y="164"/>
                  </a:cubicBezTo>
                  <a:cubicBezTo>
                    <a:pt x="282" y="223"/>
                    <a:pt x="247" y="258"/>
                    <a:pt x="165" y="258"/>
                  </a:cubicBezTo>
                  <a:cubicBezTo>
                    <a:pt x="71" y="258"/>
                    <a:pt x="1" y="328"/>
                    <a:pt x="1" y="411"/>
                  </a:cubicBezTo>
                  <a:cubicBezTo>
                    <a:pt x="1" y="492"/>
                    <a:pt x="71" y="562"/>
                    <a:pt x="165" y="562"/>
                  </a:cubicBezTo>
                  <a:cubicBezTo>
                    <a:pt x="365" y="562"/>
                    <a:pt x="470" y="469"/>
                    <a:pt x="552" y="398"/>
                  </a:cubicBezTo>
                  <a:cubicBezTo>
                    <a:pt x="610" y="340"/>
                    <a:pt x="657" y="317"/>
                    <a:pt x="739" y="317"/>
                  </a:cubicBezTo>
                  <a:cubicBezTo>
                    <a:pt x="821" y="317"/>
                    <a:pt x="857" y="340"/>
                    <a:pt x="915" y="398"/>
                  </a:cubicBezTo>
                  <a:cubicBezTo>
                    <a:pt x="997" y="469"/>
                    <a:pt x="1102" y="562"/>
                    <a:pt x="1313" y="562"/>
                  </a:cubicBezTo>
                  <a:cubicBezTo>
                    <a:pt x="1513" y="562"/>
                    <a:pt x="1618" y="469"/>
                    <a:pt x="1700" y="398"/>
                  </a:cubicBezTo>
                  <a:cubicBezTo>
                    <a:pt x="1758" y="340"/>
                    <a:pt x="1794" y="317"/>
                    <a:pt x="1887" y="317"/>
                  </a:cubicBezTo>
                  <a:cubicBezTo>
                    <a:pt x="1969" y="317"/>
                    <a:pt x="2005" y="340"/>
                    <a:pt x="2063" y="398"/>
                  </a:cubicBezTo>
                  <a:cubicBezTo>
                    <a:pt x="2145" y="469"/>
                    <a:pt x="2250" y="562"/>
                    <a:pt x="2461" y="562"/>
                  </a:cubicBezTo>
                  <a:cubicBezTo>
                    <a:pt x="2661" y="562"/>
                    <a:pt x="2766" y="469"/>
                    <a:pt x="2848" y="398"/>
                  </a:cubicBezTo>
                  <a:cubicBezTo>
                    <a:pt x="2906" y="340"/>
                    <a:pt x="2942" y="317"/>
                    <a:pt x="3035" y="317"/>
                  </a:cubicBezTo>
                  <a:cubicBezTo>
                    <a:pt x="3117" y="317"/>
                    <a:pt x="3153" y="340"/>
                    <a:pt x="3211" y="398"/>
                  </a:cubicBezTo>
                  <a:cubicBezTo>
                    <a:pt x="3293" y="469"/>
                    <a:pt x="3398" y="562"/>
                    <a:pt x="3609" y="562"/>
                  </a:cubicBezTo>
                  <a:cubicBezTo>
                    <a:pt x="3809" y="562"/>
                    <a:pt x="3914" y="469"/>
                    <a:pt x="3996" y="398"/>
                  </a:cubicBezTo>
                  <a:cubicBezTo>
                    <a:pt x="4054" y="340"/>
                    <a:pt x="4090" y="317"/>
                    <a:pt x="4183" y="317"/>
                  </a:cubicBezTo>
                  <a:cubicBezTo>
                    <a:pt x="4265" y="317"/>
                    <a:pt x="4301" y="340"/>
                    <a:pt x="4359" y="398"/>
                  </a:cubicBezTo>
                  <a:cubicBezTo>
                    <a:pt x="4441" y="469"/>
                    <a:pt x="4546" y="562"/>
                    <a:pt x="4757" y="562"/>
                  </a:cubicBezTo>
                  <a:cubicBezTo>
                    <a:pt x="4839" y="562"/>
                    <a:pt x="4910" y="492"/>
                    <a:pt x="4910" y="411"/>
                  </a:cubicBezTo>
                  <a:cubicBezTo>
                    <a:pt x="4910" y="328"/>
                    <a:pt x="4839" y="258"/>
                    <a:pt x="4757" y="258"/>
                  </a:cubicBezTo>
                  <a:cubicBezTo>
                    <a:pt x="4663" y="258"/>
                    <a:pt x="4629" y="223"/>
                    <a:pt x="4570" y="164"/>
                  </a:cubicBezTo>
                  <a:cubicBezTo>
                    <a:pt x="4488" y="94"/>
                    <a:pt x="4382" y="0"/>
                    <a:pt x="4183" y="0"/>
                  </a:cubicBezTo>
                  <a:cubicBezTo>
                    <a:pt x="3973" y="0"/>
                    <a:pt x="3867" y="94"/>
                    <a:pt x="3785" y="164"/>
                  </a:cubicBezTo>
                  <a:cubicBezTo>
                    <a:pt x="3726" y="223"/>
                    <a:pt x="3691" y="258"/>
                    <a:pt x="3609" y="258"/>
                  </a:cubicBezTo>
                  <a:cubicBezTo>
                    <a:pt x="3515" y="258"/>
                    <a:pt x="3481" y="223"/>
                    <a:pt x="3422" y="164"/>
                  </a:cubicBezTo>
                  <a:cubicBezTo>
                    <a:pt x="3340" y="94"/>
                    <a:pt x="3234" y="0"/>
                    <a:pt x="3035" y="0"/>
                  </a:cubicBezTo>
                  <a:cubicBezTo>
                    <a:pt x="2825" y="0"/>
                    <a:pt x="2719" y="94"/>
                    <a:pt x="2637" y="164"/>
                  </a:cubicBezTo>
                  <a:cubicBezTo>
                    <a:pt x="2578" y="223"/>
                    <a:pt x="2543" y="258"/>
                    <a:pt x="2461" y="258"/>
                  </a:cubicBezTo>
                  <a:cubicBezTo>
                    <a:pt x="2367" y="258"/>
                    <a:pt x="2333" y="223"/>
                    <a:pt x="2274" y="164"/>
                  </a:cubicBezTo>
                  <a:cubicBezTo>
                    <a:pt x="2192" y="94"/>
                    <a:pt x="2086" y="0"/>
                    <a:pt x="1887" y="0"/>
                  </a:cubicBezTo>
                  <a:cubicBezTo>
                    <a:pt x="1677" y="0"/>
                    <a:pt x="1571" y="94"/>
                    <a:pt x="1489" y="164"/>
                  </a:cubicBezTo>
                  <a:cubicBezTo>
                    <a:pt x="1430" y="223"/>
                    <a:pt x="1395" y="258"/>
                    <a:pt x="1313" y="258"/>
                  </a:cubicBezTo>
                  <a:cubicBezTo>
                    <a:pt x="1219" y="258"/>
                    <a:pt x="1185" y="223"/>
                    <a:pt x="1126" y="164"/>
                  </a:cubicBezTo>
                  <a:cubicBezTo>
                    <a:pt x="1044" y="94"/>
                    <a:pt x="938" y="0"/>
                    <a:pt x="739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0" name="Google Shape;6150;p27"/>
          <p:cNvGrpSpPr/>
          <p:nvPr/>
        </p:nvGrpSpPr>
        <p:grpSpPr>
          <a:xfrm>
            <a:off x="5359317" y="1881771"/>
            <a:ext cx="624715" cy="593859"/>
            <a:chOff x="3540598" y="4054724"/>
            <a:chExt cx="379420" cy="360658"/>
          </a:xfrm>
        </p:grpSpPr>
        <p:sp>
          <p:nvSpPr>
            <p:cNvPr id="6151" name="Google Shape;6151;p27"/>
            <p:cNvSpPr/>
            <p:nvPr/>
          </p:nvSpPr>
          <p:spPr>
            <a:xfrm>
              <a:off x="3661768" y="4054724"/>
              <a:ext cx="258251" cy="141681"/>
            </a:xfrm>
            <a:custGeom>
              <a:avLst/>
              <a:gdLst/>
              <a:ahLst/>
              <a:cxnLst/>
              <a:rect l="l" t="t" r="r" b="b"/>
              <a:pathLst>
                <a:path w="7240" h="3972" extrusionOk="0">
                  <a:moveTo>
                    <a:pt x="3971" y="0"/>
                  </a:moveTo>
                  <a:cubicBezTo>
                    <a:pt x="3069" y="0"/>
                    <a:pt x="2308" y="597"/>
                    <a:pt x="2062" y="1417"/>
                  </a:cubicBezTo>
                  <a:cubicBezTo>
                    <a:pt x="1617" y="1464"/>
                    <a:pt x="1242" y="1722"/>
                    <a:pt x="1042" y="2097"/>
                  </a:cubicBezTo>
                  <a:cubicBezTo>
                    <a:pt x="1008" y="2085"/>
                    <a:pt x="984" y="2085"/>
                    <a:pt x="949" y="2085"/>
                  </a:cubicBezTo>
                  <a:cubicBezTo>
                    <a:pt x="422" y="2085"/>
                    <a:pt x="0" y="2507"/>
                    <a:pt x="0" y="3034"/>
                  </a:cubicBezTo>
                  <a:cubicBezTo>
                    <a:pt x="0" y="3549"/>
                    <a:pt x="422" y="3971"/>
                    <a:pt x="949" y="3971"/>
                  </a:cubicBezTo>
                  <a:lnTo>
                    <a:pt x="5951" y="3971"/>
                  </a:lnTo>
                  <a:cubicBezTo>
                    <a:pt x="6665" y="3971"/>
                    <a:pt x="7240" y="3397"/>
                    <a:pt x="7240" y="2695"/>
                  </a:cubicBezTo>
                  <a:cubicBezTo>
                    <a:pt x="7240" y="2203"/>
                    <a:pt x="6959" y="1769"/>
                    <a:pt x="6548" y="1558"/>
                  </a:cubicBezTo>
                  <a:cubicBezTo>
                    <a:pt x="6572" y="1476"/>
                    <a:pt x="6595" y="1394"/>
                    <a:pt x="6595" y="1300"/>
                  </a:cubicBezTo>
                  <a:cubicBezTo>
                    <a:pt x="6595" y="867"/>
                    <a:pt x="6244" y="527"/>
                    <a:pt x="5811" y="527"/>
                  </a:cubicBezTo>
                  <a:cubicBezTo>
                    <a:pt x="5670" y="527"/>
                    <a:pt x="5529" y="563"/>
                    <a:pt x="5424" y="621"/>
                  </a:cubicBezTo>
                  <a:cubicBezTo>
                    <a:pt x="5061" y="235"/>
                    <a:pt x="4545" y="0"/>
                    <a:pt x="3971" y="0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2" name="Google Shape;6152;p27"/>
            <p:cNvSpPr/>
            <p:nvPr/>
          </p:nvSpPr>
          <p:spPr>
            <a:xfrm>
              <a:off x="3661768" y="4105696"/>
              <a:ext cx="245303" cy="90709"/>
            </a:xfrm>
            <a:custGeom>
              <a:avLst/>
              <a:gdLst/>
              <a:ahLst/>
              <a:cxnLst/>
              <a:rect l="l" t="t" r="r" b="b"/>
              <a:pathLst>
                <a:path w="6877" h="2543" extrusionOk="0">
                  <a:moveTo>
                    <a:pt x="2026" y="0"/>
                  </a:moveTo>
                  <a:cubicBezTo>
                    <a:pt x="1605" y="47"/>
                    <a:pt x="1242" y="305"/>
                    <a:pt x="1042" y="668"/>
                  </a:cubicBezTo>
                  <a:cubicBezTo>
                    <a:pt x="1008" y="656"/>
                    <a:pt x="984" y="656"/>
                    <a:pt x="949" y="656"/>
                  </a:cubicBezTo>
                  <a:cubicBezTo>
                    <a:pt x="422" y="656"/>
                    <a:pt x="0" y="1078"/>
                    <a:pt x="0" y="1605"/>
                  </a:cubicBezTo>
                  <a:cubicBezTo>
                    <a:pt x="0" y="2120"/>
                    <a:pt x="422" y="2542"/>
                    <a:pt x="949" y="2542"/>
                  </a:cubicBezTo>
                  <a:lnTo>
                    <a:pt x="5951" y="2542"/>
                  </a:lnTo>
                  <a:cubicBezTo>
                    <a:pt x="6314" y="2542"/>
                    <a:pt x="6642" y="2401"/>
                    <a:pt x="6876" y="2156"/>
                  </a:cubicBezTo>
                  <a:cubicBezTo>
                    <a:pt x="6454" y="1476"/>
                    <a:pt x="5705" y="1008"/>
                    <a:pt x="4850" y="1008"/>
                  </a:cubicBezTo>
                  <a:cubicBezTo>
                    <a:pt x="4463" y="1008"/>
                    <a:pt x="4077" y="1102"/>
                    <a:pt x="3737" y="1289"/>
                  </a:cubicBezTo>
                  <a:cubicBezTo>
                    <a:pt x="3690" y="597"/>
                    <a:pt x="3104" y="59"/>
                    <a:pt x="2401" y="59"/>
                  </a:cubicBezTo>
                  <a:cubicBezTo>
                    <a:pt x="2320" y="59"/>
                    <a:pt x="2226" y="59"/>
                    <a:pt x="2144" y="82"/>
                  </a:cubicBezTo>
                  <a:cubicBezTo>
                    <a:pt x="2109" y="47"/>
                    <a:pt x="2073" y="24"/>
                    <a:pt x="2026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3" name="Google Shape;6153;p27"/>
            <p:cNvSpPr/>
            <p:nvPr/>
          </p:nvSpPr>
          <p:spPr>
            <a:xfrm>
              <a:off x="3540598" y="4109049"/>
              <a:ext cx="257823" cy="141646"/>
            </a:xfrm>
            <a:custGeom>
              <a:avLst/>
              <a:gdLst/>
              <a:ahLst/>
              <a:cxnLst/>
              <a:rect l="l" t="t" r="r" b="b"/>
              <a:pathLst>
                <a:path w="7228" h="3971" extrusionOk="0">
                  <a:moveTo>
                    <a:pt x="3960" y="0"/>
                  </a:moveTo>
                  <a:cubicBezTo>
                    <a:pt x="3057" y="0"/>
                    <a:pt x="2296" y="597"/>
                    <a:pt x="2050" y="1417"/>
                  </a:cubicBezTo>
                  <a:cubicBezTo>
                    <a:pt x="1617" y="1464"/>
                    <a:pt x="1242" y="1722"/>
                    <a:pt x="1042" y="2097"/>
                  </a:cubicBezTo>
                  <a:cubicBezTo>
                    <a:pt x="1008" y="2085"/>
                    <a:pt x="972" y="2085"/>
                    <a:pt x="937" y="2085"/>
                  </a:cubicBezTo>
                  <a:cubicBezTo>
                    <a:pt x="422" y="2085"/>
                    <a:pt x="0" y="2507"/>
                    <a:pt x="0" y="3034"/>
                  </a:cubicBezTo>
                  <a:cubicBezTo>
                    <a:pt x="0" y="3549"/>
                    <a:pt x="422" y="3971"/>
                    <a:pt x="937" y="3971"/>
                  </a:cubicBezTo>
                  <a:lnTo>
                    <a:pt x="5951" y="3971"/>
                  </a:lnTo>
                  <a:cubicBezTo>
                    <a:pt x="6654" y="3971"/>
                    <a:pt x="7227" y="3409"/>
                    <a:pt x="7227" y="2694"/>
                  </a:cubicBezTo>
                  <a:cubicBezTo>
                    <a:pt x="7227" y="2202"/>
                    <a:pt x="6946" y="1781"/>
                    <a:pt x="6537" y="1558"/>
                  </a:cubicBezTo>
                  <a:cubicBezTo>
                    <a:pt x="6571" y="1487"/>
                    <a:pt x="6584" y="1394"/>
                    <a:pt x="6584" y="1312"/>
                  </a:cubicBezTo>
                  <a:cubicBezTo>
                    <a:pt x="6584" y="878"/>
                    <a:pt x="6232" y="527"/>
                    <a:pt x="5798" y="527"/>
                  </a:cubicBezTo>
                  <a:cubicBezTo>
                    <a:pt x="5658" y="527"/>
                    <a:pt x="5529" y="562"/>
                    <a:pt x="5412" y="633"/>
                  </a:cubicBezTo>
                  <a:cubicBezTo>
                    <a:pt x="5049" y="246"/>
                    <a:pt x="4533" y="0"/>
                    <a:pt x="3960" y="0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4" name="Google Shape;6154;p27"/>
            <p:cNvSpPr/>
            <p:nvPr/>
          </p:nvSpPr>
          <p:spPr>
            <a:xfrm>
              <a:off x="3695190" y="4165870"/>
              <a:ext cx="103229" cy="84823"/>
            </a:xfrm>
            <a:custGeom>
              <a:avLst/>
              <a:gdLst/>
              <a:ahLst/>
              <a:cxnLst/>
              <a:rect l="l" t="t" r="r" b="b"/>
              <a:pathLst>
                <a:path w="2894" h="2378" extrusionOk="0">
                  <a:moveTo>
                    <a:pt x="2261" y="0"/>
                  </a:moveTo>
                  <a:cubicBezTo>
                    <a:pt x="2062" y="199"/>
                    <a:pt x="1898" y="433"/>
                    <a:pt x="1781" y="680"/>
                  </a:cubicBezTo>
                  <a:cubicBezTo>
                    <a:pt x="1324" y="855"/>
                    <a:pt x="972" y="1219"/>
                    <a:pt x="797" y="1664"/>
                  </a:cubicBezTo>
                  <a:cubicBezTo>
                    <a:pt x="433" y="1769"/>
                    <a:pt x="141" y="2039"/>
                    <a:pt x="0" y="2378"/>
                  </a:cubicBezTo>
                  <a:lnTo>
                    <a:pt x="1617" y="2378"/>
                  </a:lnTo>
                  <a:cubicBezTo>
                    <a:pt x="2320" y="2378"/>
                    <a:pt x="2893" y="1816"/>
                    <a:pt x="2893" y="1101"/>
                  </a:cubicBezTo>
                  <a:cubicBezTo>
                    <a:pt x="2893" y="633"/>
                    <a:pt x="2636" y="222"/>
                    <a:pt x="2261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5" name="Google Shape;6155;p27"/>
            <p:cNvSpPr/>
            <p:nvPr/>
          </p:nvSpPr>
          <p:spPr>
            <a:xfrm>
              <a:off x="3712311" y="4161697"/>
              <a:ext cx="186376" cy="128305"/>
            </a:xfrm>
            <a:custGeom>
              <a:avLst/>
              <a:gdLst/>
              <a:ahLst/>
              <a:cxnLst/>
              <a:rect l="l" t="t" r="r" b="b"/>
              <a:pathLst>
                <a:path w="5225" h="3597" extrusionOk="0">
                  <a:moveTo>
                    <a:pt x="3433" y="0"/>
                  </a:moveTo>
                  <a:cubicBezTo>
                    <a:pt x="2624" y="0"/>
                    <a:pt x="1945" y="539"/>
                    <a:pt x="1723" y="1265"/>
                  </a:cubicBezTo>
                  <a:cubicBezTo>
                    <a:pt x="1207" y="1359"/>
                    <a:pt x="809" y="1781"/>
                    <a:pt x="762" y="2320"/>
                  </a:cubicBezTo>
                  <a:cubicBezTo>
                    <a:pt x="715" y="2307"/>
                    <a:pt x="668" y="2296"/>
                    <a:pt x="633" y="2296"/>
                  </a:cubicBezTo>
                  <a:cubicBezTo>
                    <a:pt x="281" y="2296"/>
                    <a:pt x="0" y="2577"/>
                    <a:pt x="0" y="2929"/>
                  </a:cubicBezTo>
                  <a:cubicBezTo>
                    <a:pt x="0" y="3268"/>
                    <a:pt x="281" y="3549"/>
                    <a:pt x="633" y="3549"/>
                  </a:cubicBezTo>
                  <a:cubicBezTo>
                    <a:pt x="844" y="3549"/>
                    <a:pt x="3128" y="3596"/>
                    <a:pt x="3433" y="3596"/>
                  </a:cubicBezTo>
                  <a:cubicBezTo>
                    <a:pt x="4428" y="3596"/>
                    <a:pt x="5225" y="2788"/>
                    <a:pt x="5225" y="1792"/>
                  </a:cubicBezTo>
                  <a:cubicBezTo>
                    <a:pt x="5225" y="808"/>
                    <a:pt x="4428" y="0"/>
                    <a:pt x="3433" y="0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6" name="Google Shape;6156;p27"/>
            <p:cNvSpPr/>
            <p:nvPr/>
          </p:nvSpPr>
          <p:spPr>
            <a:xfrm>
              <a:off x="3813435" y="4161697"/>
              <a:ext cx="85251" cy="128305"/>
            </a:xfrm>
            <a:custGeom>
              <a:avLst/>
              <a:gdLst/>
              <a:ahLst/>
              <a:cxnLst/>
              <a:rect l="l" t="t" r="r" b="b"/>
              <a:pathLst>
                <a:path w="2390" h="3597" extrusionOk="0">
                  <a:moveTo>
                    <a:pt x="598" y="0"/>
                  </a:moveTo>
                  <a:cubicBezTo>
                    <a:pt x="469" y="0"/>
                    <a:pt x="340" y="11"/>
                    <a:pt x="223" y="47"/>
                  </a:cubicBezTo>
                  <a:cubicBezTo>
                    <a:pt x="1031" y="211"/>
                    <a:pt x="1640" y="937"/>
                    <a:pt x="1640" y="1792"/>
                  </a:cubicBezTo>
                  <a:cubicBezTo>
                    <a:pt x="1640" y="2741"/>
                    <a:pt x="914" y="3514"/>
                    <a:pt x="0" y="3585"/>
                  </a:cubicBezTo>
                  <a:cubicBezTo>
                    <a:pt x="293" y="3585"/>
                    <a:pt x="516" y="3596"/>
                    <a:pt x="598" y="3596"/>
                  </a:cubicBezTo>
                  <a:cubicBezTo>
                    <a:pt x="1593" y="3596"/>
                    <a:pt x="2390" y="2788"/>
                    <a:pt x="2390" y="1792"/>
                  </a:cubicBezTo>
                  <a:cubicBezTo>
                    <a:pt x="2390" y="808"/>
                    <a:pt x="1593" y="0"/>
                    <a:pt x="598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6157;p27"/>
            <p:cNvSpPr/>
            <p:nvPr/>
          </p:nvSpPr>
          <p:spPr>
            <a:xfrm>
              <a:off x="3561073" y="4218198"/>
              <a:ext cx="114929" cy="167934"/>
            </a:xfrm>
            <a:custGeom>
              <a:avLst/>
              <a:gdLst/>
              <a:ahLst/>
              <a:cxnLst/>
              <a:rect l="l" t="t" r="r" b="b"/>
              <a:pathLst>
                <a:path w="3222" h="4708" extrusionOk="0">
                  <a:moveTo>
                    <a:pt x="3111" y="1"/>
                  </a:moveTo>
                  <a:cubicBezTo>
                    <a:pt x="3093" y="1"/>
                    <a:pt x="3074" y="7"/>
                    <a:pt x="3058" y="21"/>
                  </a:cubicBezTo>
                  <a:lnTo>
                    <a:pt x="480" y="2516"/>
                  </a:lnTo>
                  <a:cubicBezTo>
                    <a:pt x="398" y="2598"/>
                    <a:pt x="457" y="2738"/>
                    <a:pt x="562" y="2738"/>
                  </a:cubicBezTo>
                  <a:lnTo>
                    <a:pt x="1054" y="2738"/>
                  </a:lnTo>
                  <a:cubicBezTo>
                    <a:pt x="1124" y="2738"/>
                    <a:pt x="1171" y="2809"/>
                    <a:pt x="1136" y="2868"/>
                  </a:cubicBezTo>
                  <a:lnTo>
                    <a:pt x="35" y="4578"/>
                  </a:lnTo>
                  <a:cubicBezTo>
                    <a:pt x="0" y="4639"/>
                    <a:pt x="51" y="4708"/>
                    <a:pt x="108" y="4708"/>
                  </a:cubicBezTo>
                  <a:cubicBezTo>
                    <a:pt x="127" y="4708"/>
                    <a:pt x="146" y="4700"/>
                    <a:pt x="164" y="4683"/>
                  </a:cubicBezTo>
                  <a:lnTo>
                    <a:pt x="2999" y="2094"/>
                  </a:lnTo>
                  <a:cubicBezTo>
                    <a:pt x="3092" y="2012"/>
                    <a:pt x="3034" y="1871"/>
                    <a:pt x="2917" y="1871"/>
                  </a:cubicBezTo>
                  <a:lnTo>
                    <a:pt x="2378" y="1871"/>
                  </a:lnTo>
                  <a:cubicBezTo>
                    <a:pt x="2319" y="1871"/>
                    <a:pt x="2272" y="1801"/>
                    <a:pt x="2308" y="1743"/>
                  </a:cubicBezTo>
                  <a:lnTo>
                    <a:pt x="3186" y="126"/>
                  </a:lnTo>
                  <a:cubicBezTo>
                    <a:pt x="3222" y="63"/>
                    <a:pt x="3169" y="1"/>
                    <a:pt x="3111" y="1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6158;p27"/>
            <p:cNvSpPr/>
            <p:nvPr/>
          </p:nvSpPr>
          <p:spPr>
            <a:xfrm>
              <a:off x="3673967" y="4247661"/>
              <a:ext cx="115250" cy="167720"/>
            </a:xfrm>
            <a:custGeom>
              <a:avLst/>
              <a:gdLst/>
              <a:ahLst/>
              <a:cxnLst/>
              <a:rect l="l" t="t" r="r" b="b"/>
              <a:pathLst>
                <a:path w="3231" h="4702" extrusionOk="0">
                  <a:moveTo>
                    <a:pt x="3117" y="0"/>
                  </a:moveTo>
                  <a:cubicBezTo>
                    <a:pt x="3096" y="0"/>
                    <a:pt x="3074" y="8"/>
                    <a:pt x="3055" y="27"/>
                  </a:cubicBezTo>
                  <a:lnTo>
                    <a:pt x="478" y="2510"/>
                  </a:lnTo>
                  <a:cubicBezTo>
                    <a:pt x="396" y="2592"/>
                    <a:pt x="455" y="2732"/>
                    <a:pt x="572" y="2732"/>
                  </a:cubicBezTo>
                  <a:lnTo>
                    <a:pt x="1064" y="2732"/>
                  </a:lnTo>
                  <a:cubicBezTo>
                    <a:pt x="1134" y="2732"/>
                    <a:pt x="1169" y="2803"/>
                    <a:pt x="1134" y="2862"/>
                  </a:cubicBezTo>
                  <a:lnTo>
                    <a:pt x="44" y="4572"/>
                  </a:lnTo>
                  <a:cubicBezTo>
                    <a:pt x="1" y="4633"/>
                    <a:pt x="49" y="4702"/>
                    <a:pt x="111" y="4702"/>
                  </a:cubicBezTo>
                  <a:cubicBezTo>
                    <a:pt x="132" y="4702"/>
                    <a:pt x="153" y="4694"/>
                    <a:pt x="174" y="4677"/>
                  </a:cubicBezTo>
                  <a:lnTo>
                    <a:pt x="3009" y="2089"/>
                  </a:lnTo>
                  <a:cubicBezTo>
                    <a:pt x="3090" y="2006"/>
                    <a:pt x="3032" y="1865"/>
                    <a:pt x="2915" y="1865"/>
                  </a:cubicBezTo>
                  <a:lnTo>
                    <a:pt x="2387" y="1865"/>
                  </a:lnTo>
                  <a:cubicBezTo>
                    <a:pt x="2317" y="1865"/>
                    <a:pt x="2270" y="1795"/>
                    <a:pt x="2306" y="1737"/>
                  </a:cubicBezTo>
                  <a:lnTo>
                    <a:pt x="3196" y="132"/>
                  </a:lnTo>
                  <a:cubicBezTo>
                    <a:pt x="3231" y="63"/>
                    <a:pt x="3176" y="0"/>
                    <a:pt x="3117" y="0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59" name="Google Shape;6159;p27"/>
          <p:cNvSpPr/>
          <p:nvPr/>
        </p:nvSpPr>
        <p:spPr>
          <a:xfrm>
            <a:off x="6965475" y="1397350"/>
            <a:ext cx="1562700" cy="15627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0" name="Google Shape;6160;p27"/>
          <p:cNvSpPr/>
          <p:nvPr/>
        </p:nvSpPr>
        <p:spPr>
          <a:xfrm>
            <a:off x="6956025" y="1387900"/>
            <a:ext cx="1581600" cy="1581600"/>
          </a:xfrm>
          <a:prstGeom prst="arc">
            <a:avLst>
              <a:gd name="adj1" fmla="val 16200000"/>
              <a:gd name="adj2" fmla="val 2906817"/>
            </a:avLst>
          </a:prstGeom>
          <a:noFill/>
          <a:ln w="152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1" name="Google Shape;6161;p27"/>
          <p:cNvSpPr/>
          <p:nvPr/>
        </p:nvSpPr>
        <p:spPr>
          <a:xfrm>
            <a:off x="7173225" y="3339675"/>
            <a:ext cx="1147200" cy="3522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62" name="Google Shape;6162;p27"/>
          <p:cNvGrpSpPr/>
          <p:nvPr/>
        </p:nvGrpSpPr>
        <p:grpSpPr>
          <a:xfrm>
            <a:off x="6744075" y="3279375"/>
            <a:ext cx="2005500" cy="1389944"/>
            <a:chOff x="6744075" y="3279375"/>
            <a:chExt cx="2005500" cy="1389944"/>
          </a:xfrm>
        </p:grpSpPr>
        <p:sp>
          <p:nvSpPr>
            <p:cNvPr id="6163" name="Google Shape;6163;p27"/>
            <p:cNvSpPr txBox="1"/>
            <p:nvPr/>
          </p:nvSpPr>
          <p:spPr>
            <a:xfrm>
              <a:off x="7003875" y="3802423"/>
              <a:ext cx="14859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Mars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164" name="Google Shape;6164;p27"/>
            <p:cNvSpPr txBox="1"/>
            <p:nvPr/>
          </p:nvSpPr>
          <p:spPr>
            <a:xfrm>
              <a:off x="6744075" y="4144020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Despite being red, Mars is actually cold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65" name="Google Shape;6165;p27"/>
            <p:cNvSpPr txBox="1"/>
            <p:nvPr/>
          </p:nvSpPr>
          <p:spPr>
            <a:xfrm>
              <a:off x="7003875" y="3279375"/>
              <a:ext cx="1485900" cy="47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AFAFA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40%</a:t>
              </a:r>
              <a:endParaRPr sz="1800" b="1">
                <a:solidFill>
                  <a:srgbClr val="FAFAF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6166" name="Google Shape;6166;p27"/>
          <p:cNvGrpSpPr/>
          <p:nvPr/>
        </p:nvGrpSpPr>
        <p:grpSpPr>
          <a:xfrm>
            <a:off x="7433447" y="1865287"/>
            <a:ext cx="626788" cy="626826"/>
            <a:chOff x="1671550" y="4045521"/>
            <a:chExt cx="379457" cy="379457"/>
          </a:xfrm>
        </p:grpSpPr>
        <p:sp>
          <p:nvSpPr>
            <p:cNvPr id="6167" name="Google Shape;6167;p27"/>
            <p:cNvSpPr/>
            <p:nvPr/>
          </p:nvSpPr>
          <p:spPr>
            <a:xfrm>
              <a:off x="1671550" y="4045521"/>
              <a:ext cx="379457" cy="379457"/>
            </a:xfrm>
            <a:custGeom>
              <a:avLst/>
              <a:gdLst/>
              <a:ahLst/>
              <a:cxnLst/>
              <a:rect l="l" t="t" r="r" b="b"/>
              <a:pathLst>
                <a:path w="10638" h="10638" extrusionOk="0">
                  <a:moveTo>
                    <a:pt x="5319" y="1"/>
                  </a:moveTo>
                  <a:cubicBezTo>
                    <a:pt x="4933" y="1"/>
                    <a:pt x="4628" y="305"/>
                    <a:pt x="4628" y="691"/>
                  </a:cubicBezTo>
                  <a:cubicBezTo>
                    <a:pt x="4628" y="938"/>
                    <a:pt x="4757" y="1160"/>
                    <a:pt x="4967" y="1289"/>
                  </a:cubicBezTo>
                  <a:lnTo>
                    <a:pt x="4967" y="1980"/>
                  </a:lnTo>
                  <a:cubicBezTo>
                    <a:pt x="4757" y="2003"/>
                    <a:pt x="4558" y="2039"/>
                    <a:pt x="4358" y="2097"/>
                  </a:cubicBezTo>
                  <a:lnTo>
                    <a:pt x="4136" y="1547"/>
                  </a:lnTo>
                  <a:cubicBezTo>
                    <a:pt x="4074" y="1413"/>
                    <a:pt x="3945" y="1334"/>
                    <a:pt x="3809" y="1334"/>
                  </a:cubicBezTo>
                  <a:cubicBezTo>
                    <a:pt x="3766" y="1334"/>
                    <a:pt x="3722" y="1342"/>
                    <a:pt x="3679" y="1359"/>
                  </a:cubicBezTo>
                  <a:cubicBezTo>
                    <a:pt x="3504" y="1441"/>
                    <a:pt x="3421" y="1641"/>
                    <a:pt x="3491" y="1816"/>
                  </a:cubicBezTo>
                  <a:lnTo>
                    <a:pt x="3715" y="2367"/>
                  </a:lnTo>
                  <a:cubicBezTo>
                    <a:pt x="3538" y="2461"/>
                    <a:pt x="3363" y="2578"/>
                    <a:pt x="3199" y="2706"/>
                  </a:cubicBezTo>
                  <a:lnTo>
                    <a:pt x="2707" y="2226"/>
                  </a:lnTo>
                  <a:cubicBezTo>
                    <a:pt x="2777" y="1992"/>
                    <a:pt x="2718" y="1734"/>
                    <a:pt x="2531" y="1547"/>
                  </a:cubicBezTo>
                  <a:cubicBezTo>
                    <a:pt x="2396" y="1412"/>
                    <a:pt x="2221" y="1344"/>
                    <a:pt x="2045" y="1344"/>
                  </a:cubicBezTo>
                  <a:cubicBezTo>
                    <a:pt x="1869" y="1344"/>
                    <a:pt x="1694" y="1412"/>
                    <a:pt x="1559" y="1547"/>
                  </a:cubicBezTo>
                  <a:cubicBezTo>
                    <a:pt x="1289" y="1828"/>
                    <a:pt x="1289" y="2261"/>
                    <a:pt x="1559" y="2531"/>
                  </a:cubicBezTo>
                  <a:cubicBezTo>
                    <a:pt x="1689" y="2661"/>
                    <a:pt x="1864" y="2733"/>
                    <a:pt x="2042" y="2733"/>
                  </a:cubicBezTo>
                  <a:cubicBezTo>
                    <a:pt x="2104" y="2733"/>
                    <a:pt x="2166" y="2724"/>
                    <a:pt x="2226" y="2706"/>
                  </a:cubicBezTo>
                  <a:lnTo>
                    <a:pt x="2718" y="3198"/>
                  </a:lnTo>
                  <a:cubicBezTo>
                    <a:pt x="2578" y="3362"/>
                    <a:pt x="2473" y="3538"/>
                    <a:pt x="2367" y="3714"/>
                  </a:cubicBezTo>
                  <a:lnTo>
                    <a:pt x="1817" y="3491"/>
                  </a:lnTo>
                  <a:cubicBezTo>
                    <a:pt x="1774" y="3474"/>
                    <a:pt x="1730" y="3466"/>
                    <a:pt x="1687" y="3466"/>
                  </a:cubicBezTo>
                  <a:cubicBezTo>
                    <a:pt x="1551" y="3466"/>
                    <a:pt x="1422" y="3545"/>
                    <a:pt x="1359" y="3679"/>
                  </a:cubicBezTo>
                  <a:cubicBezTo>
                    <a:pt x="1289" y="3854"/>
                    <a:pt x="1372" y="4054"/>
                    <a:pt x="1547" y="4124"/>
                  </a:cubicBezTo>
                  <a:lnTo>
                    <a:pt x="2098" y="4358"/>
                  </a:lnTo>
                  <a:cubicBezTo>
                    <a:pt x="2039" y="4557"/>
                    <a:pt x="2004" y="4757"/>
                    <a:pt x="1981" y="4967"/>
                  </a:cubicBezTo>
                  <a:lnTo>
                    <a:pt x="1289" y="4967"/>
                  </a:lnTo>
                  <a:cubicBezTo>
                    <a:pt x="1172" y="4757"/>
                    <a:pt x="950" y="4616"/>
                    <a:pt x="692" y="4616"/>
                  </a:cubicBezTo>
                  <a:cubicBezTo>
                    <a:pt x="305" y="4616"/>
                    <a:pt x="1" y="4932"/>
                    <a:pt x="1" y="5319"/>
                  </a:cubicBezTo>
                  <a:cubicBezTo>
                    <a:pt x="1" y="5694"/>
                    <a:pt x="305" y="6010"/>
                    <a:pt x="692" y="6010"/>
                  </a:cubicBezTo>
                  <a:cubicBezTo>
                    <a:pt x="950" y="6010"/>
                    <a:pt x="1172" y="5869"/>
                    <a:pt x="1289" y="5658"/>
                  </a:cubicBezTo>
                  <a:lnTo>
                    <a:pt x="1981" y="5658"/>
                  </a:lnTo>
                  <a:cubicBezTo>
                    <a:pt x="2004" y="5869"/>
                    <a:pt x="2039" y="6069"/>
                    <a:pt x="2098" y="6267"/>
                  </a:cubicBezTo>
                  <a:lnTo>
                    <a:pt x="1547" y="6502"/>
                  </a:lnTo>
                  <a:cubicBezTo>
                    <a:pt x="1372" y="6572"/>
                    <a:pt x="1289" y="6771"/>
                    <a:pt x="1359" y="6947"/>
                  </a:cubicBezTo>
                  <a:cubicBezTo>
                    <a:pt x="1422" y="7080"/>
                    <a:pt x="1551" y="7159"/>
                    <a:pt x="1687" y="7159"/>
                  </a:cubicBezTo>
                  <a:cubicBezTo>
                    <a:pt x="1730" y="7159"/>
                    <a:pt x="1774" y="7151"/>
                    <a:pt x="1817" y="7134"/>
                  </a:cubicBezTo>
                  <a:lnTo>
                    <a:pt x="2367" y="6912"/>
                  </a:lnTo>
                  <a:cubicBezTo>
                    <a:pt x="2473" y="7087"/>
                    <a:pt x="2578" y="7263"/>
                    <a:pt x="2718" y="7427"/>
                  </a:cubicBezTo>
                  <a:lnTo>
                    <a:pt x="2226" y="7920"/>
                  </a:lnTo>
                  <a:cubicBezTo>
                    <a:pt x="2168" y="7905"/>
                    <a:pt x="2107" y="7897"/>
                    <a:pt x="2048" y="7897"/>
                  </a:cubicBezTo>
                  <a:cubicBezTo>
                    <a:pt x="1868" y="7897"/>
                    <a:pt x="1690" y="7963"/>
                    <a:pt x="1559" y="8095"/>
                  </a:cubicBezTo>
                  <a:cubicBezTo>
                    <a:pt x="1289" y="8365"/>
                    <a:pt x="1289" y="8810"/>
                    <a:pt x="1559" y="9079"/>
                  </a:cubicBezTo>
                  <a:cubicBezTo>
                    <a:pt x="1694" y="9214"/>
                    <a:pt x="1869" y="9281"/>
                    <a:pt x="2045" y="9281"/>
                  </a:cubicBezTo>
                  <a:cubicBezTo>
                    <a:pt x="2221" y="9281"/>
                    <a:pt x="2396" y="9214"/>
                    <a:pt x="2531" y="9079"/>
                  </a:cubicBezTo>
                  <a:cubicBezTo>
                    <a:pt x="2718" y="8891"/>
                    <a:pt x="2777" y="8634"/>
                    <a:pt x="2707" y="8412"/>
                  </a:cubicBezTo>
                  <a:lnTo>
                    <a:pt x="3199" y="7920"/>
                  </a:lnTo>
                  <a:cubicBezTo>
                    <a:pt x="3363" y="8048"/>
                    <a:pt x="3538" y="8165"/>
                    <a:pt x="3715" y="8259"/>
                  </a:cubicBezTo>
                  <a:lnTo>
                    <a:pt x="3491" y="8810"/>
                  </a:lnTo>
                  <a:cubicBezTo>
                    <a:pt x="3421" y="8985"/>
                    <a:pt x="3504" y="9185"/>
                    <a:pt x="3679" y="9266"/>
                  </a:cubicBezTo>
                  <a:cubicBezTo>
                    <a:pt x="3722" y="9283"/>
                    <a:pt x="3766" y="9291"/>
                    <a:pt x="3809" y="9291"/>
                  </a:cubicBezTo>
                  <a:cubicBezTo>
                    <a:pt x="3945" y="9291"/>
                    <a:pt x="4074" y="9212"/>
                    <a:pt x="4136" y="9079"/>
                  </a:cubicBezTo>
                  <a:lnTo>
                    <a:pt x="4358" y="8529"/>
                  </a:lnTo>
                  <a:cubicBezTo>
                    <a:pt x="4558" y="8587"/>
                    <a:pt x="4757" y="8622"/>
                    <a:pt x="4967" y="8646"/>
                  </a:cubicBezTo>
                  <a:lnTo>
                    <a:pt x="4967" y="9336"/>
                  </a:lnTo>
                  <a:cubicBezTo>
                    <a:pt x="4757" y="9466"/>
                    <a:pt x="4628" y="9688"/>
                    <a:pt x="4628" y="9946"/>
                  </a:cubicBezTo>
                  <a:cubicBezTo>
                    <a:pt x="4628" y="10320"/>
                    <a:pt x="4933" y="10637"/>
                    <a:pt x="5319" y="10637"/>
                  </a:cubicBezTo>
                  <a:cubicBezTo>
                    <a:pt x="5694" y="10637"/>
                    <a:pt x="6011" y="10320"/>
                    <a:pt x="6011" y="9946"/>
                  </a:cubicBezTo>
                  <a:cubicBezTo>
                    <a:pt x="6011" y="9688"/>
                    <a:pt x="5870" y="9466"/>
                    <a:pt x="5659" y="9336"/>
                  </a:cubicBezTo>
                  <a:lnTo>
                    <a:pt x="5659" y="8646"/>
                  </a:lnTo>
                  <a:cubicBezTo>
                    <a:pt x="5870" y="8622"/>
                    <a:pt x="6081" y="8587"/>
                    <a:pt x="6268" y="8529"/>
                  </a:cubicBezTo>
                  <a:lnTo>
                    <a:pt x="6503" y="9079"/>
                  </a:lnTo>
                  <a:cubicBezTo>
                    <a:pt x="6556" y="9212"/>
                    <a:pt x="6683" y="9291"/>
                    <a:pt x="6818" y="9291"/>
                  </a:cubicBezTo>
                  <a:cubicBezTo>
                    <a:pt x="6861" y="9291"/>
                    <a:pt x="6905" y="9283"/>
                    <a:pt x="6948" y="9266"/>
                  </a:cubicBezTo>
                  <a:cubicBezTo>
                    <a:pt x="7123" y="9185"/>
                    <a:pt x="7217" y="8985"/>
                    <a:pt x="7135" y="8810"/>
                  </a:cubicBezTo>
                  <a:lnTo>
                    <a:pt x="6912" y="8259"/>
                  </a:lnTo>
                  <a:cubicBezTo>
                    <a:pt x="7099" y="8165"/>
                    <a:pt x="7263" y="8048"/>
                    <a:pt x="7427" y="7920"/>
                  </a:cubicBezTo>
                  <a:lnTo>
                    <a:pt x="7919" y="8412"/>
                  </a:lnTo>
                  <a:cubicBezTo>
                    <a:pt x="7861" y="8634"/>
                    <a:pt x="7919" y="8891"/>
                    <a:pt x="8096" y="9079"/>
                  </a:cubicBezTo>
                  <a:cubicBezTo>
                    <a:pt x="8230" y="9214"/>
                    <a:pt x="8409" y="9281"/>
                    <a:pt x="8587" y="9281"/>
                  </a:cubicBezTo>
                  <a:cubicBezTo>
                    <a:pt x="8766" y="9281"/>
                    <a:pt x="8945" y="9214"/>
                    <a:pt x="9080" y="9079"/>
                  </a:cubicBezTo>
                  <a:cubicBezTo>
                    <a:pt x="9349" y="8810"/>
                    <a:pt x="9349" y="8365"/>
                    <a:pt x="9080" y="8095"/>
                  </a:cubicBezTo>
                  <a:cubicBezTo>
                    <a:pt x="8939" y="7963"/>
                    <a:pt x="8759" y="7897"/>
                    <a:pt x="8584" y="7897"/>
                  </a:cubicBezTo>
                  <a:cubicBezTo>
                    <a:pt x="8525" y="7897"/>
                    <a:pt x="8467" y="7905"/>
                    <a:pt x="8411" y="7920"/>
                  </a:cubicBezTo>
                  <a:lnTo>
                    <a:pt x="7919" y="7427"/>
                  </a:lnTo>
                  <a:cubicBezTo>
                    <a:pt x="8049" y="7263"/>
                    <a:pt x="8166" y="7087"/>
                    <a:pt x="8260" y="6912"/>
                  </a:cubicBezTo>
                  <a:lnTo>
                    <a:pt x="8810" y="7134"/>
                  </a:lnTo>
                  <a:cubicBezTo>
                    <a:pt x="8852" y="7151"/>
                    <a:pt x="8897" y="7159"/>
                    <a:pt x="8942" y="7159"/>
                  </a:cubicBezTo>
                  <a:cubicBezTo>
                    <a:pt x="9080" y="7159"/>
                    <a:pt x="9214" y="7080"/>
                    <a:pt x="9267" y="6947"/>
                  </a:cubicBezTo>
                  <a:cubicBezTo>
                    <a:pt x="9337" y="6771"/>
                    <a:pt x="9255" y="6572"/>
                    <a:pt x="9080" y="6502"/>
                  </a:cubicBezTo>
                  <a:lnTo>
                    <a:pt x="8529" y="6267"/>
                  </a:lnTo>
                  <a:cubicBezTo>
                    <a:pt x="8588" y="6069"/>
                    <a:pt x="8622" y="5869"/>
                    <a:pt x="8646" y="5658"/>
                  </a:cubicBezTo>
                  <a:lnTo>
                    <a:pt x="9337" y="5658"/>
                  </a:lnTo>
                  <a:cubicBezTo>
                    <a:pt x="9466" y="5869"/>
                    <a:pt x="9689" y="6010"/>
                    <a:pt x="9947" y="6010"/>
                  </a:cubicBezTo>
                  <a:cubicBezTo>
                    <a:pt x="10321" y="6010"/>
                    <a:pt x="10637" y="5694"/>
                    <a:pt x="10637" y="5319"/>
                  </a:cubicBezTo>
                  <a:cubicBezTo>
                    <a:pt x="10637" y="4932"/>
                    <a:pt x="10321" y="4616"/>
                    <a:pt x="9947" y="4616"/>
                  </a:cubicBezTo>
                  <a:cubicBezTo>
                    <a:pt x="9689" y="4616"/>
                    <a:pt x="9466" y="4757"/>
                    <a:pt x="9337" y="4967"/>
                  </a:cubicBezTo>
                  <a:lnTo>
                    <a:pt x="8646" y="4967"/>
                  </a:lnTo>
                  <a:cubicBezTo>
                    <a:pt x="8622" y="4757"/>
                    <a:pt x="8588" y="4557"/>
                    <a:pt x="8529" y="4358"/>
                  </a:cubicBezTo>
                  <a:lnTo>
                    <a:pt x="9080" y="4124"/>
                  </a:lnTo>
                  <a:cubicBezTo>
                    <a:pt x="9255" y="4054"/>
                    <a:pt x="9337" y="3854"/>
                    <a:pt x="9267" y="3679"/>
                  </a:cubicBezTo>
                  <a:cubicBezTo>
                    <a:pt x="9214" y="3545"/>
                    <a:pt x="9080" y="3466"/>
                    <a:pt x="8942" y="3466"/>
                  </a:cubicBezTo>
                  <a:cubicBezTo>
                    <a:pt x="8897" y="3466"/>
                    <a:pt x="8852" y="3474"/>
                    <a:pt x="8810" y="3491"/>
                  </a:cubicBezTo>
                  <a:lnTo>
                    <a:pt x="8260" y="3714"/>
                  </a:lnTo>
                  <a:cubicBezTo>
                    <a:pt x="8166" y="3538"/>
                    <a:pt x="8049" y="3362"/>
                    <a:pt x="7919" y="3198"/>
                  </a:cubicBezTo>
                  <a:lnTo>
                    <a:pt x="8411" y="2706"/>
                  </a:lnTo>
                  <a:cubicBezTo>
                    <a:pt x="8469" y="2724"/>
                    <a:pt x="8529" y="2733"/>
                    <a:pt x="8590" y="2733"/>
                  </a:cubicBezTo>
                  <a:cubicBezTo>
                    <a:pt x="8763" y="2733"/>
                    <a:pt x="8941" y="2661"/>
                    <a:pt x="9080" y="2531"/>
                  </a:cubicBezTo>
                  <a:cubicBezTo>
                    <a:pt x="9349" y="2261"/>
                    <a:pt x="9349" y="1828"/>
                    <a:pt x="9080" y="1547"/>
                  </a:cubicBezTo>
                  <a:cubicBezTo>
                    <a:pt x="8945" y="1412"/>
                    <a:pt x="8766" y="1344"/>
                    <a:pt x="8587" y="1344"/>
                  </a:cubicBezTo>
                  <a:cubicBezTo>
                    <a:pt x="8409" y="1344"/>
                    <a:pt x="8230" y="1412"/>
                    <a:pt x="8096" y="1547"/>
                  </a:cubicBezTo>
                  <a:cubicBezTo>
                    <a:pt x="7919" y="1734"/>
                    <a:pt x="7861" y="1992"/>
                    <a:pt x="7919" y="2226"/>
                  </a:cubicBezTo>
                  <a:lnTo>
                    <a:pt x="7427" y="2706"/>
                  </a:lnTo>
                  <a:cubicBezTo>
                    <a:pt x="7263" y="2578"/>
                    <a:pt x="7099" y="2461"/>
                    <a:pt x="6912" y="2367"/>
                  </a:cubicBezTo>
                  <a:lnTo>
                    <a:pt x="7135" y="1816"/>
                  </a:lnTo>
                  <a:cubicBezTo>
                    <a:pt x="7217" y="1641"/>
                    <a:pt x="7123" y="1441"/>
                    <a:pt x="6948" y="1359"/>
                  </a:cubicBezTo>
                  <a:cubicBezTo>
                    <a:pt x="6905" y="1342"/>
                    <a:pt x="6861" y="1334"/>
                    <a:pt x="6818" y="1334"/>
                  </a:cubicBezTo>
                  <a:cubicBezTo>
                    <a:pt x="6683" y="1334"/>
                    <a:pt x="6556" y="1413"/>
                    <a:pt x="6503" y="1547"/>
                  </a:cubicBezTo>
                  <a:lnTo>
                    <a:pt x="6268" y="2097"/>
                  </a:lnTo>
                  <a:cubicBezTo>
                    <a:pt x="6081" y="2039"/>
                    <a:pt x="5870" y="2003"/>
                    <a:pt x="5659" y="1980"/>
                  </a:cubicBezTo>
                  <a:lnTo>
                    <a:pt x="5659" y="1289"/>
                  </a:lnTo>
                  <a:cubicBezTo>
                    <a:pt x="5870" y="1160"/>
                    <a:pt x="6011" y="938"/>
                    <a:pt x="6011" y="691"/>
                  </a:cubicBezTo>
                  <a:cubicBezTo>
                    <a:pt x="6011" y="305"/>
                    <a:pt x="5694" y="1"/>
                    <a:pt x="5319" y="1"/>
                  </a:cubicBezTo>
                  <a:close/>
                </a:path>
              </a:pathLst>
            </a:custGeom>
            <a:solidFill>
              <a:srgbClr val="E6D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8" name="Google Shape;6168;p27"/>
            <p:cNvSpPr/>
            <p:nvPr/>
          </p:nvSpPr>
          <p:spPr>
            <a:xfrm>
              <a:off x="1717528" y="4093461"/>
              <a:ext cx="333479" cy="331517"/>
            </a:xfrm>
            <a:custGeom>
              <a:avLst/>
              <a:gdLst/>
              <a:ahLst/>
              <a:cxnLst/>
              <a:rect l="l" t="t" r="r" b="b"/>
              <a:pathLst>
                <a:path w="9349" h="9294" extrusionOk="0">
                  <a:moveTo>
                    <a:pt x="7298" y="0"/>
                  </a:moveTo>
                  <a:cubicBezTo>
                    <a:pt x="7120" y="0"/>
                    <a:pt x="6941" y="68"/>
                    <a:pt x="6807" y="203"/>
                  </a:cubicBezTo>
                  <a:cubicBezTo>
                    <a:pt x="6630" y="390"/>
                    <a:pt x="6572" y="648"/>
                    <a:pt x="6630" y="882"/>
                  </a:cubicBezTo>
                  <a:lnTo>
                    <a:pt x="6302" y="1198"/>
                  </a:lnTo>
                  <a:cubicBezTo>
                    <a:pt x="6432" y="1596"/>
                    <a:pt x="6502" y="2007"/>
                    <a:pt x="6502" y="2440"/>
                  </a:cubicBezTo>
                  <a:cubicBezTo>
                    <a:pt x="6502" y="4654"/>
                    <a:pt x="4709" y="6446"/>
                    <a:pt x="2496" y="6446"/>
                  </a:cubicBezTo>
                  <a:cubicBezTo>
                    <a:pt x="2062" y="6446"/>
                    <a:pt x="1652" y="6376"/>
                    <a:pt x="1254" y="6248"/>
                  </a:cubicBezTo>
                  <a:lnTo>
                    <a:pt x="937" y="6576"/>
                  </a:lnTo>
                  <a:cubicBezTo>
                    <a:pt x="879" y="6561"/>
                    <a:pt x="818" y="6553"/>
                    <a:pt x="759" y="6553"/>
                  </a:cubicBezTo>
                  <a:cubicBezTo>
                    <a:pt x="579" y="6553"/>
                    <a:pt x="401" y="6619"/>
                    <a:pt x="270" y="6751"/>
                  </a:cubicBezTo>
                  <a:cubicBezTo>
                    <a:pt x="0" y="7021"/>
                    <a:pt x="0" y="7466"/>
                    <a:pt x="270" y="7735"/>
                  </a:cubicBezTo>
                  <a:cubicBezTo>
                    <a:pt x="405" y="7870"/>
                    <a:pt x="580" y="7937"/>
                    <a:pt x="756" y="7937"/>
                  </a:cubicBezTo>
                  <a:cubicBezTo>
                    <a:pt x="932" y="7937"/>
                    <a:pt x="1107" y="7870"/>
                    <a:pt x="1242" y="7735"/>
                  </a:cubicBezTo>
                  <a:cubicBezTo>
                    <a:pt x="1429" y="7547"/>
                    <a:pt x="1488" y="7290"/>
                    <a:pt x="1418" y="7068"/>
                  </a:cubicBezTo>
                  <a:lnTo>
                    <a:pt x="1910" y="6576"/>
                  </a:lnTo>
                  <a:cubicBezTo>
                    <a:pt x="2074" y="6704"/>
                    <a:pt x="2249" y="6821"/>
                    <a:pt x="2426" y="6915"/>
                  </a:cubicBezTo>
                  <a:lnTo>
                    <a:pt x="2202" y="7466"/>
                  </a:lnTo>
                  <a:cubicBezTo>
                    <a:pt x="2132" y="7641"/>
                    <a:pt x="2215" y="7841"/>
                    <a:pt x="2390" y="7922"/>
                  </a:cubicBezTo>
                  <a:cubicBezTo>
                    <a:pt x="2433" y="7939"/>
                    <a:pt x="2477" y="7947"/>
                    <a:pt x="2520" y="7947"/>
                  </a:cubicBezTo>
                  <a:cubicBezTo>
                    <a:pt x="2656" y="7947"/>
                    <a:pt x="2785" y="7868"/>
                    <a:pt x="2847" y="7735"/>
                  </a:cubicBezTo>
                  <a:lnTo>
                    <a:pt x="3069" y="7185"/>
                  </a:lnTo>
                  <a:cubicBezTo>
                    <a:pt x="3269" y="7243"/>
                    <a:pt x="3468" y="7278"/>
                    <a:pt x="3678" y="7302"/>
                  </a:cubicBezTo>
                  <a:lnTo>
                    <a:pt x="3678" y="7992"/>
                  </a:lnTo>
                  <a:cubicBezTo>
                    <a:pt x="3468" y="8122"/>
                    <a:pt x="3339" y="8344"/>
                    <a:pt x="3339" y="8602"/>
                  </a:cubicBezTo>
                  <a:cubicBezTo>
                    <a:pt x="3339" y="8976"/>
                    <a:pt x="3644" y="9293"/>
                    <a:pt x="4030" y="9293"/>
                  </a:cubicBezTo>
                  <a:cubicBezTo>
                    <a:pt x="4405" y="9293"/>
                    <a:pt x="4722" y="8976"/>
                    <a:pt x="4722" y="8602"/>
                  </a:cubicBezTo>
                  <a:cubicBezTo>
                    <a:pt x="4722" y="8344"/>
                    <a:pt x="4581" y="8122"/>
                    <a:pt x="4370" y="7992"/>
                  </a:cubicBezTo>
                  <a:lnTo>
                    <a:pt x="4370" y="7302"/>
                  </a:lnTo>
                  <a:cubicBezTo>
                    <a:pt x="4581" y="7278"/>
                    <a:pt x="4792" y="7243"/>
                    <a:pt x="4979" y="7185"/>
                  </a:cubicBezTo>
                  <a:lnTo>
                    <a:pt x="5214" y="7735"/>
                  </a:lnTo>
                  <a:cubicBezTo>
                    <a:pt x="5267" y="7868"/>
                    <a:pt x="5394" y="7947"/>
                    <a:pt x="5529" y="7947"/>
                  </a:cubicBezTo>
                  <a:cubicBezTo>
                    <a:pt x="5572" y="7947"/>
                    <a:pt x="5616" y="7939"/>
                    <a:pt x="5659" y="7922"/>
                  </a:cubicBezTo>
                  <a:cubicBezTo>
                    <a:pt x="5834" y="7841"/>
                    <a:pt x="5928" y="7641"/>
                    <a:pt x="5846" y="7466"/>
                  </a:cubicBezTo>
                  <a:lnTo>
                    <a:pt x="5623" y="6915"/>
                  </a:lnTo>
                  <a:cubicBezTo>
                    <a:pt x="5810" y="6821"/>
                    <a:pt x="5974" y="6704"/>
                    <a:pt x="6138" y="6576"/>
                  </a:cubicBezTo>
                  <a:lnTo>
                    <a:pt x="6630" y="7068"/>
                  </a:lnTo>
                  <a:cubicBezTo>
                    <a:pt x="6572" y="7290"/>
                    <a:pt x="6630" y="7547"/>
                    <a:pt x="6807" y="7735"/>
                  </a:cubicBezTo>
                  <a:cubicBezTo>
                    <a:pt x="6941" y="7870"/>
                    <a:pt x="7120" y="7937"/>
                    <a:pt x="7298" y="7937"/>
                  </a:cubicBezTo>
                  <a:cubicBezTo>
                    <a:pt x="7477" y="7937"/>
                    <a:pt x="7656" y="7870"/>
                    <a:pt x="7791" y="7735"/>
                  </a:cubicBezTo>
                  <a:cubicBezTo>
                    <a:pt x="8060" y="7466"/>
                    <a:pt x="8060" y="7021"/>
                    <a:pt x="7791" y="6751"/>
                  </a:cubicBezTo>
                  <a:cubicBezTo>
                    <a:pt x="7650" y="6619"/>
                    <a:pt x="7470" y="6553"/>
                    <a:pt x="7295" y="6553"/>
                  </a:cubicBezTo>
                  <a:cubicBezTo>
                    <a:pt x="7236" y="6553"/>
                    <a:pt x="7178" y="6561"/>
                    <a:pt x="7122" y="6576"/>
                  </a:cubicBezTo>
                  <a:lnTo>
                    <a:pt x="6630" y="6083"/>
                  </a:lnTo>
                  <a:cubicBezTo>
                    <a:pt x="6760" y="5919"/>
                    <a:pt x="6877" y="5743"/>
                    <a:pt x="6971" y="5568"/>
                  </a:cubicBezTo>
                  <a:lnTo>
                    <a:pt x="7521" y="5790"/>
                  </a:lnTo>
                  <a:cubicBezTo>
                    <a:pt x="7563" y="5807"/>
                    <a:pt x="7608" y="5815"/>
                    <a:pt x="7653" y="5815"/>
                  </a:cubicBezTo>
                  <a:cubicBezTo>
                    <a:pt x="7791" y="5815"/>
                    <a:pt x="7925" y="5736"/>
                    <a:pt x="7978" y="5603"/>
                  </a:cubicBezTo>
                  <a:cubicBezTo>
                    <a:pt x="8048" y="5427"/>
                    <a:pt x="7966" y="5228"/>
                    <a:pt x="7791" y="5158"/>
                  </a:cubicBezTo>
                  <a:lnTo>
                    <a:pt x="7240" y="4923"/>
                  </a:lnTo>
                  <a:cubicBezTo>
                    <a:pt x="7299" y="4725"/>
                    <a:pt x="7333" y="4525"/>
                    <a:pt x="7357" y="4314"/>
                  </a:cubicBezTo>
                  <a:lnTo>
                    <a:pt x="8048" y="4314"/>
                  </a:lnTo>
                  <a:cubicBezTo>
                    <a:pt x="8177" y="4525"/>
                    <a:pt x="8400" y="4666"/>
                    <a:pt x="8658" y="4666"/>
                  </a:cubicBezTo>
                  <a:cubicBezTo>
                    <a:pt x="9032" y="4666"/>
                    <a:pt x="9348" y="4350"/>
                    <a:pt x="9348" y="3975"/>
                  </a:cubicBezTo>
                  <a:cubicBezTo>
                    <a:pt x="9348" y="3588"/>
                    <a:pt x="9032" y="3272"/>
                    <a:pt x="8658" y="3272"/>
                  </a:cubicBezTo>
                  <a:cubicBezTo>
                    <a:pt x="8400" y="3272"/>
                    <a:pt x="8177" y="3413"/>
                    <a:pt x="8048" y="3623"/>
                  </a:cubicBezTo>
                  <a:lnTo>
                    <a:pt x="7357" y="3623"/>
                  </a:lnTo>
                  <a:cubicBezTo>
                    <a:pt x="7333" y="3413"/>
                    <a:pt x="7299" y="3213"/>
                    <a:pt x="7240" y="3014"/>
                  </a:cubicBezTo>
                  <a:lnTo>
                    <a:pt x="7791" y="2780"/>
                  </a:lnTo>
                  <a:cubicBezTo>
                    <a:pt x="7966" y="2710"/>
                    <a:pt x="8048" y="2510"/>
                    <a:pt x="7978" y="2335"/>
                  </a:cubicBezTo>
                  <a:cubicBezTo>
                    <a:pt x="7925" y="2201"/>
                    <a:pt x="7791" y="2122"/>
                    <a:pt x="7653" y="2122"/>
                  </a:cubicBezTo>
                  <a:cubicBezTo>
                    <a:pt x="7608" y="2122"/>
                    <a:pt x="7563" y="2130"/>
                    <a:pt x="7521" y="2147"/>
                  </a:cubicBezTo>
                  <a:lnTo>
                    <a:pt x="6971" y="2370"/>
                  </a:lnTo>
                  <a:cubicBezTo>
                    <a:pt x="6877" y="2194"/>
                    <a:pt x="6760" y="2018"/>
                    <a:pt x="6630" y="1854"/>
                  </a:cubicBezTo>
                  <a:lnTo>
                    <a:pt x="7122" y="1362"/>
                  </a:lnTo>
                  <a:cubicBezTo>
                    <a:pt x="7180" y="1380"/>
                    <a:pt x="7240" y="1389"/>
                    <a:pt x="7301" y="1389"/>
                  </a:cubicBezTo>
                  <a:cubicBezTo>
                    <a:pt x="7474" y="1389"/>
                    <a:pt x="7652" y="1317"/>
                    <a:pt x="7791" y="1187"/>
                  </a:cubicBezTo>
                  <a:cubicBezTo>
                    <a:pt x="8060" y="917"/>
                    <a:pt x="8060" y="484"/>
                    <a:pt x="7791" y="203"/>
                  </a:cubicBezTo>
                  <a:cubicBezTo>
                    <a:pt x="7656" y="68"/>
                    <a:pt x="7477" y="0"/>
                    <a:pt x="7298" y="0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9" name="Google Shape;6169;p27"/>
            <p:cNvSpPr/>
            <p:nvPr/>
          </p:nvSpPr>
          <p:spPr>
            <a:xfrm>
              <a:off x="1765575" y="4139510"/>
              <a:ext cx="191405" cy="191013"/>
            </a:xfrm>
            <a:custGeom>
              <a:avLst/>
              <a:gdLst/>
              <a:ahLst/>
              <a:cxnLst/>
              <a:rect l="l" t="t" r="r" b="b"/>
              <a:pathLst>
                <a:path w="5366" h="5355" extrusionOk="0">
                  <a:moveTo>
                    <a:pt x="2683" y="1"/>
                  </a:moveTo>
                  <a:cubicBezTo>
                    <a:pt x="1196" y="1"/>
                    <a:pt x="1" y="1196"/>
                    <a:pt x="1" y="2684"/>
                  </a:cubicBezTo>
                  <a:cubicBezTo>
                    <a:pt x="1" y="4160"/>
                    <a:pt x="1196" y="5355"/>
                    <a:pt x="2683" y="5355"/>
                  </a:cubicBezTo>
                  <a:cubicBezTo>
                    <a:pt x="4159" y="5355"/>
                    <a:pt x="5366" y="4160"/>
                    <a:pt x="5366" y="2684"/>
                  </a:cubicBezTo>
                  <a:cubicBezTo>
                    <a:pt x="5366" y="1196"/>
                    <a:pt x="4159" y="1"/>
                    <a:pt x="2683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0" name="Google Shape;6170;p27"/>
            <p:cNvSpPr/>
            <p:nvPr/>
          </p:nvSpPr>
          <p:spPr>
            <a:xfrm>
              <a:off x="1848720" y="4164194"/>
              <a:ext cx="24719" cy="24684"/>
            </a:xfrm>
            <a:custGeom>
              <a:avLst/>
              <a:gdLst/>
              <a:ahLst/>
              <a:cxnLst/>
              <a:rect l="l" t="t" r="r" b="b"/>
              <a:pathLst>
                <a:path w="693" h="692" extrusionOk="0">
                  <a:moveTo>
                    <a:pt x="352" y="0"/>
                  </a:moveTo>
                  <a:cubicBezTo>
                    <a:pt x="153" y="0"/>
                    <a:pt x="0" y="152"/>
                    <a:pt x="0" y="340"/>
                  </a:cubicBezTo>
                  <a:cubicBezTo>
                    <a:pt x="0" y="539"/>
                    <a:pt x="153" y="691"/>
                    <a:pt x="352" y="691"/>
                  </a:cubicBezTo>
                  <a:cubicBezTo>
                    <a:pt x="539" y="691"/>
                    <a:pt x="692" y="539"/>
                    <a:pt x="692" y="340"/>
                  </a:cubicBezTo>
                  <a:cubicBezTo>
                    <a:pt x="692" y="152"/>
                    <a:pt x="539" y="0"/>
                    <a:pt x="352" y="0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1" name="Google Shape;6171;p27"/>
            <p:cNvSpPr/>
            <p:nvPr/>
          </p:nvSpPr>
          <p:spPr>
            <a:xfrm>
              <a:off x="1790222" y="4216414"/>
              <a:ext cx="36811" cy="37239"/>
            </a:xfrm>
            <a:custGeom>
              <a:avLst/>
              <a:gdLst/>
              <a:ahLst/>
              <a:cxnLst/>
              <a:rect l="l" t="t" r="r" b="b"/>
              <a:pathLst>
                <a:path w="1032" h="1044" extrusionOk="0">
                  <a:moveTo>
                    <a:pt x="516" y="0"/>
                  </a:moveTo>
                  <a:cubicBezTo>
                    <a:pt x="235" y="0"/>
                    <a:pt x="0" y="235"/>
                    <a:pt x="0" y="528"/>
                  </a:cubicBezTo>
                  <a:cubicBezTo>
                    <a:pt x="0" y="809"/>
                    <a:pt x="235" y="1043"/>
                    <a:pt x="516" y="1043"/>
                  </a:cubicBezTo>
                  <a:cubicBezTo>
                    <a:pt x="809" y="1043"/>
                    <a:pt x="1031" y="809"/>
                    <a:pt x="1031" y="528"/>
                  </a:cubicBezTo>
                  <a:cubicBezTo>
                    <a:pt x="1031" y="235"/>
                    <a:pt x="809" y="0"/>
                    <a:pt x="516" y="0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2" name="Google Shape;6172;p27"/>
            <p:cNvSpPr/>
            <p:nvPr/>
          </p:nvSpPr>
          <p:spPr>
            <a:xfrm>
              <a:off x="1856247" y="4276589"/>
              <a:ext cx="24684" cy="24684"/>
            </a:xfrm>
            <a:custGeom>
              <a:avLst/>
              <a:gdLst/>
              <a:ahLst/>
              <a:cxnLst/>
              <a:rect l="l" t="t" r="r" b="b"/>
              <a:pathLst>
                <a:path w="692" h="692" extrusionOk="0">
                  <a:moveTo>
                    <a:pt x="341" y="0"/>
                  </a:moveTo>
                  <a:cubicBezTo>
                    <a:pt x="153" y="0"/>
                    <a:pt x="0" y="153"/>
                    <a:pt x="0" y="352"/>
                  </a:cubicBezTo>
                  <a:cubicBezTo>
                    <a:pt x="0" y="539"/>
                    <a:pt x="153" y="692"/>
                    <a:pt x="341" y="692"/>
                  </a:cubicBezTo>
                  <a:cubicBezTo>
                    <a:pt x="539" y="692"/>
                    <a:pt x="692" y="539"/>
                    <a:pt x="692" y="352"/>
                  </a:cubicBezTo>
                  <a:cubicBezTo>
                    <a:pt x="692" y="153"/>
                    <a:pt x="539" y="0"/>
                    <a:pt x="341" y="0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3" name="Google Shape;6173;p27"/>
            <p:cNvSpPr/>
            <p:nvPr/>
          </p:nvSpPr>
          <p:spPr>
            <a:xfrm>
              <a:off x="1890489" y="4198009"/>
              <a:ext cx="37239" cy="37239"/>
            </a:xfrm>
            <a:custGeom>
              <a:avLst/>
              <a:gdLst/>
              <a:ahLst/>
              <a:cxnLst/>
              <a:rect l="l" t="t" r="r" b="b"/>
              <a:pathLst>
                <a:path w="1044" h="1044" extrusionOk="0">
                  <a:moveTo>
                    <a:pt x="516" y="1"/>
                  </a:moveTo>
                  <a:cubicBezTo>
                    <a:pt x="235" y="1"/>
                    <a:pt x="1" y="235"/>
                    <a:pt x="1" y="516"/>
                  </a:cubicBezTo>
                  <a:cubicBezTo>
                    <a:pt x="1" y="810"/>
                    <a:pt x="235" y="1044"/>
                    <a:pt x="516" y="1044"/>
                  </a:cubicBezTo>
                  <a:cubicBezTo>
                    <a:pt x="810" y="1044"/>
                    <a:pt x="1044" y="810"/>
                    <a:pt x="1044" y="516"/>
                  </a:cubicBezTo>
                  <a:cubicBezTo>
                    <a:pt x="1044" y="235"/>
                    <a:pt x="810" y="1"/>
                    <a:pt x="516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4" name="Google Shape;6174;p27"/>
            <p:cNvSpPr/>
            <p:nvPr/>
          </p:nvSpPr>
          <p:spPr>
            <a:xfrm>
              <a:off x="1854998" y="4063926"/>
              <a:ext cx="12128" cy="12128"/>
            </a:xfrm>
            <a:custGeom>
              <a:avLst/>
              <a:gdLst/>
              <a:ahLst/>
              <a:cxnLst/>
              <a:rect l="l" t="t" r="r" b="b"/>
              <a:pathLst>
                <a:path w="340" h="340" extrusionOk="0">
                  <a:moveTo>
                    <a:pt x="176" y="0"/>
                  </a:moveTo>
                  <a:cubicBezTo>
                    <a:pt x="82" y="0"/>
                    <a:pt x="1" y="70"/>
                    <a:pt x="1" y="175"/>
                  </a:cubicBezTo>
                  <a:cubicBezTo>
                    <a:pt x="1" y="269"/>
                    <a:pt x="82" y="339"/>
                    <a:pt x="176" y="339"/>
                  </a:cubicBezTo>
                  <a:cubicBezTo>
                    <a:pt x="270" y="339"/>
                    <a:pt x="340" y="269"/>
                    <a:pt x="340" y="175"/>
                  </a:cubicBezTo>
                  <a:cubicBezTo>
                    <a:pt x="340" y="70"/>
                    <a:pt x="270" y="0"/>
                    <a:pt x="176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5" name="Google Shape;6175;p27"/>
            <p:cNvSpPr/>
            <p:nvPr/>
          </p:nvSpPr>
          <p:spPr>
            <a:xfrm>
              <a:off x="1814906" y="4185489"/>
              <a:ext cx="12128" cy="12556"/>
            </a:xfrm>
            <a:custGeom>
              <a:avLst/>
              <a:gdLst/>
              <a:ahLst/>
              <a:cxnLst/>
              <a:rect l="l" t="t" r="r" b="b"/>
              <a:pathLst>
                <a:path w="340" h="352" extrusionOk="0">
                  <a:moveTo>
                    <a:pt x="175" y="0"/>
                  </a:moveTo>
                  <a:cubicBezTo>
                    <a:pt x="82" y="0"/>
                    <a:pt x="0" y="83"/>
                    <a:pt x="0" y="177"/>
                  </a:cubicBezTo>
                  <a:cubicBezTo>
                    <a:pt x="0" y="270"/>
                    <a:pt x="82" y="352"/>
                    <a:pt x="175" y="352"/>
                  </a:cubicBezTo>
                  <a:cubicBezTo>
                    <a:pt x="269" y="352"/>
                    <a:pt x="339" y="270"/>
                    <a:pt x="339" y="177"/>
                  </a:cubicBezTo>
                  <a:cubicBezTo>
                    <a:pt x="339" y="83"/>
                    <a:pt x="269" y="0"/>
                    <a:pt x="175" y="0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6" name="Google Shape;6176;p27"/>
            <p:cNvSpPr/>
            <p:nvPr/>
          </p:nvSpPr>
          <p:spPr>
            <a:xfrm>
              <a:off x="1908895" y="4264461"/>
              <a:ext cx="12556" cy="12163"/>
            </a:xfrm>
            <a:custGeom>
              <a:avLst/>
              <a:gdLst/>
              <a:ahLst/>
              <a:cxnLst/>
              <a:rect l="l" t="t" r="r" b="b"/>
              <a:pathLst>
                <a:path w="352" h="341" extrusionOk="0">
                  <a:moveTo>
                    <a:pt x="177" y="1"/>
                  </a:moveTo>
                  <a:cubicBezTo>
                    <a:pt x="83" y="1"/>
                    <a:pt x="0" y="71"/>
                    <a:pt x="0" y="165"/>
                  </a:cubicBezTo>
                  <a:cubicBezTo>
                    <a:pt x="0" y="270"/>
                    <a:pt x="83" y="340"/>
                    <a:pt x="177" y="340"/>
                  </a:cubicBezTo>
                  <a:cubicBezTo>
                    <a:pt x="270" y="340"/>
                    <a:pt x="352" y="270"/>
                    <a:pt x="352" y="165"/>
                  </a:cubicBezTo>
                  <a:cubicBezTo>
                    <a:pt x="352" y="71"/>
                    <a:pt x="270" y="1"/>
                    <a:pt x="177" y="1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7" name="Google Shape;6177;p27"/>
            <p:cNvSpPr/>
            <p:nvPr/>
          </p:nvSpPr>
          <p:spPr>
            <a:xfrm>
              <a:off x="1854998" y="4235212"/>
              <a:ext cx="12128" cy="12163"/>
            </a:xfrm>
            <a:custGeom>
              <a:avLst/>
              <a:gdLst/>
              <a:ahLst/>
              <a:cxnLst/>
              <a:rect l="l" t="t" r="r" b="b"/>
              <a:pathLst>
                <a:path w="340" h="341" extrusionOk="0">
                  <a:moveTo>
                    <a:pt x="176" y="1"/>
                  </a:moveTo>
                  <a:cubicBezTo>
                    <a:pt x="82" y="1"/>
                    <a:pt x="1" y="71"/>
                    <a:pt x="1" y="165"/>
                  </a:cubicBezTo>
                  <a:cubicBezTo>
                    <a:pt x="1" y="259"/>
                    <a:pt x="82" y="340"/>
                    <a:pt x="176" y="340"/>
                  </a:cubicBezTo>
                  <a:cubicBezTo>
                    <a:pt x="270" y="340"/>
                    <a:pt x="340" y="259"/>
                    <a:pt x="340" y="165"/>
                  </a:cubicBezTo>
                  <a:cubicBezTo>
                    <a:pt x="340" y="71"/>
                    <a:pt x="270" y="1"/>
                    <a:pt x="176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8" name="Google Shape;6178;p27"/>
            <p:cNvSpPr/>
            <p:nvPr/>
          </p:nvSpPr>
          <p:spPr>
            <a:xfrm>
              <a:off x="1814906" y="4282867"/>
              <a:ext cx="12128" cy="12556"/>
            </a:xfrm>
            <a:custGeom>
              <a:avLst/>
              <a:gdLst/>
              <a:ahLst/>
              <a:cxnLst/>
              <a:rect l="l" t="t" r="r" b="b"/>
              <a:pathLst>
                <a:path w="340" h="352" extrusionOk="0">
                  <a:moveTo>
                    <a:pt x="175" y="0"/>
                  </a:moveTo>
                  <a:cubicBezTo>
                    <a:pt x="82" y="0"/>
                    <a:pt x="0" y="82"/>
                    <a:pt x="0" y="176"/>
                  </a:cubicBezTo>
                  <a:cubicBezTo>
                    <a:pt x="0" y="269"/>
                    <a:pt x="82" y="352"/>
                    <a:pt x="175" y="352"/>
                  </a:cubicBezTo>
                  <a:cubicBezTo>
                    <a:pt x="269" y="352"/>
                    <a:pt x="339" y="269"/>
                    <a:pt x="339" y="176"/>
                  </a:cubicBezTo>
                  <a:cubicBezTo>
                    <a:pt x="339" y="82"/>
                    <a:pt x="269" y="0"/>
                    <a:pt x="175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9" name="Google Shape;6179;p27"/>
            <p:cNvSpPr/>
            <p:nvPr/>
          </p:nvSpPr>
          <p:spPr>
            <a:xfrm>
              <a:off x="1738394" y="4111938"/>
              <a:ext cx="12199" cy="12592"/>
            </a:xfrm>
            <a:custGeom>
              <a:avLst/>
              <a:gdLst/>
              <a:ahLst/>
              <a:cxnLst/>
              <a:rect l="l" t="t" r="r" b="b"/>
              <a:pathLst>
                <a:path w="342" h="353" extrusionOk="0">
                  <a:moveTo>
                    <a:pt x="165" y="1"/>
                  </a:moveTo>
                  <a:cubicBezTo>
                    <a:pt x="71" y="1"/>
                    <a:pt x="1" y="83"/>
                    <a:pt x="1" y="177"/>
                  </a:cubicBezTo>
                  <a:cubicBezTo>
                    <a:pt x="1" y="271"/>
                    <a:pt x="71" y="352"/>
                    <a:pt x="165" y="352"/>
                  </a:cubicBezTo>
                  <a:cubicBezTo>
                    <a:pt x="271" y="352"/>
                    <a:pt x="341" y="271"/>
                    <a:pt x="341" y="177"/>
                  </a:cubicBezTo>
                  <a:cubicBezTo>
                    <a:pt x="341" y="83"/>
                    <a:pt x="271" y="1"/>
                    <a:pt x="165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0" name="Google Shape;6180;p27"/>
            <p:cNvSpPr/>
            <p:nvPr/>
          </p:nvSpPr>
          <p:spPr>
            <a:xfrm>
              <a:off x="1689955" y="4228934"/>
              <a:ext cx="12163" cy="12163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6" y="1"/>
                  </a:moveTo>
                  <a:cubicBezTo>
                    <a:pt x="82" y="1"/>
                    <a:pt x="0" y="71"/>
                    <a:pt x="0" y="177"/>
                  </a:cubicBezTo>
                  <a:cubicBezTo>
                    <a:pt x="0" y="271"/>
                    <a:pt x="82" y="341"/>
                    <a:pt x="176" y="341"/>
                  </a:cubicBezTo>
                  <a:cubicBezTo>
                    <a:pt x="270" y="341"/>
                    <a:pt x="340" y="271"/>
                    <a:pt x="340" y="177"/>
                  </a:cubicBezTo>
                  <a:cubicBezTo>
                    <a:pt x="340" y="71"/>
                    <a:pt x="270" y="1"/>
                    <a:pt x="176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1" name="Google Shape;6181;p27"/>
            <p:cNvSpPr/>
            <p:nvPr/>
          </p:nvSpPr>
          <p:spPr>
            <a:xfrm>
              <a:off x="1738394" y="4345539"/>
              <a:ext cx="12199" cy="12556"/>
            </a:xfrm>
            <a:custGeom>
              <a:avLst/>
              <a:gdLst/>
              <a:ahLst/>
              <a:cxnLst/>
              <a:rect l="l" t="t" r="r" b="b"/>
              <a:pathLst>
                <a:path w="342" h="352" extrusionOk="0">
                  <a:moveTo>
                    <a:pt x="165" y="1"/>
                  </a:moveTo>
                  <a:cubicBezTo>
                    <a:pt x="71" y="1"/>
                    <a:pt x="1" y="82"/>
                    <a:pt x="1" y="176"/>
                  </a:cubicBezTo>
                  <a:cubicBezTo>
                    <a:pt x="1" y="269"/>
                    <a:pt x="71" y="352"/>
                    <a:pt x="165" y="352"/>
                  </a:cubicBezTo>
                  <a:cubicBezTo>
                    <a:pt x="271" y="352"/>
                    <a:pt x="341" y="269"/>
                    <a:pt x="341" y="176"/>
                  </a:cubicBezTo>
                  <a:cubicBezTo>
                    <a:pt x="341" y="82"/>
                    <a:pt x="271" y="1"/>
                    <a:pt x="165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2" name="Google Shape;6182;p27"/>
            <p:cNvSpPr/>
            <p:nvPr/>
          </p:nvSpPr>
          <p:spPr>
            <a:xfrm>
              <a:off x="1854998" y="4394014"/>
              <a:ext cx="12128" cy="12128"/>
            </a:xfrm>
            <a:custGeom>
              <a:avLst/>
              <a:gdLst/>
              <a:ahLst/>
              <a:cxnLst/>
              <a:rect l="l" t="t" r="r" b="b"/>
              <a:pathLst>
                <a:path w="340" h="340" extrusionOk="0">
                  <a:moveTo>
                    <a:pt x="176" y="0"/>
                  </a:moveTo>
                  <a:cubicBezTo>
                    <a:pt x="82" y="0"/>
                    <a:pt x="1" y="71"/>
                    <a:pt x="1" y="176"/>
                  </a:cubicBezTo>
                  <a:cubicBezTo>
                    <a:pt x="1" y="269"/>
                    <a:pt x="82" y="340"/>
                    <a:pt x="176" y="340"/>
                  </a:cubicBezTo>
                  <a:cubicBezTo>
                    <a:pt x="270" y="340"/>
                    <a:pt x="340" y="269"/>
                    <a:pt x="340" y="176"/>
                  </a:cubicBezTo>
                  <a:cubicBezTo>
                    <a:pt x="340" y="71"/>
                    <a:pt x="270" y="0"/>
                    <a:pt x="176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3" name="Google Shape;6183;p27"/>
            <p:cNvSpPr/>
            <p:nvPr/>
          </p:nvSpPr>
          <p:spPr>
            <a:xfrm>
              <a:off x="1971566" y="4345539"/>
              <a:ext cx="12556" cy="12556"/>
            </a:xfrm>
            <a:custGeom>
              <a:avLst/>
              <a:gdLst/>
              <a:ahLst/>
              <a:cxnLst/>
              <a:rect l="l" t="t" r="r" b="b"/>
              <a:pathLst>
                <a:path w="352" h="352" extrusionOk="0">
                  <a:moveTo>
                    <a:pt x="177" y="1"/>
                  </a:moveTo>
                  <a:cubicBezTo>
                    <a:pt x="83" y="1"/>
                    <a:pt x="0" y="82"/>
                    <a:pt x="0" y="176"/>
                  </a:cubicBezTo>
                  <a:cubicBezTo>
                    <a:pt x="0" y="269"/>
                    <a:pt x="83" y="352"/>
                    <a:pt x="177" y="352"/>
                  </a:cubicBezTo>
                  <a:cubicBezTo>
                    <a:pt x="270" y="352"/>
                    <a:pt x="352" y="269"/>
                    <a:pt x="352" y="176"/>
                  </a:cubicBezTo>
                  <a:cubicBezTo>
                    <a:pt x="352" y="82"/>
                    <a:pt x="270" y="1"/>
                    <a:pt x="177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4" name="Google Shape;6184;p27"/>
            <p:cNvSpPr/>
            <p:nvPr/>
          </p:nvSpPr>
          <p:spPr>
            <a:xfrm>
              <a:off x="2020041" y="4228934"/>
              <a:ext cx="12163" cy="12163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7" y="1"/>
                  </a:moveTo>
                  <a:cubicBezTo>
                    <a:pt x="71" y="1"/>
                    <a:pt x="0" y="71"/>
                    <a:pt x="0" y="177"/>
                  </a:cubicBezTo>
                  <a:cubicBezTo>
                    <a:pt x="0" y="271"/>
                    <a:pt x="71" y="341"/>
                    <a:pt x="177" y="341"/>
                  </a:cubicBezTo>
                  <a:cubicBezTo>
                    <a:pt x="270" y="341"/>
                    <a:pt x="341" y="271"/>
                    <a:pt x="341" y="177"/>
                  </a:cubicBezTo>
                  <a:cubicBezTo>
                    <a:pt x="341" y="71"/>
                    <a:pt x="270" y="1"/>
                    <a:pt x="177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5" name="Google Shape;6185;p27"/>
            <p:cNvSpPr/>
            <p:nvPr/>
          </p:nvSpPr>
          <p:spPr>
            <a:xfrm>
              <a:off x="1971566" y="4111938"/>
              <a:ext cx="12556" cy="12592"/>
            </a:xfrm>
            <a:custGeom>
              <a:avLst/>
              <a:gdLst/>
              <a:ahLst/>
              <a:cxnLst/>
              <a:rect l="l" t="t" r="r" b="b"/>
              <a:pathLst>
                <a:path w="352" h="353" extrusionOk="0">
                  <a:moveTo>
                    <a:pt x="177" y="1"/>
                  </a:moveTo>
                  <a:cubicBezTo>
                    <a:pt x="83" y="1"/>
                    <a:pt x="0" y="83"/>
                    <a:pt x="0" y="177"/>
                  </a:cubicBezTo>
                  <a:cubicBezTo>
                    <a:pt x="0" y="271"/>
                    <a:pt x="83" y="352"/>
                    <a:pt x="177" y="352"/>
                  </a:cubicBezTo>
                  <a:cubicBezTo>
                    <a:pt x="270" y="352"/>
                    <a:pt x="352" y="271"/>
                    <a:pt x="352" y="177"/>
                  </a:cubicBezTo>
                  <a:cubicBezTo>
                    <a:pt x="352" y="83"/>
                    <a:pt x="270" y="1"/>
                    <a:pt x="177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0" name="Google Shape;6190;p28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>
                <a:solidFill>
                  <a:schemeClr val="hlink"/>
                </a:solidFill>
              </a:rPr>
              <a:t>Volcano Infographics</a:t>
            </a:r>
            <a:endParaRPr/>
          </a:p>
        </p:txBody>
      </p:sp>
      <p:graphicFrame>
        <p:nvGraphicFramePr>
          <p:cNvPr id="6191" name="Google Shape;6191;p28"/>
          <p:cNvGraphicFramePr/>
          <p:nvPr/>
        </p:nvGraphicFramePr>
        <p:xfrm>
          <a:off x="457200" y="1107250"/>
          <a:ext cx="8229600" cy="3352565"/>
        </p:xfrm>
        <a:graphic>
          <a:graphicData uri="http://schemas.openxmlformats.org/drawingml/2006/table">
            <a:tbl>
              <a:tblPr>
                <a:noFill/>
                <a:tableStyleId>{D973B1A8-FFB5-4DB4-B76E-34E58C976685}</a:tableStyleId>
              </a:tblPr>
              <a:tblGrid>
                <a:gridCol w="2743200"/>
                <a:gridCol w="2743200"/>
                <a:gridCol w="2743200"/>
              </a:tblGrid>
              <a:tr h="45717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Most known volcanoes around the world</a:t>
                      </a:r>
                      <a:endParaRPr sz="1800">
                        <a:solidFill>
                          <a:srgbClr val="FFFFFF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North America</a:t>
                      </a:r>
                      <a:endParaRPr sz="1600">
                        <a:solidFill>
                          <a:srgbClr val="FFFFFF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Europe</a:t>
                      </a:r>
                      <a:endParaRPr sz="1600">
                        <a:solidFill>
                          <a:srgbClr val="FFFFFF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Asia</a:t>
                      </a:r>
                      <a:endParaRPr sz="1600">
                        <a:solidFill>
                          <a:srgbClr val="FFFFFF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Mauna Loa, Hawaii</a:t>
                      </a:r>
                      <a:endParaRPr sz="1600"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Mount Etna, Italy</a:t>
                      </a:r>
                      <a:endParaRPr sz="1600"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Krakatoa, Indonesia</a:t>
                      </a:r>
                      <a:endParaRPr sz="1600"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hlink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Jupiter is a very big planet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Neptune is far away from Earth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Jupiter is a very big planet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Mount St. Helens, Washington</a:t>
                      </a:r>
                      <a:endParaRPr sz="1600"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Mount Vesuvius, Italy</a:t>
                      </a:r>
                      <a:endParaRPr sz="1600"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Mount Tambora, Indonesia</a:t>
                      </a:r>
                      <a:endParaRPr sz="1600"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hlink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Earth is where we all live on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Mercury is a very small planet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Earth is where we all live on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Mount Pelee, West Indies</a:t>
                      </a:r>
                      <a:endParaRPr sz="1600"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Eyjafjallajökull, Iceland</a:t>
                      </a:r>
                      <a:endParaRPr sz="1600"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Mount Pinatubo, Philippines</a:t>
                      </a:r>
                      <a:endParaRPr sz="1600"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hlink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Venus has a beautiful name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Saturn is a gas giant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Mars is actually a cold planet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6" name="Google Shape;6196;p29"/>
          <p:cNvSpPr txBox="1">
            <a:spLocks noGrp="1"/>
          </p:cNvSpPr>
          <p:nvPr>
            <p:ph type="title" idx="4294967295"/>
          </p:nvPr>
        </p:nvSpPr>
        <p:spPr>
          <a:xfrm>
            <a:off x="0" y="444500"/>
            <a:ext cx="8229600" cy="573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>
                <a:solidFill>
                  <a:schemeClr val="hlink"/>
                </a:solidFill>
              </a:rPr>
              <a:t>Volcano Infographics</a:t>
            </a:r>
            <a:endParaRPr/>
          </a:p>
        </p:txBody>
      </p:sp>
      <p:sp>
        <p:nvSpPr>
          <p:cNvPr id="6197" name="Google Shape;6197;p29"/>
          <p:cNvSpPr/>
          <p:nvPr/>
        </p:nvSpPr>
        <p:spPr>
          <a:xfrm>
            <a:off x="470575" y="3336533"/>
            <a:ext cx="1269900" cy="196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8" name="Google Shape;6198;p29"/>
          <p:cNvSpPr/>
          <p:nvPr/>
        </p:nvSpPr>
        <p:spPr>
          <a:xfrm>
            <a:off x="470575" y="3092315"/>
            <a:ext cx="1269900" cy="19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9" name="Google Shape;6199;p29"/>
          <p:cNvSpPr/>
          <p:nvPr/>
        </p:nvSpPr>
        <p:spPr>
          <a:xfrm>
            <a:off x="470575" y="2848098"/>
            <a:ext cx="1269900" cy="19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0" name="Google Shape;6200;p29"/>
          <p:cNvSpPr/>
          <p:nvPr/>
        </p:nvSpPr>
        <p:spPr>
          <a:xfrm>
            <a:off x="470575" y="2603881"/>
            <a:ext cx="1269900" cy="19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1" name="Google Shape;6201;p29"/>
          <p:cNvSpPr/>
          <p:nvPr/>
        </p:nvSpPr>
        <p:spPr>
          <a:xfrm>
            <a:off x="470575" y="2359663"/>
            <a:ext cx="1269900" cy="19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2" name="Google Shape;6202;p29"/>
          <p:cNvSpPr/>
          <p:nvPr/>
        </p:nvSpPr>
        <p:spPr>
          <a:xfrm>
            <a:off x="2200500" y="3336533"/>
            <a:ext cx="1269900" cy="196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3" name="Google Shape;6203;p29"/>
          <p:cNvSpPr/>
          <p:nvPr/>
        </p:nvSpPr>
        <p:spPr>
          <a:xfrm>
            <a:off x="2200500" y="3092315"/>
            <a:ext cx="1269900" cy="196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4" name="Google Shape;6204;p29"/>
          <p:cNvSpPr/>
          <p:nvPr/>
        </p:nvSpPr>
        <p:spPr>
          <a:xfrm>
            <a:off x="2200500" y="2848098"/>
            <a:ext cx="1269900" cy="19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5" name="Google Shape;6205;p29"/>
          <p:cNvSpPr/>
          <p:nvPr/>
        </p:nvSpPr>
        <p:spPr>
          <a:xfrm>
            <a:off x="2200500" y="2603881"/>
            <a:ext cx="1269900" cy="19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6" name="Google Shape;6206;p29"/>
          <p:cNvSpPr/>
          <p:nvPr/>
        </p:nvSpPr>
        <p:spPr>
          <a:xfrm>
            <a:off x="2200500" y="2359663"/>
            <a:ext cx="1269900" cy="19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7" name="Google Shape;6207;p29"/>
          <p:cNvSpPr/>
          <p:nvPr/>
        </p:nvSpPr>
        <p:spPr>
          <a:xfrm>
            <a:off x="3930425" y="3336533"/>
            <a:ext cx="1269900" cy="196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8" name="Google Shape;6208;p29"/>
          <p:cNvSpPr/>
          <p:nvPr/>
        </p:nvSpPr>
        <p:spPr>
          <a:xfrm>
            <a:off x="3930425" y="3092315"/>
            <a:ext cx="1269900" cy="196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9" name="Google Shape;6209;p29"/>
          <p:cNvSpPr/>
          <p:nvPr/>
        </p:nvSpPr>
        <p:spPr>
          <a:xfrm>
            <a:off x="3930425" y="2848098"/>
            <a:ext cx="1269900" cy="196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0" name="Google Shape;6210;p29"/>
          <p:cNvSpPr/>
          <p:nvPr/>
        </p:nvSpPr>
        <p:spPr>
          <a:xfrm>
            <a:off x="3930425" y="2603881"/>
            <a:ext cx="1269900" cy="19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1" name="Google Shape;6211;p29"/>
          <p:cNvSpPr/>
          <p:nvPr/>
        </p:nvSpPr>
        <p:spPr>
          <a:xfrm>
            <a:off x="3930425" y="2359663"/>
            <a:ext cx="1269900" cy="19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2" name="Google Shape;6212;p29"/>
          <p:cNvSpPr/>
          <p:nvPr/>
        </p:nvSpPr>
        <p:spPr>
          <a:xfrm>
            <a:off x="5660350" y="3336533"/>
            <a:ext cx="1269900" cy="196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3" name="Google Shape;6213;p29"/>
          <p:cNvSpPr/>
          <p:nvPr/>
        </p:nvSpPr>
        <p:spPr>
          <a:xfrm>
            <a:off x="5660350" y="3092315"/>
            <a:ext cx="1269900" cy="19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4" name="Google Shape;6214;p29"/>
          <p:cNvSpPr/>
          <p:nvPr/>
        </p:nvSpPr>
        <p:spPr>
          <a:xfrm>
            <a:off x="5660350" y="2848098"/>
            <a:ext cx="1269900" cy="19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5" name="Google Shape;6215;p29"/>
          <p:cNvSpPr/>
          <p:nvPr/>
        </p:nvSpPr>
        <p:spPr>
          <a:xfrm>
            <a:off x="5660350" y="2603881"/>
            <a:ext cx="1269900" cy="19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6" name="Google Shape;6216;p29"/>
          <p:cNvSpPr/>
          <p:nvPr/>
        </p:nvSpPr>
        <p:spPr>
          <a:xfrm>
            <a:off x="5660350" y="2359663"/>
            <a:ext cx="1269900" cy="19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7" name="Google Shape;6217;p29"/>
          <p:cNvSpPr/>
          <p:nvPr/>
        </p:nvSpPr>
        <p:spPr>
          <a:xfrm>
            <a:off x="7410175" y="3336533"/>
            <a:ext cx="1269900" cy="196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8" name="Google Shape;6218;p29"/>
          <p:cNvSpPr/>
          <p:nvPr/>
        </p:nvSpPr>
        <p:spPr>
          <a:xfrm>
            <a:off x="7410175" y="3092315"/>
            <a:ext cx="1269900" cy="19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9" name="Google Shape;6219;p29"/>
          <p:cNvSpPr/>
          <p:nvPr/>
        </p:nvSpPr>
        <p:spPr>
          <a:xfrm>
            <a:off x="7410175" y="2848098"/>
            <a:ext cx="1269900" cy="19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0" name="Google Shape;6220;p29"/>
          <p:cNvSpPr/>
          <p:nvPr/>
        </p:nvSpPr>
        <p:spPr>
          <a:xfrm>
            <a:off x="7410175" y="2603881"/>
            <a:ext cx="1269900" cy="19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1" name="Google Shape;6221;p29"/>
          <p:cNvSpPr/>
          <p:nvPr/>
        </p:nvSpPr>
        <p:spPr>
          <a:xfrm>
            <a:off x="7410175" y="2359663"/>
            <a:ext cx="1269900" cy="19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22" name="Google Shape;6222;p29"/>
          <p:cNvGrpSpPr/>
          <p:nvPr/>
        </p:nvGrpSpPr>
        <p:grpSpPr>
          <a:xfrm>
            <a:off x="5666865" y="3521025"/>
            <a:ext cx="1283402" cy="1005600"/>
            <a:chOff x="5666865" y="3521025"/>
            <a:chExt cx="1283402" cy="1005600"/>
          </a:xfrm>
        </p:grpSpPr>
        <p:sp>
          <p:nvSpPr>
            <p:cNvPr id="6223" name="Google Shape;6223;p29"/>
            <p:cNvSpPr txBox="1"/>
            <p:nvPr/>
          </p:nvSpPr>
          <p:spPr>
            <a:xfrm>
              <a:off x="5666867" y="4094025"/>
              <a:ext cx="1283400" cy="43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High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224" name="Google Shape;6224;p29"/>
            <p:cNvSpPr txBox="1"/>
            <p:nvPr/>
          </p:nvSpPr>
          <p:spPr>
            <a:xfrm>
              <a:off x="5666865" y="3521025"/>
              <a:ext cx="12834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15%</a:t>
              </a:r>
              <a:endParaRPr sz="25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6225" name="Google Shape;6225;p29"/>
          <p:cNvGrpSpPr/>
          <p:nvPr/>
        </p:nvGrpSpPr>
        <p:grpSpPr>
          <a:xfrm>
            <a:off x="2193744" y="3521025"/>
            <a:ext cx="1283400" cy="1005600"/>
            <a:chOff x="2193744" y="3521025"/>
            <a:chExt cx="1283400" cy="1005600"/>
          </a:xfrm>
        </p:grpSpPr>
        <p:sp>
          <p:nvSpPr>
            <p:cNvPr id="6226" name="Google Shape;6226;p29"/>
            <p:cNvSpPr txBox="1"/>
            <p:nvPr/>
          </p:nvSpPr>
          <p:spPr>
            <a:xfrm>
              <a:off x="2193744" y="4094025"/>
              <a:ext cx="1283400" cy="432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Low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227" name="Google Shape;6227;p29"/>
            <p:cNvSpPr txBox="1"/>
            <p:nvPr/>
          </p:nvSpPr>
          <p:spPr>
            <a:xfrm>
              <a:off x="2193745" y="3521025"/>
              <a:ext cx="12834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20%</a:t>
              </a:r>
              <a:endParaRPr sz="25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6228" name="Google Shape;6228;p29"/>
          <p:cNvGrpSpPr/>
          <p:nvPr/>
        </p:nvGrpSpPr>
        <p:grpSpPr>
          <a:xfrm>
            <a:off x="457199" y="3521025"/>
            <a:ext cx="1283401" cy="1005600"/>
            <a:chOff x="457199" y="3521025"/>
            <a:chExt cx="1283401" cy="1005600"/>
          </a:xfrm>
        </p:grpSpPr>
        <p:sp>
          <p:nvSpPr>
            <p:cNvPr id="6229" name="Google Shape;6229;p29"/>
            <p:cNvSpPr txBox="1"/>
            <p:nvPr/>
          </p:nvSpPr>
          <p:spPr>
            <a:xfrm>
              <a:off x="457199" y="4094025"/>
              <a:ext cx="1283400" cy="432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Very low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230" name="Google Shape;6230;p29"/>
            <p:cNvSpPr txBox="1"/>
            <p:nvPr/>
          </p:nvSpPr>
          <p:spPr>
            <a:xfrm>
              <a:off x="457200" y="3521025"/>
              <a:ext cx="12834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25%</a:t>
              </a:r>
              <a:endParaRPr sz="25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6231" name="Google Shape;6231;p29"/>
          <p:cNvGrpSpPr/>
          <p:nvPr/>
        </p:nvGrpSpPr>
        <p:grpSpPr>
          <a:xfrm>
            <a:off x="3930305" y="3521025"/>
            <a:ext cx="1283401" cy="1005600"/>
            <a:chOff x="3930305" y="3521025"/>
            <a:chExt cx="1283401" cy="1005600"/>
          </a:xfrm>
        </p:grpSpPr>
        <p:sp>
          <p:nvSpPr>
            <p:cNvPr id="6232" name="Google Shape;6232;p29"/>
            <p:cNvSpPr txBox="1"/>
            <p:nvPr/>
          </p:nvSpPr>
          <p:spPr>
            <a:xfrm>
              <a:off x="3930306" y="4094025"/>
              <a:ext cx="1283400" cy="43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Moderate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233" name="Google Shape;6233;p29"/>
            <p:cNvSpPr txBox="1"/>
            <p:nvPr/>
          </p:nvSpPr>
          <p:spPr>
            <a:xfrm>
              <a:off x="3930305" y="3521025"/>
              <a:ext cx="12834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30%</a:t>
              </a:r>
              <a:endParaRPr sz="25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6234" name="Google Shape;6234;p29"/>
          <p:cNvGrpSpPr/>
          <p:nvPr/>
        </p:nvGrpSpPr>
        <p:grpSpPr>
          <a:xfrm>
            <a:off x="7403426" y="3521025"/>
            <a:ext cx="1283403" cy="1005600"/>
            <a:chOff x="7403426" y="3521025"/>
            <a:chExt cx="1283403" cy="1005600"/>
          </a:xfrm>
        </p:grpSpPr>
        <p:sp>
          <p:nvSpPr>
            <p:cNvPr id="6235" name="Google Shape;6235;p29"/>
            <p:cNvSpPr txBox="1"/>
            <p:nvPr/>
          </p:nvSpPr>
          <p:spPr>
            <a:xfrm>
              <a:off x="7403428" y="4094025"/>
              <a:ext cx="1283400" cy="43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Very high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236" name="Google Shape;6236;p29"/>
            <p:cNvSpPr txBox="1"/>
            <p:nvPr/>
          </p:nvSpPr>
          <p:spPr>
            <a:xfrm>
              <a:off x="7403426" y="3521025"/>
              <a:ext cx="12834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10%</a:t>
              </a:r>
              <a:endParaRPr sz="25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6237" name="Google Shape;6237;p29"/>
          <p:cNvSpPr/>
          <p:nvPr/>
        </p:nvSpPr>
        <p:spPr>
          <a:xfrm>
            <a:off x="470575" y="3092300"/>
            <a:ext cx="1269900" cy="196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8" name="Google Shape;6238;p29"/>
          <p:cNvSpPr/>
          <p:nvPr/>
        </p:nvSpPr>
        <p:spPr>
          <a:xfrm>
            <a:off x="5660350" y="3092300"/>
            <a:ext cx="634500" cy="196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9" name="Google Shape;6239;p29"/>
          <p:cNvSpPr/>
          <p:nvPr/>
        </p:nvSpPr>
        <p:spPr>
          <a:xfrm>
            <a:off x="470575" y="2848100"/>
            <a:ext cx="634500" cy="196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2" name="Google Shape;6252;p29"/>
          <p:cNvSpPr/>
          <p:nvPr/>
        </p:nvSpPr>
        <p:spPr>
          <a:xfrm>
            <a:off x="1590300" y="1277875"/>
            <a:ext cx="70896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53" name="Google Shape;6253;p29"/>
          <p:cNvGrpSpPr/>
          <p:nvPr/>
        </p:nvGrpSpPr>
        <p:grpSpPr>
          <a:xfrm>
            <a:off x="1668900" y="1255525"/>
            <a:ext cx="2708400" cy="664638"/>
            <a:chOff x="1668900" y="1255525"/>
            <a:chExt cx="2708400" cy="664638"/>
          </a:xfrm>
        </p:grpSpPr>
        <p:sp>
          <p:nvSpPr>
            <p:cNvPr id="6254" name="Google Shape;6254;p29"/>
            <p:cNvSpPr txBox="1"/>
            <p:nvPr/>
          </p:nvSpPr>
          <p:spPr>
            <a:xfrm>
              <a:off x="1668900" y="1255525"/>
              <a:ext cx="2708400" cy="40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Level of danger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255" name="Google Shape;6255;p29"/>
            <p:cNvSpPr txBox="1"/>
            <p:nvPr/>
          </p:nvSpPr>
          <p:spPr>
            <a:xfrm>
              <a:off x="1668900" y="1518763"/>
              <a:ext cx="2708400" cy="40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Currently active volcanoes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60" name="Google Shape;6260;p30"/>
          <p:cNvGrpSpPr/>
          <p:nvPr/>
        </p:nvGrpSpPr>
        <p:grpSpPr>
          <a:xfrm>
            <a:off x="443225" y="1551325"/>
            <a:ext cx="2926913" cy="1044900"/>
            <a:chOff x="443225" y="1580550"/>
            <a:chExt cx="2926913" cy="1044900"/>
          </a:xfrm>
        </p:grpSpPr>
        <p:sp>
          <p:nvSpPr>
            <p:cNvPr id="6261" name="Google Shape;6261;p30"/>
            <p:cNvSpPr/>
            <p:nvPr/>
          </p:nvSpPr>
          <p:spPr>
            <a:xfrm>
              <a:off x="443225" y="1580550"/>
              <a:ext cx="1899600" cy="1044900"/>
            </a:xfrm>
            <a:prstGeom prst="roundRect">
              <a:avLst>
                <a:gd name="adj" fmla="val 10079"/>
              </a:avLst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2" name="Google Shape;6262;p30"/>
            <p:cNvSpPr/>
            <p:nvPr/>
          </p:nvSpPr>
          <p:spPr>
            <a:xfrm>
              <a:off x="495200" y="1624400"/>
              <a:ext cx="1795800" cy="4308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3" name="Google Shape;6263;p30"/>
            <p:cNvSpPr/>
            <p:nvPr/>
          </p:nvSpPr>
          <p:spPr>
            <a:xfrm>
              <a:off x="2486038" y="1660950"/>
              <a:ext cx="884100" cy="884100"/>
            </a:xfrm>
            <a:prstGeom prst="ellipse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264" name="Google Shape;6264;p30"/>
            <p:cNvCxnSpPr>
              <a:endCxn id="6263" idx="2"/>
            </p:cNvCxnSpPr>
            <p:nvPr/>
          </p:nvCxnSpPr>
          <p:spPr>
            <a:xfrm>
              <a:off x="2342938" y="2103000"/>
              <a:ext cx="1431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265" name="Google Shape;6265;p30"/>
          <p:cNvGrpSpPr/>
          <p:nvPr/>
        </p:nvGrpSpPr>
        <p:grpSpPr>
          <a:xfrm>
            <a:off x="443225" y="3239025"/>
            <a:ext cx="2926913" cy="1044900"/>
            <a:chOff x="443225" y="3268250"/>
            <a:chExt cx="2926913" cy="1044900"/>
          </a:xfrm>
        </p:grpSpPr>
        <p:sp>
          <p:nvSpPr>
            <p:cNvPr id="6266" name="Google Shape;6266;p30"/>
            <p:cNvSpPr/>
            <p:nvPr/>
          </p:nvSpPr>
          <p:spPr>
            <a:xfrm>
              <a:off x="491150" y="3323575"/>
              <a:ext cx="1795800" cy="4308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7" name="Google Shape;6267;p30"/>
            <p:cNvSpPr/>
            <p:nvPr/>
          </p:nvSpPr>
          <p:spPr>
            <a:xfrm>
              <a:off x="2486038" y="3348650"/>
              <a:ext cx="884100" cy="8841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8" name="Google Shape;6268;p30"/>
            <p:cNvSpPr/>
            <p:nvPr/>
          </p:nvSpPr>
          <p:spPr>
            <a:xfrm>
              <a:off x="443225" y="3268250"/>
              <a:ext cx="1899600" cy="1044900"/>
            </a:xfrm>
            <a:prstGeom prst="roundRect">
              <a:avLst>
                <a:gd name="adj" fmla="val 10079"/>
              </a:avLst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269" name="Google Shape;6269;p30"/>
            <p:cNvCxnSpPr/>
            <p:nvPr/>
          </p:nvCxnSpPr>
          <p:spPr>
            <a:xfrm>
              <a:off x="2342938" y="3790700"/>
              <a:ext cx="1431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270" name="Google Shape;6270;p30"/>
          <p:cNvGrpSpPr/>
          <p:nvPr/>
        </p:nvGrpSpPr>
        <p:grpSpPr>
          <a:xfrm>
            <a:off x="5746050" y="1551325"/>
            <a:ext cx="2926925" cy="1044900"/>
            <a:chOff x="5746050" y="1580550"/>
            <a:chExt cx="2926925" cy="1044900"/>
          </a:xfrm>
        </p:grpSpPr>
        <p:sp>
          <p:nvSpPr>
            <p:cNvPr id="6271" name="Google Shape;6271;p30"/>
            <p:cNvSpPr/>
            <p:nvPr/>
          </p:nvSpPr>
          <p:spPr>
            <a:xfrm>
              <a:off x="6825275" y="1624400"/>
              <a:ext cx="1795800" cy="4308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2" name="Google Shape;6272;p30"/>
            <p:cNvSpPr/>
            <p:nvPr/>
          </p:nvSpPr>
          <p:spPr>
            <a:xfrm>
              <a:off x="5746050" y="1660950"/>
              <a:ext cx="884100" cy="884100"/>
            </a:xfrm>
            <a:prstGeom prst="ellipse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3" name="Google Shape;6273;p30"/>
            <p:cNvSpPr/>
            <p:nvPr/>
          </p:nvSpPr>
          <p:spPr>
            <a:xfrm>
              <a:off x="6773375" y="1580550"/>
              <a:ext cx="1899600" cy="1044900"/>
            </a:xfrm>
            <a:prstGeom prst="roundRect">
              <a:avLst>
                <a:gd name="adj" fmla="val 10079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274" name="Google Shape;6274;p30"/>
            <p:cNvCxnSpPr/>
            <p:nvPr/>
          </p:nvCxnSpPr>
          <p:spPr>
            <a:xfrm>
              <a:off x="6630138" y="2103000"/>
              <a:ext cx="1431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275" name="Google Shape;6275;p30"/>
          <p:cNvGrpSpPr/>
          <p:nvPr/>
        </p:nvGrpSpPr>
        <p:grpSpPr>
          <a:xfrm>
            <a:off x="5746050" y="3239025"/>
            <a:ext cx="2926925" cy="1044900"/>
            <a:chOff x="5746050" y="3268250"/>
            <a:chExt cx="2926925" cy="1044900"/>
          </a:xfrm>
        </p:grpSpPr>
        <p:sp>
          <p:nvSpPr>
            <p:cNvPr id="6276" name="Google Shape;6276;p30"/>
            <p:cNvSpPr/>
            <p:nvPr/>
          </p:nvSpPr>
          <p:spPr>
            <a:xfrm>
              <a:off x="6825275" y="3323575"/>
              <a:ext cx="1795800" cy="43080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7" name="Google Shape;6277;p30"/>
            <p:cNvSpPr/>
            <p:nvPr/>
          </p:nvSpPr>
          <p:spPr>
            <a:xfrm>
              <a:off x="5746050" y="3348650"/>
              <a:ext cx="884100" cy="884100"/>
            </a:xfrm>
            <a:prstGeom prst="ellipse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8" name="Google Shape;6278;p30"/>
            <p:cNvSpPr/>
            <p:nvPr/>
          </p:nvSpPr>
          <p:spPr>
            <a:xfrm>
              <a:off x="6773375" y="3268250"/>
              <a:ext cx="1899600" cy="1044900"/>
            </a:xfrm>
            <a:prstGeom prst="roundRect">
              <a:avLst>
                <a:gd name="adj" fmla="val 10079"/>
              </a:avLst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279" name="Google Shape;6279;p30"/>
            <p:cNvCxnSpPr/>
            <p:nvPr/>
          </p:nvCxnSpPr>
          <p:spPr>
            <a:xfrm>
              <a:off x="6630138" y="3790700"/>
              <a:ext cx="1431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280" name="Google Shape;6280;p30"/>
          <p:cNvGrpSpPr/>
          <p:nvPr/>
        </p:nvGrpSpPr>
        <p:grpSpPr>
          <a:xfrm>
            <a:off x="3527250" y="1551325"/>
            <a:ext cx="2089500" cy="2732700"/>
            <a:chOff x="3527250" y="1580550"/>
            <a:chExt cx="2089500" cy="2732700"/>
          </a:xfrm>
        </p:grpSpPr>
        <p:sp>
          <p:nvSpPr>
            <p:cNvPr id="6281" name="Google Shape;6281;p30"/>
            <p:cNvSpPr/>
            <p:nvPr/>
          </p:nvSpPr>
          <p:spPr>
            <a:xfrm>
              <a:off x="3527250" y="1580550"/>
              <a:ext cx="2089500" cy="2732700"/>
            </a:xfrm>
            <a:prstGeom prst="roundRect">
              <a:avLst>
                <a:gd name="adj" fmla="val 10079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2" name="Google Shape;6282;p30"/>
            <p:cNvSpPr/>
            <p:nvPr/>
          </p:nvSpPr>
          <p:spPr>
            <a:xfrm>
              <a:off x="3569250" y="3223600"/>
              <a:ext cx="2005500" cy="4308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83" name="Google Shape;6283;p30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>
                <a:solidFill>
                  <a:schemeClr val="hlink"/>
                </a:solidFill>
              </a:rPr>
              <a:t>Volcano Infographics</a:t>
            </a:r>
            <a:endParaRPr/>
          </a:p>
        </p:txBody>
      </p:sp>
      <p:grpSp>
        <p:nvGrpSpPr>
          <p:cNvPr id="6284" name="Google Shape;6284;p30"/>
          <p:cNvGrpSpPr/>
          <p:nvPr/>
        </p:nvGrpSpPr>
        <p:grpSpPr>
          <a:xfrm>
            <a:off x="6811625" y="1590625"/>
            <a:ext cx="1823100" cy="866900"/>
            <a:chOff x="6811625" y="1590625"/>
            <a:chExt cx="1823100" cy="866900"/>
          </a:xfrm>
        </p:grpSpPr>
        <p:sp>
          <p:nvSpPr>
            <p:cNvPr id="6285" name="Google Shape;6285;p30"/>
            <p:cNvSpPr txBox="1"/>
            <p:nvPr/>
          </p:nvSpPr>
          <p:spPr>
            <a:xfrm>
              <a:off x="6811625" y="1590625"/>
              <a:ext cx="18231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Appliances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286" name="Google Shape;6286;p30"/>
            <p:cNvSpPr txBox="1"/>
            <p:nvPr/>
          </p:nvSpPr>
          <p:spPr>
            <a:xfrm>
              <a:off x="6811625" y="1932225"/>
              <a:ext cx="18231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Earth is where we all live on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287" name="Google Shape;6287;p30"/>
          <p:cNvGrpSpPr/>
          <p:nvPr/>
        </p:nvGrpSpPr>
        <p:grpSpPr>
          <a:xfrm>
            <a:off x="6811625" y="3293450"/>
            <a:ext cx="1823100" cy="866900"/>
            <a:chOff x="6811625" y="3293450"/>
            <a:chExt cx="1823100" cy="866900"/>
          </a:xfrm>
        </p:grpSpPr>
        <p:sp>
          <p:nvSpPr>
            <p:cNvPr id="6288" name="Google Shape;6288;p30"/>
            <p:cNvSpPr txBox="1"/>
            <p:nvPr/>
          </p:nvSpPr>
          <p:spPr>
            <a:xfrm>
              <a:off x="6811625" y="3293450"/>
              <a:ext cx="18231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Water poisoning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289" name="Google Shape;6289;p30"/>
            <p:cNvSpPr txBox="1"/>
            <p:nvPr/>
          </p:nvSpPr>
          <p:spPr>
            <a:xfrm>
              <a:off x="6811625" y="3635050"/>
              <a:ext cx="18231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Venus has a beautiful name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290" name="Google Shape;6290;p30"/>
          <p:cNvGrpSpPr/>
          <p:nvPr/>
        </p:nvGrpSpPr>
        <p:grpSpPr>
          <a:xfrm>
            <a:off x="481409" y="1590625"/>
            <a:ext cx="1823400" cy="866900"/>
            <a:chOff x="481409" y="1590625"/>
            <a:chExt cx="1823400" cy="866900"/>
          </a:xfrm>
        </p:grpSpPr>
        <p:sp>
          <p:nvSpPr>
            <p:cNvPr id="6291" name="Google Shape;6291;p30"/>
            <p:cNvSpPr txBox="1"/>
            <p:nvPr/>
          </p:nvSpPr>
          <p:spPr>
            <a:xfrm>
              <a:off x="481409" y="1590625"/>
              <a:ext cx="18234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Safety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292" name="Google Shape;6292;p30"/>
            <p:cNvSpPr txBox="1"/>
            <p:nvPr/>
          </p:nvSpPr>
          <p:spPr>
            <a:xfrm>
              <a:off x="481409" y="1932225"/>
              <a:ext cx="18234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Neptune is far away from Earth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293" name="Google Shape;6293;p30"/>
          <p:cNvGrpSpPr/>
          <p:nvPr/>
        </p:nvGrpSpPr>
        <p:grpSpPr>
          <a:xfrm>
            <a:off x="481409" y="3293450"/>
            <a:ext cx="1823400" cy="866900"/>
            <a:chOff x="481409" y="3293450"/>
            <a:chExt cx="1823400" cy="866900"/>
          </a:xfrm>
        </p:grpSpPr>
        <p:sp>
          <p:nvSpPr>
            <p:cNvPr id="6294" name="Google Shape;6294;p30"/>
            <p:cNvSpPr txBox="1"/>
            <p:nvPr/>
          </p:nvSpPr>
          <p:spPr>
            <a:xfrm>
              <a:off x="481409" y="3293450"/>
              <a:ext cx="18234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Health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295" name="Google Shape;6295;p30"/>
            <p:cNvSpPr txBox="1"/>
            <p:nvPr/>
          </p:nvSpPr>
          <p:spPr>
            <a:xfrm>
              <a:off x="481409" y="3635050"/>
              <a:ext cx="18234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Saturn is a gas giant and has many rings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296" name="Google Shape;6296;p30"/>
          <p:cNvGrpSpPr/>
          <p:nvPr/>
        </p:nvGrpSpPr>
        <p:grpSpPr>
          <a:xfrm>
            <a:off x="3491550" y="3193475"/>
            <a:ext cx="2160900" cy="899825"/>
            <a:chOff x="3491550" y="3193475"/>
            <a:chExt cx="2160900" cy="899825"/>
          </a:xfrm>
        </p:grpSpPr>
        <p:sp>
          <p:nvSpPr>
            <p:cNvPr id="6297" name="Google Shape;6297;p30"/>
            <p:cNvSpPr txBox="1"/>
            <p:nvPr/>
          </p:nvSpPr>
          <p:spPr>
            <a:xfrm>
              <a:off x="3491550" y="3193475"/>
              <a:ext cx="21609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Ash may affect</a:t>
              </a:r>
              <a:endParaRPr sz="1800" b="1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298" name="Google Shape;6298;p30"/>
            <p:cNvSpPr txBox="1"/>
            <p:nvPr/>
          </p:nvSpPr>
          <p:spPr>
            <a:xfrm>
              <a:off x="3569250" y="3568000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299" name="Google Shape;6299;p30"/>
          <p:cNvGrpSpPr/>
          <p:nvPr/>
        </p:nvGrpSpPr>
        <p:grpSpPr>
          <a:xfrm>
            <a:off x="2712064" y="3546159"/>
            <a:ext cx="432046" cy="430632"/>
            <a:chOff x="2916738" y="1939154"/>
            <a:chExt cx="381094" cy="379847"/>
          </a:xfrm>
        </p:grpSpPr>
        <p:sp>
          <p:nvSpPr>
            <p:cNvPr id="6300" name="Google Shape;6300;p30"/>
            <p:cNvSpPr/>
            <p:nvPr/>
          </p:nvSpPr>
          <p:spPr>
            <a:xfrm>
              <a:off x="3107249" y="1945004"/>
              <a:ext cx="71911" cy="47655"/>
            </a:xfrm>
            <a:custGeom>
              <a:avLst/>
              <a:gdLst/>
              <a:ahLst/>
              <a:cxnLst/>
              <a:rect l="l" t="t" r="r" b="b"/>
              <a:pathLst>
                <a:path w="2016" h="1336" extrusionOk="0">
                  <a:moveTo>
                    <a:pt x="1" y="0"/>
                  </a:moveTo>
                  <a:lnTo>
                    <a:pt x="1" y="1336"/>
                  </a:lnTo>
                  <a:lnTo>
                    <a:pt x="1841" y="1336"/>
                  </a:lnTo>
                  <a:cubicBezTo>
                    <a:pt x="1934" y="1336"/>
                    <a:pt x="2016" y="1265"/>
                    <a:pt x="2016" y="1172"/>
                  </a:cubicBezTo>
                  <a:lnTo>
                    <a:pt x="2016" y="164"/>
                  </a:lnTo>
                  <a:cubicBezTo>
                    <a:pt x="2016" y="70"/>
                    <a:pt x="1934" y="0"/>
                    <a:pt x="1841" y="0"/>
                  </a:cubicBezTo>
                  <a:close/>
                </a:path>
              </a:pathLst>
            </a:custGeom>
            <a:solidFill>
              <a:srgbClr val="FAB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1" name="Google Shape;6301;p30"/>
            <p:cNvSpPr/>
            <p:nvPr/>
          </p:nvSpPr>
          <p:spPr>
            <a:xfrm>
              <a:off x="3101399" y="1939154"/>
              <a:ext cx="11343" cy="100732"/>
            </a:xfrm>
            <a:custGeom>
              <a:avLst/>
              <a:gdLst/>
              <a:ahLst/>
              <a:cxnLst/>
              <a:rect l="l" t="t" r="r" b="b"/>
              <a:pathLst>
                <a:path w="318" h="2824" extrusionOk="0">
                  <a:moveTo>
                    <a:pt x="165" y="0"/>
                  </a:moveTo>
                  <a:cubicBezTo>
                    <a:pt x="71" y="0"/>
                    <a:pt x="1" y="70"/>
                    <a:pt x="1" y="164"/>
                  </a:cubicBezTo>
                  <a:lnTo>
                    <a:pt x="1" y="2660"/>
                  </a:lnTo>
                  <a:cubicBezTo>
                    <a:pt x="1" y="2753"/>
                    <a:pt x="71" y="2824"/>
                    <a:pt x="165" y="2824"/>
                  </a:cubicBezTo>
                  <a:cubicBezTo>
                    <a:pt x="247" y="2824"/>
                    <a:pt x="318" y="2753"/>
                    <a:pt x="318" y="2660"/>
                  </a:cubicBezTo>
                  <a:lnTo>
                    <a:pt x="318" y="164"/>
                  </a:lnTo>
                  <a:cubicBezTo>
                    <a:pt x="318" y="70"/>
                    <a:pt x="247" y="0"/>
                    <a:pt x="165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2" name="Google Shape;6302;p30"/>
            <p:cNvSpPr/>
            <p:nvPr/>
          </p:nvSpPr>
          <p:spPr>
            <a:xfrm>
              <a:off x="3225529" y="2096030"/>
              <a:ext cx="71911" cy="211701"/>
            </a:xfrm>
            <a:custGeom>
              <a:avLst/>
              <a:gdLst/>
              <a:ahLst/>
              <a:cxnLst/>
              <a:rect l="l" t="t" r="r" b="b"/>
              <a:pathLst>
                <a:path w="2016" h="5935" extrusionOk="0">
                  <a:moveTo>
                    <a:pt x="173" y="1"/>
                  </a:moveTo>
                  <a:cubicBezTo>
                    <a:pt x="158" y="1"/>
                    <a:pt x="143" y="3"/>
                    <a:pt x="129" y="7"/>
                  </a:cubicBezTo>
                  <a:cubicBezTo>
                    <a:pt x="47" y="30"/>
                    <a:pt x="1" y="124"/>
                    <a:pt x="24" y="206"/>
                  </a:cubicBezTo>
                  <a:lnTo>
                    <a:pt x="1699" y="5829"/>
                  </a:lnTo>
                  <a:cubicBezTo>
                    <a:pt x="1711" y="5899"/>
                    <a:pt x="1781" y="5934"/>
                    <a:pt x="1839" y="5934"/>
                  </a:cubicBezTo>
                  <a:lnTo>
                    <a:pt x="1886" y="5934"/>
                  </a:lnTo>
                  <a:cubicBezTo>
                    <a:pt x="1969" y="5911"/>
                    <a:pt x="2015" y="5817"/>
                    <a:pt x="1992" y="5735"/>
                  </a:cubicBezTo>
                  <a:lnTo>
                    <a:pt x="329" y="113"/>
                  </a:lnTo>
                  <a:cubicBezTo>
                    <a:pt x="309" y="44"/>
                    <a:pt x="242" y="1"/>
                    <a:pt x="173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3" name="Google Shape;6303;p30"/>
            <p:cNvSpPr/>
            <p:nvPr/>
          </p:nvSpPr>
          <p:spPr>
            <a:xfrm>
              <a:off x="2916738" y="2096030"/>
              <a:ext cx="71911" cy="211701"/>
            </a:xfrm>
            <a:custGeom>
              <a:avLst/>
              <a:gdLst/>
              <a:ahLst/>
              <a:cxnLst/>
              <a:rect l="l" t="t" r="r" b="b"/>
              <a:pathLst>
                <a:path w="2016" h="5935" extrusionOk="0">
                  <a:moveTo>
                    <a:pt x="1844" y="1"/>
                  </a:moveTo>
                  <a:cubicBezTo>
                    <a:pt x="1778" y="1"/>
                    <a:pt x="1719" y="44"/>
                    <a:pt x="1699" y="113"/>
                  </a:cubicBezTo>
                  <a:lnTo>
                    <a:pt x="24" y="5735"/>
                  </a:lnTo>
                  <a:cubicBezTo>
                    <a:pt x="0" y="5817"/>
                    <a:pt x="47" y="5911"/>
                    <a:pt x="130" y="5934"/>
                  </a:cubicBezTo>
                  <a:lnTo>
                    <a:pt x="176" y="5934"/>
                  </a:lnTo>
                  <a:cubicBezTo>
                    <a:pt x="247" y="5934"/>
                    <a:pt x="305" y="5899"/>
                    <a:pt x="328" y="5829"/>
                  </a:cubicBezTo>
                  <a:lnTo>
                    <a:pt x="1992" y="206"/>
                  </a:lnTo>
                  <a:cubicBezTo>
                    <a:pt x="2015" y="124"/>
                    <a:pt x="1968" y="30"/>
                    <a:pt x="1887" y="7"/>
                  </a:cubicBezTo>
                  <a:cubicBezTo>
                    <a:pt x="1872" y="3"/>
                    <a:pt x="1858" y="1"/>
                    <a:pt x="1844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4" name="Google Shape;6304;p30"/>
            <p:cNvSpPr/>
            <p:nvPr/>
          </p:nvSpPr>
          <p:spPr>
            <a:xfrm>
              <a:off x="2956830" y="2020517"/>
              <a:ext cx="300912" cy="274267"/>
            </a:xfrm>
            <a:custGeom>
              <a:avLst/>
              <a:gdLst/>
              <a:ahLst/>
              <a:cxnLst/>
              <a:rect l="l" t="t" r="r" b="b"/>
              <a:pathLst>
                <a:path w="8436" h="7689" extrusionOk="0">
                  <a:moveTo>
                    <a:pt x="4214" y="1"/>
                  </a:moveTo>
                  <a:cubicBezTo>
                    <a:pt x="4177" y="1"/>
                    <a:pt x="4142" y="9"/>
                    <a:pt x="4113" y="27"/>
                  </a:cubicBezTo>
                  <a:lnTo>
                    <a:pt x="610" y="2136"/>
                  </a:lnTo>
                  <a:cubicBezTo>
                    <a:pt x="552" y="2171"/>
                    <a:pt x="516" y="2230"/>
                    <a:pt x="505" y="2300"/>
                  </a:cubicBezTo>
                  <a:lnTo>
                    <a:pt x="1" y="7688"/>
                  </a:lnTo>
                  <a:lnTo>
                    <a:pt x="8435" y="7688"/>
                  </a:lnTo>
                  <a:lnTo>
                    <a:pt x="7920" y="2300"/>
                  </a:lnTo>
                  <a:cubicBezTo>
                    <a:pt x="7908" y="2230"/>
                    <a:pt x="7873" y="2171"/>
                    <a:pt x="7815" y="2136"/>
                  </a:cubicBezTo>
                  <a:lnTo>
                    <a:pt x="4324" y="27"/>
                  </a:lnTo>
                  <a:cubicBezTo>
                    <a:pt x="4289" y="9"/>
                    <a:pt x="4251" y="1"/>
                    <a:pt x="4214" y="1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5" name="Google Shape;6305;p30"/>
            <p:cNvSpPr/>
            <p:nvPr/>
          </p:nvSpPr>
          <p:spPr>
            <a:xfrm>
              <a:off x="3213829" y="2083724"/>
              <a:ext cx="43910" cy="211059"/>
            </a:xfrm>
            <a:custGeom>
              <a:avLst/>
              <a:gdLst/>
              <a:ahLst/>
              <a:cxnLst/>
              <a:rect l="l" t="t" r="r" b="b"/>
              <a:pathLst>
                <a:path w="1231" h="5917" extrusionOk="0">
                  <a:moveTo>
                    <a:pt x="1" y="0"/>
                  </a:moveTo>
                  <a:lnTo>
                    <a:pt x="551" y="5916"/>
                  </a:lnTo>
                  <a:lnTo>
                    <a:pt x="1230" y="5916"/>
                  </a:lnTo>
                  <a:lnTo>
                    <a:pt x="715" y="528"/>
                  </a:lnTo>
                  <a:cubicBezTo>
                    <a:pt x="703" y="458"/>
                    <a:pt x="668" y="399"/>
                    <a:pt x="610" y="364"/>
                  </a:cubicBezTo>
                  <a:cubicBezTo>
                    <a:pt x="457" y="270"/>
                    <a:pt x="165" y="94"/>
                    <a:pt x="1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6" name="Google Shape;6306;p30"/>
            <p:cNvSpPr/>
            <p:nvPr/>
          </p:nvSpPr>
          <p:spPr>
            <a:xfrm>
              <a:off x="3077179" y="2065782"/>
              <a:ext cx="59819" cy="59747"/>
            </a:xfrm>
            <a:custGeom>
              <a:avLst/>
              <a:gdLst/>
              <a:ahLst/>
              <a:cxnLst/>
              <a:rect l="l" t="t" r="r" b="b"/>
              <a:pathLst>
                <a:path w="1677" h="1675" extrusionOk="0">
                  <a:moveTo>
                    <a:pt x="633" y="0"/>
                  </a:moveTo>
                  <a:cubicBezTo>
                    <a:pt x="563" y="0"/>
                    <a:pt x="505" y="58"/>
                    <a:pt x="505" y="128"/>
                  </a:cubicBezTo>
                  <a:lnTo>
                    <a:pt x="505" y="456"/>
                  </a:lnTo>
                  <a:cubicBezTo>
                    <a:pt x="505" y="480"/>
                    <a:pt x="481" y="503"/>
                    <a:pt x="458" y="503"/>
                  </a:cubicBezTo>
                  <a:lnTo>
                    <a:pt x="130" y="503"/>
                  </a:lnTo>
                  <a:cubicBezTo>
                    <a:pt x="60" y="503"/>
                    <a:pt x="1" y="562"/>
                    <a:pt x="1" y="633"/>
                  </a:cubicBezTo>
                  <a:lnTo>
                    <a:pt x="1" y="1054"/>
                  </a:lnTo>
                  <a:cubicBezTo>
                    <a:pt x="1" y="1125"/>
                    <a:pt x="60" y="1171"/>
                    <a:pt x="130" y="1171"/>
                  </a:cubicBezTo>
                  <a:lnTo>
                    <a:pt x="458" y="1171"/>
                  </a:lnTo>
                  <a:cubicBezTo>
                    <a:pt x="481" y="1171"/>
                    <a:pt x="505" y="1195"/>
                    <a:pt x="505" y="1218"/>
                  </a:cubicBezTo>
                  <a:lnTo>
                    <a:pt x="505" y="1558"/>
                  </a:lnTo>
                  <a:cubicBezTo>
                    <a:pt x="505" y="1628"/>
                    <a:pt x="563" y="1675"/>
                    <a:pt x="633" y="1675"/>
                  </a:cubicBezTo>
                  <a:lnTo>
                    <a:pt x="1055" y="1675"/>
                  </a:lnTo>
                  <a:cubicBezTo>
                    <a:pt x="1125" y="1675"/>
                    <a:pt x="1172" y="1628"/>
                    <a:pt x="1172" y="1558"/>
                  </a:cubicBezTo>
                  <a:lnTo>
                    <a:pt x="1172" y="1218"/>
                  </a:lnTo>
                  <a:cubicBezTo>
                    <a:pt x="1172" y="1195"/>
                    <a:pt x="1195" y="1171"/>
                    <a:pt x="1219" y="1171"/>
                  </a:cubicBezTo>
                  <a:lnTo>
                    <a:pt x="1559" y="1171"/>
                  </a:lnTo>
                  <a:cubicBezTo>
                    <a:pt x="1629" y="1171"/>
                    <a:pt x="1676" y="1125"/>
                    <a:pt x="1676" y="1054"/>
                  </a:cubicBezTo>
                  <a:lnTo>
                    <a:pt x="1676" y="633"/>
                  </a:lnTo>
                  <a:cubicBezTo>
                    <a:pt x="1676" y="562"/>
                    <a:pt x="1629" y="503"/>
                    <a:pt x="1559" y="503"/>
                  </a:cubicBezTo>
                  <a:lnTo>
                    <a:pt x="1219" y="503"/>
                  </a:lnTo>
                  <a:cubicBezTo>
                    <a:pt x="1195" y="503"/>
                    <a:pt x="1172" y="480"/>
                    <a:pt x="1172" y="456"/>
                  </a:cubicBezTo>
                  <a:lnTo>
                    <a:pt x="1172" y="128"/>
                  </a:lnTo>
                  <a:cubicBezTo>
                    <a:pt x="1172" y="58"/>
                    <a:pt x="1125" y="0"/>
                    <a:pt x="1055" y="0"/>
                  </a:cubicBezTo>
                  <a:close/>
                </a:path>
              </a:pathLst>
            </a:custGeom>
            <a:solidFill>
              <a:srgbClr val="E66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7" name="Google Shape;6307;p30"/>
            <p:cNvSpPr/>
            <p:nvPr/>
          </p:nvSpPr>
          <p:spPr>
            <a:xfrm>
              <a:off x="2916738" y="2262286"/>
              <a:ext cx="23863" cy="38345"/>
            </a:xfrm>
            <a:custGeom>
              <a:avLst/>
              <a:gdLst/>
              <a:ahLst/>
              <a:cxnLst/>
              <a:rect l="l" t="t" r="r" b="b"/>
              <a:pathLst>
                <a:path w="669" h="1075" extrusionOk="0">
                  <a:moveTo>
                    <a:pt x="167" y="1"/>
                  </a:moveTo>
                  <a:cubicBezTo>
                    <a:pt x="151" y="1"/>
                    <a:pt x="134" y="3"/>
                    <a:pt x="117" y="8"/>
                  </a:cubicBezTo>
                  <a:cubicBezTo>
                    <a:pt x="36" y="44"/>
                    <a:pt x="0" y="137"/>
                    <a:pt x="36" y="219"/>
                  </a:cubicBezTo>
                  <a:lnTo>
                    <a:pt x="352" y="969"/>
                  </a:lnTo>
                  <a:cubicBezTo>
                    <a:pt x="375" y="1028"/>
                    <a:pt x="434" y="1074"/>
                    <a:pt x="492" y="1074"/>
                  </a:cubicBezTo>
                  <a:cubicBezTo>
                    <a:pt x="516" y="1074"/>
                    <a:pt x="528" y="1062"/>
                    <a:pt x="551" y="1051"/>
                  </a:cubicBezTo>
                  <a:cubicBezTo>
                    <a:pt x="633" y="1028"/>
                    <a:pt x="668" y="934"/>
                    <a:pt x="633" y="851"/>
                  </a:cubicBezTo>
                  <a:lnTo>
                    <a:pt x="317" y="102"/>
                  </a:lnTo>
                  <a:cubicBezTo>
                    <a:pt x="289" y="37"/>
                    <a:pt x="231" y="1"/>
                    <a:pt x="167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8" name="Google Shape;6308;p30"/>
            <p:cNvSpPr/>
            <p:nvPr/>
          </p:nvSpPr>
          <p:spPr>
            <a:xfrm>
              <a:off x="3271507" y="2262286"/>
              <a:ext cx="26324" cy="42911"/>
            </a:xfrm>
            <a:custGeom>
              <a:avLst/>
              <a:gdLst/>
              <a:ahLst/>
              <a:cxnLst/>
              <a:rect l="l" t="t" r="r" b="b"/>
              <a:pathLst>
                <a:path w="738" h="1203" extrusionOk="0">
                  <a:moveTo>
                    <a:pt x="570" y="1"/>
                  </a:moveTo>
                  <a:cubicBezTo>
                    <a:pt x="503" y="1"/>
                    <a:pt x="438" y="37"/>
                    <a:pt x="410" y="102"/>
                  </a:cubicBezTo>
                  <a:lnTo>
                    <a:pt x="35" y="992"/>
                  </a:lnTo>
                  <a:cubicBezTo>
                    <a:pt x="0" y="1074"/>
                    <a:pt x="47" y="1168"/>
                    <a:pt x="117" y="1192"/>
                  </a:cubicBezTo>
                  <a:cubicBezTo>
                    <a:pt x="141" y="1203"/>
                    <a:pt x="164" y="1203"/>
                    <a:pt x="188" y="1203"/>
                  </a:cubicBezTo>
                  <a:cubicBezTo>
                    <a:pt x="246" y="1203"/>
                    <a:pt x="305" y="1168"/>
                    <a:pt x="328" y="1109"/>
                  </a:cubicBezTo>
                  <a:lnTo>
                    <a:pt x="703" y="219"/>
                  </a:lnTo>
                  <a:cubicBezTo>
                    <a:pt x="738" y="137"/>
                    <a:pt x="691" y="44"/>
                    <a:pt x="621" y="8"/>
                  </a:cubicBezTo>
                  <a:cubicBezTo>
                    <a:pt x="604" y="3"/>
                    <a:pt x="587" y="1"/>
                    <a:pt x="570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6309;p30"/>
            <p:cNvSpPr/>
            <p:nvPr/>
          </p:nvSpPr>
          <p:spPr>
            <a:xfrm>
              <a:off x="3101399" y="2151389"/>
              <a:ext cx="11343" cy="43517"/>
            </a:xfrm>
            <a:custGeom>
              <a:avLst/>
              <a:gdLst/>
              <a:ahLst/>
              <a:cxnLst/>
              <a:rect l="l" t="t" r="r" b="b"/>
              <a:pathLst>
                <a:path w="318" h="1220" extrusionOk="0">
                  <a:moveTo>
                    <a:pt x="165" y="1"/>
                  </a:moveTo>
                  <a:cubicBezTo>
                    <a:pt x="71" y="1"/>
                    <a:pt x="1" y="71"/>
                    <a:pt x="1" y="165"/>
                  </a:cubicBezTo>
                  <a:lnTo>
                    <a:pt x="1" y="1055"/>
                  </a:lnTo>
                  <a:cubicBezTo>
                    <a:pt x="1" y="1149"/>
                    <a:pt x="71" y="1219"/>
                    <a:pt x="165" y="1219"/>
                  </a:cubicBezTo>
                  <a:cubicBezTo>
                    <a:pt x="247" y="1219"/>
                    <a:pt x="318" y="1149"/>
                    <a:pt x="318" y="1055"/>
                  </a:cubicBezTo>
                  <a:lnTo>
                    <a:pt x="318" y="165"/>
                  </a:lnTo>
                  <a:cubicBezTo>
                    <a:pt x="318" y="71"/>
                    <a:pt x="247" y="1"/>
                    <a:pt x="165" y="1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30"/>
            <p:cNvSpPr/>
            <p:nvPr/>
          </p:nvSpPr>
          <p:spPr>
            <a:xfrm>
              <a:off x="2917558" y="2294746"/>
              <a:ext cx="379457" cy="24256"/>
            </a:xfrm>
            <a:custGeom>
              <a:avLst/>
              <a:gdLst/>
              <a:ahLst/>
              <a:cxnLst/>
              <a:rect l="l" t="t" r="r" b="b"/>
              <a:pathLst>
                <a:path w="10638" h="680" extrusionOk="0">
                  <a:moveTo>
                    <a:pt x="118" y="0"/>
                  </a:moveTo>
                  <a:cubicBezTo>
                    <a:pt x="48" y="0"/>
                    <a:pt x="1" y="59"/>
                    <a:pt x="1" y="129"/>
                  </a:cubicBezTo>
                  <a:lnTo>
                    <a:pt x="1" y="551"/>
                  </a:lnTo>
                  <a:cubicBezTo>
                    <a:pt x="1" y="621"/>
                    <a:pt x="48" y="680"/>
                    <a:pt x="118" y="680"/>
                  </a:cubicBezTo>
                  <a:lnTo>
                    <a:pt x="10509" y="680"/>
                  </a:lnTo>
                  <a:cubicBezTo>
                    <a:pt x="10579" y="680"/>
                    <a:pt x="10637" y="621"/>
                    <a:pt x="10637" y="551"/>
                  </a:cubicBezTo>
                  <a:lnTo>
                    <a:pt x="10637" y="129"/>
                  </a:lnTo>
                  <a:cubicBezTo>
                    <a:pt x="10637" y="59"/>
                    <a:pt x="10579" y="0"/>
                    <a:pt x="10509" y="0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30"/>
            <p:cNvSpPr/>
            <p:nvPr/>
          </p:nvSpPr>
          <p:spPr>
            <a:xfrm>
              <a:off x="3277357" y="2294746"/>
              <a:ext cx="19654" cy="24256"/>
            </a:xfrm>
            <a:custGeom>
              <a:avLst/>
              <a:gdLst/>
              <a:ahLst/>
              <a:cxnLst/>
              <a:rect l="l" t="t" r="r" b="b"/>
              <a:pathLst>
                <a:path w="551" h="680" extrusionOk="0">
                  <a:moveTo>
                    <a:pt x="0" y="0"/>
                  </a:moveTo>
                  <a:lnTo>
                    <a:pt x="0" y="680"/>
                  </a:lnTo>
                  <a:lnTo>
                    <a:pt x="422" y="680"/>
                  </a:lnTo>
                  <a:cubicBezTo>
                    <a:pt x="492" y="680"/>
                    <a:pt x="550" y="621"/>
                    <a:pt x="550" y="551"/>
                  </a:cubicBezTo>
                  <a:lnTo>
                    <a:pt x="550" y="129"/>
                  </a:lnTo>
                  <a:cubicBezTo>
                    <a:pt x="550" y="59"/>
                    <a:pt x="492" y="0"/>
                    <a:pt x="422" y="0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30"/>
            <p:cNvSpPr/>
            <p:nvPr/>
          </p:nvSpPr>
          <p:spPr>
            <a:xfrm>
              <a:off x="3039584" y="2176786"/>
              <a:ext cx="135011" cy="117996"/>
            </a:xfrm>
            <a:custGeom>
              <a:avLst/>
              <a:gdLst/>
              <a:ahLst/>
              <a:cxnLst/>
              <a:rect l="l" t="t" r="r" b="b"/>
              <a:pathLst>
                <a:path w="3785" h="3308" extrusionOk="0">
                  <a:moveTo>
                    <a:pt x="1892" y="1"/>
                  </a:moveTo>
                  <a:cubicBezTo>
                    <a:pt x="1842" y="1"/>
                    <a:pt x="1793" y="21"/>
                    <a:pt x="1757" y="62"/>
                  </a:cubicBezTo>
                  <a:cubicBezTo>
                    <a:pt x="1570" y="320"/>
                    <a:pt x="1172" y="742"/>
                    <a:pt x="551" y="918"/>
                  </a:cubicBezTo>
                  <a:cubicBezTo>
                    <a:pt x="481" y="929"/>
                    <a:pt x="434" y="976"/>
                    <a:pt x="422" y="1046"/>
                  </a:cubicBezTo>
                  <a:lnTo>
                    <a:pt x="0" y="3307"/>
                  </a:lnTo>
                  <a:lnTo>
                    <a:pt x="3784" y="3307"/>
                  </a:lnTo>
                  <a:lnTo>
                    <a:pt x="3363" y="1046"/>
                  </a:lnTo>
                  <a:cubicBezTo>
                    <a:pt x="3351" y="976"/>
                    <a:pt x="3304" y="929"/>
                    <a:pt x="3246" y="918"/>
                  </a:cubicBezTo>
                  <a:cubicBezTo>
                    <a:pt x="2613" y="742"/>
                    <a:pt x="2215" y="320"/>
                    <a:pt x="2027" y="62"/>
                  </a:cubicBezTo>
                  <a:cubicBezTo>
                    <a:pt x="1992" y="21"/>
                    <a:pt x="1942" y="1"/>
                    <a:pt x="1892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13" name="Google Shape;6313;p30"/>
          <p:cNvGrpSpPr/>
          <p:nvPr/>
        </p:nvGrpSpPr>
        <p:grpSpPr>
          <a:xfrm>
            <a:off x="2712063" y="1858016"/>
            <a:ext cx="432048" cy="431519"/>
            <a:chOff x="5409575" y="1939582"/>
            <a:chExt cx="379456" cy="378991"/>
          </a:xfrm>
        </p:grpSpPr>
        <p:sp>
          <p:nvSpPr>
            <p:cNvPr id="6314" name="Google Shape;6314;p30"/>
            <p:cNvSpPr/>
            <p:nvPr/>
          </p:nvSpPr>
          <p:spPr>
            <a:xfrm>
              <a:off x="5549971" y="1939582"/>
              <a:ext cx="239060" cy="152525"/>
            </a:xfrm>
            <a:custGeom>
              <a:avLst/>
              <a:gdLst/>
              <a:ahLst/>
              <a:cxnLst/>
              <a:rect l="l" t="t" r="r" b="b"/>
              <a:pathLst>
                <a:path w="6702" h="4276" extrusionOk="0">
                  <a:moveTo>
                    <a:pt x="3281" y="0"/>
                  </a:moveTo>
                  <a:cubicBezTo>
                    <a:pt x="2824" y="0"/>
                    <a:pt x="2450" y="352"/>
                    <a:pt x="2403" y="797"/>
                  </a:cubicBezTo>
                  <a:cubicBezTo>
                    <a:pt x="2344" y="785"/>
                    <a:pt x="2286" y="785"/>
                    <a:pt x="2227" y="785"/>
                  </a:cubicBezTo>
                  <a:cubicBezTo>
                    <a:pt x="1817" y="785"/>
                    <a:pt x="1477" y="1055"/>
                    <a:pt x="1372" y="1429"/>
                  </a:cubicBezTo>
                  <a:cubicBezTo>
                    <a:pt x="610" y="1453"/>
                    <a:pt x="1" y="2085"/>
                    <a:pt x="1" y="2846"/>
                  </a:cubicBezTo>
                  <a:cubicBezTo>
                    <a:pt x="1" y="3643"/>
                    <a:pt x="633" y="4276"/>
                    <a:pt x="1419" y="4276"/>
                  </a:cubicBezTo>
                  <a:lnTo>
                    <a:pt x="5600" y="4276"/>
                  </a:lnTo>
                  <a:cubicBezTo>
                    <a:pt x="6209" y="4276"/>
                    <a:pt x="6701" y="3784"/>
                    <a:pt x="6701" y="3174"/>
                  </a:cubicBezTo>
                  <a:cubicBezTo>
                    <a:pt x="6701" y="2589"/>
                    <a:pt x="6245" y="2109"/>
                    <a:pt x="5671" y="2073"/>
                  </a:cubicBezTo>
                  <a:cubicBezTo>
                    <a:pt x="5589" y="1675"/>
                    <a:pt x="5225" y="1359"/>
                    <a:pt x="4792" y="1359"/>
                  </a:cubicBezTo>
                  <a:cubicBezTo>
                    <a:pt x="4722" y="1089"/>
                    <a:pt x="4464" y="891"/>
                    <a:pt x="4171" y="891"/>
                  </a:cubicBezTo>
                  <a:cubicBezTo>
                    <a:pt x="4171" y="399"/>
                    <a:pt x="3773" y="0"/>
                    <a:pt x="3281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30"/>
            <p:cNvSpPr/>
            <p:nvPr/>
          </p:nvSpPr>
          <p:spPr>
            <a:xfrm>
              <a:off x="5549971" y="1983028"/>
              <a:ext cx="137544" cy="109079"/>
            </a:xfrm>
            <a:custGeom>
              <a:avLst/>
              <a:gdLst/>
              <a:ahLst/>
              <a:cxnLst/>
              <a:rect l="l" t="t" r="r" b="b"/>
              <a:pathLst>
                <a:path w="3856" h="3058" extrusionOk="0">
                  <a:moveTo>
                    <a:pt x="1453" y="1"/>
                  </a:moveTo>
                  <a:cubicBezTo>
                    <a:pt x="1419" y="71"/>
                    <a:pt x="1383" y="141"/>
                    <a:pt x="1372" y="211"/>
                  </a:cubicBezTo>
                  <a:cubicBezTo>
                    <a:pt x="610" y="235"/>
                    <a:pt x="1" y="867"/>
                    <a:pt x="1" y="1628"/>
                  </a:cubicBezTo>
                  <a:cubicBezTo>
                    <a:pt x="1" y="2425"/>
                    <a:pt x="633" y="3058"/>
                    <a:pt x="1419" y="3058"/>
                  </a:cubicBezTo>
                  <a:lnTo>
                    <a:pt x="3843" y="3058"/>
                  </a:lnTo>
                  <a:cubicBezTo>
                    <a:pt x="3855" y="2976"/>
                    <a:pt x="3855" y="2894"/>
                    <a:pt x="3855" y="2812"/>
                  </a:cubicBezTo>
                  <a:cubicBezTo>
                    <a:pt x="3855" y="2273"/>
                    <a:pt x="3621" y="1758"/>
                    <a:pt x="3211" y="1418"/>
                  </a:cubicBezTo>
                  <a:cubicBezTo>
                    <a:pt x="3199" y="680"/>
                    <a:pt x="2601" y="82"/>
                    <a:pt x="1864" y="82"/>
                  </a:cubicBezTo>
                  <a:cubicBezTo>
                    <a:pt x="1781" y="82"/>
                    <a:pt x="1688" y="94"/>
                    <a:pt x="1606" y="118"/>
                  </a:cubicBezTo>
                  <a:cubicBezTo>
                    <a:pt x="1559" y="71"/>
                    <a:pt x="1512" y="35"/>
                    <a:pt x="1453" y="1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30"/>
            <p:cNvSpPr/>
            <p:nvPr/>
          </p:nvSpPr>
          <p:spPr>
            <a:xfrm>
              <a:off x="5409575" y="1987594"/>
              <a:ext cx="257894" cy="141717"/>
            </a:xfrm>
            <a:custGeom>
              <a:avLst/>
              <a:gdLst/>
              <a:ahLst/>
              <a:cxnLst/>
              <a:rect l="l" t="t" r="r" b="b"/>
              <a:pathLst>
                <a:path w="7230" h="3973" extrusionOk="0">
                  <a:moveTo>
                    <a:pt x="3960" y="1"/>
                  </a:moveTo>
                  <a:cubicBezTo>
                    <a:pt x="3059" y="1"/>
                    <a:pt x="2297" y="599"/>
                    <a:pt x="2051" y="1419"/>
                  </a:cubicBezTo>
                  <a:cubicBezTo>
                    <a:pt x="1617" y="1454"/>
                    <a:pt x="1243" y="1711"/>
                    <a:pt x="1044" y="2086"/>
                  </a:cubicBezTo>
                  <a:lnTo>
                    <a:pt x="938" y="2086"/>
                  </a:lnTo>
                  <a:cubicBezTo>
                    <a:pt x="423" y="2086"/>
                    <a:pt x="1" y="2508"/>
                    <a:pt x="1" y="3023"/>
                  </a:cubicBezTo>
                  <a:cubicBezTo>
                    <a:pt x="1" y="3551"/>
                    <a:pt x="423" y="3973"/>
                    <a:pt x="938" y="3973"/>
                  </a:cubicBezTo>
                  <a:lnTo>
                    <a:pt x="5952" y="3973"/>
                  </a:lnTo>
                  <a:cubicBezTo>
                    <a:pt x="6655" y="3973"/>
                    <a:pt x="7229" y="3398"/>
                    <a:pt x="7229" y="2684"/>
                  </a:cubicBezTo>
                  <a:cubicBezTo>
                    <a:pt x="7229" y="2192"/>
                    <a:pt x="6948" y="1770"/>
                    <a:pt x="6537" y="1559"/>
                  </a:cubicBezTo>
                  <a:cubicBezTo>
                    <a:pt x="6573" y="1477"/>
                    <a:pt x="6584" y="1395"/>
                    <a:pt x="6584" y="1302"/>
                  </a:cubicBezTo>
                  <a:cubicBezTo>
                    <a:pt x="6584" y="868"/>
                    <a:pt x="6233" y="516"/>
                    <a:pt x="5800" y="516"/>
                  </a:cubicBezTo>
                  <a:cubicBezTo>
                    <a:pt x="5659" y="516"/>
                    <a:pt x="5530" y="563"/>
                    <a:pt x="5413" y="622"/>
                  </a:cubicBezTo>
                  <a:cubicBezTo>
                    <a:pt x="5050" y="235"/>
                    <a:pt x="4535" y="1"/>
                    <a:pt x="3960" y="1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30"/>
            <p:cNvSpPr/>
            <p:nvPr/>
          </p:nvSpPr>
          <p:spPr>
            <a:xfrm>
              <a:off x="5717974" y="2116754"/>
              <a:ext cx="24684" cy="24648"/>
            </a:xfrm>
            <a:custGeom>
              <a:avLst/>
              <a:gdLst/>
              <a:ahLst/>
              <a:cxnLst/>
              <a:rect l="l" t="t" r="r" b="b"/>
              <a:pathLst>
                <a:path w="692" h="691" extrusionOk="0">
                  <a:moveTo>
                    <a:pt x="340" y="0"/>
                  </a:moveTo>
                  <a:cubicBezTo>
                    <a:pt x="153" y="0"/>
                    <a:pt x="0" y="152"/>
                    <a:pt x="0" y="352"/>
                  </a:cubicBezTo>
                  <a:cubicBezTo>
                    <a:pt x="0" y="539"/>
                    <a:pt x="153" y="691"/>
                    <a:pt x="340" y="691"/>
                  </a:cubicBezTo>
                  <a:cubicBezTo>
                    <a:pt x="539" y="691"/>
                    <a:pt x="692" y="539"/>
                    <a:pt x="692" y="352"/>
                  </a:cubicBezTo>
                  <a:cubicBezTo>
                    <a:pt x="692" y="152"/>
                    <a:pt x="539" y="0"/>
                    <a:pt x="340" y="0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6318;p30"/>
            <p:cNvSpPr/>
            <p:nvPr/>
          </p:nvSpPr>
          <p:spPr>
            <a:xfrm>
              <a:off x="5599302" y="2177749"/>
              <a:ext cx="24684" cy="24684"/>
            </a:xfrm>
            <a:custGeom>
              <a:avLst/>
              <a:gdLst/>
              <a:ahLst/>
              <a:cxnLst/>
              <a:rect l="l" t="t" r="r" b="b"/>
              <a:pathLst>
                <a:path w="692" h="692" extrusionOk="0">
                  <a:moveTo>
                    <a:pt x="340" y="0"/>
                  </a:moveTo>
                  <a:cubicBezTo>
                    <a:pt x="153" y="0"/>
                    <a:pt x="0" y="152"/>
                    <a:pt x="0" y="340"/>
                  </a:cubicBezTo>
                  <a:cubicBezTo>
                    <a:pt x="0" y="527"/>
                    <a:pt x="153" y="691"/>
                    <a:pt x="340" y="691"/>
                  </a:cubicBezTo>
                  <a:cubicBezTo>
                    <a:pt x="539" y="691"/>
                    <a:pt x="692" y="527"/>
                    <a:pt x="692" y="340"/>
                  </a:cubicBezTo>
                  <a:cubicBezTo>
                    <a:pt x="692" y="152"/>
                    <a:pt x="539" y="0"/>
                    <a:pt x="340" y="0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9" name="Google Shape;6319;p30"/>
            <p:cNvSpPr/>
            <p:nvPr/>
          </p:nvSpPr>
          <p:spPr>
            <a:xfrm>
              <a:off x="5764345" y="2258362"/>
              <a:ext cx="24684" cy="24719"/>
            </a:xfrm>
            <a:custGeom>
              <a:avLst/>
              <a:gdLst/>
              <a:ahLst/>
              <a:cxnLst/>
              <a:rect l="l" t="t" r="r" b="b"/>
              <a:pathLst>
                <a:path w="692" h="693" extrusionOk="0">
                  <a:moveTo>
                    <a:pt x="340" y="1"/>
                  </a:moveTo>
                  <a:cubicBezTo>
                    <a:pt x="153" y="1"/>
                    <a:pt x="1" y="154"/>
                    <a:pt x="1" y="352"/>
                  </a:cubicBezTo>
                  <a:cubicBezTo>
                    <a:pt x="1" y="540"/>
                    <a:pt x="153" y="692"/>
                    <a:pt x="340" y="692"/>
                  </a:cubicBezTo>
                  <a:cubicBezTo>
                    <a:pt x="527" y="692"/>
                    <a:pt x="691" y="540"/>
                    <a:pt x="691" y="352"/>
                  </a:cubicBezTo>
                  <a:cubicBezTo>
                    <a:pt x="691" y="154"/>
                    <a:pt x="527" y="1"/>
                    <a:pt x="340" y="1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0" name="Google Shape;6320;p30"/>
            <p:cNvSpPr/>
            <p:nvPr/>
          </p:nvSpPr>
          <p:spPr>
            <a:xfrm>
              <a:off x="5445138" y="2153529"/>
              <a:ext cx="24648" cy="24648"/>
            </a:xfrm>
            <a:custGeom>
              <a:avLst/>
              <a:gdLst/>
              <a:ahLst/>
              <a:cxnLst/>
              <a:rect l="l" t="t" r="r" b="b"/>
              <a:pathLst>
                <a:path w="691" h="691" extrusionOk="0">
                  <a:moveTo>
                    <a:pt x="339" y="0"/>
                  </a:moveTo>
                  <a:cubicBezTo>
                    <a:pt x="152" y="0"/>
                    <a:pt x="0" y="164"/>
                    <a:pt x="0" y="351"/>
                  </a:cubicBezTo>
                  <a:cubicBezTo>
                    <a:pt x="0" y="539"/>
                    <a:pt x="152" y="691"/>
                    <a:pt x="339" y="691"/>
                  </a:cubicBezTo>
                  <a:cubicBezTo>
                    <a:pt x="527" y="691"/>
                    <a:pt x="691" y="539"/>
                    <a:pt x="691" y="351"/>
                  </a:cubicBezTo>
                  <a:cubicBezTo>
                    <a:pt x="691" y="164"/>
                    <a:pt x="527" y="0"/>
                    <a:pt x="339" y="0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1" name="Google Shape;6321;p30"/>
            <p:cNvSpPr/>
            <p:nvPr/>
          </p:nvSpPr>
          <p:spPr>
            <a:xfrm>
              <a:off x="5667823" y="2178141"/>
              <a:ext cx="37239" cy="37239"/>
            </a:xfrm>
            <a:custGeom>
              <a:avLst/>
              <a:gdLst/>
              <a:ahLst/>
              <a:cxnLst/>
              <a:rect l="l" t="t" r="r" b="b"/>
              <a:pathLst>
                <a:path w="1044" h="1044" extrusionOk="0">
                  <a:moveTo>
                    <a:pt x="516" y="1"/>
                  </a:moveTo>
                  <a:cubicBezTo>
                    <a:pt x="235" y="1"/>
                    <a:pt x="0" y="235"/>
                    <a:pt x="0" y="528"/>
                  </a:cubicBezTo>
                  <a:cubicBezTo>
                    <a:pt x="0" y="809"/>
                    <a:pt x="235" y="1044"/>
                    <a:pt x="516" y="1044"/>
                  </a:cubicBezTo>
                  <a:cubicBezTo>
                    <a:pt x="809" y="1044"/>
                    <a:pt x="1043" y="809"/>
                    <a:pt x="1043" y="528"/>
                  </a:cubicBezTo>
                  <a:cubicBezTo>
                    <a:pt x="1043" y="235"/>
                    <a:pt x="809" y="1"/>
                    <a:pt x="516" y="1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2" name="Google Shape;6322;p30"/>
            <p:cNvSpPr/>
            <p:nvPr/>
          </p:nvSpPr>
          <p:spPr>
            <a:xfrm>
              <a:off x="5562134" y="2281369"/>
              <a:ext cx="37204" cy="37204"/>
            </a:xfrm>
            <a:custGeom>
              <a:avLst/>
              <a:gdLst/>
              <a:ahLst/>
              <a:cxnLst/>
              <a:rect l="l" t="t" r="r" b="b"/>
              <a:pathLst>
                <a:path w="1043" h="1043" extrusionOk="0">
                  <a:moveTo>
                    <a:pt x="515" y="1"/>
                  </a:moveTo>
                  <a:cubicBezTo>
                    <a:pt x="234" y="1"/>
                    <a:pt x="0" y="235"/>
                    <a:pt x="0" y="527"/>
                  </a:cubicBezTo>
                  <a:cubicBezTo>
                    <a:pt x="0" y="808"/>
                    <a:pt x="234" y="1043"/>
                    <a:pt x="515" y="1043"/>
                  </a:cubicBezTo>
                  <a:cubicBezTo>
                    <a:pt x="808" y="1043"/>
                    <a:pt x="1042" y="808"/>
                    <a:pt x="1042" y="527"/>
                  </a:cubicBezTo>
                  <a:cubicBezTo>
                    <a:pt x="1042" y="235"/>
                    <a:pt x="808" y="1"/>
                    <a:pt x="515" y="1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3" name="Google Shape;6323;p30"/>
            <p:cNvSpPr/>
            <p:nvPr/>
          </p:nvSpPr>
          <p:spPr>
            <a:xfrm>
              <a:off x="5549150" y="2212848"/>
              <a:ext cx="24719" cy="24684"/>
            </a:xfrm>
            <a:custGeom>
              <a:avLst/>
              <a:gdLst/>
              <a:ahLst/>
              <a:cxnLst/>
              <a:rect l="l" t="t" r="r" b="b"/>
              <a:pathLst>
                <a:path w="693" h="692" extrusionOk="0">
                  <a:moveTo>
                    <a:pt x="341" y="0"/>
                  </a:moveTo>
                  <a:cubicBezTo>
                    <a:pt x="153" y="0"/>
                    <a:pt x="0" y="164"/>
                    <a:pt x="0" y="352"/>
                  </a:cubicBezTo>
                  <a:cubicBezTo>
                    <a:pt x="0" y="539"/>
                    <a:pt x="153" y="691"/>
                    <a:pt x="341" y="691"/>
                  </a:cubicBezTo>
                  <a:cubicBezTo>
                    <a:pt x="539" y="691"/>
                    <a:pt x="692" y="539"/>
                    <a:pt x="692" y="352"/>
                  </a:cubicBezTo>
                  <a:cubicBezTo>
                    <a:pt x="692" y="164"/>
                    <a:pt x="539" y="0"/>
                    <a:pt x="341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4" name="Google Shape;6324;p30"/>
            <p:cNvSpPr/>
            <p:nvPr/>
          </p:nvSpPr>
          <p:spPr>
            <a:xfrm>
              <a:off x="5438824" y="2281369"/>
              <a:ext cx="36811" cy="37204"/>
            </a:xfrm>
            <a:custGeom>
              <a:avLst/>
              <a:gdLst/>
              <a:ahLst/>
              <a:cxnLst/>
              <a:rect l="l" t="t" r="r" b="b"/>
              <a:pathLst>
                <a:path w="1032" h="1043" extrusionOk="0">
                  <a:moveTo>
                    <a:pt x="516" y="1"/>
                  </a:moveTo>
                  <a:cubicBezTo>
                    <a:pt x="235" y="1"/>
                    <a:pt x="1" y="235"/>
                    <a:pt x="1" y="527"/>
                  </a:cubicBezTo>
                  <a:cubicBezTo>
                    <a:pt x="1" y="808"/>
                    <a:pt x="235" y="1043"/>
                    <a:pt x="516" y="1043"/>
                  </a:cubicBezTo>
                  <a:cubicBezTo>
                    <a:pt x="810" y="1043"/>
                    <a:pt x="1032" y="808"/>
                    <a:pt x="1032" y="527"/>
                  </a:cubicBezTo>
                  <a:cubicBezTo>
                    <a:pt x="1032" y="235"/>
                    <a:pt x="810" y="1"/>
                    <a:pt x="516" y="1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5" name="Google Shape;6325;p30"/>
            <p:cNvSpPr/>
            <p:nvPr/>
          </p:nvSpPr>
          <p:spPr>
            <a:xfrm>
              <a:off x="5541232" y="2154350"/>
              <a:ext cx="15481" cy="15481"/>
            </a:xfrm>
            <a:custGeom>
              <a:avLst/>
              <a:gdLst/>
              <a:ahLst/>
              <a:cxnLst/>
              <a:rect l="l" t="t" r="r" b="b"/>
              <a:pathLst>
                <a:path w="434" h="434" extrusionOk="0">
                  <a:moveTo>
                    <a:pt x="222" y="0"/>
                  </a:moveTo>
                  <a:cubicBezTo>
                    <a:pt x="105" y="0"/>
                    <a:pt x="0" y="105"/>
                    <a:pt x="0" y="223"/>
                  </a:cubicBezTo>
                  <a:cubicBezTo>
                    <a:pt x="0" y="340"/>
                    <a:pt x="105" y="433"/>
                    <a:pt x="222" y="433"/>
                  </a:cubicBezTo>
                  <a:cubicBezTo>
                    <a:pt x="340" y="433"/>
                    <a:pt x="433" y="340"/>
                    <a:pt x="433" y="223"/>
                  </a:cubicBezTo>
                  <a:cubicBezTo>
                    <a:pt x="433" y="105"/>
                    <a:pt x="340" y="0"/>
                    <a:pt x="222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6" name="Google Shape;6326;p30"/>
            <p:cNvSpPr/>
            <p:nvPr/>
          </p:nvSpPr>
          <p:spPr>
            <a:xfrm>
              <a:off x="5626018" y="2231646"/>
              <a:ext cx="15516" cy="15053"/>
            </a:xfrm>
            <a:custGeom>
              <a:avLst/>
              <a:gdLst/>
              <a:ahLst/>
              <a:cxnLst/>
              <a:rect l="l" t="t" r="r" b="b"/>
              <a:pathLst>
                <a:path w="435" h="422" extrusionOk="0">
                  <a:moveTo>
                    <a:pt x="224" y="0"/>
                  </a:moveTo>
                  <a:cubicBezTo>
                    <a:pt x="107" y="0"/>
                    <a:pt x="1" y="94"/>
                    <a:pt x="1" y="211"/>
                  </a:cubicBezTo>
                  <a:cubicBezTo>
                    <a:pt x="1" y="328"/>
                    <a:pt x="107" y="422"/>
                    <a:pt x="224" y="422"/>
                  </a:cubicBezTo>
                  <a:cubicBezTo>
                    <a:pt x="341" y="422"/>
                    <a:pt x="435" y="328"/>
                    <a:pt x="435" y="211"/>
                  </a:cubicBezTo>
                  <a:cubicBezTo>
                    <a:pt x="435" y="94"/>
                    <a:pt x="341" y="0"/>
                    <a:pt x="224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7" name="Google Shape;6327;p30"/>
            <p:cNvSpPr/>
            <p:nvPr/>
          </p:nvSpPr>
          <p:spPr>
            <a:xfrm>
              <a:off x="5655267" y="2148500"/>
              <a:ext cx="15516" cy="15088"/>
            </a:xfrm>
            <a:custGeom>
              <a:avLst/>
              <a:gdLst/>
              <a:ahLst/>
              <a:cxnLst/>
              <a:rect l="l" t="t" r="r" b="b"/>
              <a:pathLst>
                <a:path w="435" h="423" extrusionOk="0">
                  <a:moveTo>
                    <a:pt x="224" y="0"/>
                  </a:moveTo>
                  <a:cubicBezTo>
                    <a:pt x="107" y="0"/>
                    <a:pt x="1" y="94"/>
                    <a:pt x="1" y="211"/>
                  </a:cubicBezTo>
                  <a:cubicBezTo>
                    <a:pt x="1" y="328"/>
                    <a:pt x="107" y="422"/>
                    <a:pt x="224" y="422"/>
                  </a:cubicBezTo>
                  <a:cubicBezTo>
                    <a:pt x="341" y="422"/>
                    <a:pt x="435" y="328"/>
                    <a:pt x="435" y="211"/>
                  </a:cubicBezTo>
                  <a:cubicBezTo>
                    <a:pt x="435" y="94"/>
                    <a:pt x="341" y="0"/>
                    <a:pt x="224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30"/>
            <p:cNvSpPr/>
            <p:nvPr/>
          </p:nvSpPr>
          <p:spPr>
            <a:xfrm>
              <a:off x="5752645" y="2177749"/>
              <a:ext cx="15481" cy="15088"/>
            </a:xfrm>
            <a:custGeom>
              <a:avLst/>
              <a:gdLst/>
              <a:ahLst/>
              <a:cxnLst/>
              <a:rect l="l" t="t" r="r" b="b"/>
              <a:pathLst>
                <a:path w="434" h="423" extrusionOk="0">
                  <a:moveTo>
                    <a:pt x="212" y="0"/>
                  </a:moveTo>
                  <a:cubicBezTo>
                    <a:pt x="94" y="0"/>
                    <a:pt x="1" y="94"/>
                    <a:pt x="1" y="211"/>
                  </a:cubicBezTo>
                  <a:cubicBezTo>
                    <a:pt x="1" y="328"/>
                    <a:pt x="94" y="422"/>
                    <a:pt x="212" y="422"/>
                  </a:cubicBezTo>
                  <a:cubicBezTo>
                    <a:pt x="340" y="422"/>
                    <a:pt x="434" y="328"/>
                    <a:pt x="434" y="211"/>
                  </a:cubicBezTo>
                  <a:cubicBezTo>
                    <a:pt x="434" y="94"/>
                    <a:pt x="340" y="0"/>
                    <a:pt x="212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30"/>
            <p:cNvSpPr/>
            <p:nvPr/>
          </p:nvSpPr>
          <p:spPr>
            <a:xfrm>
              <a:off x="5509878" y="2277588"/>
              <a:ext cx="15053" cy="15516"/>
            </a:xfrm>
            <a:custGeom>
              <a:avLst/>
              <a:gdLst/>
              <a:ahLst/>
              <a:cxnLst/>
              <a:rect l="l" t="t" r="r" b="b"/>
              <a:pathLst>
                <a:path w="422" h="435" extrusionOk="0">
                  <a:moveTo>
                    <a:pt x="211" y="1"/>
                  </a:moveTo>
                  <a:cubicBezTo>
                    <a:pt x="94" y="1"/>
                    <a:pt x="0" y="94"/>
                    <a:pt x="0" y="224"/>
                  </a:cubicBezTo>
                  <a:cubicBezTo>
                    <a:pt x="0" y="341"/>
                    <a:pt x="94" y="435"/>
                    <a:pt x="211" y="435"/>
                  </a:cubicBezTo>
                  <a:cubicBezTo>
                    <a:pt x="328" y="435"/>
                    <a:pt x="422" y="341"/>
                    <a:pt x="422" y="224"/>
                  </a:cubicBezTo>
                  <a:cubicBezTo>
                    <a:pt x="422" y="94"/>
                    <a:pt x="328" y="1"/>
                    <a:pt x="211" y="1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30"/>
            <p:cNvSpPr/>
            <p:nvPr/>
          </p:nvSpPr>
          <p:spPr>
            <a:xfrm>
              <a:off x="5409575" y="2191517"/>
              <a:ext cx="15516" cy="15516"/>
            </a:xfrm>
            <a:custGeom>
              <a:avLst/>
              <a:gdLst/>
              <a:ahLst/>
              <a:cxnLst/>
              <a:rect l="l" t="t" r="r" b="b"/>
              <a:pathLst>
                <a:path w="435" h="435" extrusionOk="0">
                  <a:moveTo>
                    <a:pt x="212" y="1"/>
                  </a:moveTo>
                  <a:cubicBezTo>
                    <a:pt x="95" y="1"/>
                    <a:pt x="1" y="94"/>
                    <a:pt x="1" y="211"/>
                  </a:cubicBezTo>
                  <a:cubicBezTo>
                    <a:pt x="1" y="329"/>
                    <a:pt x="95" y="434"/>
                    <a:pt x="212" y="434"/>
                  </a:cubicBezTo>
                  <a:cubicBezTo>
                    <a:pt x="329" y="434"/>
                    <a:pt x="435" y="329"/>
                    <a:pt x="435" y="211"/>
                  </a:cubicBezTo>
                  <a:cubicBezTo>
                    <a:pt x="435" y="94"/>
                    <a:pt x="329" y="1"/>
                    <a:pt x="212" y="1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30"/>
            <p:cNvSpPr/>
            <p:nvPr/>
          </p:nvSpPr>
          <p:spPr>
            <a:xfrm>
              <a:off x="5657372" y="2228293"/>
              <a:ext cx="89460" cy="48119"/>
            </a:xfrm>
            <a:custGeom>
              <a:avLst/>
              <a:gdLst/>
              <a:ahLst/>
              <a:cxnLst/>
              <a:rect l="l" t="t" r="r" b="b"/>
              <a:pathLst>
                <a:path w="2508" h="1349" extrusionOk="0">
                  <a:moveTo>
                    <a:pt x="1828" y="0"/>
                  </a:moveTo>
                  <a:cubicBezTo>
                    <a:pt x="1641" y="0"/>
                    <a:pt x="1465" y="83"/>
                    <a:pt x="1336" y="223"/>
                  </a:cubicBezTo>
                  <a:cubicBezTo>
                    <a:pt x="1277" y="282"/>
                    <a:pt x="1277" y="375"/>
                    <a:pt x="1348" y="434"/>
                  </a:cubicBezTo>
                  <a:cubicBezTo>
                    <a:pt x="1376" y="462"/>
                    <a:pt x="1412" y="476"/>
                    <a:pt x="1448" y="476"/>
                  </a:cubicBezTo>
                  <a:cubicBezTo>
                    <a:pt x="1488" y="476"/>
                    <a:pt x="1528" y="459"/>
                    <a:pt x="1558" y="422"/>
                  </a:cubicBezTo>
                  <a:cubicBezTo>
                    <a:pt x="1629" y="352"/>
                    <a:pt x="1735" y="305"/>
                    <a:pt x="1828" y="305"/>
                  </a:cubicBezTo>
                  <a:cubicBezTo>
                    <a:pt x="2027" y="305"/>
                    <a:pt x="2191" y="469"/>
                    <a:pt x="2191" y="669"/>
                  </a:cubicBezTo>
                  <a:cubicBezTo>
                    <a:pt x="2191" y="867"/>
                    <a:pt x="2027" y="1031"/>
                    <a:pt x="1828" y="1031"/>
                  </a:cubicBezTo>
                  <a:lnTo>
                    <a:pt x="153" y="1031"/>
                  </a:lnTo>
                  <a:cubicBezTo>
                    <a:pt x="71" y="1031"/>
                    <a:pt x="1" y="1102"/>
                    <a:pt x="1" y="1195"/>
                  </a:cubicBezTo>
                  <a:cubicBezTo>
                    <a:pt x="1" y="1278"/>
                    <a:pt x="71" y="1348"/>
                    <a:pt x="153" y="1348"/>
                  </a:cubicBezTo>
                  <a:lnTo>
                    <a:pt x="1828" y="1348"/>
                  </a:lnTo>
                  <a:cubicBezTo>
                    <a:pt x="2203" y="1348"/>
                    <a:pt x="2508" y="1043"/>
                    <a:pt x="2508" y="669"/>
                  </a:cubicBezTo>
                  <a:cubicBezTo>
                    <a:pt x="2508" y="305"/>
                    <a:pt x="2203" y="0"/>
                    <a:pt x="1828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30"/>
            <p:cNvSpPr/>
            <p:nvPr/>
          </p:nvSpPr>
          <p:spPr>
            <a:xfrm>
              <a:off x="5699569" y="2289716"/>
              <a:ext cx="25932" cy="11307"/>
            </a:xfrm>
            <a:custGeom>
              <a:avLst/>
              <a:gdLst/>
              <a:ahLst/>
              <a:cxnLst/>
              <a:rect l="l" t="t" r="r" b="b"/>
              <a:pathLst>
                <a:path w="727" h="317" extrusionOk="0">
                  <a:moveTo>
                    <a:pt x="165" y="1"/>
                  </a:moveTo>
                  <a:cubicBezTo>
                    <a:pt x="71" y="1"/>
                    <a:pt x="1" y="71"/>
                    <a:pt x="1" y="153"/>
                  </a:cubicBezTo>
                  <a:cubicBezTo>
                    <a:pt x="1" y="246"/>
                    <a:pt x="71" y="317"/>
                    <a:pt x="165" y="317"/>
                  </a:cubicBezTo>
                  <a:lnTo>
                    <a:pt x="563" y="317"/>
                  </a:lnTo>
                  <a:cubicBezTo>
                    <a:pt x="657" y="317"/>
                    <a:pt x="727" y="246"/>
                    <a:pt x="727" y="153"/>
                  </a:cubicBezTo>
                  <a:cubicBezTo>
                    <a:pt x="727" y="71"/>
                    <a:pt x="657" y="1"/>
                    <a:pt x="563" y="1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30"/>
            <p:cNvSpPr/>
            <p:nvPr/>
          </p:nvSpPr>
          <p:spPr>
            <a:xfrm>
              <a:off x="5638182" y="2289716"/>
              <a:ext cx="48047" cy="11307"/>
            </a:xfrm>
            <a:custGeom>
              <a:avLst/>
              <a:gdLst/>
              <a:ahLst/>
              <a:cxnLst/>
              <a:rect l="l" t="t" r="r" b="b"/>
              <a:pathLst>
                <a:path w="1347" h="317" extrusionOk="0">
                  <a:moveTo>
                    <a:pt x="164" y="1"/>
                  </a:moveTo>
                  <a:cubicBezTo>
                    <a:pt x="70" y="1"/>
                    <a:pt x="0" y="71"/>
                    <a:pt x="0" y="153"/>
                  </a:cubicBezTo>
                  <a:cubicBezTo>
                    <a:pt x="0" y="246"/>
                    <a:pt x="70" y="317"/>
                    <a:pt x="164" y="317"/>
                  </a:cubicBezTo>
                  <a:lnTo>
                    <a:pt x="1195" y="317"/>
                  </a:lnTo>
                  <a:cubicBezTo>
                    <a:pt x="1276" y="317"/>
                    <a:pt x="1347" y="246"/>
                    <a:pt x="1347" y="153"/>
                  </a:cubicBezTo>
                  <a:cubicBezTo>
                    <a:pt x="1347" y="71"/>
                    <a:pt x="1276" y="1"/>
                    <a:pt x="1195" y="1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30"/>
            <p:cNvSpPr/>
            <p:nvPr/>
          </p:nvSpPr>
          <p:spPr>
            <a:xfrm>
              <a:off x="5436756" y="2183599"/>
              <a:ext cx="89460" cy="48083"/>
            </a:xfrm>
            <a:custGeom>
              <a:avLst/>
              <a:gdLst/>
              <a:ahLst/>
              <a:cxnLst/>
              <a:rect l="l" t="t" r="r" b="b"/>
              <a:pathLst>
                <a:path w="2508" h="1348" extrusionOk="0">
                  <a:moveTo>
                    <a:pt x="1828" y="0"/>
                  </a:moveTo>
                  <a:cubicBezTo>
                    <a:pt x="1641" y="0"/>
                    <a:pt x="1465" y="82"/>
                    <a:pt x="1336" y="223"/>
                  </a:cubicBezTo>
                  <a:cubicBezTo>
                    <a:pt x="1277" y="282"/>
                    <a:pt x="1277" y="375"/>
                    <a:pt x="1347" y="433"/>
                  </a:cubicBezTo>
                  <a:cubicBezTo>
                    <a:pt x="1377" y="463"/>
                    <a:pt x="1418" y="478"/>
                    <a:pt x="1459" y="478"/>
                  </a:cubicBezTo>
                  <a:cubicBezTo>
                    <a:pt x="1500" y="478"/>
                    <a:pt x="1541" y="463"/>
                    <a:pt x="1570" y="433"/>
                  </a:cubicBezTo>
                  <a:cubicBezTo>
                    <a:pt x="1629" y="352"/>
                    <a:pt x="1734" y="316"/>
                    <a:pt x="1828" y="316"/>
                  </a:cubicBezTo>
                  <a:cubicBezTo>
                    <a:pt x="2039" y="316"/>
                    <a:pt x="2191" y="469"/>
                    <a:pt x="2191" y="668"/>
                  </a:cubicBezTo>
                  <a:cubicBezTo>
                    <a:pt x="2191" y="867"/>
                    <a:pt x="2039" y="1031"/>
                    <a:pt x="1828" y="1031"/>
                  </a:cubicBezTo>
                  <a:lnTo>
                    <a:pt x="153" y="1031"/>
                  </a:lnTo>
                  <a:cubicBezTo>
                    <a:pt x="71" y="1031"/>
                    <a:pt x="1" y="1102"/>
                    <a:pt x="1" y="1195"/>
                  </a:cubicBezTo>
                  <a:cubicBezTo>
                    <a:pt x="1" y="1277"/>
                    <a:pt x="71" y="1347"/>
                    <a:pt x="153" y="1347"/>
                  </a:cubicBezTo>
                  <a:lnTo>
                    <a:pt x="1828" y="1347"/>
                  </a:lnTo>
                  <a:cubicBezTo>
                    <a:pt x="2203" y="1347"/>
                    <a:pt x="2508" y="1043"/>
                    <a:pt x="2508" y="668"/>
                  </a:cubicBezTo>
                  <a:cubicBezTo>
                    <a:pt x="2508" y="305"/>
                    <a:pt x="2203" y="0"/>
                    <a:pt x="1828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30"/>
            <p:cNvSpPr/>
            <p:nvPr/>
          </p:nvSpPr>
          <p:spPr>
            <a:xfrm>
              <a:off x="5478953" y="2245022"/>
              <a:ext cx="25932" cy="11307"/>
            </a:xfrm>
            <a:custGeom>
              <a:avLst/>
              <a:gdLst/>
              <a:ahLst/>
              <a:cxnLst/>
              <a:rect l="l" t="t" r="r" b="b"/>
              <a:pathLst>
                <a:path w="727" h="317" extrusionOk="0">
                  <a:moveTo>
                    <a:pt x="164" y="0"/>
                  </a:moveTo>
                  <a:cubicBezTo>
                    <a:pt x="71" y="0"/>
                    <a:pt x="0" y="70"/>
                    <a:pt x="0" y="164"/>
                  </a:cubicBezTo>
                  <a:cubicBezTo>
                    <a:pt x="0" y="246"/>
                    <a:pt x="71" y="317"/>
                    <a:pt x="164" y="317"/>
                  </a:cubicBezTo>
                  <a:lnTo>
                    <a:pt x="563" y="317"/>
                  </a:lnTo>
                  <a:cubicBezTo>
                    <a:pt x="656" y="317"/>
                    <a:pt x="727" y="246"/>
                    <a:pt x="727" y="164"/>
                  </a:cubicBezTo>
                  <a:cubicBezTo>
                    <a:pt x="727" y="70"/>
                    <a:pt x="656" y="0"/>
                    <a:pt x="563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30"/>
            <p:cNvSpPr/>
            <p:nvPr/>
          </p:nvSpPr>
          <p:spPr>
            <a:xfrm>
              <a:off x="5417958" y="2245022"/>
              <a:ext cx="47655" cy="11307"/>
            </a:xfrm>
            <a:custGeom>
              <a:avLst/>
              <a:gdLst/>
              <a:ahLst/>
              <a:cxnLst/>
              <a:rect l="l" t="t" r="r" b="b"/>
              <a:pathLst>
                <a:path w="1336" h="317" extrusionOk="0">
                  <a:moveTo>
                    <a:pt x="153" y="0"/>
                  </a:moveTo>
                  <a:cubicBezTo>
                    <a:pt x="70" y="0"/>
                    <a:pt x="0" y="70"/>
                    <a:pt x="0" y="164"/>
                  </a:cubicBezTo>
                  <a:cubicBezTo>
                    <a:pt x="0" y="246"/>
                    <a:pt x="70" y="317"/>
                    <a:pt x="153" y="317"/>
                  </a:cubicBezTo>
                  <a:lnTo>
                    <a:pt x="1184" y="317"/>
                  </a:lnTo>
                  <a:cubicBezTo>
                    <a:pt x="1265" y="317"/>
                    <a:pt x="1336" y="246"/>
                    <a:pt x="1336" y="164"/>
                  </a:cubicBezTo>
                  <a:cubicBezTo>
                    <a:pt x="1336" y="70"/>
                    <a:pt x="1265" y="0"/>
                    <a:pt x="1184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37" name="Google Shape;6337;p30"/>
          <p:cNvGrpSpPr/>
          <p:nvPr/>
        </p:nvGrpSpPr>
        <p:grpSpPr>
          <a:xfrm>
            <a:off x="5972075" y="1920804"/>
            <a:ext cx="432050" cy="305942"/>
            <a:chOff x="4163567" y="2696707"/>
            <a:chExt cx="379457" cy="268700"/>
          </a:xfrm>
        </p:grpSpPr>
        <p:sp>
          <p:nvSpPr>
            <p:cNvPr id="6338" name="Google Shape;6338;p30"/>
            <p:cNvSpPr/>
            <p:nvPr/>
          </p:nvSpPr>
          <p:spPr>
            <a:xfrm>
              <a:off x="4480312" y="2825404"/>
              <a:ext cx="56002" cy="54361"/>
            </a:xfrm>
            <a:custGeom>
              <a:avLst/>
              <a:gdLst/>
              <a:ahLst/>
              <a:cxnLst/>
              <a:rect l="l" t="t" r="r" b="b"/>
              <a:pathLst>
                <a:path w="1570" h="1524" extrusionOk="0">
                  <a:moveTo>
                    <a:pt x="153" y="1"/>
                  </a:moveTo>
                  <a:cubicBezTo>
                    <a:pt x="71" y="1"/>
                    <a:pt x="0" y="71"/>
                    <a:pt x="0" y="165"/>
                  </a:cubicBezTo>
                  <a:cubicBezTo>
                    <a:pt x="0" y="246"/>
                    <a:pt x="71" y="317"/>
                    <a:pt x="153" y="317"/>
                  </a:cubicBezTo>
                  <a:lnTo>
                    <a:pt x="1195" y="317"/>
                  </a:lnTo>
                  <a:cubicBezTo>
                    <a:pt x="1219" y="317"/>
                    <a:pt x="1242" y="340"/>
                    <a:pt x="1242" y="376"/>
                  </a:cubicBezTo>
                  <a:lnTo>
                    <a:pt x="1242" y="1371"/>
                  </a:lnTo>
                  <a:cubicBezTo>
                    <a:pt x="1242" y="1453"/>
                    <a:pt x="1324" y="1524"/>
                    <a:pt x="1406" y="1524"/>
                  </a:cubicBezTo>
                  <a:cubicBezTo>
                    <a:pt x="1500" y="1524"/>
                    <a:pt x="1570" y="1453"/>
                    <a:pt x="1570" y="1371"/>
                  </a:cubicBezTo>
                  <a:lnTo>
                    <a:pt x="1570" y="376"/>
                  </a:lnTo>
                  <a:cubicBezTo>
                    <a:pt x="1570" y="165"/>
                    <a:pt x="1395" y="1"/>
                    <a:pt x="1195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30"/>
            <p:cNvSpPr/>
            <p:nvPr/>
          </p:nvSpPr>
          <p:spPr>
            <a:xfrm>
              <a:off x="4169845" y="2825404"/>
              <a:ext cx="56430" cy="54361"/>
            </a:xfrm>
            <a:custGeom>
              <a:avLst/>
              <a:gdLst/>
              <a:ahLst/>
              <a:cxnLst/>
              <a:rect l="l" t="t" r="r" b="b"/>
              <a:pathLst>
                <a:path w="1582" h="1524" extrusionOk="0">
                  <a:moveTo>
                    <a:pt x="387" y="1"/>
                  </a:moveTo>
                  <a:cubicBezTo>
                    <a:pt x="176" y="1"/>
                    <a:pt x="1" y="165"/>
                    <a:pt x="1" y="376"/>
                  </a:cubicBezTo>
                  <a:lnTo>
                    <a:pt x="1" y="1371"/>
                  </a:lnTo>
                  <a:cubicBezTo>
                    <a:pt x="1" y="1453"/>
                    <a:pt x="82" y="1524"/>
                    <a:pt x="165" y="1524"/>
                  </a:cubicBezTo>
                  <a:cubicBezTo>
                    <a:pt x="259" y="1524"/>
                    <a:pt x="329" y="1453"/>
                    <a:pt x="329" y="1371"/>
                  </a:cubicBezTo>
                  <a:lnTo>
                    <a:pt x="329" y="376"/>
                  </a:lnTo>
                  <a:cubicBezTo>
                    <a:pt x="329" y="340"/>
                    <a:pt x="352" y="317"/>
                    <a:pt x="387" y="317"/>
                  </a:cubicBezTo>
                  <a:lnTo>
                    <a:pt x="1418" y="317"/>
                  </a:lnTo>
                  <a:cubicBezTo>
                    <a:pt x="1512" y="317"/>
                    <a:pt x="1582" y="246"/>
                    <a:pt x="1582" y="165"/>
                  </a:cubicBezTo>
                  <a:cubicBezTo>
                    <a:pt x="1582" y="71"/>
                    <a:pt x="1512" y="1"/>
                    <a:pt x="1418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30"/>
            <p:cNvSpPr/>
            <p:nvPr/>
          </p:nvSpPr>
          <p:spPr>
            <a:xfrm>
              <a:off x="4163567" y="2916076"/>
              <a:ext cx="379457" cy="49332"/>
            </a:xfrm>
            <a:custGeom>
              <a:avLst/>
              <a:gdLst/>
              <a:ahLst/>
              <a:cxnLst/>
              <a:rect l="l" t="t" r="r" b="b"/>
              <a:pathLst>
                <a:path w="10638" h="1383" extrusionOk="0">
                  <a:moveTo>
                    <a:pt x="1" y="0"/>
                  </a:moveTo>
                  <a:lnTo>
                    <a:pt x="1" y="1160"/>
                  </a:lnTo>
                  <a:cubicBezTo>
                    <a:pt x="1" y="1278"/>
                    <a:pt x="94" y="1383"/>
                    <a:pt x="212" y="1383"/>
                  </a:cubicBezTo>
                  <a:lnTo>
                    <a:pt x="10415" y="1383"/>
                  </a:lnTo>
                  <a:cubicBezTo>
                    <a:pt x="10532" y="1383"/>
                    <a:pt x="10637" y="1278"/>
                    <a:pt x="10637" y="1160"/>
                  </a:cubicBezTo>
                  <a:lnTo>
                    <a:pt x="10637" y="0"/>
                  </a:ln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30"/>
            <p:cNvSpPr/>
            <p:nvPr/>
          </p:nvSpPr>
          <p:spPr>
            <a:xfrm>
              <a:off x="4303962" y="2696707"/>
              <a:ext cx="98663" cy="49332"/>
            </a:xfrm>
            <a:custGeom>
              <a:avLst/>
              <a:gdLst/>
              <a:ahLst/>
              <a:cxnLst/>
              <a:rect l="l" t="t" r="r" b="b"/>
              <a:pathLst>
                <a:path w="2766" h="1383" extrusionOk="0">
                  <a:moveTo>
                    <a:pt x="212" y="1"/>
                  </a:moveTo>
                  <a:cubicBezTo>
                    <a:pt x="94" y="1"/>
                    <a:pt x="1" y="106"/>
                    <a:pt x="1" y="223"/>
                  </a:cubicBezTo>
                  <a:lnTo>
                    <a:pt x="1" y="1383"/>
                  </a:lnTo>
                  <a:lnTo>
                    <a:pt x="2765" y="1383"/>
                  </a:lnTo>
                  <a:lnTo>
                    <a:pt x="2765" y="223"/>
                  </a:lnTo>
                  <a:cubicBezTo>
                    <a:pt x="2765" y="106"/>
                    <a:pt x="2672" y="1"/>
                    <a:pt x="2543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30"/>
            <p:cNvSpPr/>
            <p:nvPr/>
          </p:nvSpPr>
          <p:spPr>
            <a:xfrm>
              <a:off x="4303962" y="2726813"/>
              <a:ext cx="98663" cy="19226"/>
            </a:xfrm>
            <a:custGeom>
              <a:avLst/>
              <a:gdLst/>
              <a:ahLst/>
              <a:cxnLst/>
              <a:rect l="l" t="t" r="r" b="b"/>
              <a:pathLst>
                <a:path w="2766" h="539" extrusionOk="0">
                  <a:moveTo>
                    <a:pt x="1" y="0"/>
                  </a:moveTo>
                  <a:lnTo>
                    <a:pt x="1" y="539"/>
                  </a:lnTo>
                  <a:lnTo>
                    <a:pt x="2765" y="539"/>
                  </a:lnTo>
                  <a:lnTo>
                    <a:pt x="2765" y="0"/>
                  </a:ln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30"/>
            <p:cNvSpPr/>
            <p:nvPr/>
          </p:nvSpPr>
          <p:spPr>
            <a:xfrm>
              <a:off x="4514983" y="2916076"/>
              <a:ext cx="28037" cy="49332"/>
            </a:xfrm>
            <a:custGeom>
              <a:avLst/>
              <a:gdLst/>
              <a:ahLst/>
              <a:cxnLst/>
              <a:rect l="l" t="t" r="r" b="b"/>
              <a:pathLst>
                <a:path w="786" h="1383" extrusionOk="0">
                  <a:moveTo>
                    <a:pt x="223" y="0"/>
                  </a:moveTo>
                  <a:lnTo>
                    <a:pt x="223" y="1160"/>
                  </a:lnTo>
                  <a:cubicBezTo>
                    <a:pt x="223" y="1278"/>
                    <a:pt x="118" y="1383"/>
                    <a:pt x="1" y="1383"/>
                  </a:cubicBezTo>
                  <a:lnTo>
                    <a:pt x="563" y="1383"/>
                  </a:lnTo>
                  <a:cubicBezTo>
                    <a:pt x="680" y="1383"/>
                    <a:pt x="785" y="1278"/>
                    <a:pt x="785" y="1160"/>
                  </a:cubicBezTo>
                  <a:lnTo>
                    <a:pt x="785" y="0"/>
                  </a:ln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30"/>
            <p:cNvSpPr/>
            <p:nvPr/>
          </p:nvSpPr>
          <p:spPr>
            <a:xfrm>
              <a:off x="4518336" y="2866352"/>
              <a:ext cx="24684" cy="49760"/>
            </a:xfrm>
            <a:custGeom>
              <a:avLst/>
              <a:gdLst/>
              <a:ahLst/>
              <a:cxnLst/>
              <a:rect l="l" t="t" r="r" b="b"/>
              <a:pathLst>
                <a:path w="692" h="1395" extrusionOk="0">
                  <a:moveTo>
                    <a:pt x="129" y="1"/>
                  </a:moveTo>
                  <a:cubicBezTo>
                    <a:pt x="59" y="1"/>
                    <a:pt x="1" y="59"/>
                    <a:pt x="1" y="141"/>
                  </a:cubicBezTo>
                  <a:lnTo>
                    <a:pt x="1" y="1394"/>
                  </a:lnTo>
                  <a:lnTo>
                    <a:pt x="691" y="1394"/>
                  </a:lnTo>
                  <a:lnTo>
                    <a:pt x="691" y="141"/>
                  </a:lnTo>
                  <a:cubicBezTo>
                    <a:pt x="691" y="59"/>
                    <a:pt x="633" y="1"/>
                    <a:pt x="563" y="1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30"/>
            <p:cNvSpPr/>
            <p:nvPr/>
          </p:nvSpPr>
          <p:spPr>
            <a:xfrm>
              <a:off x="4518336" y="2897278"/>
              <a:ext cx="24684" cy="18834"/>
            </a:xfrm>
            <a:custGeom>
              <a:avLst/>
              <a:gdLst/>
              <a:ahLst/>
              <a:cxnLst/>
              <a:rect l="l" t="t" r="r" b="b"/>
              <a:pathLst>
                <a:path w="692" h="528" extrusionOk="0">
                  <a:moveTo>
                    <a:pt x="1" y="1"/>
                  </a:moveTo>
                  <a:lnTo>
                    <a:pt x="1" y="527"/>
                  </a:lnTo>
                  <a:lnTo>
                    <a:pt x="691" y="527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30"/>
            <p:cNvSpPr/>
            <p:nvPr/>
          </p:nvSpPr>
          <p:spPr>
            <a:xfrm>
              <a:off x="4163567" y="2866352"/>
              <a:ext cx="24719" cy="49760"/>
            </a:xfrm>
            <a:custGeom>
              <a:avLst/>
              <a:gdLst/>
              <a:ahLst/>
              <a:cxnLst/>
              <a:rect l="l" t="t" r="r" b="b"/>
              <a:pathLst>
                <a:path w="693" h="1395" extrusionOk="0">
                  <a:moveTo>
                    <a:pt x="130" y="1"/>
                  </a:moveTo>
                  <a:cubicBezTo>
                    <a:pt x="60" y="1"/>
                    <a:pt x="1" y="59"/>
                    <a:pt x="1" y="141"/>
                  </a:cubicBezTo>
                  <a:lnTo>
                    <a:pt x="1" y="1394"/>
                  </a:lnTo>
                  <a:lnTo>
                    <a:pt x="692" y="1394"/>
                  </a:lnTo>
                  <a:lnTo>
                    <a:pt x="692" y="141"/>
                  </a:lnTo>
                  <a:cubicBezTo>
                    <a:pt x="692" y="59"/>
                    <a:pt x="633" y="1"/>
                    <a:pt x="563" y="1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30"/>
            <p:cNvSpPr/>
            <p:nvPr/>
          </p:nvSpPr>
          <p:spPr>
            <a:xfrm>
              <a:off x="4163567" y="2897278"/>
              <a:ext cx="24719" cy="18834"/>
            </a:xfrm>
            <a:custGeom>
              <a:avLst/>
              <a:gdLst/>
              <a:ahLst/>
              <a:cxnLst/>
              <a:rect l="l" t="t" r="r" b="b"/>
              <a:pathLst>
                <a:path w="693" h="528" extrusionOk="0">
                  <a:moveTo>
                    <a:pt x="1" y="1"/>
                  </a:moveTo>
                  <a:lnTo>
                    <a:pt x="1" y="527"/>
                  </a:lnTo>
                  <a:lnTo>
                    <a:pt x="692" y="527"/>
                  </a:lnTo>
                  <a:lnTo>
                    <a:pt x="692" y="1"/>
                  </a:ln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30"/>
            <p:cNvSpPr/>
            <p:nvPr/>
          </p:nvSpPr>
          <p:spPr>
            <a:xfrm>
              <a:off x="4212898" y="2730986"/>
              <a:ext cx="24684" cy="200144"/>
            </a:xfrm>
            <a:custGeom>
              <a:avLst/>
              <a:gdLst/>
              <a:ahLst/>
              <a:cxnLst/>
              <a:rect l="l" t="t" r="r" b="b"/>
              <a:pathLst>
                <a:path w="692" h="5611" extrusionOk="0">
                  <a:moveTo>
                    <a:pt x="176" y="0"/>
                  </a:moveTo>
                  <a:cubicBezTo>
                    <a:pt x="70" y="0"/>
                    <a:pt x="0" y="71"/>
                    <a:pt x="0" y="164"/>
                  </a:cubicBezTo>
                  <a:lnTo>
                    <a:pt x="0" y="5447"/>
                  </a:lnTo>
                  <a:cubicBezTo>
                    <a:pt x="0" y="5541"/>
                    <a:pt x="70" y="5611"/>
                    <a:pt x="176" y="5611"/>
                  </a:cubicBezTo>
                  <a:lnTo>
                    <a:pt x="515" y="5611"/>
                  </a:lnTo>
                  <a:cubicBezTo>
                    <a:pt x="609" y="5611"/>
                    <a:pt x="692" y="5541"/>
                    <a:pt x="692" y="5447"/>
                  </a:cubicBezTo>
                  <a:lnTo>
                    <a:pt x="692" y="164"/>
                  </a:lnTo>
                  <a:cubicBezTo>
                    <a:pt x="692" y="71"/>
                    <a:pt x="609" y="0"/>
                    <a:pt x="515" y="0"/>
                  </a:cubicBezTo>
                  <a:close/>
                </a:path>
              </a:pathLst>
            </a:custGeom>
            <a:solidFill>
              <a:srgbClr val="FAB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30"/>
            <p:cNvSpPr/>
            <p:nvPr/>
          </p:nvSpPr>
          <p:spPr>
            <a:xfrm>
              <a:off x="4469041" y="2730986"/>
              <a:ext cx="24684" cy="200144"/>
            </a:xfrm>
            <a:custGeom>
              <a:avLst/>
              <a:gdLst/>
              <a:ahLst/>
              <a:cxnLst/>
              <a:rect l="l" t="t" r="r" b="b"/>
              <a:pathLst>
                <a:path w="692" h="5611" extrusionOk="0">
                  <a:moveTo>
                    <a:pt x="164" y="0"/>
                  </a:moveTo>
                  <a:cubicBezTo>
                    <a:pt x="71" y="0"/>
                    <a:pt x="0" y="71"/>
                    <a:pt x="0" y="164"/>
                  </a:cubicBezTo>
                  <a:lnTo>
                    <a:pt x="0" y="5447"/>
                  </a:lnTo>
                  <a:cubicBezTo>
                    <a:pt x="0" y="5541"/>
                    <a:pt x="71" y="5611"/>
                    <a:pt x="164" y="5611"/>
                  </a:cubicBezTo>
                  <a:lnTo>
                    <a:pt x="516" y="5611"/>
                  </a:lnTo>
                  <a:cubicBezTo>
                    <a:pt x="610" y="5611"/>
                    <a:pt x="691" y="5541"/>
                    <a:pt x="691" y="5447"/>
                  </a:cubicBezTo>
                  <a:lnTo>
                    <a:pt x="691" y="164"/>
                  </a:lnTo>
                  <a:cubicBezTo>
                    <a:pt x="691" y="71"/>
                    <a:pt x="610" y="0"/>
                    <a:pt x="516" y="0"/>
                  </a:cubicBezTo>
                  <a:close/>
                </a:path>
              </a:pathLst>
            </a:custGeom>
            <a:solidFill>
              <a:srgbClr val="FAB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30"/>
            <p:cNvSpPr/>
            <p:nvPr/>
          </p:nvSpPr>
          <p:spPr>
            <a:xfrm>
              <a:off x="4469041" y="2901844"/>
              <a:ext cx="24684" cy="29285"/>
            </a:xfrm>
            <a:custGeom>
              <a:avLst/>
              <a:gdLst/>
              <a:ahLst/>
              <a:cxnLst/>
              <a:rect l="l" t="t" r="r" b="b"/>
              <a:pathLst>
                <a:path w="692" h="821" extrusionOk="0">
                  <a:moveTo>
                    <a:pt x="0" y="1"/>
                  </a:moveTo>
                  <a:lnTo>
                    <a:pt x="0" y="657"/>
                  </a:lnTo>
                  <a:cubicBezTo>
                    <a:pt x="0" y="751"/>
                    <a:pt x="71" y="821"/>
                    <a:pt x="164" y="821"/>
                  </a:cubicBezTo>
                  <a:lnTo>
                    <a:pt x="516" y="821"/>
                  </a:lnTo>
                  <a:cubicBezTo>
                    <a:pt x="610" y="821"/>
                    <a:pt x="691" y="751"/>
                    <a:pt x="691" y="657"/>
                  </a:cubicBezTo>
                  <a:lnTo>
                    <a:pt x="691" y="1"/>
                  </a:lnTo>
                  <a:cubicBezTo>
                    <a:pt x="691" y="95"/>
                    <a:pt x="610" y="177"/>
                    <a:pt x="516" y="177"/>
                  </a:cubicBezTo>
                  <a:lnTo>
                    <a:pt x="164" y="177"/>
                  </a:lnTo>
                  <a:cubicBezTo>
                    <a:pt x="71" y="177"/>
                    <a:pt x="0" y="95"/>
                    <a:pt x="0" y="1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30"/>
            <p:cNvSpPr/>
            <p:nvPr/>
          </p:nvSpPr>
          <p:spPr>
            <a:xfrm>
              <a:off x="4212898" y="2901844"/>
              <a:ext cx="24684" cy="29285"/>
            </a:xfrm>
            <a:custGeom>
              <a:avLst/>
              <a:gdLst/>
              <a:ahLst/>
              <a:cxnLst/>
              <a:rect l="l" t="t" r="r" b="b"/>
              <a:pathLst>
                <a:path w="692" h="821" extrusionOk="0">
                  <a:moveTo>
                    <a:pt x="0" y="1"/>
                  </a:moveTo>
                  <a:lnTo>
                    <a:pt x="0" y="657"/>
                  </a:lnTo>
                  <a:cubicBezTo>
                    <a:pt x="0" y="751"/>
                    <a:pt x="70" y="821"/>
                    <a:pt x="176" y="821"/>
                  </a:cubicBezTo>
                  <a:lnTo>
                    <a:pt x="515" y="821"/>
                  </a:lnTo>
                  <a:cubicBezTo>
                    <a:pt x="609" y="821"/>
                    <a:pt x="692" y="751"/>
                    <a:pt x="692" y="657"/>
                  </a:cubicBezTo>
                  <a:lnTo>
                    <a:pt x="692" y="1"/>
                  </a:lnTo>
                  <a:cubicBezTo>
                    <a:pt x="692" y="95"/>
                    <a:pt x="609" y="177"/>
                    <a:pt x="515" y="177"/>
                  </a:cubicBezTo>
                  <a:lnTo>
                    <a:pt x="176" y="177"/>
                  </a:lnTo>
                  <a:cubicBezTo>
                    <a:pt x="70" y="177"/>
                    <a:pt x="0" y="95"/>
                    <a:pt x="0" y="1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30"/>
            <p:cNvSpPr/>
            <p:nvPr/>
          </p:nvSpPr>
          <p:spPr>
            <a:xfrm>
              <a:off x="4237545" y="2746003"/>
              <a:ext cx="231534" cy="170110"/>
            </a:xfrm>
            <a:custGeom>
              <a:avLst/>
              <a:gdLst/>
              <a:ahLst/>
              <a:cxnLst/>
              <a:rect l="l" t="t" r="r" b="b"/>
              <a:pathLst>
                <a:path w="6491" h="4769" extrusionOk="0">
                  <a:moveTo>
                    <a:pt x="1" y="1"/>
                  </a:moveTo>
                  <a:lnTo>
                    <a:pt x="1" y="4768"/>
                  </a:lnTo>
                  <a:lnTo>
                    <a:pt x="6490" y="4768"/>
                  </a:lnTo>
                  <a:lnTo>
                    <a:pt x="6490" y="1"/>
                  </a:ln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30"/>
            <p:cNvSpPr/>
            <p:nvPr/>
          </p:nvSpPr>
          <p:spPr>
            <a:xfrm>
              <a:off x="4237545" y="2746431"/>
              <a:ext cx="231534" cy="169682"/>
            </a:xfrm>
            <a:custGeom>
              <a:avLst/>
              <a:gdLst/>
              <a:ahLst/>
              <a:cxnLst/>
              <a:rect l="l" t="t" r="r" b="b"/>
              <a:pathLst>
                <a:path w="6491" h="4757" extrusionOk="0">
                  <a:moveTo>
                    <a:pt x="5928" y="0"/>
                  </a:moveTo>
                  <a:lnTo>
                    <a:pt x="5928" y="3761"/>
                  </a:lnTo>
                  <a:cubicBezTo>
                    <a:pt x="5928" y="3995"/>
                    <a:pt x="5728" y="4194"/>
                    <a:pt x="5494" y="4194"/>
                  </a:cubicBezTo>
                  <a:lnTo>
                    <a:pt x="1" y="4194"/>
                  </a:lnTo>
                  <a:lnTo>
                    <a:pt x="1" y="4756"/>
                  </a:lnTo>
                  <a:lnTo>
                    <a:pt x="6490" y="4756"/>
                  </a:lnTo>
                  <a:lnTo>
                    <a:pt x="6490" y="0"/>
                  </a:ln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30"/>
            <p:cNvSpPr/>
            <p:nvPr/>
          </p:nvSpPr>
          <p:spPr>
            <a:xfrm>
              <a:off x="4299789" y="2750212"/>
              <a:ext cx="99912" cy="165901"/>
            </a:xfrm>
            <a:custGeom>
              <a:avLst/>
              <a:gdLst/>
              <a:ahLst/>
              <a:cxnLst/>
              <a:rect l="l" t="t" r="r" b="b"/>
              <a:pathLst>
                <a:path w="2801" h="4651" extrusionOk="0">
                  <a:moveTo>
                    <a:pt x="1500" y="0"/>
                  </a:moveTo>
                  <a:cubicBezTo>
                    <a:pt x="1406" y="0"/>
                    <a:pt x="1336" y="70"/>
                    <a:pt x="1336" y="164"/>
                  </a:cubicBezTo>
                  <a:lnTo>
                    <a:pt x="1336" y="1300"/>
                  </a:lnTo>
                  <a:lnTo>
                    <a:pt x="118" y="1570"/>
                  </a:lnTo>
                  <a:cubicBezTo>
                    <a:pt x="47" y="1581"/>
                    <a:pt x="1" y="1651"/>
                    <a:pt x="1" y="1722"/>
                  </a:cubicBezTo>
                  <a:cubicBezTo>
                    <a:pt x="1" y="1804"/>
                    <a:pt x="47" y="1862"/>
                    <a:pt x="118" y="1886"/>
                  </a:cubicBezTo>
                  <a:lnTo>
                    <a:pt x="1887" y="2273"/>
                  </a:lnTo>
                  <a:lnTo>
                    <a:pt x="727" y="2518"/>
                  </a:lnTo>
                  <a:cubicBezTo>
                    <a:pt x="657" y="2530"/>
                    <a:pt x="610" y="2589"/>
                    <a:pt x="599" y="2659"/>
                  </a:cubicBezTo>
                  <a:cubicBezTo>
                    <a:pt x="599" y="2729"/>
                    <a:pt x="633" y="2799"/>
                    <a:pt x="692" y="2823"/>
                  </a:cubicBezTo>
                  <a:lnTo>
                    <a:pt x="1489" y="3186"/>
                  </a:lnTo>
                  <a:cubicBezTo>
                    <a:pt x="1406" y="3186"/>
                    <a:pt x="1336" y="3257"/>
                    <a:pt x="1336" y="3350"/>
                  </a:cubicBezTo>
                  <a:lnTo>
                    <a:pt x="1336" y="4650"/>
                  </a:lnTo>
                  <a:lnTo>
                    <a:pt x="1653" y="4650"/>
                  </a:lnTo>
                  <a:lnTo>
                    <a:pt x="1653" y="3514"/>
                  </a:lnTo>
                  <a:lnTo>
                    <a:pt x="2226" y="3514"/>
                  </a:lnTo>
                  <a:cubicBezTo>
                    <a:pt x="2309" y="3514"/>
                    <a:pt x="2367" y="3455"/>
                    <a:pt x="2390" y="3385"/>
                  </a:cubicBezTo>
                  <a:cubicBezTo>
                    <a:pt x="2403" y="3304"/>
                    <a:pt x="2367" y="3233"/>
                    <a:pt x="2297" y="3198"/>
                  </a:cubicBezTo>
                  <a:lnTo>
                    <a:pt x="1266" y="2729"/>
                  </a:lnTo>
                  <a:lnTo>
                    <a:pt x="2671" y="2425"/>
                  </a:lnTo>
                  <a:cubicBezTo>
                    <a:pt x="2754" y="2413"/>
                    <a:pt x="2801" y="2343"/>
                    <a:pt x="2801" y="2273"/>
                  </a:cubicBezTo>
                  <a:cubicBezTo>
                    <a:pt x="2801" y="2190"/>
                    <a:pt x="2754" y="2132"/>
                    <a:pt x="2671" y="2109"/>
                  </a:cubicBezTo>
                  <a:lnTo>
                    <a:pt x="903" y="1722"/>
                  </a:lnTo>
                  <a:lnTo>
                    <a:pt x="1536" y="1581"/>
                  </a:lnTo>
                  <a:cubicBezTo>
                    <a:pt x="1606" y="1558"/>
                    <a:pt x="1653" y="1500"/>
                    <a:pt x="1653" y="1429"/>
                  </a:cubicBezTo>
                  <a:lnTo>
                    <a:pt x="1653" y="164"/>
                  </a:lnTo>
                  <a:cubicBezTo>
                    <a:pt x="1653" y="70"/>
                    <a:pt x="1583" y="0"/>
                    <a:pt x="1500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30"/>
            <p:cNvSpPr/>
            <p:nvPr/>
          </p:nvSpPr>
          <p:spPr>
            <a:xfrm>
              <a:off x="4340737" y="2721355"/>
              <a:ext cx="24719" cy="51936"/>
            </a:xfrm>
            <a:custGeom>
              <a:avLst/>
              <a:gdLst/>
              <a:ahLst/>
              <a:cxnLst/>
              <a:rect l="l" t="t" r="r" b="b"/>
              <a:pathLst>
                <a:path w="693" h="1456" extrusionOk="0">
                  <a:moveTo>
                    <a:pt x="352" y="0"/>
                  </a:moveTo>
                  <a:cubicBezTo>
                    <a:pt x="153" y="0"/>
                    <a:pt x="1" y="164"/>
                    <a:pt x="1" y="352"/>
                  </a:cubicBezTo>
                  <a:cubicBezTo>
                    <a:pt x="1" y="586"/>
                    <a:pt x="165" y="1102"/>
                    <a:pt x="271" y="1395"/>
                  </a:cubicBezTo>
                  <a:cubicBezTo>
                    <a:pt x="282" y="1436"/>
                    <a:pt x="314" y="1456"/>
                    <a:pt x="348" y="1456"/>
                  </a:cubicBezTo>
                  <a:cubicBezTo>
                    <a:pt x="382" y="1456"/>
                    <a:pt x="417" y="1436"/>
                    <a:pt x="435" y="1395"/>
                  </a:cubicBezTo>
                  <a:cubicBezTo>
                    <a:pt x="528" y="1102"/>
                    <a:pt x="692" y="586"/>
                    <a:pt x="692" y="352"/>
                  </a:cubicBezTo>
                  <a:cubicBezTo>
                    <a:pt x="692" y="164"/>
                    <a:pt x="539" y="0"/>
                    <a:pt x="352" y="0"/>
                  </a:cubicBezTo>
                  <a:close/>
                </a:path>
              </a:pathLst>
            </a:custGeom>
            <a:solidFill>
              <a:srgbClr val="FAB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56" name="Google Shape;6356;p30"/>
          <p:cNvGrpSpPr/>
          <p:nvPr/>
        </p:nvGrpSpPr>
        <p:grpSpPr>
          <a:xfrm>
            <a:off x="5972075" y="3587567"/>
            <a:ext cx="432050" cy="347815"/>
            <a:chOff x="5409575" y="4082296"/>
            <a:chExt cx="379457" cy="305476"/>
          </a:xfrm>
        </p:grpSpPr>
        <p:sp>
          <p:nvSpPr>
            <p:cNvPr id="6357" name="Google Shape;6357;p30"/>
            <p:cNvSpPr/>
            <p:nvPr/>
          </p:nvSpPr>
          <p:spPr>
            <a:xfrm>
              <a:off x="5409575" y="4195120"/>
              <a:ext cx="379457" cy="40129"/>
            </a:xfrm>
            <a:custGeom>
              <a:avLst/>
              <a:gdLst/>
              <a:ahLst/>
              <a:cxnLst/>
              <a:rect l="l" t="t" r="r" b="b"/>
              <a:pathLst>
                <a:path w="10638" h="1125" extrusionOk="0">
                  <a:moveTo>
                    <a:pt x="1184" y="0"/>
                  </a:moveTo>
                  <a:cubicBezTo>
                    <a:pt x="880" y="0"/>
                    <a:pt x="880" y="258"/>
                    <a:pt x="587" y="258"/>
                  </a:cubicBezTo>
                  <a:cubicBezTo>
                    <a:pt x="376" y="258"/>
                    <a:pt x="318" y="117"/>
                    <a:pt x="188" y="47"/>
                  </a:cubicBezTo>
                  <a:cubicBezTo>
                    <a:pt x="168" y="36"/>
                    <a:pt x="147" y="31"/>
                    <a:pt x="126" y="31"/>
                  </a:cubicBezTo>
                  <a:cubicBezTo>
                    <a:pt x="62" y="31"/>
                    <a:pt x="1" y="81"/>
                    <a:pt x="1" y="152"/>
                  </a:cubicBezTo>
                  <a:lnTo>
                    <a:pt x="1" y="1125"/>
                  </a:lnTo>
                  <a:lnTo>
                    <a:pt x="10637" y="1125"/>
                  </a:lnTo>
                  <a:lnTo>
                    <a:pt x="10637" y="152"/>
                  </a:lnTo>
                  <a:cubicBezTo>
                    <a:pt x="10637" y="81"/>
                    <a:pt x="10577" y="31"/>
                    <a:pt x="10507" y="31"/>
                  </a:cubicBezTo>
                  <a:cubicBezTo>
                    <a:pt x="10485" y="31"/>
                    <a:pt x="10462" y="36"/>
                    <a:pt x="10439" y="47"/>
                  </a:cubicBezTo>
                  <a:cubicBezTo>
                    <a:pt x="10322" y="117"/>
                    <a:pt x="10251" y="258"/>
                    <a:pt x="10040" y="258"/>
                  </a:cubicBezTo>
                  <a:cubicBezTo>
                    <a:pt x="9747" y="258"/>
                    <a:pt x="9747" y="0"/>
                    <a:pt x="9455" y="0"/>
                  </a:cubicBezTo>
                  <a:cubicBezTo>
                    <a:pt x="9161" y="0"/>
                    <a:pt x="9161" y="258"/>
                    <a:pt x="8857" y="258"/>
                  </a:cubicBezTo>
                  <a:cubicBezTo>
                    <a:pt x="8564" y="258"/>
                    <a:pt x="8564" y="0"/>
                    <a:pt x="8271" y="0"/>
                  </a:cubicBezTo>
                  <a:cubicBezTo>
                    <a:pt x="7979" y="0"/>
                    <a:pt x="7979" y="258"/>
                    <a:pt x="7674" y="258"/>
                  </a:cubicBezTo>
                  <a:cubicBezTo>
                    <a:pt x="7381" y="258"/>
                    <a:pt x="7381" y="0"/>
                    <a:pt x="7088" y="0"/>
                  </a:cubicBezTo>
                  <a:cubicBezTo>
                    <a:pt x="6795" y="0"/>
                    <a:pt x="6795" y="258"/>
                    <a:pt x="6503" y="258"/>
                  </a:cubicBezTo>
                  <a:cubicBezTo>
                    <a:pt x="6198" y="258"/>
                    <a:pt x="6198" y="0"/>
                    <a:pt x="5905" y="0"/>
                  </a:cubicBezTo>
                  <a:cubicBezTo>
                    <a:pt x="5612" y="0"/>
                    <a:pt x="5612" y="258"/>
                    <a:pt x="5319" y="258"/>
                  </a:cubicBezTo>
                  <a:cubicBezTo>
                    <a:pt x="5015" y="258"/>
                    <a:pt x="5015" y="0"/>
                    <a:pt x="4722" y="0"/>
                  </a:cubicBezTo>
                  <a:cubicBezTo>
                    <a:pt x="4429" y="0"/>
                    <a:pt x="4429" y="258"/>
                    <a:pt x="4136" y="258"/>
                  </a:cubicBezTo>
                  <a:cubicBezTo>
                    <a:pt x="3843" y="258"/>
                    <a:pt x="3843" y="0"/>
                    <a:pt x="3539" y="0"/>
                  </a:cubicBezTo>
                  <a:cubicBezTo>
                    <a:pt x="3246" y="0"/>
                    <a:pt x="3246" y="258"/>
                    <a:pt x="2953" y="258"/>
                  </a:cubicBezTo>
                  <a:cubicBezTo>
                    <a:pt x="2660" y="258"/>
                    <a:pt x="2660" y="0"/>
                    <a:pt x="2356" y="0"/>
                  </a:cubicBezTo>
                  <a:cubicBezTo>
                    <a:pt x="2063" y="0"/>
                    <a:pt x="2063" y="258"/>
                    <a:pt x="1770" y="258"/>
                  </a:cubicBezTo>
                  <a:cubicBezTo>
                    <a:pt x="1477" y="258"/>
                    <a:pt x="1477" y="0"/>
                    <a:pt x="1184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30"/>
            <p:cNvSpPr/>
            <p:nvPr/>
          </p:nvSpPr>
          <p:spPr>
            <a:xfrm>
              <a:off x="5409575" y="4225617"/>
              <a:ext cx="379457" cy="40129"/>
            </a:xfrm>
            <a:custGeom>
              <a:avLst/>
              <a:gdLst/>
              <a:ahLst/>
              <a:cxnLst/>
              <a:rect l="l" t="t" r="r" b="b"/>
              <a:pathLst>
                <a:path w="10638" h="1125" extrusionOk="0">
                  <a:moveTo>
                    <a:pt x="1184" y="0"/>
                  </a:moveTo>
                  <a:cubicBezTo>
                    <a:pt x="880" y="0"/>
                    <a:pt x="880" y="270"/>
                    <a:pt x="587" y="270"/>
                  </a:cubicBezTo>
                  <a:cubicBezTo>
                    <a:pt x="376" y="270"/>
                    <a:pt x="318" y="129"/>
                    <a:pt x="188" y="59"/>
                  </a:cubicBezTo>
                  <a:cubicBezTo>
                    <a:pt x="167" y="44"/>
                    <a:pt x="145" y="37"/>
                    <a:pt x="123" y="37"/>
                  </a:cubicBezTo>
                  <a:cubicBezTo>
                    <a:pt x="60" y="37"/>
                    <a:pt x="1" y="94"/>
                    <a:pt x="1" y="164"/>
                  </a:cubicBezTo>
                  <a:lnTo>
                    <a:pt x="1" y="1125"/>
                  </a:lnTo>
                  <a:lnTo>
                    <a:pt x="10637" y="1125"/>
                  </a:lnTo>
                  <a:lnTo>
                    <a:pt x="10637" y="164"/>
                  </a:lnTo>
                  <a:cubicBezTo>
                    <a:pt x="10637" y="94"/>
                    <a:pt x="10579" y="37"/>
                    <a:pt x="10511" y="37"/>
                  </a:cubicBezTo>
                  <a:cubicBezTo>
                    <a:pt x="10487" y="37"/>
                    <a:pt x="10463" y="44"/>
                    <a:pt x="10439" y="59"/>
                  </a:cubicBezTo>
                  <a:cubicBezTo>
                    <a:pt x="10322" y="129"/>
                    <a:pt x="10251" y="270"/>
                    <a:pt x="10040" y="270"/>
                  </a:cubicBezTo>
                  <a:cubicBezTo>
                    <a:pt x="9747" y="270"/>
                    <a:pt x="9747" y="0"/>
                    <a:pt x="9455" y="0"/>
                  </a:cubicBezTo>
                  <a:cubicBezTo>
                    <a:pt x="9161" y="0"/>
                    <a:pt x="9161" y="270"/>
                    <a:pt x="8857" y="270"/>
                  </a:cubicBezTo>
                  <a:cubicBezTo>
                    <a:pt x="8564" y="270"/>
                    <a:pt x="8564" y="0"/>
                    <a:pt x="8271" y="0"/>
                  </a:cubicBezTo>
                  <a:cubicBezTo>
                    <a:pt x="7979" y="0"/>
                    <a:pt x="7979" y="270"/>
                    <a:pt x="7674" y="270"/>
                  </a:cubicBezTo>
                  <a:cubicBezTo>
                    <a:pt x="7381" y="270"/>
                    <a:pt x="7381" y="0"/>
                    <a:pt x="7088" y="0"/>
                  </a:cubicBezTo>
                  <a:cubicBezTo>
                    <a:pt x="6795" y="0"/>
                    <a:pt x="6795" y="270"/>
                    <a:pt x="6503" y="270"/>
                  </a:cubicBezTo>
                  <a:cubicBezTo>
                    <a:pt x="6198" y="270"/>
                    <a:pt x="6198" y="0"/>
                    <a:pt x="5905" y="0"/>
                  </a:cubicBezTo>
                  <a:cubicBezTo>
                    <a:pt x="5612" y="0"/>
                    <a:pt x="5612" y="270"/>
                    <a:pt x="5319" y="270"/>
                  </a:cubicBezTo>
                  <a:cubicBezTo>
                    <a:pt x="5015" y="270"/>
                    <a:pt x="5015" y="0"/>
                    <a:pt x="4722" y="0"/>
                  </a:cubicBezTo>
                  <a:cubicBezTo>
                    <a:pt x="4429" y="0"/>
                    <a:pt x="4429" y="270"/>
                    <a:pt x="4136" y="270"/>
                  </a:cubicBezTo>
                  <a:cubicBezTo>
                    <a:pt x="3843" y="270"/>
                    <a:pt x="3843" y="0"/>
                    <a:pt x="3539" y="0"/>
                  </a:cubicBezTo>
                  <a:cubicBezTo>
                    <a:pt x="3246" y="0"/>
                    <a:pt x="3246" y="270"/>
                    <a:pt x="2953" y="270"/>
                  </a:cubicBezTo>
                  <a:cubicBezTo>
                    <a:pt x="2660" y="270"/>
                    <a:pt x="2660" y="0"/>
                    <a:pt x="2356" y="0"/>
                  </a:cubicBezTo>
                  <a:cubicBezTo>
                    <a:pt x="2063" y="0"/>
                    <a:pt x="2063" y="270"/>
                    <a:pt x="1770" y="270"/>
                  </a:cubicBezTo>
                  <a:cubicBezTo>
                    <a:pt x="1477" y="270"/>
                    <a:pt x="1477" y="0"/>
                    <a:pt x="1184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30"/>
            <p:cNvSpPr/>
            <p:nvPr/>
          </p:nvSpPr>
          <p:spPr>
            <a:xfrm>
              <a:off x="5409575" y="4256507"/>
              <a:ext cx="379457" cy="131266"/>
            </a:xfrm>
            <a:custGeom>
              <a:avLst/>
              <a:gdLst/>
              <a:ahLst/>
              <a:cxnLst/>
              <a:rect l="l" t="t" r="r" b="b"/>
              <a:pathLst>
                <a:path w="10638" h="3680" extrusionOk="0">
                  <a:moveTo>
                    <a:pt x="1184" y="1"/>
                  </a:moveTo>
                  <a:cubicBezTo>
                    <a:pt x="880" y="1"/>
                    <a:pt x="880" y="259"/>
                    <a:pt x="587" y="259"/>
                  </a:cubicBezTo>
                  <a:cubicBezTo>
                    <a:pt x="376" y="259"/>
                    <a:pt x="318" y="130"/>
                    <a:pt x="188" y="48"/>
                  </a:cubicBezTo>
                  <a:cubicBezTo>
                    <a:pt x="170" y="37"/>
                    <a:pt x="151" y="33"/>
                    <a:pt x="133" y="33"/>
                  </a:cubicBezTo>
                  <a:cubicBezTo>
                    <a:pt x="65" y="33"/>
                    <a:pt x="1" y="92"/>
                    <a:pt x="1" y="165"/>
                  </a:cubicBezTo>
                  <a:lnTo>
                    <a:pt x="1" y="3468"/>
                  </a:lnTo>
                  <a:cubicBezTo>
                    <a:pt x="1" y="3585"/>
                    <a:pt x="95" y="3679"/>
                    <a:pt x="212" y="3679"/>
                  </a:cubicBezTo>
                  <a:lnTo>
                    <a:pt x="10415" y="3679"/>
                  </a:lnTo>
                  <a:cubicBezTo>
                    <a:pt x="10544" y="3679"/>
                    <a:pt x="10637" y="3585"/>
                    <a:pt x="10637" y="3468"/>
                  </a:cubicBezTo>
                  <a:lnTo>
                    <a:pt x="10637" y="165"/>
                  </a:lnTo>
                  <a:cubicBezTo>
                    <a:pt x="10637" y="92"/>
                    <a:pt x="10573" y="33"/>
                    <a:pt x="10501" y="33"/>
                  </a:cubicBezTo>
                  <a:cubicBezTo>
                    <a:pt x="10480" y="33"/>
                    <a:pt x="10459" y="37"/>
                    <a:pt x="10439" y="48"/>
                  </a:cubicBezTo>
                  <a:cubicBezTo>
                    <a:pt x="10322" y="130"/>
                    <a:pt x="10251" y="259"/>
                    <a:pt x="10040" y="259"/>
                  </a:cubicBezTo>
                  <a:cubicBezTo>
                    <a:pt x="9747" y="259"/>
                    <a:pt x="9747" y="1"/>
                    <a:pt x="9455" y="1"/>
                  </a:cubicBezTo>
                  <a:cubicBezTo>
                    <a:pt x="9161" y="1"/>
                    <a:pt x="9161" y="259"/>
                    <a:pt x="8857" y="259"/>
                  </a:cubicBezTo>
                  <a:cubicBezTo>
                    <a:pt x="8564" y="259"/>
                    <a:pt x="8564" y="1"/>
                    <a:pt x="8271" y="1"/>
                  </a:cubicBezTo>
                  <a:cubicBezTo>
                    <a:pt x="7979" y="1"/>
                    <a:pt x="7979" y="259"/>
                    <a:pt x="7674" y="259"/>
                  </a:cubicBezTo>
                  <a:cubicBezTo>
                    <a:pt x="7381" y="259"/>
                    <a:pt x="7381" y="1"/>
                    <a:pt x="7088" y="1"/>
                  </a:cubicBezTo>
                  <a:cubicBezTo>
                    <a:pt x="6795" y="1"/>
                    <a:pt x="6795" y="259"/>
                    <a:pt x="6503" y="259"/>
                  </a:cubicBezTo>
                  <a:cubicBezTo>
                    <a:pt x="6198" y="259"/>
                    <a:pt x="6198" y="1"/>
                    <a:pt x="5905" y="1"/>
                  </a:cubicBezTo>
                  <a:cubicBezTo>
                    <a:pt x="5612" y="1"/>
                    <a:pt x="5612" y="259"/>
                    <a:pt x="5319" y="259"/>
                  </a:cubicBezTo>
                  <a:cubicBezTo>
                    <a:pt x="5015" y="259"/>
                    <a:pt x="5015" y="1"/>
                    <a:pt x="4722" y="1"/>
                  </a:cubicBezTo>
                  <a:cubicBezTo>
                    <a:pt x="4429" y="1"/>
                    <a:pt x="4429" y="259"/>
                    <a:pt x="4136" y="259"/>
                  </a:cubicBezTo>
                  <a:cubicBezTo>
                    <a:pt x="3843" y="259"/>
                    <a:pt x="3843" y="1"/>
                    <a:pt x="3539" y="1"/>
                  </a:cubicBezTo>
                  <a:cubicBezTo>
                    <a:pt x="3246" y="1"/>
                    <a:pt x="3246" y="259"/>
                    <a:pt x="2953" y="259"/>
                  </a:cubicBezTo>
                  <a:cubicBezTo>
                    <a:pt x="2660" y="259"/>
                    <a:pt x="2660" y="1"/>
                    <a:pt x="2356" y="1"/>
                  </a:cubicBezTo>
                  <a:cubicBezTo>
                    <a:pt x="2063" y="1"/>
                    <a:pt x="2063" y="259"/>
                    <a:pt x="1770" y="259"/>
                  </a:cubicBezTo>
                  <a:cubicBezTo>
                    <a:pt x="1477" y="259"/>
                    <a:pt x="1477" y="1"/>
                    <a:pt x="1184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30"/>
            <p:cNvSpPr/>
            <p:nvPr/>
          </p:nvSpPr>
          <p:spPr>
            <a:xfrm>
              <a:off x="5483554" y="4082296"/>
              <a:ext cx="231534" cy="231534"/>
            </a:xfrm>
            <a:custGeom>
              <a:avLst/>
              <a:gdLst/>
              <a:ahLst/>
              <a:cxnLst/>
              <a:rect l="l" t="t" r="r" b="b"/>
              <a:pathLst>
                <a:path w="6491" h="6491" extrusionOk="0">
                  <a:moveTo>
                    <a:pt x="3245" y="0"/>
                  </a:moveTo>
                  <a:cubicBezTo>
                    <a:pt x="1453" y="0"/>
                    <a:pt x="1" y="1453"/>
                    <a:pt x="1" y="3245"/>
                  </a:cubicBezTo>
                  <a:cubicBezTo>
                    <a:pt x="1" y="5038"/>
                    <a:pt x="1453" y="6490"/>
                    <a:pt x="3245" y="6490"/>
                  </a:cubicBezTo>
                  <a:cubicBezTo>
                    <a:pt x="5038" y="6490"/>
                    <a:pt x="6490" y="5038"/>
                    <a:pt x="6490" y="3245"/>
                  </a:cubicBezTo>
                  <a:cubicBezTo>
                    <a:pt x="6490" y="1453"/>
                    <a:pt x="5038" y="0"/>
                    <a:pt x="3245" y="0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30"/>
            <p:cNvSpPr/>
            <p:nvPr/>
          </p:nvSpPr>
          <p:spPr>
            <a:xfrm>
              <a:off x="5503172" y="4101915"/>
              <a:ext cx="211915" cy="211915"/>
            </a:xfrm>
            <a:custGeom>
              <a:avLst/>
              <a:gdLst/>
              <a:ahLst/>
              <a:cxnLst/>
              <a:rect l="l" t="t" r="r" b="b"/>
              <a:pathLst>
                <a:path w="5941" h="5941" extrusionOk="0">
                  <a:moveTo>
                    <a:pt x="4499" y="1"/>
                  </a:moveTo>
                  <a:lnTo>
                    <a:pt x="4499" y="1"/>
                  </a:lnTo>
                  <a:cubicBezTo>
                    <a:pt x="4851" y="516"/>
                    <a:pt x="5050" y="1137"/>
                    <a:pt x="5050" y="1805"/>
                  </a:cubicBezTo>
                  <a:cubicBezTo>
                    <a:pt x="5050" y="3597"/>
                    <a:pt x="3598" y="5050"/>
                    <a:pt x="1805" y="5050"/>
                  </a:cubicBezTo>
                  <a:cubicBezTo>
                    <a:pt x="1138" y="5050"/>
                    <a:pt x="516" y="4850"/>
                    <a:pt x="1" y="4499"/>
                  </a:cubicBezTo>
                  <a:lnTo>
                    <a:pt x="1" y="4499"/>
                  </a:lnTo>
                  <a:cubicBezTo>
                    <a:pt x="575" y="5366"/>
                    <a:pt x="1571" y="5940"/>
                    <a:pt x="2695" y="5940"/>
                  </a:cubicBezTo>
                  <a:cubicBezTo>
                    <a:pt x="4488" y="5940"/>
                    <a:pt x="5940" y="4488"/>
                    <a:pt x="5940" y="2695"/>
                  </a:cubicBezTo>
                  <a:cubicBezTo>
                    <a:pt x="5940" y="1570"/>
                    <a:pt x="5366" y="586"/>
                    <a:pt x="4499" y="1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2" name="Google Shape;6362;p30"/>
            <p:cNvSpPr/>
            <p:nvPr/>
          </p:nvSpPr>
          <p:spPr>
            <a:xfrm>
              <a:off x="5586746" y="4185489"/>
              <a:ext cx="24719" cy="24719"/>
            </a:xfrm>
            <a:custGeom>
              <a:avLst/>
              <a:gdLst/>
              <a:ahLst/>
              <a:cxnLst/>
              <a:rect l="l" t="t" r="r" b="b"/>
              <a:pathLst>
                <a:path w="693" h="693" extrusionOk="0">
                  <a:moveTo>
                    <a:pt x="352" y="0"/>
                  </a:moveTo>
                  <a:cubicBezTo>
                    <a:pt x="153" y="0"/>
                    <a:pt x="1" y="164"/>
                    <a:pt x="1" y="352"/>
                  </a:cubicBezTo>
                  <a:cubicBezTo>
                    <a:pt x="1" y="539"/>
                    <a:pt x="153" y="692"/>
                    <a:pt x="352" y="692"/>
                  </a:cubicBezTo>
                  <a:cubicBezTo>
                    <a:pt x="540" y="692"/>
                    <a:pt x="692" y="539"/>
                    <a:pt x="692" y="352"/>
                  </a:cubicBezTo>
                  <a:cubicBezTo>
                    <a:pt x="692" y="164"/>
                    <a:pt x="540" y="0"/>
                    <a:pt x="352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3" name="Google Shape;6363;p30"/>
            <p:cNvSpPr/>
            <p:nvPr/>
          </p:nvSpPr>
          <p:spPr>
            <a:xfrm>
              <a:off x="5613498" y="4192123"/>
              <a:ext cx="76512" cy="83111"/>
            </a:xfrm>
            <a:custGeom>
              <a:avLst/>
              <a:gdLst/>
              <a:ahLst/>
              <a:cxnLst/>
              <a:rect l="l" t="t" r="r" b="b"/>
              <a:pathLst>
                <a:path w="2145" h="2330" extrusionOk="0">
                  <a:moveTo>
                    <a:pt x="765" y="0"/>
                  </a:moveTo>
                  <a:cubicBezTo>
                    <a:pt x="692" y="0"/>
                    <a:pt x="633" y="56"/>
                    <a:pt x="633" y="131"/>
                  </a:cubicBezTo>
                  <a:lnTo>
                    <a:pt x="633" y="166"/>
                  </a:lnTo>
                  <a:cubicBezTo>
                    <a:pt x="633" y="564"/>
                    <a:pt x="411" y="904"/>
                    <a:pt x="83" y="1080"/>
                  </a:cubicBezTo>
                  <a:cubicBezTo>
                    <a:pt x="13" y="1115"/>
                    <a:pt x="0" y="1209"/>
                    <a:pt x="47" y="1279"/>
                  </a:cubicBezTo>
                  <a:lnTo>
                    <a:pt x="809" y="2274"/>
                  </a:lnTo>
                  <a:cubicBezTo>
                    <a:pt x="838" y="2311"/>
                    <a:pt x="877" y="2330"/>
                    <a:pt x="916" y="2330"/>
                  </a:cubicBezTo>
                  <a:cubicBezTo>
                    <a:pt x="939" y="2330"/>
                    <a:pt x="963" y="2323"/>
                    <a:pt x="984" y="2310"/>
                  </a:cubicBezTo>
                  <a:cubicBezTo>
                    <a:pt x="1653" y="1876"/>
                    <a:pt x="2109" y="1139"/>
                    <a:pt x="2145" y="295"/>
                  </a:cubicBezTo>
                  <a:cubicBezTo>
                    <a:pt x="2145" y="225"/>
                    <a:pt x="2098" y="166"/>
                    <a:pt x="2039" y="155"/>
                  </a:cubicBezTo>
                  <a:lnTo>
                    <a:pt x="786" y="2"/>
                  </a:lnTo>
                  <a:cubicBezTo>
                    <a:pt x="779" y="1"/>
                    <a:pt x="772" y="0"/>
                    <a:pt x="765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30"/>
            <p:cNvSpPr/>
            <p:nvPr/>
          </p:nvSpPr>
          <p:spPr>
            <a:xfrm>
              <a:off x="5508202" y="4192123"/>
              <a:ext cx="76905" cy="83111"/>
            </a:xfrm>
            <a:custGeom>
              <a:avLst/>
              <a:gdLst/>
              <a:ahLst/>
              <a:cxnLst/>
              <a:rect l="l" t="t" r="r" b="b"/>
              <a:pathLst>
                <a:path w="2156" h="2330" extrusionOk="0">
                  <a:moveTo>
                    <a:pt x="1389" y="0"/>
                  </a:moveTo>
                  <a:cubicBezTo>
                    <a:pt x="1383" y="0"/>
                    <a:pt x="1377" y="1"/>
                    <a:pt x="1371" y="2"/>
                  </a:cubicBezTo>
                  <a:lnTo>
                    <a:pt x="118" y="155"/>
                  </a:lnTo>
                  <a:cubicBezTo>
                    <a:pt x="47" y="166"/>
                    <a:pt x="0" y="225"/>
                    <a:pt x="0" y="295"/>
                  </a:cubicBezTo>
                  <a:cubicBezTo>
                    <a:pt x="47" y="1139"/>
                    <a:pt x="492" y="1876"/>
                    <a:pt x="1161" y="2310"/>
                  </a:cubicBezTo>
                  <a:cubicBezTo>
                    <a:pt x="1182" y="2323"/>
                    <a:pt x="1208" y="2330"/>
                    <a:pt x="1232" y="2330"/>
                  </a:cubicBezTo>
                  <a:cubicBezTo>
                    <a:pt x="1274" y="2330"/>
                    <a:pt x="1314" y="2311"/>
                    <a:pt x="1336" y="2274"/>
                  </a:cubicBezTo>
                  <a:lnTo>
                    <a:pt x="2109" y="1279"/>
                  </a:lnTo>
                  <a:cubicBezTo>
                    <a:pt x="2156" y="1209"/>
                    <a:pt x="2132" y="1115"/>
                    <a:pt x="2062" y="1080"/>
                  </a:cubicBezTo>
                  <a:cubicBezTo>
                    <a:pt x="1734" y="904"/>
                    <a:pt x="1512" y="564"/>
                    <a:pt x="1512" y="166"/>
                  </a:cubicBezTo>
                  <a:lnTo>
                    <a:pt x="1512" y="131"/>
                  </a:lnTo>
                  <a:cubicBezTo>
                    <a:pt x="1512" y="56"/>
                    <a:pt x="1453" y="0"/>
                    <a:pt x="1389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30"/>
            <p:cNvSpPr/>
            <p:nvPr/>
          </p:nvSpPr>
          <p:spPr>
            <a:xfrm>
              <a:off x="5554608" y="4106944"/>
              <a:ext cx="88997" cy="60354"/>
            </a:xfrm>
            <a:custGeom>
              <a:avLst/>
              <a:gdLst/>
              <a:ahLst/>
              <a:cxnLst/>
              <a:rect l="l" t="t" r="r" b="b"/>
              <a:pathLst>
                <a:path w="2495" h="1692" extrusionOk="0">
                  <a:moveTo>
                    <a:pt x="1253" y="0"/>
                  </a:moveTo>
                  <a:cubicBezTo>
                    <a:pt x="831" y="0"/>
                    <a:pt x="433" y="106"/>
                    <a:pt x="82" y="281"/>
                  </a:cubicBezTo>
                  <a:cubicBezTo>
                    <a:pt x="24" y="317"/>
                    <a:pt x="0" y="387"/>
                    <a:pt x="24" y="445"/>
                  </a:cubicBezTo>
                  <a:lnTo>
                    <a:pt x="516" y="1617"/>
                  </a:lnTo>
                  <a:cubicBezTo>
                    <a:pt x="532" y="1665"/>
                    <a:pt x="582" y="1692"/>
                    <a:pt x="634" y="1692"/>
                  </a:cubicBezTo>
                  <a:cubicBezTo>
                    <a:pt x="658" y="1692"/>
                    <a:pt x="681" y="1686"/>
                    <a:pt x="703" y="1676"/>
                  </a:cubicBezTo>
                  <a:cubicBezTo>
                    <a:pt x="855" y="1570"/>
                    <a:pt x="1042" y="1512"/>
                    <a:pt x="1253" y="1512"/>
                  </a:cubicBezTo>
                  <a:cubicBezTo>
                    <a:pt x="1453" y="1512"/>
                    <a:pt x="1640" y="1570"/>
                    <a:pt x="1804" y="1676"/>
                  </a:cubicBezTo>
                  <a:cubicBezTo>
                    <a:pt x="1822" y="1686"/>
                    <a:pt x="1843" y="1692"/>
                    <a:pt x="1865" y="1692"/>
                  </a:cubicBezTo>
                  <a:cubicBezTo>
                    <a:pt x="1914" y="1692"/>
                    <a:pt x="1967" y="1665"/>
                    <a:pt x="1992" y="1617"/>
                  </a:cubicBezTo>
                  <a:lnTo>
                    <a:pt x="2471" y="445"/>
                  </a:lnTo>
                  <a:cubicBezTo>
                    <a:pt x="2495" y="387"/>
                    <a:pt x="2471" y="317"/>
                    <a:pt x="2413" y="281"/>
                  </a:cubicBezTo>
                  <a:cubicBezTo>
                    <a:pt x="2062" y="106"/>
                    <a:pt x="1664" y="0"/>
                    <a:pt x="1253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30"/>
            <p:cNvSpPr/>
            <p:nvPr/>
          </p:nvSpPr>
          <p:spPr>
            <a:xfrm>
              <a:off x="5675777" y="4309619"/>
              <a:ext cx="95703" cy="20475"/>
            </a:xfrm>
            <a:custGeom>
              <a:avLst/>
              <a:gdLst/>
              <a:ahLst/>
              <a:cxnLst/>
              <a:rect l="l" t="t" r="r" b="b"/>
              <a:pathLst>
                <a:path w="2683" h="574" extrusionOk="0">
                  <a:moveTo>
                    <a:pt x="750" y="0"/>
                  </a:moveTo>
                  <a:cubicBezTo>
                    <a:pt x="539" y="0"/>
                    <a:pt x="433" y="105"/>
                    <a:pt x="352" y="175"/>
                  </a:cubicBezTo>
                  <a:cubicBezTo>
                    <a:pt x="281" y="234"/>
                    <a:pt x="246" y="258"/>
                    <a:pt x="164" y="258"/>
                  </a:cubicBezTo>
                  <a:cubicBezTo>
                    <a:pt x="71" y="258"/>
                    <a:pt x="0" y="328"/>
                    <a:pt x="0" y="422"/>
                  </a:cubicBezTo>
                  <a:cubicBezTo>
                    <a:pt x="0" y="503"/>
                    <a:pt x="71" y="574"/>
                    <a:pt x="164" y="574"/>
                  </a:cubicBezTo>
                  <a:cubicBezTo>
                    <a:pt x="363" y="574"/>
                    <a:pt x="480" y="480"/>
                    <a:pt x="563" y="410"/>
                  </a:cubicBezTo>
                  <a:cubicBezTo>
                    <a:pt x="621" y="352"/>
                    <a:pt x="656" y="316"/>
                    <a:pt x="750" y="316"/>
                  </a:cubicBezTo>
                  <a:cubicBezTo>
                    <a:pt x="844" y="316"/>
                    <a:pt x="878" y="352"/>
                    <a:pt x="937" y="410"/>
                  </a:cubicBezTo>
                  <a:cubicBezTo>
                    <a:pt x="1019" y="480"/>
                    <a:pt x="1136" y="574"/>
                    <a:pt x="1336" y="574"/>
                  </a:cubicBezTo>
                  <a:cubicBezTo>
                    <a:pt x="1547" y="574"/>
                    <a:pt x="1664" y="480"/>
                    <a:pt x="1734" y="410"/>
                  </a:cubicBezTo>
                  <a:cubicBezTo>
                    <a:pt x="1804" y="352"/>
                    <a:pt x="1839" y="316"/>
                    <a:pt x="1933" y="316"/>
                  </a:cubicBezTo>
                  <a:cubicBezTo>
                    <a:pt x="2015" y="316"/>
                    <a:pt x="2062" y="352"/>
                    <a:pt x="2120" y="410"/>
                  </a:cubicBezTo>
                  <a:cubicBezTo>
                    <a:pt x="2203" y="480"/>
                    <a:pt x="2320" y="574"/>
                    <a:pt x="2518" y="574"/>
                  </a:cubicBezTo>
                  <a:cubicBezTo>
                    <a:pt x="2612" y="574"/>
                    <a:pt x="2682" y="503"/>
                    <a:pt x="2682" y="422"/>
                  </a:cubicBezTo>
                  <a:cubicBezTo>
                    <a:pt x="2682" y="328"/>
                    <a:pt x="2612" y="258"/>
                    <a:pt x="2518" y="258"/>
                  </a:cubicBezTo>
                  <a:cubicBezTo>
                    <a:pt x="2437" y="258"/>
                    <a:pt x="2401" y="234"/>
                    <a:pt x="2331" y="175"/>
                  </a:cubicBezTo>
                  <a:cubicBezTo>
                    <a:pt x="2249" y="105"/>
                    <a:pt x="2144" y="0"/>
                    <a:pt x="1933" y="0"/>
                  </a:cubicBezTo>
                  <a:cubicBezTo>
                    <a:pt x="1722" y="0"/>
                    <a:pt x="1617" y="105"/>
                    <a:pt x="1534" y="175"/>
                  </a:cubicBezTo>
                  <a:cubicBezTo>
                    <a:pt x="1464" y="234"/>
                    <a:pt x="1429" y="258"/>
                    <a:pt x="1336" y="258"/>
                  </a:cubicBezTo>
                  <a:cubicBezTo>
                    <a:pt x="1253" y="258"/>
                    <a:pt x="1219" y="234"/>
                    <a:pt x="1148" y="175"/>
                  </a:cubicBezTo>
                  <a:cubicBezTo>
                    <a:pt x="1066" y="105"/>
                    <a:pt x="961" y="0"/>
                    <a:pt x="750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30"/>
            <p:cNvSpPr/>
            <p:nvPr/>
          </p:nvSpPr>
          <p:spPr>
            <a:xfrm>
              <a:off x="5427125" y="4309619"/>
              <a:ext cx="95310" cy="20475"/>
            </a:xfrm>
            <a:custGeom>
              <a:avLst/>
              <a:gdLst/>
              <a:ahLst/>
              <a:cxnLst/>
              <a:rect l="l" t="t" r="r" b="b"/>
              <a:pathLst>
                <a:path w="2672" h="574" extrusionOk="0">
                  <a:moveTo>
                    <a:pt x="739" y="0"/>
                  </a:moveTo>
                  <a:cubicBezTo>
                    <a:pt x="540" y="0"/>
                    <a:pt x="423" y="105"/>
                    <a:pt x="341" y="175"/>
                  </a:cubicBezTo>
                  <a:cubicBezTo>
                    <a:pt x="282" y="234"/>
                    <a:pt x="247" y="258"/>
                    <a:pt x="154" y="258"/>
                  </a:cubicBezTo>
                  <a:cubicBezTo>
                    <a:pt x="71" y="258"/>
                    <a:pt x="1" y="328"/>
                    <a:pt x="1" y="422"/>
                  </a:cubicBezTo>
                  <a:cubicBezTo>
                    <a:pt x="1" y="503"/>
                    <a:pt x="71" y="574"/>
                    <a:pt x="154" y="574"/>
                  </a:cubicBezTo>
                  <a:cubicBezTo>
                    <a:pt x="364" y="574"/>
                    <a:pt x="469" y="480"/>
                    <a:pt x="552" y="410"/>
                  </a:cubicBezTo>
                  <a:cubicBezTo>
                    <a:pt x="622" y="352"/>
                    <a:pt x="657" y="316"/>
                    <a:pt x="739" y="316"/>
                  </a:cubicBezTo>
                  <a:cubicBezTo>
                    <a:pt x="833" y="316"/>
                    <a:pt x="868" y="352"/>
                    <a:pt x="938" y="410"/>
                  </a:cubicBezTo>
                  <a:cubicBezTo>
                    <a:pt x="1020" y="480"/>
                    <a:pt x="1125" y="574"/>
                    <a:pt x="1336" y="574"/>
                  </a:cubicBezTo>
                  <a:cubicBezTo>
                    <a:pt x="1547" y="574"/>
                    <a:pt x="1653" y="480"/>
                    <a:pt x="1735" y="410"/>
                  </a:cubicBezTo>
                  <a:cubicBezTo>
                    <a:pt x="1805" y="352"/>
                    <a:pt x="1840" y="316"/>
                    <a:pt x="1922" y="316"/>
                  </a:cubicBezTo>
                  <a:cubicBezTo>
                    <a:pt x="2016" y="316"/>
                    <a:pt x="2051" y="352"/>
                    <a:pt x="2122" y="410"/>
                  </a:cubicBezTo>
                  <a:cubicBezTo>
                    <a:pt x="2203" y="480"/>
                    <a:pt x="2309" y="574"/>
                    <a:pt x="2520" y="574"/>
                  </a:cubicBezTo>
                  <a:cubicBezTo>
                    <a:pt x="2601" y="574"/>
                    <a:pt x="2672" y="503"/>
                    <a:pt x="2672" y="422"/>
                  </a:cubicBezTo>
                  <a:cubicBezTo>
                    <a:pt x="2672" y="328"/>
                    <a:pt x="2601" y="258"/>
                    <a:pt x="2520" y="258"/>
                  </a:cubicBezTo>
                  <a:cubicBezTo>
                    <a:pt x="2426" y="258"/>
                    <a:pt x="2391" y="234"/>
                    <a:pt x="2320" y="175"/>
                  </a:cubicBezTo>
                  <a:cubicBezTo>
                    <a:pt x="2239" y="105"/>
                    <a:pt x="2133" y="0"/>
                    <a:pt x="1922" y="0"/>
                  </a:cubicBezTo>
                  <a:cubicBezTo>
                    <a:pt x="1723" y="0"/>
                    <a:pt x="1606" y="105"/>
                    <a:pt x="1524" y="175"/>
                  </a:cubicBezTo>
                  <a:cubicBezTo>
                    <a:pt x="1466" y="234"/>
                    <a:pt x="1430" y="258"/>
                    <a:pt x="1336" y="258"/>
                  </a:cubicBezTo>
                  <a:cubicBezTo>
                    <a:pt x="1243" y="258"/>
                    <a:pt x="1208" y="234"/>
                    <a:pt x="1138" y="175"/>
                  </a:cubicBezTo>
                  <a:cubicBezTo>
                    <a:pt x="1067" y="105"/>
                    <a:pt x="950" y="0"/>
                    <a:pt x="739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30"/>
            <p:cNvSpPr/>
            <p:nvPr/>
          </p:nvSpPr>
          <p:spPr>
            <a:xfrm>
              <a:off x="5509486" y="4340937"/>
              <a:ext cx="179705" cy="20510"/>
            </a:xfrm>
            <a:custGeom>
              <a:avLst/>
              <a:gdLst/>
              <a:ahLst/>
              <a:cxnLst/>
              <a:rect l="l" t="t" r="r" b="b"/>
              <a:pathLst>
                <a:path w="5038" h="575" extrusionOk="0">
                  <a:moveTo>
                    <a:pt x="738" y="0"/>
                  </a:moveTo>
                  <a:cubicBezTo>
                    <a:pt x="539" y="0"/>
                    <a:pt x="422" y="94"/>
                    <a:pt x="339" y="164"/>
                  </a:cubicBezTo>
                  <a:cubicBezTo>
                    <a:pt x="281" y="223"/>
                    <a:pt x="234" y="258"/>
                    <a:pt x="152" y="258"/>
                  </a:cubicBezTo>
                  <a:cubicBezTo>
                    <a:pt x="70" y="258"/>
                    <a:pt x="0" y="328"/>
                    <a:pt x="0" y="411"/>
                  </a:cubicBezTo>
                  <a:cubicBezTo>
                    <a:pt x="0" y="504"/>
                    <a:pt x="70" y="575"/>
                    <a:pt x="152" y="575"/>
                  </a:cubicBezTo>
                  <a:cubicBezTo>
                    <a:pt x="363" y="575"/>
                    <a:pt x="469" y="469"/>
                    <a:pt x="550" y="398"/>
                  </a:cubicBezTo>
                  <a:cubicBezTo>
                    <a:pt x="620" y="340"/>
                    <a:pt x="656" y="317"/>
                    <a:pt x="738" y="317"/>
                  </a:cubicBezTo>
                  <a:cubicBezTo>
                    <a:pt x="831" y="317"/>
                    <a:pt x="867" y="340"/>
                    <a:pt x="937" y="398"/>
                  </a:cubicBezTo>
                  <a:cubicBezTo>
                    <a:pt x="1019" y="469"/>
                    <a:pt x="1125" y="575"/>
                    <a:pt x="1335" y="575"/>
                  </a:cubicBezTo>
                  <a:cubicBezTo>
                    <a:pt x="1534" y="575"/>
                    <a:pt x="1651" y="469"/>
                    <a:pt x="1734" y="398"/>
                  </a:cubicBezTo>
                  <a:cubicBezTo>
                    <a:pt x="1792" y="340"/>
                    <a:pt x="1839" y="317"/>
                    <a:pt x="1921" y="317"/>
                  </a:cubicBezTo>
                  <a:cubicBezTo>
                    <a:pt x="2015" y="317"/>
                    <a:pt x="2050" y="340"/>
                    <a:pt x="2120" y="398"/>
                  </a:cubicBezTo>
                  <a:cubicBezTo>
                    <a:pt x="2202" y="469"/>
                    <a:pt x="2307" y="575"/>
                    <a:pt x="2518" y="575"/>
                  </a:cubicBezTo>
                  <a:cubicBezTo>
                    <a:pt x="2718" y="575"/>
                    <a:pt x="2835" y="469"/>
                    <a:pt x="2916" y="398"/>
                  </a:cubicBezTo>
                  <a:cubicBezTo>
                    <a:pt x="2975" y="340"/>
                    <a:pt x="3022" y="317"/>
                    <a:pt x="3104" y="317"/>
                  </a:cubicBezTo>
                  <a:cubicBezTo>
                    <a:pt x="3198" y="317"/>
                    <a:pt x="3233" y="340"/>
                    <a:pt x="3303" y="398"/>
                  </a:cubicBezTo>
                  <a:cubicBezTo>
                    <a:pt x="3374" y="469"/>
                    <a:pt x="3491" y="575"/>
                    <a:pt x="3702" y="575"/>
                  </a:cubicBezTo>
                  <a:cubicBezTo>
                    <a:pt x="3900" y="575"/>
                    <a:pt x="4018" y="469"/>
                    <a:pt x="4100" y="398"/>
                  </a:cubicBezTo>
                  <a:cubicBezTo>
                    <a:pt x="4158" y="340"/>
                    <a:pt x="4194" y="317"/>
                    <a:pt x="4287" y="317"/>
                  </a:cubicBezTo>
                  <a:cubicBezTo>
                    <a:pt x="4381" y="317"/>
                    <a:pt x="4416" y="340"/>
                    <a:pt x="4475" y="398"/>
                  </a:cubicBezTo>
                  <a:cubicBezTo>
                    <a:pt x="4556" y="469"/>
                    <a:pt x="4674" y="575"/>
                    <a:pt x="4873" y="575"/>
                  </a:cubicBezTo>
                  <a:cubicBezTo>
                    <a:pt x="4967" y="575"/>
                    <a:pt x="5037" y="504"/>
                    <a:pt x="5037" y="411"/>
                  </a:cubicBezTo>
                  <a:cubicBezTo>
                    <a:pt x="5037" y="328"/>
                    <a:pt x="4967" y="258"/>
                    <a:pt x="4873" y="258"/>
                  </a:cubicBezTo>
                  <a:cubicBezTo>
                    <a:pt x="4791" y="258"/>
                    <a:pt x="4756" y="223"/>
                    <a:pt x="4686" y="164"/>
                  </a:cubicBezTo>
                  <a:cubicBezTo>
                    <a:pt x="4603" y="94"/>
                    <a:pt x="4498" y="0"/>
                    <a:pt x="4287" y="0"/>
                  </a:cubicBezTo>
                  <a:cubicBezTo>
                    <a:pt x="4077" y="0"/>
                    <a:pt x="3971" y="94"/>
                    <a:pt x="3889" y="164"/>
                  </a:cubicBezTo>
                  <a:cubicBezTo>
                    <a:pt x="3819" y="223"/>
                    <a:pt x="3783" y="258"/>
                    <a:pt x="3702" y="258"/>
                  </a:cubicBezTo>
                  <a:cubicBezTo>
                    <a:pt x="3608" y="258"/>
                    <a:pt x="3572" y="223"/>
                    <a:pt x="3502" y="164"/>
                  </a:cubicBezTo>
                  <a:cubicBezTo>
                    <a:pt x="3421" y="94"/>
                    <a:pt x="3315" y="0"/>
                    <a:pt x="3104" y="0"/>
                  </a:cubicBezTo>
                  <a:cubicBezTo>
                    <a:pt x="2893" y="0"/>
                    <a:pt x="2788" y="94"/>
                    <a:pt x="2706" y="164"/>
                  </a:cubicBezTo>
                  <a:cubicBezTo>
                    <a:pt x="2635" y="223"/>
                    <a:pt x="2601" y="258"/>
                    <a:pt x="2518" y="258"/>
                  </a:cubicBezTo>
                  <a:cubicBezTo>
                    <a:pt x="2424" y="258"/>
                    <a:pt x="2390" y="223"/>
                    <a:pt x="2319" y="164"/>
                  </a:cubicBezTo>
                  <a:cubicBezTo>
                    <a:pt x="2237" y="94"/>
                    <a:pt x="2132" y="0"/>
                    <a:pt x="1921" y="0"/>
                  </a:cubicBezTo>
                  <a:cubicBezTo>
                    <a:pt x="1722" y="0"/>
                    <a:pt x="1604" y="94"/>
                    <a:pt x="1523" y="164"/>
                  </a:cubicBezTo>
                  <a:cubicBezTo>
                    <a:pt x="1464" y="223"/>
                    <a:pt x="1417" y="258"/>
                    <a:pt x="1335" y="258"/>
                  </a:cubicBezTo>
                  <a:cubicBezTo>
                    <a:pt x="1242" y="258"/>
                    <a:pt x="1206" y="223"/>
                    <a:pt x="1136" y="164"/>
                  </a:cubicBezTo>
                  <a:cubicBezTo>
                    <a:pt x="1054" y="94"/>
                    <a:pt x="948" y="0"/>
                    <a:pt x="738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4019" y="840591"/>
            <a:ext cx="1751116" cy="233482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5" name="Google Shape;6395;p31"/>
          <p:cNvSpPr/>
          <p:nvPr/>
        </p:nvSpPr>
        <p:spPr>
          <a:xfrm>
            <a:off x="1130675" y="2409725"/>
            <a:ext cx="971700" cy="971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6" name="Google Shape;6396;p31"/>
          <p:cNvSpPr/>
          <p:nvPr/>
        </p:nvSpPr>
        <p:spPr>
          <a:xfrm>
            <a:off x="4089025" y="2409725"/>
            <a:ext cx="971700" cy="971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7" name="Google Shape;6397;p31"/>
          <p:cNvSpPr/>
          <p:nvPr/>
        </p:nvSpPr>
        <p:spPr>
          <a:xfrm>
            <a:off x="7047363" y="2409725"/>
            <a:ext cx="971700" cy="971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8" name="Google Shape;6398;p31"/>
          <p:cNvSpPr/>
          <p:nvPr/>
        </p:nvSpPr>
        <p:spPr>
          <a:xfrm>
            <a:off x="517475" y="2178425"/>
            <a:ext cx="2198100" cy="2555700"/>
          </a:xfrm>
          <a:prstGeom prst="roundRect">
            <a:avLst>
              <a:gd name="adj" fmla="val 5597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9" name="Google Shape;6399;p31"/>
          <p:cNvSpPr/>
          <p:nvPr/>
        </p:nvSpPr>
        <p:spPr>
          <a:xfrm>
            <a:off x="3475825" y="2178425"/>
            <a:ext cx="2198100" cy="2555700"/>
          </a:xfrm>
          <a:prstGeom prst="roundRect">
            <a:avLst>
              <a:gd name="adj" fmla="val 5597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0" name="Google Shape;6400;p31"/>
          <p:cNvSpPr/>
          <p:nvPr/>
        </p:nvSpPr>
        <p:spPr>
          <a:xfrm>
            <a:off x="6434163" y="2178425"/>
            <a:ext cx="2198100" cy="2555700"/>
          </a:xfrm>
          <a:prstGeom prst="roundRect">
            <a:avLst>
              <a:gd name="adj" fmla="val 5597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1" name="Google Shape;6401;p31"/>
          <p:cNvSpPr/>
          <p:nvPr/>
        </p:nvSpPr>
        <p:spPr>
          <a:xfrm>
            <a:off x="3653575" y="3612625"/>
            <a:ext cx="1842600" cy="432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2" name="Google Shape;6402;p31"/>
          <p:cNvSpPr/>
          <p:nvPr/>
        </p:nvSpPr>
        <p:spPr>
          <a:xfrm>
            <a:off x="695225" y="3612625"/>
            <a:ext cx="1842600" cy="432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3" name="Google Shape;6403;p31"/>
          <p:cNvSpPr/>
          <p:nvPr/>
        </p:nvSpPr>
        <p:spPr>
          <a:xfrm>
            <a:off x="6611913" y="3612625"/>
            <a:ext cx="1842600" cy="432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4" name="Google Shape;6404;p31"/>
          <p:cNvSpPr/>
          <p:nvPr/>
        </p:nvSpPr>
        <p:spPr>
          <a:xfrm>
            <a:off x="3058825" y="1311813"/>
            <a:ext cx="3032100" cy="4326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5" name="Google Shape;6405;p31"/>
          <p:cNvSpPr txBox="1">
            <a:spLocks noGrp="1"/>
          </p:cNvSpPr>
          <p:nvPr>
            <p:ph type="title" idx="4294967295"/>
          </p:nvPr>
        </p:nvSpPr>
        <p:spPr>
          <a:xfrm>
            <a:off x="0" y="444500"/>
            <a:ext cx="8229600" cy="573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hlink"/>
                </a:solidFill>
              </a:rPr>
              <a:t>Volcano Infographics</a:t>
            </a:r>
            <a:endParaRPr dirty="0"/>
          </a:p>
        </p:txBody>
      </p:sp>
      <p:sp>
        <p:nvSpPr>
          <p:cNvPr id="6406" name="Google Shape;6406;p31"/>
          <p:cNvSpPr txBox="1"/>
          <p:nvPr/>
        </p:nvSpPr>
        <p:spPr>
          <a:xfrm>
            <a:off x="3209425" y="1311825"/>
            <a:ext cx="27309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Types of volcanic material</a:t>
            </a:r>
            <a:endParaRPr sz="1800" b="1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6407" name="Google Shape;6407;p31"/>
          <p:cNvCxnSpPr>
            <a:stCxn id="6404" idx="1"/>
            <a:endCxn id="6398" idx="0"/>
          </p:cNvCxnSpPr>
          <p:nvPr/>
        </p:nvCxnSpPr>
        <p:spPr>
          <a:xfrm flipH="1">
            <a:off x="1616425" y="1528113"/>
            <a:ext cx="1442400" cy="650400"/>
          </a:xfrm>
          <a:prstGeom prst="bent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08" name="Google Shape;6408;p31"/>
          <p:cNvCxnSpPr>
            <a:stCxn id="6404" idx="3"/>
            <a:endCxn id="6400" idx="0"/>
          </p:cNvCxnSpPr>
          <p:nvPr/>
        </p:nvCxnSpPr>
        <p:spPr>
          <a:xfrm>
            <a:off x="6090925" y="1528113"/>
            <a:ext cx="1442400" cy="650400"/>
          </a:xfrm>
          <a:prstGeom prst="bent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09" name="Google Shape;6409;p31"/>
          <p:cNvCxnSpPr>
            <a:stCxn id="6406" idx="2"/>
            <a:endCxn id="6399" idx="0"/>
          </p:cNvCxnSpPr>
          <p:nvPr/>
        </p:nvCxnSpPr>
        <p:spPr>
          <a:xfrm>
            <a:off x="4574875" y="1744425"/>
            <a:ext cx="0" cy="434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410" name="Google Shape;6410;p31"/>
          <p:cNvGrpSpPr/>
          <p:nvPr/>
        </p:nvGrpSpPr>
        <p:grpSpPr>
          <a:xfrm>
            <a:off x="613775" y="2548025"/>
            <a:ext cx="2005500" cy="2007700"/>
            <a:chOff x="613775" y="2548025"/>
            <a:chExt cx="2005500" cy="2007700"/>
          </a:xfrm>
        </p:grpSpPr>
        <p:grpSp>
          <p:nvGrpSpPr>
            <p:cNvPr id="6411" name="Google Shape;6411;p31"/>
            <p:cNvGrpSpPr/>
            <p:nvPr/>
          </p:nvGrpSpPr>
          <p:grpSpPr>
            <a:xfrm>
              <a:off x="613775" y="3612625"/>
              <a:ext cx="2005500" cy="943100"/>
              <a:chOff x="613775" y="3612625"/>
              <a:chExt cx="2005500" cy="943100"/>
            </a:xfrm>
          </p:grpSpPr>
          <p:sp>
            <p:nvSpPr>
              <p:cNvPr id="6412" name="Google Shape;6412;p31"/>
              <p:cNvSpPr txBox="1"/>
              <p:nvPr/>
            </p:nvSpPr>
            <p:spPr>
              <a:xfrm>
                <a:off x="873575" y="3612625"/>
                <a:ext cx="1485900" cy="43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b="1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Gas</a:t>
                </a:r>
                <a:endParaRPr sz="1800" b="1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6413" name="Google Shape;6413;p31"/>
              <p:cNvSpPr txBox="1"/>
              <p:nvPr/>
            </p:nvSpPr>
            <p:spPr>
              <a:xfrm>
                <a:off x="613775" y="4030425"/>
                <a:ext cx="2005500" cy="525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Mercury is the closest planet to the Sun</a:t>
                </a: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6414" name="Google Shape;6414;p31"/>
            <p:cNvSpPr txBox="1"/>
            <p:nvPr/>
          </p:nvSpPr>
          <p:spPr>
            <a:xfrm>
              <a:off x="873575" y="2548025"/>
              <a:ext cx="1485900" cy="69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b="1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sz="3600" b="1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6415" name="Google Shape;6415;p31"/>
          <p:cNvGrpSpPr/>
          <p:nvPr/>
        </p:nvGrpSpPr>
        <p:grpSpPr>
          <a:xfrm>
            <a:off x="6530463" y="2548025"/>
            <a:ext cx="2005500" cy="2007695"/>
            <a:chOff x="6530463" y="2548025"/>
            <a:chExt cx="2005500" cy="2007695"/>
          </a:xfrm>
        </p:grpSpPr>
        <p:sp>
          <p:nvSpPr>
            <p:cNvPr id="6416" name="Google Shape;6416;p31"/>
            <p:cNvSpPr txBox="1"/>
            <p:nvPr/>
          </p:nvSpPr>
          <p:spPr>
            <a:xfrm>
              <a:off x="6790263" y="3612623"/>
              <a:ext cx="14859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Lava</a:t>
              </a:r>
              <a:endParaRPr sz="1800" b="1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417" name="Google Shape;6417;p31"/>
            <p:cNvSpPr txBox="1"/>
            <p:nvPr/>
          </p:nvSpPr>
          <p:spPr>
            <a:xfrm>
              <a:off x="6530463" y="4030420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Venus </a:t>
              </a: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has a beautiful name but it’s hot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418" name="Google Shape;6418;p31"/>
            <p:cNvSpPr txBox="1"/>
            <p:nvPr/>
          </p:nvSpPr>
          <p:spPr>
            <a:xfrm>
              <a:off x="6790263" y="2548025"/>
              <a:ext cx="1485900" cy="69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b="1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 sz="3600" b="1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6419" name="Google Shape;6419;p31"/>
          <p:cNvGrpSpPr/>
          <p:nvPr/>
        </p:nvGrpSpPr>
        <p:grpSpPr>
          <a:xfrm>
            <a:off x="3510025" y="2548025"/>
            <a:ext cx="2129700" cy="2007696"/>
            <a:chOff x="3510025" y="2548025"/>
            <a:chExt cx="2129700" cy="2007696"/>
          </a:xfrm>
        </p:grpSpPr>
        <p:sp>
          <p:nvSpPr>
            <p:cNvPr id="6420" name="Google Shape;6420;p31"/>
            <p:cNvSpPr txBox="1"/>
            <p:nvPr/>
          </p:nvSpPr>
          <p:spPr>
            <a:xfrm>
              <a:off x="3831925" y="3612625"/>
              <a:ext cx="14859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Tephra</a:t>
              </a:r>
              <a:endParaRPr sz="1800" b="1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421" name="Google Shape;6421;p31"/>
            <p:cNvSpPr txBox="1"/>
            <p:nvPr/>
          </p:nvSpPr>
          <p:spPr>
            <a:xfrm>
              <a:off x="3510025" y="4030421"/>
              <a:ext cx="21297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Earth </a:t>
              </a: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is the beautiful planet we live on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422" name="Google Shape;6422;p31"/>
            <p:cNvSpPr txBox="1"/>
            <p:nvPr/>
          </p:nvSpPr>
          <p:spPr>
            <a:xfrm>
              <a:off x="3831925" y="2548025"/>
              <a:ext cx="1485900" cy="69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b="1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sz="3600" b="1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8" name="Google Shape;6428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hlink"/>
                </a:solidFill>
              </a:rPr>
              <a:t>Volcano Infographics</a:t>
            </a:r>
            <a:endParaRPr dirty="0"/>
          </a:p>
        </p:txBody>
      </p:sp>
      <p:grpSp>
        <p:nvGrpSpPr>
          <p:cNvPr id="6450" name="Google Shape;6450;p32"/>
          <p:cNvGrpSpPr/>
          <p:nvPr/>
        </p:nvGrpSpPr>
        <p:grpSpPr>
          <a:xfrm>
            <a:off x="5912950" y="2960525"/>
            <a:ext cx="1485900" cy="937200"/>
            <a:chOff x="5912950" y="2960525"/>
            <a:chExt cx="1485900" cy="937200"/>
          </a:xfrm>
        </p:grpSpPr>
        <p:sp>
          <p:nvSpPr>
            <p:cNvPr id="6451" name="Google Shape;6451;p32"/>
            <p:cNvSpPr txBox="1"/>
            <p:nvPr/>
          </p:nvSpPr>
          <p:spPr>
            <a:xfrm>
              <a:off x="6133594" y="2960525"/>
              <a:ext cx="1044600" cy="43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452" name="Google Shape;6452;p32"/>
            <p:cNvSpPr txBox="1"/>
            <p:nvPr/>
          </p:nvSpPr>
          <p:spPr>
            <a:xfrm>
              <a:off x="5912950" y="3325025"/>
              <a:ext cx="14859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Mercury is a small planet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453" name="Google Shape;6453;p32"/>
          <p:cNvGrpSpPr/>
          <p:nvPr/>
        </p:nvGrpSpPr>
        <p:grpSpPr>
          <a:xfrm>
            <a:off x="3086000" y="2960525"/>
            <a:ext cx="1485900" cy="937200"/>
            <a:chOff x="3086000" y="2960525"/>
            <a:chExt cx="1485900" cy="937200"/>
          </a:xfrm>
        </p:grpSpPr>
        <p:sp>
          <p:nvSpPr>
            <p:cNvPr id="6454" name="Google Shape;6454;p32"/>
            <p:cNvSpPr txBox="1"/>
            <p:nvPr/>
          </p:nvSpPr>
          <p:spPr>
            <a:xfrm>
              <a:off x="3306644" y="2960525"/>
              <a:ext cx="1044600" cy="43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455" name="Google Shape;6455;p32"/>
            <p:cNvSpPr txBox="1"/>
            <p:nvPr/>
          </p:nvSpPr>
          <p:spPr>
            <a:xfrm>
              <a:off x="3086000" y="3325025"/>
              <a:ext cx="14859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Venus </a:t>
              </a: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has a beautiful name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456" name="Google Shape;6456;p32"/>
          <p:cNvGrpSpPr/>
          <p:nvPr/>
        </p:nvGrpSpPr>
        <p:grpSpPr>
          <a:xfrm>
            <a:off x="1672525" y="2960525"/>
            <a:ext cx="1485900" cy="937200"/>
            <a:chOff x="1672525" y="2960525"/>
            <a:chExt cx="1485900" cy="937200"/>
          </a:xfrm>
        </p:grpSpPr>
        <p:sp>
          <p:nvSpPr>
            <p:cNvPr id="6457" name="Google Shape;6457;p32"/>
            <p:cNvSpPr txBox="1"/>
            <p:nvPr/>
          </p:nvSpPr>
          <p:spPr>
            <a:xfrm>
              <a:off x="1893181" y="2960525"/>
              <a:ext cx="1044600" cy="43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Earth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458" name="Google Shape;6458;p32"/>
            <p:cNvSpPr txBox="1"/>
            <p:nvPr/>
          </p:nvSpPr>
          <p:spPr>
            <a:xfrm>
              <a:off x="1672525" y="3325025"/>
              <a:ext cx="14859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It’s where we all live on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459" name="Google Shape;6459;p32"/>
          <p:cNvGrpSpPr/>
          <p:nvPr/>
        </p:nvGrpSpPr>
        <p:grpSpPr>
          <a:xfrm>
            <a:off x="4499475" y="2960525"/>
            <a:ext cx="1485900" cy="937200"/>
            <a:chOff x="4499475" y="2960525"/>
            <a:chExt cx="1485900" cy="937200"/>
          </a:xfrm>
        </p:grpSpPr>
        <p:sp>
          <p:nvSpPr>
            <p:cNvPr id="6460" name="Google Shape;6460;p32"/>
            <p:cNvSpPr txBox="1"/>
            <p:nvPr/>
          </p:nvSpPr>
          <p:spPr>
            <a:xfrm>
              <a:off x="4720119" y="2960525"/>
              <a:ext cx="1044600" cy="43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Mars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461" name="Google Shape;6461;p32"/>
            <p:cNvSpPr txBox="1"/>
            <p:nvPr/>
          </p:nvSpPr>
          <p:spPr>
            <a:xfrm>
              <a:off x="4499475" y="3325025"/>
              <a:ext cx="14859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Mars is actually a cold place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6462" name="Google Shape;6462;p32"/>
          <p:cNvSpPr/>
          <p:nvPr/>
        </p:nvSpPr>
        <p:spPr>
          <a:xfrm>
            <a:off x="807775" y="3019975"/>
            <a:ext cx="572700" cy="572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3" name="Google Shape;6463;p32"/>
          <p:cNvSpPr/>
          <p:nvPr/>
        </p:nvSpPr>
        <p:spPr>
          <a:xfrm>
            <a:off x="7690900" y="2772850"/>
            <a:ext cx="572700" cy="572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464" name="Google Shape;6464;p32"/>
          <p:cNvCxnSpPr>
            <a:stCxn id="6462" idx="0"/>
            <a:endCxn id="6457" idx="0"/>
          </p:cNvCxnSpPr>
          <p:nvPr/>
        </p:nvCxnSpPr>
        <p:spPr>
          <a:xfrm rot="-5400000">
            <a:off x="1725175" y="2329525"/>
            <a:ext cx="59400" cy="1321500"/>
          </a:xfrm>
          <a:prstGeom prst="curvedConnector3">
            <a:avLst>
              <a:gd name="adj1" fmla="val 1198948"/>
            </a:avLst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oval" w="med" len="med"/>
          </a:ln>
        </p:spPr>
      </p:cxnSp>
      <p:cxnSp>
        <p:nvCxnSpPr>
          <p:cNvPr id="6465" name="Google Shape;6465;p32"/>
          <p:cNvCxnSpPr>
            <a:stCxn id="6458" idx="2"/>
            <a:endCxn id="6455" idx="2"/>
          </p:cNvCxnSpPr>
          <p:nvPr/>
        </p:nvCxnSpPr>
        <p:spPr>
          <a:xfrm rot="-5400000" flipH="1">
            <a:off x="3121975" y="3191225"/>
            <a:ext cx="600" cy="1413600"/>
          </a:xfrm>
          <a:prstGeom prst="curvedConnector3">
            <a:avLst>
              <a:gd name="adj1" fmla="val 95720822"/>
            </a:avLst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oval" w="med" len="med"/>
          </a:ln>
        </p:spPr>
      </p:cxnSp>
      <p:cxnSp>
        <p:nvCxnSpPr>
          <p:cNvPr id="6466" name="Google Shape;6466;p32"/>
          <p:cNvCxnSpPr>
            <a:stCxn id="6454" idx="0"/>
            <a:endCxn id="6460" idx="0"/>
          </p:cNvCxnSpPr>
          <p:nvPr/>
        </p:nvCxnSpPr>
        <p:spPr>
          <a:xfrm rot="-5400000" flipH="1">
            <a:off x="4535444" y="2254025"/>
            <a:ext cx="600" cy="1413600"/>
          </a:xfrm>
          <a:prstGeom prst="curvedConnector3">
            <a:avLst>
              <a:gd name="adj1" fmla="val -109825000"/>
            </a:avLst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oval" w="med" len="med"/>
          </a:ln>
        </p:spPr>
      </p:cxnSp>
      <p:cxnSp>
        <p:nvCxnSpPr>
          <p:cNvPr id="6467" name="Google Shape;6467;p32"/>
          <p:cNvCxnSpPr>
            <a:stCxn id="6461" idx="2"/>
            <a:endCxn id="6452" idx="2"/>
          </p:cNvCxnSpPr>
          <p:nvPr/>
        </p:nvCxnSpPr>
        <p:spPr>
          <a:xfrm rot="-5400000" flipH="1">
            <a:off x="5948925" y="3191225"/>
            <a:ext cx="600" cy="1413600"/>
          </a:xfrm>
          <a:prstGeom prst="curvedConnector3">
            <a:avLst>
              <a:gd name="adj1" fmla="val 95720860"/>
            </a:avLst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oval" w="med" len="med"/>
          </a:ln>
        </p:spPr>
      </p:cxnSp>
      <p:cxnSp>
        <p:nvCxnSpPr>
          <p:cNvPr id="6468" name="Google Shape;6468;p32"/>
          <p:cNvCxnSpPr>
            <a:stCxn id="6451" idx="0"/>
            <a:endCxn id="6463" idx="0"/>
          </p:cNvCxnSpPr>
          <p:nvPr/>
        </p:nvCxnSpPr>
        <p:spPr>
          <a:xfrm rot="-5400000">
            <a:off x="7222744" y="2205875"/>
            <a:ext cx="187800" cy="1321500"/>
          </a:xfrm>
          <a:prstGeom prst="curvedConnector3">
            <a:avLst>
              <a:gd name="adj1" fmla="val 350879"/>
            </a:avLst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oval" w="med" len="med"/>
          </a:ln>
        </p:spPr>
      </p:cxnSp>
      <p:sp>
        <p:nvSpPr>
          <p:cNvPr id="6469" name="Google Shape;6469;p32"/>
          <p:cNvSpPr txBox="1"/>
          <p:nvPr/>
        </p:nvSpPr>
        <p:spPr>
          <a:xfrm>
            <a:off x="3777125" y="1370800"/>
            <a:ext cx="2222400" cy="731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Signals that may lead to a volcano eruption</a:t>
            </a:r>
            <a:endParaRPr sz="18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44" y="3098300"/>
            <a:ext cx="1594562" cy="204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>
                <a:solidFill>
                  <a:schemeClr val="hlink"/>
                </a:solidFill>
              </a:rPr>
              <a:t>Volcano Infographics</a:t>
            </a:r>
            <a:endParaRPr/>
          </a:p>
        </p:txBody>
      </p:sp>
      <p:grpSp>
        <p:nvGrpSpPr>
          <p:cNvPr id="299" name="Google Shape;299;p16"/>
          <p:cNvGrpSpPr/>
          <p:nvPr/>
        </p:nvGrpSpPr>
        <p:grpSpPr>
          <a:xfrm>
            <a:off x="3642767" y="3255151"/>
            <a:ext cx="1858484" cy="872019"/>
            <a:chOff x="1513975" y="1494825"/>
            <a:chExt cx="1375025" cy="645175"/>
          </a:xfrm>
        </p:grpSpPr>
        <p:sp>
          <p:nvSpPr>
            <p:cNvPr id="300" name="Google Shape;300;p16"/>
            <p:cNvSpPr/>
            <p:nvPr/>
          </p:nvSpPr>
          <p:spPr>
            <a:xfrm>
              <a:off x="1655150" y="1688975"/>
              <a:ext cx="582525" cy="403900"/>
            </a:xfrm>
            <a:custGeom>
              <a:avLst/>
              <a:gdLst/>
              <a:ahLst/>
              <a:cxnLst/>
              <a:rect l="l" t="t" r="r" b="b"/>
              <a:pathLst>
                <a:path w="23301" h="16156" extrusionOk="0">
                  <a:moveTo>
                    <a:pt x="11586" y="1"/>
                  </a:moveTo>
                  <a:cubicBezTo>
                    <a:pt x="8200" y="60"/>
                    <a:pt x="5857" y="2871"/>
                    <a:pt x="5857" y="10298"/>
                  </a:cubicBezTo>
                  <a:cubicBezTo>
                    <a:pt x="5857" y="15921"/>
                    <a:pt x="0" y="16155"/>
                    <a:pt x="0" y="16155"/>
                  </a:cubicBezTo>
                  <a:lnTo>
                    <a:pt x="11656" y="16085"/>
                  </a:lnTo>
                  <a:lnTo>
                    <a:pt x="23300" y="16155"/>
                  </a:lnTo>
                  <a:cubicBezTo>
                    <a:pt x="23300" y="16155"/>
                    <a:pt x="17548" y="15921"/>
                    <a:pt x="17443" y="10298"/>
                  </a:cubicBezTo>
                  <a:cubicBezTo>
                    <a:pt x="17291" y="2356"/>
                    <a:pt x="15100" y="60"/>
                    <a:pt x="11727" y="1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6"/>
            <p:cNvSpPr/>
            <p:nvPr/>
          </p:nvSpPr>
          <p:spPr>
            <a:xfrm>
              <a:off x="1540350" y="1819325"/>
              <a:ext cx="360225" cy="287025"/>
            </a:xfrm>
            <a:custGeom>
              <a:avLst/>
              <a:gdLst/>
              <a:ahLst/>
              <a:cxnLst/>
              <a:rect l="l" t="t" r="r" b="b"/>
              <a:pathLst>
                <a:path w="14409" h="11481" extrusionOk="0">
                  <a:moveTo>
                    <a:pt x="6080" y="0"/>
                  </a:moveTo>
                  <a:cubicBezTo>
                    <a:pt x="3679" y="47"/>
                    <a:pt x="2015" y="2038"/>
                    <a:pt x="2015" y="7310"/>
                  </a:cubicBezTo>
                  <a:cubicBezTo>
                    <a:pt x="2015" y="9242"/>
                    <a:pt x="1043" y="10285"/>
                    <a:pt x="36" y="10835"/>
                  </a:cubicBezTo>
                  <a:cubicBezTo>
                    <a:pt x="36" y="10859"/>
                    <a:pt x="24" y="10871"/>
                    <a:pt x="24" y="10882"/>
                  </a:cubicBezTo>
                  <a:cubicBezTo>
                    <a:pt x="12" y="11082"/>
                    <a:pt x="12" y="11269"/>
                    <a:pt x="0" y="11468"/>
                  </a:cubicBezTo>
                  <a:lnTo>
                    <a:pt x="6127" y="11433"/>
                  </a:lnTo>
                  <a:lnTo>
                    <a:pt x="14409" y="11480"/>
                  </a:lnTo>
                  <a:cubicBezTo>
                    <a:pt x="14409" y="11480"/>
                    <a:pt x="10321" y="11316"/>
                    <a:pt x="10239" y="7310"/>
                  </a:cubicBezTo>
                  <a:cubicBezTo>
                    <a:pt x="10134" y="1675"/>
                    <a:pt x="8575" y="47"/>
                    <a:pt x="6174" y="0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6"/>
            <p:cNvSpPr/>
            <p:nvPr/>
          </p:nvSpPr>
          <p:spPr>
            <a:xfrm>
              <a:off x="2072175" y="1671725"/>
              <a:ext cx="582800" cy="403575"/>
            </a:xfrm>
            <a:custGeom>
              <a:avLst/>
              <a:gdLst/>
              <a:ahLst/>
              <a:cxnLst/>
              <a:rect l="l" t="t" r="r" b="b"/>
              <a:pathLst>
                <a:path w="23312" h="16143" extrusionOk="0">
                  <a:moveTo>
                    <a:pt x="11586" y="0"/>
                  </a:moveTo>
                  <a:cubicBezTo>
                    <a:pt x="8200" y="58"/>
                    <a:pt x="5870" y="2858"/>
                    <a:pt x="5870" y="10285"/>
                  </a:cubicBezTo>
                  <a:cubicBezTo>
                    <a:pt x="5870" y="15919"/>
                    <a:pt x="0" y="16142"/>
                    <a:pt x="0" y="16142"/>
                  </a:cubicBezTo>
                  <a:lnTo>
                    <a:pt x="11657" y="16083"/>
                  </a:lnTo>
                  <a:lnTo>
                    <a:pt x="23312" y="16142"/>
                  </a:lnTo>
                  <a:cubicBezTo>
                    <a:pt x="23312" y="16142"/>
                    <a:pt x="17561" y="15919"/>
                    <a:pt x="17455" y="10285"/>
                  </a:cubicBezTo>
                  <a:cubicBezTo>
                    <a:pt x="17291" y="2354"/>
                    <a:pt x="15112" y="58"/>
                    <a:pt x="11727" y="0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6"/>
            <p:cNvSpPr/>
            <p:nvPr/>
          </p:nvSpPr>
          <p:spPr>
            <a:xfrm>
              <a:off x="1904650" y="1560600"/>
              <a:ext cx="580200" cy="532275"/>
            </a:xfrm>
            <a:custGeom>
              <a:avLst/>
              <a:gdLst/>
              <a:ahLst/>
              <a:cxnLst/>
              <a:rect l="l" t="t" r="r" b="b"/>
              <a:pathLst>
                <a:path w="23208" h="21291" extrusionOk="0">
                  <a:moveTo>
                    <a:pt x="6473" y="0"/>
                  </a:moveTo>
                  <a:cubicBezTo>
                    <a:pt x="5880" y="0"/>
                    <a:pt x="5374" y="7"/>
                    <a:pt x="5225" y="28"/>
                  </a:cubicBezTo>
                  <a:cubicBezTo>
                    <a:pt x="4792" y="99"/>
                    <a:pt x="1044" y="8686"/>
                    <a:pt x="1044" y="8686"/>
                  </a:cubicBezTo>
                  <a:cubicBezTo>
                    <a:pt x="1" y="13265"/>
                    <a:pt x="5730" y="18596"/>
                    <a:pt x="8060" y="20528"/>
                  </a:cubicBezTo>
                  <a:lnTo>
                    <a:pt x="8060" y="20559"/>
                  </a:lnTo>
                  <a:lnTo>
                    <a:pt x="8060" y="20559"/>
                  </a:lnTo>
                  <a:cubicBezTo>
                    <a:pt x="6075" y="20653"/>
                    <a:pt x="6483" y="20866"/>
                    <a:pt x="8060" y="21023"/>
                  </a:cubicBezTo>
                  <a:lnTo>
                    <a:pt x="8060" y="21023"/>
                  </a:lnTo>
                  <a:lnTo>
                    <a:pt x="8060" y="21290"/>
                  </a:lnTo>
                  <a:cubicBezTo>
                    <a:pt x="8060" y="21290"/>
                    <a:pt x="8172" y="21208"/>
                    <a:pt x="8365" y="21051"/>
                  </a:cubicBezTo>
                  <a:lnTo>
                    <a:pt x="8365" y="21051"/>
                  </a:lnTo>
                  <a:cubicBezTo>
                    <a:pt x="8482" y="21061"/>
                    <a:pt x="8603" y="21071"/>
                    <a:pt x="8729" y="21080"/>
                  </a:cubicBezTo>
                  <a:lnTo>
                    <a:pt x="8729" y="21080"/>
                  </a:lnTo>
                  <a:cubicBezTo>
                    <a:pt x="8900" y="21218"/>
                    <a:pt x="8997" y="21290"/>
                    <a:pt x="8997" y="21290"/>
                  </a:cubicBezTo>
                  <a:lnTo>
                    <a:pt x="8997" y="21099"/>
                  </a:lnTo>
                  <a:lnTo>
                    <a:pt x="8997" y="21099"/>
                  </a:lnTo>
                  <a:cubicBezTo>
                    <a:pt x="9961" y="21164"/>
                    <a:pt x="11158" y="21207"/>
                    <a:pt x="12439" y="21207"/>
                  </a:cubicBezTo>
                  <a:cubicBezTo>
                    <a:pt x="17229" y="21207"/>
                    <a:pt x="23207" y="20607"/>
                    <a:pt x="22680" y="18291"/>
                  </a:cubicBezTo>
                  <a:cubicBezTo>
                    <a:pt x="22680" y="18291"/>
                    <a:pt x="12032" y="99"/>
                    <a:pt x="11598" y="28"/>
                  </a:cubicBezTo>
                  <a:cubicBezTo>
                    <a:pt x="11450" y="7"/>
                    <a:pt x="10991" y="0"/>
                    <a:pt x="10450" y="0"/>
                  </a:cubicBezTo>
                  <a:cubicBezTo>
                    <a:pt x="9794" y="0"/>
                    <a:pt x="9017" y="10"/>
                    <a:pt x="8529" y="17"/>
                  </a:cubicBezTo>
                  <a:cubicBezTo>
                    <a:pt x="8041" y="10"/>
                    <a:pt x="7193" y="0"/>
                    <a:pt x="6473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6"/>
            <p:cNvSpPr/>
            <p:nvPr/>
          </p:nvSpPr>
          <p:spPr>
            <a:xfrm>
              <a:off x="1799825" y="1560700"/>
              <a:ext cx="596575" cy="523375"/>
            </a:xfrm>
            <a:custGeom>
              <a:avLst/>
              <a:gdLst/>
              <a:ahLst/>
              <a:cxnLst/>
              <a:rect l="l" t="t" r="r" b="b"/>
              <a:pathLst>
                <a:path w="23863" h="20935" extrusionOk="0">
                  <a:moveTo>
                    <a:pt x="9418" y="1"/>
                  </a:moveTo>
                  <a:cubicBezTo>
                    <a:pt x="5553" y="6104"/>
                    <a:pt x="0" y="20935"/>
                    <a:pt x="0" y="20935"/>
                  </a:cubicBezTo>
                  <a:lnTo>
                    <a:pt x="23019" y="20935"/>
                  </a:lnTo>
                  <a:cubicBezTo>
                    <a:pt x="23019" y="20935"/>
                    <a:pt x="23863" y="10661"/>
                    <a:pt x="14362" y="9185"/>
                  </a:cubicBezTo>
                  <a:cubicBezTo>
                    <a:pt x="10063" y="8529"/>
                    <a:pt x="9418" y="1"/>
                    <a:pt x="9418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6"/>
            <p:cNvSpPr/>
            <p:nvPr/>
          </p:nvSpPr>
          <p:spPr>
            <a:xfrm>
              <a:off x="1560250" y="1751950"/>
              <a:ext cx="582550" cy="340925"/>
            </a:xfrm>
            <a:custGeom>
              <a:avLst/>
              <a:gdLst/>
              <a:ahLst/>
              <a:cxnLst/>
              <a:rect l="l" t="t" r="r" b="b"/>
              <a:pathLst>
                <a:path w="23302" h="13637" extrusionOk="0">
                  <a:moveTo>
                    <a:pt x="11587" y="1"/>
                  </a:moveTo>
                  <a:lnTo>
                    <a:pt x="11587" y="12"/>
                  </a:lnTo>
                  <a:cubicBezTo>
                    <a:pt x="8201" y="59"/>
                    <a:pt x="6537" y="2261"/>
                    <a:pt x="5858" y="7779"/>
                  </a:cubicBezTo>
                  <a:cubicBezTo>
                    <a:pt x="5179" y="13366"/>
                    <a:pt x="1" y="13636"/>
                    <a:pt x="1" y="13636"/>
                  </a:cubicBezTo>
                  <a:lnTo>
                    <a:pt x="11657" y="13566"/>
                  </a:lnTo>
                  <a:lnTo>
                    <a:pt x="23301" y="13636"/>
                  </a:lnTo>
                  <a:cubicBezTo>
                    <a:pt x="23301" y="13636"/>
                    <a:pt x="18123" y="13366"/>
                    <a:pt x="17444" y="7779"/>
                  </a:cubicBezTo>
                  <a:cubicBezTo>
                    <a:pt x="16776" y="2261"/>
                    <a:pt x="15101" y="59"/>
                    <a:pt x="11715" y="12"/>
                  </a:cubicBezTo>
                  <a:lnTo>
                    <a:pt x="11715" y="1"/>
                  </a:lnTo>
                  <a:cubicBezTo>
                    <a:pt x="11692" y="1"/>
                    <a:pt x="11668" y="12"/>
                    <a:pt x="11657" y="12"/>
                  </a:cubicBezTo>
                  <a:cubicBezTo>
                    <a:pt x="11634" y="12"/>
                    <a:pt x="11610" y="1"/>
                    <a:pt x="11587" y="1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6"/>
            <p:cNvSpPr/>
            <p:nvPr/>
          </p:nvSpPr>
          <p:spPr>
            <a:xfrm>
              <a:off x="1797200" y="1830450"/>
              <a:ext cx="425525" cy="248950"/>
            </a:xfrm>
            <a:custGeom>
              <a:avLst/>
              <a:gdLst/>
              <a:ahLst/>
              <a:cxnLst/>
              <a:rect l="l" t="t" r="r" b="b"/>
              <a:pathLst>
                <a:path w="17021" h="9958" extrusionOk="0">
                  <a:moveTo>
                    <a:pt x="8458" y="0"/>
                  </a:moveTo>
                  <a:cubicBezTo>
                    <a:pt x="5986" y="47"/>
                    <a:pt x="4767" y="1651"/>
                    <a:pt x="4288" y="5670"/>
                  </a:cubicBezTo>
                  <a:cubicBezTo>
                    <a:pt x="3783" y="9758"/>
                    <a:pt x="0" y="9957"/>
                    <a:pt x="0" y="9957"/>
                  </a:cubicBezTo>
                  <a:lnTo>
                    <a:pt x="8516" y="9898"/>
                  </a:lnTo>
                  <a:lnTo>
                    <a:pt x="17021" y="9957"/>
                  </a:lnTo>
                  <a:cubicBezTo>
                    <a:pt x="17021" y="9957"/>
                    <a:pt x="13237" y="9758"/>
                    <a:pt x="12733" y="5670"/>
                  </a:cubicBezTo>
                  <a:cubicBezTo>
                    <a:pt x="12253" y="1651"/>
                    <a:pt x="11035" y="47"/>
                    <a:pt x="8563" y="0"/>
                  </a:cubicBezTo>
                  <a:close/>
                </a:path>
              </a:pathLst>
            </a:custGeom>
            <a:solidFill>
              <a:srgbClr val="E6D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6"/>
            <p:cNvSpPr/>
            <p:nvPr/>
          </p:nvSpPr>
          <p:spPr>
            <a:xfrm>
              <a:off x="2263425" y="1688975"/>
              <a:ext cx="582800" cy="403900"/>
            </a:xfrm>
            <a:custGeom>
              <a:avLst/>
              <a:gdLst/>
              <a:ahLst/>
              <a:cxnLst/>
              <a:rect l="l" t="t" r="r" b="b"/>
              <a:pathLst>
                <a:path w="23312" h="16156" extrusionOk="0">
                  <a:moveTo>
                    <a:pt x="11585" y="1"/>
                  </a:moveTo>
                  <a:cubicBezTo>
                    <a:pt x="8200" y="60"/>
                    <a:pt x="5869" y="2871"/>
                    <a:pt x="5869" y="10298"/>
                  </a:cubicBezTo>
                  <a:cubicBezTo>
                    <a:pt x="5869" y="15921"/>
                    <a:pt x="0" y="16155"/>
                    <a:pt x="0" y="16155"/>
                  </a:cubicBezTo>
                  <a:lnTo>
                    <a:pt x="11656" y="16085"/>
                  </a:lnTo>
                  <a:lnTo>
                    <a:pt x="23312" y="16155"/>
                  </a:lnTo>
                  <a:cubicBezTo>
                    <a:pt x="23312" y="16155"/>
                    <a:pt x="17560" y="15921"/>
                    <a:pt x="17442" y="10298"/>
                  </a:cubicBezTo>
                  <a:cubicBezTo>
                    <a:pt x="17291" y="2356"/>
                    <a:pt x="15112" y="60"/>
                    <a:pt x="11726" y="1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6"/>
            <p:cNvSpPr/>
            <p:nvPr/>
          </p:nvSpPr>
          <p:spPr>
            <a:xfrm>
              <a:off x="2239100" y="1871450"/>
              <a:ext cx="355550" cy="207950"/>
            </a:xfrm>
            <a:custGeom>
              <a:avLst/>
              <a:gdLst/>
              <a:ahLst/>
              <a:cxnLst/>
              <a:rect l="l" t="t" r="r" b="b"/>
              <a:pathLst>
                <a:path w="14222" h="8318" extrusionOk="0">
                  <a:moveTo>
                    <a:pt x="7065" y="0"/>
                  </a:moveTo>
                  <a:cubicBezTo>
                    <a:pt x="5003" y="35"/>
                    <a:pt x="3983" y="1370"/>
                    <a:pt x="3574" y="4744"/>
                  </a:cubicBezTo>
                  <a:cubicBezTo>
                    <a:pt x="3163" y="8141"/>
                    <a:pt x="1" y="8317"/>
                    <a:pt x="1" y="8317"/>
                  </a:cubicBezTo>
                  <a:lnTo>
                    <a:pt x="7112" y="8271"/>
                  </a:lnTo>
                  <a:lnTo>
                    <a:pt x="14222" y="8317"/>
                  </a:lnTo>
                  <a:cubicBezTo>
                    <a:pt x="14222" y="8317"/>
                    <a:pt x="11059" y="8141"/>
                    <a:pt x="10637" y="4744"/>
                  </a:cubicBezTo>
                  <a:cubicBezTo>
                    <a:pt x="10228" y="1370"/>
                    <a:pt x="9220" y="35"/>
                    <a:pt x="7146" y="0"/>
                  </a:cubicBezTo>
                  <a:close/>
                </a:path>
              </a:pathLst>
            </a:custGeom>
            <a:solidFill>
              <a:srgbClr val="E6D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6"/>
            <p:cNvSpPr/>
            <p:nvPr/>
          </p:nvSpPr>
          <p:spPr>
            <a:xfrm>
              <a:off x="2326950" y="1494825"/>
              <a:ext cx="111900" cy="112175"/>
            </a:xfrm>
            <a:custGeom>
              <a:avLst/>
              <a:gdLst/>
              <a:ahLst/>
              <a:cxnLst/>
              <a:rect l="l" t="t" r="r" b="b"/>
              <a:pathLst>
                <a:path w="4476" h="4487" extrusionOk="0">
                  <a:moveTo>
                    <a:pt x="2239" y="1"/>
                  </a:moveTo>
                  <a:cubicBezTo>
                    <a:pt x="997" y="1"/>
                    <a:pt x="1" y="1008"/>
                    <a:pt x="1" y="2250"/>
                  </a:cubicBezTo>
                  <a:cubicBezTo>
                    <a:pt x="1" y="3479"/>
                    <a:pt x="997" y="4487"/>
                    <a:pt x="2239" y="4487"/>
                  </a:cubicBezTo>
                  <a:cubicBezTo>
                    <a:pt x="3481" y="4487"/>
                    <a:pt x="4476" y="3479"/>
                    <a:pt x="4476" y="2250"/>
                  </a:cubicBezTo>
                  <a:cubicBezTo>
                    <a:pt x="4476" y="1008"/>
                    <a:pt x="3481" y="1"/>
                    <a:pt x="2239" y="1"/>
                  </a:cubicBezTo>
                  <a:close/>
                </a:path>
              </a:pathLst>
            </a:custGeom>
            <a:solidFill>
              <a:srgbClr val="FAB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6"/>
            <p:cNvSpPr/>
            <p:nvPr/>
          </p:nvSpPr>
          <p:spPr>
            <a:xfrm>
              <a:off x="1596575" y="2095175"/>
              <a:ext cx="8525" cy="8525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64" y="1"/>
                  </a:moveTo>
                  <a:cubicBezTo>
                    <a:pt x="71" y="1"/>
                    <a:pt x="0" y="71"/>
                    <a:pt x="0" y="165"/>
                  </a:cubicBezTo>
                  <a:cubicBezTo>
                    <a:pt x="0" y="270"/>
                    <a:pt x="71" y="340"/>
                    <a:pt x="164" y="340"/>
                  </a:cubicBezTo>
                  <a:cubicBezTo>
                    <a:pt x="270" y="340"/>
                    <a:pt x="341" y="270"/>
                    <a:pt x="341" y="165"/>
                  </a:cubicBezTo>
                  <a:cubicBezTo>
                    <a:pt x="341" y="71"/>
                    <a:pt x="270" y="1"/>
                    <a:pt x="164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6"/>
            <p:cNvSpPr/>
            <p:nvPr/>
          </p:nvSpPr>
          <p:spPr>
            <a:xfrm>
              <a:off x="2675175" y="1812575"/>
              <a:ext cx="48925" cy="55375"/>
            </a:xfrm>
            <a:custGeom>
              <a:avLst/>
              <a:gdLst/>
              <a:ahLst/>
              <a:cxnLst/>
              <a:rect l="l" t="t" r="r" b="b"/>
              <a:pathLst>
                <a:path w="1957" h="2215" extrusionOk="0">
                  <a:moveTo>
                    <a:pt x="493" y="0"/>
                  </a:moveTo>
                  <a:cubicBezTo>
                    <a:pt x="316" y="0"/>
                    <a:pt x="152" y="24"/>
                    <a:pt x="1" y="83"/>
                  </a:cubicBezTo>
                  <a:lnTo>
                    <a:pt x="1758" y="2215"/>
                  </a:lnTo>
                  <a:cubicBezTo>
                    <a:pt x="1886" y="1992"/>
                    <a:pt x="1956" y="1734"/>
                    <a:pt x="1956" y="1465"/>
                  </a:cubicBezTo>
                  <a:cubicBezTo>
                    <a:pt x="1956" y="656"/>
                    <a:pt x="1300" y="0"/>
                    <a:pt x="493" y="0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6"/>
            <p:cNvSpPr/>
            <p:nvPr/>
          </p:nvSpPr>
          <p:spPr>
            <a:xfrm>
              <a:off x="2711200" y="1812275"/>
              <a:ext cx="48925" cy="55375"/>
            </a:xfrm>
            <a:custGeom>
              <a:avLst/>
              <a:gdLst/>
              <a:ahLst/>
              <a:cxnLst/>
              <a:rect l="l" t="t" r="r" b="b"/>
              <a:pathLst>
                <a:path w="1957" h="2215" extrusionOk="0">
                  <a:moveTo>
                    <a:pt x="1476" y="1"/>
                  </a:moveTo>
                  <a:cubicBezTo>
                    <a:pt x="668" y="1"/>
                    <a:pt x="0" y="657"/>
                    <a:pt x="0" y="1465"/>
                  </a:cubicBezTo>
                  <a:cubicBezTo>
                    <a:pt x="0" y="1735"/>
                    <a:pt x="83" y="1992"/>
                    <a:pt x="211" y="2214"/>
                  </a:cubicBezTo>
                  <a:lnTo>
                    <a:pt x="1957" y="82"/>
                  </a:lnTo>
                  <a:cubicBezTo>
                    <a:pt x="1804" y="24"/>
                    <a:pt x="1640" y="1"/>
                    <a:pt x="1476" y="1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6"/>
            <p:cNvSpPr/>
            <p:nvPr/>
          </p:nvSpPr>
          <p:spPr>
            <a:xfrm>
              <a:off x="2709425" y="1865000"/>
              <a:ext cx="18200" cy="216750"/>
            </a:xfrm>
            <a:custGeom>
              <a:avLst/>
              <a:gdLst/>
              <a:ahLst/>
              <a:cxnLst/>
              <a:rect l="l" t="t" r="r" b="b"/>
              <a:pathLst>
                <a:path w="728" h="8670" extrusionOk="0">
                  <a:moveTo>
                    <a:pt x="376" y="1"/>
                  </a:moveTo>
                  <a:cubicBezTo>
                    <a:pt x="271" y="1"/>
                    <a:pt x="188" y="82"/>
                    <a:pt x="188" y="188"/>
                  </a:cubicBezTo>
                  <a:lnTo>
                    <a:pt x="1" y="8669"/>
                  </a:lnTo>
                  <a:lnTo>
                    <a:pt x="727" y="8669"/>
                  </a:lnTo>
                  <a:lnTo>
                    <a:pt x="563" y="188"/>
                  </a:lnTo>
                  <a:cubicBezTo>
                    <a:pt x="563" y="82"/>
                    <a:pt x="482" y="1"/>
                    <a:pt x="376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6"/>
            <p:cNvSpPr/>
            <p:nvPr/>
          </p:nvSpPr>
          <p:spPr>
            <a:xfrm>
              <a:off x="2710900" y="1884025"/>
              <a:ext cx="15550" cy="6175"/>
            </a:xfrm>
            <a:custGeom>
              <a:avLst/>
              <a:gdLst/>
              <a:ahLst/>
              <a:cxnLst/>
              <a:rect l="l" t="t" r="r" b="b"/>
              <a:pathLst>
                <a:path w="622" h="247" extrusionOk="0">
                  <a:moveTo>
                    <a:pt x="118" y="0"/>
                  </a:moveTo>
                  <a:cubicBezTo>
                    <a:pt x="59" y="0"/>
                    <a:pt x="1" y="60"/>
                    <a:pt x="1" y="130"/>
                  </a:cubicBezTo>
                  <a:cubicBezTo>
                    <a:pt x="1" y="188"/>
                    <a:pt x="59" y="247"/>
                    <a:pt x="118" y="247"/>
                  </a:cubicBezTo>
                  <a:lnTo>
                    <a:pt x="493" y="247"/>
                  </a:lnTo>
                  <a:cubicBezTo>
                    <a:pt x="563" y="247"/>
                    <a:pt x="621" y="188"/>
                    <a:pt x="621" y="130"/>
                  </a:cubicBezTo>
                  <a:cubicBezTo>
                    <a:pt x="621" y="60"/>
                    <a:pt x="563" y="0"/>
                    <a:pt x="493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6"/>
            <p:cNvSpPr/>
            <p:nvPr/>
          </p:nvSpPr>
          <p:spPr>
            <a:xfrm>
              <a:off x="2710900" y="1938800"/>
              <a:ext cx="15550" cy="6175"/>
            </a:xfrm>
            <a:custGeom>
              <a:avLst/>
              <a:gdLst/>
              <a:ahLst/>
              <a:cxnLst/>
              <a:rect l="l" t="t" r="r" b="b"/>
              <a:pathLst>
                <a:path w="622" h="247" extrusionOk="0">
                  <a:moveTo>
                    <a:pt x="118" y="1"/>
                  </a:moveTo>
                  <a:cubicBezTo>
                    <a:pt x="59" y="1"/>
                    <a:pt x="1" y="59"/>
                    <a:pt x="1" y="129"/>
                  </a:cubicBezTo>
                  <a:cubicBezTo>
                    <a:pt x="1" y="188"/>
                    <a:pt x="59" y="246"/>
                    <a:pt x="118" y="246"/>
                  </a:cubicBezTo>
                  <a:lnTo>
                    <a:pt x="493" y="246"/>
                  </a:lnTo>
                  <a:cubicBezTo>
                    <a:pt x="563" y="246"/>
                    <a:pt x="621" y="188"/>
                    <a:pt x="621" y="129"/>
                  </a:cubicBezTo>
                  <a:cubicBezTo>
                    <a:pt x="621" y="59"/>
                    <a:pt x="563" y="1"/>
                    <a:pt x="493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6"/>
            <p:cNvSpPr/>
            <p:nvPr/>
          </p:nvSpPr>
          <p:spPr>
            <a:xfrm>
              <a:off x="2707975" y="1993550"/>
              <a:ext cx="21400" cy="6200"/>
            </a:xfrm>
            <a:custGeom>
              <a:avLst/>
              <a:gdLst/>
              <a:ahLst/>
              <a:cxnLst/>
              <a:rect l="l" t="t" r="r" b="b"/>
              <a:pathLst>
                <a:path w="856" h="248" extrusionOk="0">
                  <a:moveTo>
                    <a:pt x="118" y="1"/>
                  </a:moveTo>
                  <a:cubicBezTo>
                    <a:pt x="48" y="1"/>
                    <a:pt x="1" y="60"/>
                    <a:pt x="1" y="130"/>
                  </a:cubicBezTo>
                  <a:cubicBezTo>
                    <a:pt x="1" y="188"/>
                    <a:pt x="48" y="247"/>
                    <a:pt x="118" y="247"/>
                  </a:cubicBezTo>
                  <a:lnTo>
                    <a:pt x="727" y="247"/>
                  </a:lnTo>
                  <a:cubicBezTo>
                    <a:pt x="797" y="247"/>
                    <a:pt x="855" y="188"/>
                    <a:pt x="855" y="130"/>
                  </a:cubicBezTo>
                  <a:cubicBezTo>
                    <a:pt x="855" y="60"/>
                    <a:pt x="797" y="1"/>
                    <a:pt x="727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6"/>
            <p:cNvSpPr/>
            <p:nvPr/>
          </p:nvSpPr>
          <p:spPr>
            <a:xfrm>
              <a:off x="2707975" y="2048325"/>
              <a:ext cx="21400" cy="6175"/>
            </a:xfrm>
            <a:custGeom>
              <a:avLst/>
              <a:gdLst/>
              <a:ahLst/>
              <a:cxnLst/>
              <a:rect l="l" t="t" r="r" b="b"/>
              <a:pathLst>
                <a:path w="856" h="247" extrusionOk="0">
                  <a:moveTo>
                    <a:pt x="118" y="1"/>
                  </a:moveTo>
                  <a:cubicBezTo>
                    <a:pt x="48" y="1"/>
                    <a:pt x="1" y="59"/>
                    <a:pt x="1" y="118"/>
                  </a:cubicBezTo>
                  <a:cubicBezTo>
                    <a:pt x="1" y="188"/>
                    <a:pt x="48" y="246"/>
                    <a:pt x="118" y="246"/>
                  </a:cubicBezTo>
                  <a:lnTo>
                    <a:pt x="727" y="246"/>
                  </a:lnTo>
                  <a:cubicBezTo>
                    <a:pt x="797" y="246"/>
                    <a:pt x="855" y="188"/>
                    <a:pt x="855" y="118"/>
                  </a:cubicBezTo>
                  <a:cubicBezTo>
                    <a:pt x="855" y="59"/>
                    <a:pt x="797" y="1"/>
                    <a:pt x="727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6"/>
            <p:cNvSpPr/>
            <p:nvPr/>
          </p:nvSpPr>
          <p:spPr>
            <a:xfrm>
              <a:off x="2637700" y="1834625"/>
              <a:ext cx="79675" cy="32150"/>
            </a:xfrm>
            <a:custGeom>
              <a:avLst/>
              <a:gdLst/>
              <a:ahLst/>
              <a:cxnLst/>
              <a:rect l="l" t="t" r="r" b="b"/>
              <a:pathLst>
                <a:path w="3187" h="1286" extrusionOk="0">
                  <a:moveTo>
                    <a:pt x="1536" y="0"/>
                  </a:moveTo>
                  <a:cubicBezTo>
                    <a:pt x="1101" y="0"/>
                    <a:pt x="667" y="167"/>
                    <a:pt x="339" y="500"/>
                  </a:cubicBezTo>
                  <a:cubicBezTo>
                    <a:pt x="199" y="641"/>
                    <a:pt x="82" y="794"/>
                    <a:pt x="0" y="969"/>
                  </a:cubicBezTo>
                  <a:lnTo>
                    <a:pt x="410" y="1028"/>
                  </a:lnTo>
                  <a:lnTo>
                    <a:pt x="714" y="758"/>
                  </a:lnTo>
                  <a:lnTo>
                    <a:pt x="691" y="1005"/>
                  </a:lnTo>
                  <a:lnTo>
                    <a:pt x="3104" y="1286"/>
                  </a:lnTo>
                  <a:lnTo>
                    <a:pt x="3187" y="1274"/>
                  </a:lnTo>
                  <a:cubicBezTo>
                    <a:pt x="3104" y="992"/>
                    <a:pt x="2963" y="724"/>
                    <a:pt x="2741" y="500"/>
                  </a:cubicBezTo>
                  <a:cubicBezTo>
                    <a:pt x="2407" y="167"/>
                    <a:pt x="1971" y="0"/>
                    <a:pt x="1536" y="0"/>
                  </a:cubicBezTo>
                  <a:close/>
                </a:path>
              </a:pathLst>
            </a:custGeom>
            <a:solidFill>
              <a:srgbClr val="E6D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6"/>
            <p:cNvSpPr/>
            <p:nvPr/>
          </p:nvSpPr>
          <p:spPr>
            <a:xfrm>
              <a:off x="2654950" y="1861475"/>
              <a:ext cx="63875" cy="56850"/>
            </a:xfrm>
            <a:custGeom>
              <a:avLst/>
              <a:gdLst/>
              <a:ahLst/>
              <a:cxnLst/>
              <a:rect l="l" t="t" r="r" b="b"/>
              <a:pathLst>
                <a:path w="2555" h="2274" extrusionOk="0">
                  <a:moveTo>
                    <a:pt x="1700" y="1"/>
                  </a:moveTo>
                  <a:cubicBezTo>
                    <a:pt x="763" y="1"/>
                    <a:pt x="1" y="762"/>
                    <a:pt x="1" y="1711"/>
                  </a:cubicBezTo>
                  <a:cubicBezTo>
                    <a:pt x="1" y="1899"/>
                    <a:pt x="37" y="2097"/>
                    <a:pt x="95" y="2274"/>
                  </a:cubicBezTo>
                  <a:lnTo>
                    <a:pt x="2555" y="235"/>
                  </a:lnTo>
                  <a:cubicBezTo>
                    <a:pt x="2309" y="95"/>
                    <a:pt x="2016" y="1"/>
                    <a:pt x="1700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6"/>
            <p:cNvSpPr/>
            <p:nvPr/>
          </p:nvSpPr>
          <p:spPr>
            <a:xfrm>
              <a:off x="2718225" y="1834325"/>
              <a:ext cx="79400" cy="32450"/>
            </a:xfrm>
            <a:custGeom>
              <a:avLst/>
              <a:gdLst/>
              <a:ahLst/>
              <a:cxnLst/>
              <a:rect l="l" t="t" r="r" b="b"/>
              <a:pathLst>
                <a:path w="3176" h="1298" extrusionOk="0">
                  <a:moveTo>
                    <a:pt x="1642" y="0"/>
                  </a:moveTo>
                  <a:cubicBezTo>
                    <a:pt x="1207" y="0"/>
                    <a:pt x="773" y="167"/>
                    <a:pt x="445" y="501"/>
                  </a:cubicBezTo>
                  <a:cubicBezTo>
                    <a:pt x="223" y="723"/>
                    <a:pt x="70" y="993"/>
                    <a:pt x="0" y="1274"/>
                  </a:cubicBezTo>
                  <a:lnTo>
                    <a:pt x="70" y="1298"/>
                  </a:lnTo>
                  <a:lnTo>
                    <a:pt x="2496" y="1017"/>
                  </a:lnTo>
                  <a:lnTo>
                    <a:pt x="2472" y="759"/>
                  </a:lnTo>
                  <a:lnTo>
                    <a:pt x="2472" y="759"/>
                  </a:lnTo>
                  <a:lnTo>
                    <a:pt x="2777" y="1040"/>
                  </a:lnTo>
                  <a:lnTo>
                    <a:pt x="3175" y="970"/>
                  </a:lnTo>
                  <a:cubicBezTo>
                    <a:pt x="3093" y="794"/>
                    <a:pt x="2988" y="642"/>
                    <a:pt x="2847" y="501"/>
                  </a:cubicBezTo>
                  <a:cubicBezTo>
                    <a:pt x="2513" y="167"/>
                    <a:pt x="2077" y="0"/>
                    <a:pt x="1642" y="0"/>
                  </a:cubicBezTo>
                  <a:close/>
                </a:path>
              </a:pathLst>
            </a:custGeom>
            <a:solidFill>
              <a:srgbClr val="FAB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6"/>
            <p:cNvSpPr/>
            <p:nvPr/>
          </p:nvSpPr>
          <p:spPr>
            <a:xfrm>
              <a:off x="2716450" y="1861475"/>
              <a:ext cx="64175" cy="56550"/>
            </a:xfrm>
            <a:custGeom>
              <a:avLst/>
              <a:gdLst/>
              <a:ahLst/>
              <a:cxnLst/>
              <a:rect l="l" t="t" r="r" b="b"/>
              <a:pathLst>
                <a:path w="2567" h="2262" extrusionOk="0">
                  <a:moveTo>
                    <a:pt x="868" y="1"/>
                  </a:moveTo>
                  <a:cubicBezTo>
                    <a:pt x="552" y="1"/>
                    <a:pt x="259" y="82"/>
                    <a:pt x="1" y="235"/>
                  </a:cubicBezTo>
                  <a:lnTo>
                    <a:pt x="2473" y="2261"/>
                  </a:lnTo>
                  <a:cubicBezTo>
                    <a:pt x="2531" y="2086"/>
                    <a:pt x="2567" y="1899"/>
                    <a:pt x="2567" y="1699"/>
                  </a:cubicBezTo>
                  <a:cubicBezTo>
                    <a:pt x="2567" y="762"/>
                    <a:pt x="1805" y="1"/>
                    <a:pt x="868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6"/>
            <p:cNvSpPr/>
            <p:nvPr/>
          </p:nvSpPr>
          <p:spPr>
            <a:xfrm>
              <a:off x="2639450" y="1903075"/>
              <a:ext cx="32525" cy="36925"/>
            </a:xfrm>
            <a:custGeom>
              <a:avLst/>
              <a:gdLst/>
              <a:ahLst/>
              <a:cxnLst/>
              <a:rect l="l" t="t" r="r" b="b"/>
              <a:pathLst>
                <a:path w="1301" h="1477" extrusionOk="0">
                  <a:moveTo>
                    <a:pt x="329" y="0"/>
                  </a:moveTo>
                  <a:cubicBezTo>
                    <a:pt x="211" y="0"/>
                    <a:pt x="105" y="24"/>
                    <a:pt x="1" y="58"/>
                  </a:cubicBezTo>
                  <a:lnTo>
                    <a:pt x="1160" y="1476"/>
                  </a:lnTo>
                  <a:cubicBezTo>
                    <a:pt x="1253" y="1324"/>
                    <a:pt x="1300" y="1160"/>
                    <a:pt x="1300" y="972"/>
                  </a:cubicBezTo>
                  <a:cubicBezTo>
                    <a:pt x="1300" y="446"/>
                    <a:pt x="867" y="0"/>
                    <a:pt x="329" y="0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6"/>
            <p:cNvSpPr/>
            <p:nvPr/>
          </p:nvSpPr>
          <p:spPr>
            <a:xfrm>
              <a:off x="2663475" y="1903075"/>
              <a:ext cx="32500" cy="36625"/>
            </a:xfrm>
            <a:custGeom>
              <a:avLst/>
              <a:gdLst/>
              <a:ahLst/>
              <a:cxnLst/>
              <a:rect l="l" t="t" r="r" b="b"/>
              <a:pathLst>
                <a:path w="1300" h="1465" extrusionOk="0">
                  <a:moveTo>
                    <a:pt x="972" y="0"/>
                  </a:moveTo>
                  <a:cubicBezTo>
                    <a:pt x="433" y="0"/>
                    <a:pt x="0" y="433"/>
                    <a:pt x="0" y="972"/>
                  </a:cubicBezTo>
                  <a:cubicBezTo>
                    <a:pt x="0" y="1148"/>
                    <a:pt x="47" y="1324"/>
                    <a:pt x="128" y="1464"/>
                  </a:cubicBezTo>
                  <a:lnTo>
                    <a:pt x="1300" y="58"/>
                  </a:lnTo>
                  <a:cubicBezTo>
                    <a:pt x="1195" y="24"/>
                    <a:pt x="1089" y="0"/>
                    <a:pt x="972" y="0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6"/>
            <p:cNvSpPr/>
            <p:nvPr/>
          </p:nvSpPr>
          <p:spPr>
            <a:xfrm>
              <a:off x="2662300" y="1937900"/>
              <a:ext cx="12025" cy="143850"/>
            </a:xfrm>
            <a:custGeom>
              <a:avLst/>
              <a:gdLst/>
              <a:ahLst/>
              <a:cxnLst/>
              <a:rect l="l" t="t" r="r" b="b"/>
              <a:pathLst>
                <a:path w="481" h="5754" extrusionOk="0">
                  <a:moveTo>
                    <a:pt x="246" y="1"/>
                  </a:moveTo>
                  <a:cubicBezTo>
                    <a:pt x="175" y="1"/>
                    <a:pt x="117" y="60"/>
                    <a:pt x="117" y="130"/>
                  </a:cubicBezTo>
                  <a:lnTo>
                    <a:pt x="0" y="5753"/>
                  </a:lnTo>
                  <a:lnTo>
                    <a:pt x="480" y="5753"/>
                  </a:lnTo>
                  <a:lnTo>
                    <a:pt x="375" y="130"/>
                  </a:lnTo>
                  <a:cubicBezTo>
                    <a:pt x="375" y="60"/>
                    <a:pt x="316" y="1"/>
                    <a:pt x="246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6"/>
            <p:cNvSpPr/>
            <p:nvPr/>
          </p:nvSpPr>
          <p:spPr>
            <a:xfrm>
              <a:off x="2663150" y="1950525"/>
              <a:ext cx="10300" cy="4125"/>
            </a:xfrm>
            <a:custGeom>
              <a:avLst/>
              <a:gdLst/>
              <a:ahLst/>
              <a:cxnLst/>
              <a:rect l="l" t="t" r="r" b="b"/>
              <a:pathLst>
                <a:path w="412" h="165" extrusionOk="0">
                  <a:moveTo>
                    <a:pt x="83" y="0"/>
                  </a:moveTo>
                  <a:cubicBezTo>
                    <a:pt x="37" y="0"/>
                    <a:pt x="1" y="47"/>
                    <a:pt x="1" y="82"/>
                  </a:cubicBezTo>
                  <a:cubicBezTo>
                    <a:pt x="1" y="128"/>
                    <a:pt x="37" y="164"/>
                    <a:pt x="83" y="164"/>
                  </a:cubicBezTo>
                  <a:lnTo>
                    <a:pt x="329" y="164"/>
                  </a:lnTo>
                  <a:cubicBezTo>
                    <a:pt x="376" y="164"/>
                    <a:pt x="411" y="128"/>
                    <a:pt x="411" y="82"/>
                  </a:cubicBezTo>
                  <a:cubicBezTo>
                    <a:pt x="411" y="47"/>
                    <a:pt x="376" y="0"/>
                    <a:pt x="329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6"/>
            <p:cNvSpPr/>
            <p:nvPr/>
          </p:nvSpPr>
          <p:spPr>
            <a:xfrm>
              <a:off x="2663150" y="1986825"/>
              <a:ext cx="10300" cy="4125"/>
            </a:xfrm>
            <a:custGeom>
              <a:avLst/>
              <a:gdLst/>
              <a:ahLst/>
              <a:cxnLst/>
              <a:rect l="l" t="t" r="r" b="b"/>
              <a:pathLst>
                <a:path w="412" h="165" extrusionOk="0">
                  <a:moveTo>
                    <a:pt x="83" y="1"/>
                  </a:moveTo>
                  <a:cubicBezTo>
                    <a:pt x="37" y="1"/>
                    <a:pt x="1" y="48"/>
                    <a:pt x="1" y="82"/>
                  </a:cubicBezTo>
                  <a:cubicBezTo>
                    <a:pt x="1" y="129"/>
                    <a:pt x="37" y="165"/>
                    <a:pt x="83" y="165"/>
                  </a:cubicBezTo>
                  <a:lnTo>
                    <a:pt x="329" y="165"/>
                  </a:lnTo>
                  <a:cubicBezTo>
                    <a:pt x="376" y="165"/>
                    <a:pt x="411" y="129"/>
                    <a:pt x="411" y="82"/>
                  </a:cubicBezTo>
                  <a:cubicBezTo>
                    <a:pt x="411" y="48"/>
                    <a:pt x="376" y="1"/>
                    <a:pt x="329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6"/>
            <p:cNvSpPr/>
            <p:nvPr/>
          </p:nvSpPr>
          <p:spPr>
            <a:xfrm>
              <a:off x="2661125" y="2023150"/>
              <a:ext cx="14350" cy="4125"/>
            </a:xfrm>
            <a:custGeom>
              <a:avLst/>
              <a:gdLst/>
              <a:ahLst/>
              <a:cxnLst/>
              <a:rect l="l" t="t" r="r" b="b"/>
              <a:pathLst>
                <a:path w="574" h="165" extrusionOk="0">
                  <a:moveTo>
                    <a:pt x="82" y="0"/>
                  </a:moveTo>
                  <a:cubicBezTo>
                    <a:pt x="35" y="0"/>
                    <a:pt x="0" y="47"/>
                    <a:pt x="0" y="82"/>
                  </a:cubicBezTo>
                  <a:cubicBezTo>
                    <a:pt x="0" y="129"/>
                    <a:pt x="35" y="164"/>
                    <a:pt x="82" y="164"/>
                  </a:cubicBezTo>
                  <a:lnTo>
                    <a:pt x="492" y="164"/>
                  </a:lnTo>
                  <a:cubicBezTo>
                    <a:pt x="527" y="164"/>
                    <a:pt x="574" y="129"/>
                    <a:pt x="574" y="82"/>
                  </a:cubicBezTo>
                  <a:cubicBezTo>
                    <a:pt x="574" y="47"/>
                    <a:pt x="527" y="0"/>
                    <a:pt x="492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6"/>
            <p:cNvSpPr/>
            <p:nvPr/>
          </p:nvSpPr>
          <p:spPr>
            <a:xfrm>
              <a:off x="2661125" y="2059450"/>
              <a:ext cx="14350" cy="4125"/>
            </a:xfrm>
            <a:custGeom>
              <a:avLst/>
              <a:gdLst/>
              <a:ahLst/>
              <a:cxnLst/>
              <a:rect l="l" t="t" r="r" b="b"/>
              <a:pathLst>
                <a:path w="574" h="165" extrusionOk="0">
                  <a:moveTo>
                    <a:pt x="82" y="1"/>
                  </a:moveTo>
                  <a:cubicBezTo>
                    <a:pt x="35" y="1"/>
                    <a:pt x="0" y="36"/>
                    <a:pt x="0" y="82"/>
                  </a:cubicBezTo>
                  <a:cubicBezTo>
                    <a:pt x="0" y="129"/>
                    <a:pt x="35" y="165"/>
                    <a:pt x="82" y="165"/>
                  </a:cubicBezTo>
                  <a:lnTo>
                    <a:pt x="492" y="165"/>
                  </a:lnTo>
                  <a:cubicBezTo>
                    <a:pt x="527" y="165"/>
                    <a:pt x="574" y="129"/>
                    <a:pt x="574" y="82"/>
                  </a:cubicBezTo>
                  <a:cubicBezTo>
                    <a:pt x="574" y="36"/>
                    <a:pt x="527" y="1"/>
                    <a:pt x="492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6"/>
            <p:cNvSpPr/>
            <p:nvPr/>
          </p:nvSpPr>
          <p:spPr>
            <a:xfrm>
              <a:off x="2614550" y="1917850"/>
              <a:ext cx="52725" cy="21250"/>
            </a:xfrm>
            <a:custGeom>
              <a:avLst/>
              <a:gdLst/>
              <a:ahLst/>
              <a:cxnLst/>
              <a:rect l="l" t="t" r="r" b="b"/>
              <a:pathLst>
                <a:path w="2109" h="850" extrusionOk="0">
                  <a:moveTo>
                    <a:pt x="1024" y="0"/>
                  </a:moveTo>
                  <a:cubicBezTo>
                    <a:pt x="736" y="0"/>
                    <a:pt x="446" y="112"/>
                    <a:pt x="223" y="334"/>
                  </a:cubicBezTo>
                  <a:cubicBezTo>
                    <a:pt x="130" y="428"/>
                    <a:pt x="59" y="534"/>
                    <a:pt x="0" y="639"/>
                  </a:cubicBezTo>
                  <a:lnTo>
                    <a:pt x="270" y="686"/>
                  </a:lnTo>
                  <a:lnTo>
                    <a:pt x="469" y="498"/>
                  </a:lnTo>
                  <a:lnTo>
                    <a:pt x="458" y="675"/>
                  </a:lnTo>
                  <a:lnTo>
                    <a:pt x="2062" y="850"/>
                  </a:lnTo>
                  <a:lnTo>
                    <a:pt x="2109" y="839"/>
                  </a:lnTo>
                  <a:cubicBezTo>
                    <a:pt x="2062" y="651"/>
                    <a:pt x="1968" y="475"/>
                    <a:pt x="1817" y="334"/>
                  </a:cubicBezTo>
                  <a:cubicBezTo>
                    <a:pt x="1600" y="112"/>
                    <a:pt x="1313" y="0"/>
                    <a:pt x="1024" y="0"/>
                  </a:cubicBezTo>
                  <a:close/>
                </a:path>
              </a:pathLst>
            </a:custGeom>
            <a:solidFill>
              <a:srgbClr val="E6D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6"/>
            <p:cNvSpPr/>
            <p:nvPr/>
          </p:nvSpPr>
          <p:spPr>
            <a:xfrm>
              <a:off x="2625975" y="1935875"/>
              <a:ext cx="42475" cy="37500"/>
            </a:xfrm>
            <a:custGeom>
              <a:avLst/>
              <a:gdLst/>
              <a:ahLst/>
              <a:cxnLst/>
              <a:rect l="l" t="t" r="r" b="b"/>
              <a:pathLst>
                <a:path w="1699" h="1500" extrusionOk="0">
                  <a:moveTo>
                    <a:pt x="1125" y="0"/>
                  </a:moveTo>
                  <a:cubicBezTo>
                    <a:pt x="504" y="0"/>
                    <a:pt x="1" y="504"/>
                    <a:pt x="1" y="1125"/>
                  </a:cubicBezTo>
                  <a:cubicBezTo>
                    <a:pt x="1" y="1253"/>
                    <a:pt x="24" y="1383"/>
                    <a:pt x="71" y="1500"/>
                  </a:cubicBezTo>
                  <a:lnTo>
                    <a:pt x="1699" y="152"/>
                  </a:lnTo>
                  <a:cubicBezTo>
                    <a:pt x="1535" y="47"/>
                    <a:pt x="1336" y="0"/>
                    <a:pt x="1125" y="0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6"/>
            <p:cNvSpPr/>
            <p:nvPr/>
          </p:nvSpPr>
          <p:spPr>
            <a:xfrm>
              <a:off x="2667850" y="1917775"/>
              <a:ext cx="52725" cy="21325"/>
            </a:xfrm>
            <a:custGeom>
              <a:avLst/>
              <a:gdLst/>
              <a:ahLst/>
              <a:cxnLst/>
              <a:rect l="l" t="t" r="r" b="b"/>
              <a:pathLst>
                <a:path w="2109" h="853" extrusionOk="0">
                  <a:moveTo>
                    <a:pt x="1097" y="1"/>
                  </a:moveTo>
                  <a:cubicBezTo>
                    <a:pt x="809" y="1"/>
                    <a:pt x="522" y="109"/>
                    <a:pt x="305" y="326"/>
                  </a:cubicBezTo>
                  <a:cubicBezTo>
                    <a:pt x="153" y="478"/>
                    <a:pt x="59" y="654"/>
                    <a:pt x="0" y="842"/>
                  </a:cubicBezTo>
                  <a:lnTo>
                    <a:pt x="59" y="853"/>
                  </a:lnTo>
                  <a:lnTo>
                    <a:pt x="1664" y="665"/>
                  </a:lnTo>
                  <a:lnTo>
                    <a:pt x="1640" y="501"/>
                  </a:lnTo>
                  <a:lnTo>
                    <a:pt x="1851" y="678"/>
                  </a:lnTo>
                  <a:lnTo>
                    <a:pt x="2109" y="642"/>
                  </a:lnTo>
                  <a:cubicBezTo>
                    <a:pt x="2062" y="525"/>
                    <a:pt x="1992" y="420"/>
                    <a:pt x="1898" y="326"/>
                  </a:cubicBezTo>
                  <a:cubicBezTo>
                    <a:pt x="1675" y="109"/>
                    <a:pt x="1386" y="1"/>
                    <a:pt x="1097" y="1"/>
                  </a:cubicBezTo>
                  <a:close/>
                </a:path>
              </a:pathLst>
            </a:custGeom>
            <a:solidFill>
              <a:srgbClr val="FAB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6"/>
            <p:cNvSpPr/>
            <p:nvPr/>
          </p:nvSpPr>
          <p:spPr>
            <a:xfrm>
              <a:off x="2666975" y="1935575"/>
              <a:ext cx="42475" cy="37500"/>
            </a:xfrm>
            <a:custGeom>
              <a:avLst/>
              <a:gdLst/>
              <a:ahLst/>
              <a:cxnLst/>
              <a:rect l="l" t="t" r="r" b="b"/>
              <a:pathLst>
                <a:path w="1699" h="1500" extrusionOk="0">
                  <a:moveTo>
                    <a:pt x="563" y="0"/>
                  </a:moveTo>
                  <a:cubicBezTo>
                    <a:pt x="363" y="0"/>
                    <a:pt x="165" y="59"/>
                    <a:pt x="1" y="153"/>
                  </a:cubicBezTo>
                  <a:lnTo>
                    <a:pt x="1628" y="1500"/>
                  </a:lnTo>
                  <a:cubicBezTo>
                    <a:pt x="1675" y="1382"/>
                    <a:pt x="1699" y="1265"/>
                    <a:pt x="1699" y="1125"/>
                  </a:cubicBezTo>
                  <a:cubicBezTo>
                    <a:pt x="1699" y="504"/>
                    <a:pt x="1196" y="0"/>
                    <a:pt x="563" y="0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6"/>
            <p:cNvSpPr/>
            <p:nvPr/>
          </p:nvSpPr>
          <p:spPr>
            <a:xfrm>
              <a:off x="2740475" y="1857375"/>
              <a:ext cx="40750" cy="46000"/>
            </a:xfrm>
            <a:custGeom>
              <a:avLst/>
              <a:gdLst/>
              <a:ahLst/>
              <a:cxnLst/>
              <a:rect l="l" t="t" r="r" b="b"/>
              <a:pathLst>
                <a:path w="1630" h="1840" extrusionOk="0">
                  <a:moveTo>
                    <a:pt x="399" y="1"/>
                  </a:moveTo>
                  <a:cubicBezTo>
                    <a:pt x="258" y="1"/>
                    <a:pt x="130" y="24"/>
                    <a:pt x="0" y="71"/>
                  </a:cubicBezTo>
                  <a:lnTo>
                    <a:pt x="1465" y="1840"/>
                  </a:lnTo>
                  <a:cubicBezTo>
                    <a:pt x="1570" y="1664"/>
                    <a:pt x="1629" y="1454"/>
                    <a:pt x="1629" y="1219"/>
                  </a:cubicBezTo>
                  <a:cubicBezTo>
                    <a:pt x="1629" y="551"/>
                    <a:pt x="1078" y="1"/>
                    <a:pt x="399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6"/>
            <p:cNvSpPr/>
            <p:nvPr/>
          </p:nvSpPr>
          <p:spPr>
            <a:xfrm>
              <a:off x="2770350" y="1857075"/>
              <a:ext cx="41025" cy="46300"/>
            </a:xfrm>
            <a:custGeom>
              <a:avLst/>
              <a:gdLst/>
              <a:ahLst/>
              <a:cxnLst/>
              <a:rect l="l" t="t" r="r" b="b"/>
              <a:pathLst>
                <a:path w="1641" h="1852" extrusionOk="0">
                  <a:moveTo>
                    <a:pt x="1231" y="1"/>
                  </a:moveTo>
                  <a:cubicBezTo>
                    <a:pt x="551" y="1"/>
                    <a:pt x="0" y="552"/>
                    <a:pt x="0" y="1231"/>
                  </a:cubicBezTo>
                  <a:cubicBezTo>
                    <a:pt x="0" y="1453"/>
                    <a:pt x="71" y="1664"/>
                    <a:pt x="177" y="1852"/>
                  </a:cubicBezTo>
                  <a:lnTo>
                    <a:pt x="1640" y="71"/>
                  </a:lnTo>
                  <a:cubicBezTo>
                    <a:pt x="1512" y="24"/>
                    <a:pt x="1371" y="1"/>
                    <a:pt x="1231" y="1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6"/>
            <p:cNvSpPr/>
            <p:nvPr/>
          </p:nvSpPr>
          <p:spPr>
            <a:xfrm>
              <a:off x="2768900" y="1901325"/>
              <a:ext cx="15250" cy="180425"/>
            </a:xfrm>
            <a:custGeom>
              <a:avLst/>
              <a:gdLst/>
              <a:ahLst/>
              <a:cxnLst/>
              <a:rect l="l" t="t" r="r" b="b"/>
              <a:pathLst>
                <a:path w="610" h="7217" extrusionOk="0">
                  <a:moveTo>
                    <a:pt x="316" y="0"/>
                  </a:moveTo>
                  <a:cubicBezTo>
                    <a:pt x="235" y="0"/>
                    <a:pt x="164" y="58"/>
                    <a:pt x="164" y="152"/>
                  </a:cubicBezTo>
                  <a:lnTo>
                    <a:pt x="0" y="7216"/>
                  </a:lnTo>
                  <a:lnTo>
                    <a:pt x="609" y="7216"/>
                  </a:lnTo>
                  <a:lnTo>
                    <a:pt x="469" y="152"/>
                  </a:lnTo>
                  <a:cubicBezTo>
                    <a:pt x="469" y="58"/>
                    <a:pt x="399" y="0"/>
                    <a:pt x="316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6"/>
            <p:cNvSpPr/>
            <p:nvPr/>
          </p:nvSpPr>
          <p:spPr>
            <a:xfrm>
              <a:off x="2770075" y="1917125"/>
              <a:ext cx="12900" cy="5000"/>
            </a:xfrm>
            <a:custGeom>
              <a:avLst/>
              <a:gdLst/>
              <a:ahLst/>
              <a:cxnLst/>
              <a:rect l="l" t="t" r="r" b="b"/>
              <a:pathLst>
                <a:path w="516" h="200" extrusionOk="0">
                  <a:moveTo>
                    <a:pt x="105" y="1"/>
                  </a:moveTo>
                  <a:cubicBezTo>
                    <a:pt x="47" y="1"/>
                    <a:pt x="0" y="35"/>
                    <a:pt x="0" y="94"/>
                  </a:cubicBezTo>
                  <a:cubicBezTo>
                    <a:pt x="0" y="152"/>
                    <a:pt x="47" y="199"/>
                    <a:pt x="105" y="199"/>
                  </a:cubicBezTo>
                  <a:lnTo>
                    <a:pt x="410" y="199"/>
                  </a:lnTo>
                  <a:cubicBezTo>
                    <a:pt x="469" y="199"/>
                    <a:pt x="516" y="152"/>
                    <a:pt x="516" y="94"/>
                  </a:cubicBezTo>
                  <a:cubicBezTo>
                    <a:pt x="516" y="35"/>
                    <a:pt x="469" y="1"/>
                    <a:pt x="410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6"/>
            <p:cNvSpPr/>
            <p:nvPr/>
          </p:nvSpPr>
          <p:spPr>
            <a:xfrm>
              <a:off x="2770075" y="1962500"/>
              <a:ext cx="12900" cy="5300"/>
            </a:xfrm>
            <a:custGeom>
              <a:avLst/>
              <a:gdLst/>
              <a:ahLst/>
              <a:cxnLst/>
              <a:rect l="l" t="t" r="r" b="b"/>
              <a:pathLst>
                <a:path w="516" h="212" extrusionOk="0">
                  <a:moveTo>
                    <a:pt x="105" y="1"/>
                  </a:moveTo>
                  <a:cubicBezTo>
                    <a:pt x="47" y="1"/>
                    <a:pt x="0" y="48"/>
                    <a:pt x="0" y="107"/>
                  </a:cubicBezTo>
                  <a:cubicBezTo>
                    <a:pt x="0" y="165"/>
                    <a:pt x="47" y="212"/>
                    <a:pt x="105" y="212"/>
                  </a:cubicBezTo>
                  <a:lnTo>
                    <a:pt x="410" y="212"/>
                  </a:lnTo>
                  <a:cubicBezTo>
                    <a:pt x="469" y="212"/>
                    <a:pt x="516" y="165"/>
                    <a:pt x="516" y="107"/>
                  </a:cubicBezTo>
                  <a:cubicBezTo>
                    <a:pt x="516" y="48"/>
                    <a:pt x="469" y="1"/>
                    <a:pt x="410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6"/>
            <p:cNvSpPr/>
            <p:nvPr/>
          </p:nvSpPr>
          <p:spPr>
            <a:xfrm>
              <a:off x="2767725" y="2008200"/>
              <a:ext cx="17875" cy="5300"/>
            </a:xfrm>
            <a:custGeom>
              <a:avLst/>
              <a:gdLst/>
              <a:ahLst/>
              <a:cxnLst/>
              <a:rect l="l" t="t" r="r" b="b"/>
              <a:pathLst>
                <a:path w="715" h="212" extrusionOk="0">
                  <a:moveTo>
                    <a:pt x="94" y="0"/>
                  </a:moveTo>
                  <a:cubicBezTo>
                    <a:pt x="35" y="0"/>
                    <a:pt x="0" y="47"/>
                    <a:pt x="0" y="106"/>
                  </a:cubicBezTo>
                  <a:cubicBezTo>
                    <a:pt x="0" y="164"/>
                    <a:pt x="35" y="211"/>
                    <a:pt x="94" y="211"/>
                  </a:cubicBezTo>
                  <a:lnTo>
                    <a:pt x="610" y="211"/>
                  </a:lnTo>
                  <a:cubicBezTo>
                    <a:pt x="668" y="211"/>
                    <a:pt x="714" y="164"/>
                    <a:pt x="714" y="106"/>
                  </a:cubicBezTo>
                  <a:cubicBezTo>
                    <a:pt x="714" y="47"/>
                    <a:pt x="668" y="0"/>
                    <a:pt x="610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6"/>
            <p:cNvSpPr/>
            <p:nvPr/>
          </p:nvSpPr>
          <p:spPr>
            <a:xfrm>
              <a:off x="2767725" y="2053875"/>
              <a:ext cx="17875" cy="5025"/>
            </a:xfrm>
            <a:custGeom>
              <a:avLst/>
              <a:gdLst/>
              <a:ahLst/>
              <a:cxnLst/>
              <a:rect l="l" t="t" r="r" b="b"/>
              <a:pathLst>
                <a:path w="715" h="201" extrusionOk="0">
                  <a:moveTo>
                    <a:pt x="94" y="1"/>
                  </a:moveTo>
                  <a:cubicBezTo>
                    <a:pt x="35" y="1"/>
                    <a:pt x="0" y="48"/>
                    <a:pt x="0" y="107"/>
                  </a:cubicBezTo>
                  <a:cubicBezTo>
                    <a:pt x="0" y="165"/>
                    <a:pt x="35" y="200"/>
                    <a:pt x="94" y="200"/>
                  </a:cubicBezTo>
                  <a:lnTo>
                    <a:pt x="610" y="200"/>
                  </a:lnTo>
                  <a:cubicBezTo>
                    <a:pt x="668" y="200"/>
                    <a:pt x="714" y="165"/>
                    <a:pt x="714" y="107"/>
                  </a:cubicBezTo>
                  <a:cubicBezTo>
                    <a:pt x="714" y="48"/>
                    <a:pt x="668" y="1"/>
                    <a:pt x="610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6"/>
            <p:cNvSpPr/>
            <p:nvPr/>
          </p:nvSpPr>
          <p:spPr>
            <a:xfrm>
              <a:off x="2709150" y="1875750"/>
              <a:ext cx="66200" cy="26750"/>
            </a:xfrm>
            <a:custGeom>
              <a:avLst/>
              <a:gdLst/>
              <a:ahLst/>
              <a:cxnLst/>
              <a:rect l="l" t="t" r="r" b="b"/>
              <a:pathLst>
                <a:path w="2648" h="1070" extrusionOk="0">
                  <a:moveTo>
                    <a:pt x="1283" y="1"/>
                  </a:moveTo>
                  <a:cubicBezTo>
                    <a:pt x="920" y="1"/>
                    <a:pt x="557" y="138"/>
                    <a:pt x="282" y="414"/>
                  </a:cubicBezTo>
                  <a:cubicBezTo>
                    <a:pt x="165" y="531"/>
                    <a:pt x="71" y="659"/>
                    <a:pt x="1" y="800"/>
                  </a:cubicBezTo>
                  <a:lnTo>
                    <a:pt x="340" y="859"/>
                  </a:lnTo>
                  <a:lnTo>
                    <a:pt x="586" y="625"/>
                  </a:lnTo>
                  <a:lnTo>
                    <a:pt x="574" y="847"/>
                  </a:lnTo>
                  <a:lnTo>
                    <a:pt x="2589" y="1070"/>
                  </a:lnTo>
                  <a:lnTo>
                    <a:pt x="2648" y="1058"/>
                  </a:lnTo>
                  <a:cubicBezTo>
                    <a:pt x="2589" y="823"/>
                    <a:pt x="2472" y="601"/>
                    <a:pt x="2284" y="414"/>
                  </a:cubicBezTo>
                  <a:cubicBezTo>
                    <a:pt x="2009" y="138"/>
                    <a:pt x="1646" y="1"/>
                    <a:pt x="1283" y="1"/>
                  </a:cubicBezTo>
                  <a:close/>
                </a:path>
              </a:pathLst>
            </a:custGeom>
            <a:solidFill>
              <a:srgbClr val="E6D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6"/>
            <p:cNvSpPr/>
            <p:nvPr/>
          </p:nvSpPr>
          <p:spPr>
            <a:xfrm>
              <a:off x="2723500" y="1898375"/>
              <a:ext cx="53325" cy="47175"/>
            </a:xfrm>
            <a:custGeom>
              <a:avLst/>
              <a:gdLst/>
              <a:ahLst/>
              <a:cxnLst/>
              <a:rect l="l" t="t" r="r" b="b"/>
              <a:pathLst>
                <a:path w="2133" h="1887" extrusionOk="0">
                  <a:moveTo>
                    <a:pt x="1418" y="1"/>
                  </a:moveTo>
                  <a:cubicBezTo>
                    <a:pt x="633" y="1"/>
                    <a:pt x="0" y="634"/>
                    <a:pt x="0" y="1418"/>
                  </a:cubicBezTo>
                  <a:cubicBezTo>
                    <a:pt x="0" y="1582"/>
                    <a:pt x="23" y="1735"/>
                    <a:pt x="83" y="1886"/>
                  </a:cubicBezTo>
                  <a:lnTo>
                    <a:pt x="2132" y="188"/>
                  </a:lnTo>
                  <a:cubicBezTo>
                    <a:pt x="1921" y="71"/>
                    <a:pt x="1676" y="1"/>
                    <a:pt x="1418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6"/>
            <p:cNvSpPr/>
            <p:nvPr/>
          </p:nvSpPr>
          <p:spPr>
            <a:xfrm>
              <a:off x="2776200" y="1875550"/>
              <a:ext cx="66225" cy="26950"/>
            </a:xfrm>
            <a:custGeom>
              <a:avLst/>
              <a:gdLst/>
              <a:ahLst/>
              <a:cxnLst/>
              <a:rect l="l" t="t" r="r" b="b"/>
              <a:pathLst>
                <a:path w="2649" h="1078" extrusionOk="0">
                  <a:moveTo>
                    <a:pt x="1373" y="0"/>
                  </a:moveTo>
                  <a:cubicBezTo>
                    <a:pt x="1011" y="0"/>
                    <a:pt x="651" y="141"/>
                    <a:pt x="375" y="422"/>
                  </a:cubicBezTo>
                  <a:cubicBezTo>
                    <a:pt x="188" y="597"/>
                    <a:pt x="60" y="820"/>
                    <a:pt x="1" y="1066"/>
                  </a:cubicBezTo>
                  <a:lnTo>
                    <a:pt x="60" y="1078"/>
                  </a:lnTo>
                  <a:lnTo>
                    <a:pt x="2086" y="844"/>
                  </a:lnTo>
                  <a:lnTo>
                    <a:pt x="2062" y="633"/>
                  </a:lnTo>
                  <a:lnTo>
                    <a:pt x="2309" y="867"/>
                  </a:lnTo>
                  <a:lnTo>
                    <a:pt x="2648" y="808"/>
                  </a:lnTo>
                  <a:cubicBezTo>
                    <a:pt x="2578" y="667"/>
                    <a:pt x="2496" y="539"/>
                    <a:pt x="2379" y="422"/>
                  </a:cubicBezTo>
                  <a:cubicBezTo>
                    <a:pt x="2098" y="141"/>
                    <a:pt x="1735" y="0"/>
                    <a:pt x="1373" y="0"/>
                  </a:cubicBezTo>
                  <a:close/>
                </a:path>
              </a:pathLst>
            </a:custGeom>
            <a:solidFill>
              <a:srgbClr val="FAB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6"/>
            <p:cNvSpPr/>
            <p:nvPr/>
          </p:nvSpPr>
          <p:spPr>
            <a:xfrm>
              <a:off x="2774750" y="1898075"/>
              <a:ext cx="53600" cy="47200"/>
            </a:xfrm>
            <a:custGeom>
              <a:avLst/>
              <a:gdLst/>
              <a:ahLst/>
              <a:cxnLst/>
              <a:rect l="l" t="t" r="r" b="b"/>
              <a:pathLst>
                <a:path w="2144" h="1888" extrusionOk="0">
                  <a:moveTo>
                    <a:pt x="727" y="1"/>
                  </a:moveTo>
                  <a:cubicBezTo>
                    <a:pt x="457" y="1"/>
                    <a:pt x="211" y="71"/>
                    <a:pt x="1" y="200"/>
                  </a:cubicBezTo>
                  <a:lnTo>
                    <a:pt x="2062" y="1887"/>
                  </a:lnTo>
                  <a:cubicBezTo>
                    <a:pt x="2109" y="1747"/>
                    <a:pt x="2144" y="1583"/>
                    <a:pt x="2144" y="1419"/>
                  </a:cubicBezTo>
                  <a:cubicBezTo>
                    <a:pt x="2144" y="633"/>
                    <a:pt x="1500" y="1"/>
                    <a:pt x="727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6"/>
            <p:cNvSpPr/>
            <p:nvPr/>
          </p:nvSpPr>
          <p:spPr>
            <a:xfrm>
              <a:off x="1880375" y="1883750"/>
              <a:ext cx="36025" cy="40725"/>
            </a:xfrm>
            <a:custGeom>
              <a:avLst/>
              <a:gdLst/>
              <a:ahLst/>
              <a:cxnLst/>
              <a:rect l="l" t="t" r="r" b="b"/>
              <a:pathLst>
                <a:path w="1441" h="1629" extrusionOk="0">
                  <a:moveTo>
                    <a:pt x="363" y="0"/>
                  </a:moveTo>
                  <a:cubicBezTo>
                    <a:pt x="234" y="0"/>
                    <a:pt x="117" y="24"/>
                    <a:pt x="0" y="71"/>
                  </a:cubicBezTo>
                  <a:lnTo>
                    <a:pt x="1289" y="1628"/>
                  </a:lnTo>
                  <a:cubicBezTo>
                    <a:pt x="1382" y="1476"/>
                    <a:pt x="1440" y="1289"/>
                    <a:pt x="1440" y="1089"/>
                  </a:cubicBezTo>
                  <a:cubicBezTo>
                    <a:pt x="1440" y="492"/>
                    <a:pt x="961" y="0"/>
                    <a:pt x="363" y="0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6"/>
            <p:cNvSpPr/>
            <p:nvPr/>
          </p:nvSpPr>
          <p:spPr>
            <a:xfrm>
              <a:off x="1907000" y="1883750"/>
              <a:ext cx="35750" cy="40725"/>
            </a:xfrm>
            <a:custGeom>
              <a:avLst/>
              <a:gdLst/>
              <a:ahLst/>
              <a:cxnLst/>
              <a:rect l="l" t="t" r="r" b="b"/>
              <a:pathLst>
                <a:path w="1430" h="1629" extrusionOk="0">
                  <a:moveTo>
                    <a:pt x="1078" y="0"/>
                  </a:moveTo>
                  <a:cubicBezTo>
                    <a:pt x="481" y="0"/>
                    <a:pt x="1" y="480"/>
                    <a:pt x="1" y="1078"/>
                  </a:cubicBezTo>
                  <a:cubicBezTo>
                    <a:pt x="1" y="1277"/>
                    <a:pt x="47" y="1464"/>
                    <a:pt x="141" y="1628"/>
                  </a:cubicBezTo>
                  <a:lnTo>
                    <a:pt x="1430" y="58"/>
                  </a:lnTo>
                  <a:cubicBezTo>
                    <a:pt x="1325" y="24"/>
                    <a:pt x="1208" y="0"/>
                    <a:pt x="1078" y="0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6"/>
            <p:cNvSpPr/>
            <p:nvPr/>
          </p:nvSpPr>
          <p:spPr>
            <a:xfrm>
              <a:off x="1905550" y="1922400"/>
              <a:ext cx="13500" cy="159350"/>
            </a:xfrm>
            <a:custGeom>
              <a:avLst/>
              <a:gdLst/>
              <a:ahLst/>
              <a:cxnLst/>
              <a:rect l="l" t="t" r="r" b="b"/>
              <a:pathLst>
                <a:path w="540" h="6374" extrusionOk="0">
                  <a:moveTo>
                    <a:pt x="282" y="1"/>
                  </a:moveTo>
                  <a:cubicBezTo>
                    <a:pt x="199" y="1"/>
                    <a:pt x="141" y="71"/>
                    <a:pt x="141" y="141"/>
                  </a:cubicBezTo>
                  <a:lnTo>
                    <a:pt x="0" y="6373"/>
                  </a:lnTo>
                  <a:lnTo>
                    <a:pt x="539" y="6373"/>
                  </a:lnTo>
                  <a:lnTo>
                    <a:pt x="410" y="141"/>
                  </a:lnTo>
                  <a:cubicBezTo>
                    <a:pt x="410" y="71"/>
                    <a:pt x="352" y="1"/>
                    <a:pt x="282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6"/>
            <p:cNvSpPr/>
            <p:nvPr/>
          </p:nvSpPr>
          <p:spPr>
            <a:xfrm>
              <a:off x="1906725" y="1936450"/>
              <a:ext cx="11150" cy="4725"/>
            </a:xfrm>
            <a:custGeom>
              <a:avLst/>
              <a:gdLst/>
              <a:ahLst/>
              <a:cxnLst/>
              <a:rect l="l" t="t" r="r" b="b"/>
              <a:pathLst>
                <a:path w="446" h="189" extrusionOk="0">
                  <a:moveTo>
                    <a:pt x="82" y="1"/>
                  </a:moveTo>
                  <a:cubicBezTo>
                    <a:pt x="35" y="1"/>
                    <a:pt x="0" y="48"/>
                    <a:pt x="0" y="95"/>
                  </a:cubicBezTo>
                  <a:cubicBezTo>
                    <a:pt x="0" y="141"/>
                    <a:pt x="35" y="188"/>
                    <a:pt x="82" y="188"/>
                  </a:cubicBezTo>
                  <a:lnTo>
                    <a:pt x="363" y="188"/>
                  </a:lnTo>
                  <a:cubicBezTo>
                    <a:pt x="410" y="188"/>
                    <a:pt x="445" y="141"/>
                    <a:pt x="445" y="95"/>
                  </a:cubicBezTo>
                  <a:cubicBezTo>
                    <a:pt x="445" y="48"/>
                    <a:pt x="410" y="1"/>
                    <a:pt x="363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6"/>
            <p:cNvSpPr/>
            <p:nvPr/>
          </p:nvSpPr>
          <p:spPr>
            <a:xfrm>
              <a:off x="1906725" y="1976575"/>
              <a:ext cx="11150" cy="4700"/>
            </a:xfrm>
            <a:custGeom>
              <a:avLst/>
              <a:gdLst/>
              <a:ahLst/>
              <a:cxnLst/>
              <a:rect l="l" t="t" r="r" b="b"/>
              <a:pathLst>
                <a:path w="446" h="188" extrusionOk="0">
                  <a:moveTo>
                    <a:pt x="82" y="0"/>
                  </a:moveTo>
                  <a:cubicBezTo>
                    <a:pt x="35" y="0"/>
                    <a:pt x="0" y="47"/>
                    <a:pt x="0" y="94"/>
                  </a:cubicBezTo>
                  <a:cubicBezTo>
                    <a:pt x="0" y="141"/>
                    <a:pt x="35" y="188"/>
                    <a:pt x="82" y="188"/>
                  </a:cubicBezTo>
                  <a:lnTo>
                    <a:pt x="363" y="188"/>
                  </a:lnTo>
                  <a:cubicBezTo>
                    <a:pt x="410" y="188"/>
                    <a:pt x="445" y="141"/>
                    <a:pt x="445" y="94"/>
                  </a:cubicBezTo>
                  <a:cubicBezTo>
                    <a:pt x="445" y="47"/>
                    <a:pt x="410" y="0"/>
                    <a:pt x="363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6"/>
            <p:cNvSpPr/>
            <p:nvPr/>
          </p:nvSpPr>
          <p:spPr>
            <a:xfrm>
              <a:off x="1904375" y="2016975"/>
              <a:ext cx="15850" cy="4425"/>
            </a:xfrm>
            <a:custGeom>
              <a:avLst/>
              <a:gdLst/>
              <a:ahLst/>
              <a:cxnLst/>
              <a:rect l="l" t="t" r="r" b="b"/>
              <a:pathLst>
                <a:path w="634" h="177" extrusionOk="0">
                  <a:moveTo>
                    <a:pt x="94" y="1"/>
                  </a:moveTo>
                  <a:cubicBezTo>
                    <a:pt x="47" y="1"/>
                    <a:pt x="1" y="36"/>
                    <a:pt x="1" y="95"/>
                  </a:cubicBezTo>
                  <a:cubicBezTo>
                    <a:pt x="1" y="141"/>
                    <a:pt x="47" y="177"/>
                    <a:pt x="94" y="177"/>
                  </a:cubicBezTo>
                  <a:lnTo>
                    <a:pt x="539" y="177"/>
                  </a:lnTo>
                  <a:cubicBezTo>
                    <a:pt x="586" y="177"/>
                    <a:pt x="633" y="141"/>
                    <a:pt x="633" y="95"/>
                  </a:cubicBezTo>
                  <a:cubicBezTo>
                    <a:pt x="633" y="36"/>
                    <a:pt x="586" y="1"/>
                    <a:pt x="539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6"/>
            <p:cNvSpPr/>
            <p:nvPr/>
          </p:nvSpPr>
          <p:spPr>
            <a:xfrm>
              <a:off x="1904375" y="2057125"/>
              <a:ext cx="15850" cy="4700"/>
            </a:xfrm>
            <a:custGeom>
              <a:avLst/>
              <a:gdLst/>
              <a:ahLst/>
              <a:cxnLst/>
              <a:rect l="l" t="t" r="r" b="b"/>
              <a:pathLst>
                <a:path w="634" h="188" extrusionOk="0">
                  <a:moveTo>
                    <a:pt x="94" y="0"/>
                  </a:moveTo>
                  <a:cubicBezTo>
                    <a:pt x="47" y="0"/>
                    <a:pt x="1" y="47"/>
                    <a:pt x="1" y="94"/>
                  </a:cubicBezTo>
                  <a:cubicBezTo>
                    <a:pt x="1" y="141"/>
                    <a:pt x="47" y="188"/>
                    <a:pt x="94" y="188"/>
                  </a:cubicBezTo>
                  <a:lnTo>
                    <a:pt x="539" y="188"/>
                  </a:lnTo>
                  <a:cubicBezTo>
                    <a:pt x="586" y="188"/>
                    <a:pt x="633" y="141"/>
                    <a:pt x="633" y="94"/>
                  </a:cubicBezTo>
                  <a:cubicBezTo>
                    <a:pt x="633" y="47"/>
                    <a:pt x="586" y="0"/>
                    <a:pt x="539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6"/>
            <p:cNvSpPr/>
            <p:nvPr/>
          </p:nvSpPr>
          <p:spPr>
            <a:xfrm>
              <a:off x="1852825" y="1899975"/>
              <a:ext cx="58600" cy="23900"/>
            </a:xfrm>
            <a:custGeom>
              <a:avLst/>
              <a:gdLst/>
              <a:ahLst/>
              <a:cxnLst/>
              <a:rect l="l" t="t" r="r" b="b"/>
              <a:pathLst>
                <a:path w="2344" h="956" extrusionOk="0">
                  <a:moveTo>
                    <a:pt x="1131" y="1"/>
                  </a:moveTo>
                  <a:cubicBezTo>
                    <a:pt x="812" y="1"/>
                    <a:pt x="492" y="124"/>
                    <a:pt x="246" y="370"/>
                  </a:cubicBezTo>
                  <a:cubicBezTo>
                    <a:pt x="141" y="476"/>
                    <a:pt x="59" y="593"/>
                    <a:pt x="1" y="721"/>
                  </a:cubicBezTo>
                  <a:lnTo>
                    <a:pt x="305" y="768"/>
                  </a:lnTo>
                  <a:lnTo>
                    <a:pt x="528" y="557"/>
                  </a:lnTo>
                  <a:lnTo>
                    <a:pt x="528" y="557"/>
                  </a:lnTo>
                  <a:lnTo>
                    <a:pt x="504" y="745"/>
                  </a:lnTo>
                  <a:lnTo>
                    <a:pt x="2285" y="956"/>
                  </a:lnTo>
                  <a:lnTo>
                    <a:pt x="2344" y="944"/>
                  </a:lnTo>
                  <a:cubicBezTo>
                    <a:pt x="2285" y="734"/>
                    <a:pt x="2180" y="534"/>
                    <a:pt x="2016" y="370"/>
                  </a:cubicBezTo>
                  <a:cubicBezTo>
                    <a:pt x="1770" y="124"/>
                    <a:pt x="1450" y="1"/>
                    <a:pt x="1131" y="1"/>
                  </a:cubicBezTo>
                  <a:close/>
                </a:path>
              </a:pathLst>
            </a:custGeom>
            <a:solidFill>
              <a:srgbClr val="E6D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6"/>
            <p:cNvSpPr/>
            <p:nvPr/>
          </p:nvSpPr>
          <p:spPr>
            <a:xfrm>
              <a:off x="1865425" y="1920050"/>
              <a:ext cx="47175" cy="41625"/>
            </a:xfrm>
            <a:custGeom>
              <a:avLst/>
              <a:gdLst/>
              <a:ahLst/>
              <a:cxnLst/>
              <a:rect l="l" t="t" r="r" b="b"/>
              <a:pathLst>
                <a:path w="1887" h="1665" extrusionOk="0">
                  <a:moveTo>
                    <a:pt x="1254" y="1"/>
                  </a:moveTo>
                  <a:cubicBezTo>
                    <a:pt x="562" y="1"/>
                    <a:pt x="0" y="551"/>
                    <a:pt x="0" y="1243"/>
                  </a:cubicBezTo>
                  <a:cubicBezTo>
                    <a:pt x="0" y="1394"/>
                    <a:pt x="24" y="1535"/>
                    <a:pt x="70" y="1664"/>
                  </a:cubicBezTo>
                  <a:lnTo>
                    <a:pt x="1887" y="165"/>
                  </a:lnTo>
                  <a:cubicBezTo>
                    <a:pt x="1699" y="59"/>
                    <a:pt x="1476" y="1"/>
                    <a:pt x="1254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6"/>
            <p:cNvSpPr/>
            <p:nvPr/>
          </p:nvSpPr>
          <p:spPr>
            <a:xfrm>
              <a:off x="1912000" y="1899975"/>
              <a:ext cx="58275" cy="23625"/>
            </a:xfrm>
            <a:custGeom>
              <a:avLst/>
              <a:gdLst/>
              <a:ahLst/>
              <a:cxnLst/>
              <a:rect l="l" t="t" r="r" b="b"/>
              <a:pathLst>
                <a:path w="2331" h="945" extrusionOk="0">
                  <a:moveTo>
                    <a:pt x="1208" y="1"/>
                  </a:moveTo>
                  <a:cubicBezTo>
                    <a:pt x="887" y="1"/>
                    <a:pt x="568" y="124"/>
                    <a:pt x="328" y="370"/>
                  </a:cubicBezTo>
                  <a:cubicBezTo>
                    <a:pt x="164" y="534"/>
                    <a:pt x="58" y="721"/>
                    <a:pt x="0" y="932"/>
                  </a:cubicBezTo>
                  <a:lnTo>
                    <a:pt x="58" y="944"/>
                  </a:lnTo>
                  <a:lnTo>
                    <a:pt x="1839" y="745"/>
                  </a:lnTo>
                  <a:lnTo>
                    <a:pt x="1815" y="557"/>
                  </a:lnTo>
                  <a:lnTo>
                    <a:pt x="2038" y="757"/>
                  </a:lnTo>
                  <a:lnTo>
                    <a:pt x="2331" y="710"/>
                  </a:lnTo>
                  <a:cubicBezTo>
                    <a:pt x="2273" y="581"/>
                    <a:pt x="2190" y="464"/>
                    <a:pt x="2097" y="370"/>
                  </a:cubicBezTo>
                  <a:cubicBezTo>
                    <a:pt x="1851" y="124"/>
                    <a:pt x="1528" y="1"/>
                    <a:pt x="1208" y="1"/>
                  </a:cubicBezTo>
                  <a:close/>
                </a:path>
              </a:pathLst>
            </a:custGeom>
            <a:solidFill>
              <a:srgbClr val="FAB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6"/>
            <p:cNvSpPr/>
            <p:nvPr/>
          </p:nvSpPr>
          <p:spPr>
            <a:xfrm>
              <a:off x="1910825" y="1919750"/>
              <a:ext cx="47150" cy="41625"/>
            </a:xfrm>
            <a:custGeom>
              <a:avLst/>
              <a:gdLst/>
              <a:ahLst/>
              <a:cxnLst/>
              <a:rect l="l" t="t" r="r" b="b"/>
              <a:pathLst>
                <a:path w="1886" h="1665" extrusionOk="0">
                  <a:moveTo>
                    <a:pt x="633" y="1"/>
                  </a:moveTo>
                  <a:cubicBezTo>
                    <a:pt x="399" y="1"/>
                    <a:pt x="188" y="71"/>
                    <a:pt x="0" y="177"/>
                  </a:cubicBezTo>
                  <a:lnTo>
                    <a:pt x="1816" y="1664"/>
                  </a:lnTo>
                  <a:cubicBezTo>
                    <a:pt x="1851" y="1536"/>
                    <a:pt x="1886" y="1395"/>
                    <a:pt x="1886" y="1255"/>
                  </a:cubicBezTo>
                  <a:cubicBezTo>
                    <a:pt x="1886" y="563"/>
                    <a:pt x="1324" y="1"/>
                    <a:pt x="633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6"/>
            <p:cNvSpPr/>
            <p:nvPr/>
          </p:nvSpPr>
          <p:spPr>
            <a:xfrm>
              <a:off x="1635525" y="1800850"/>
              <a:ext cx="51000" cy="57725"/>
            </a:xfrm>
            <a:custGeom>
              <a:avLst/>
              <a:gdLst/>
              <a:ahLst/>
              <a:cxnLst/>
              <a:rect l="l" t="t" r="r" b="b"/>
              <a:pathLst>
                <a:path w="2040" h="2309" extrusionOk="0">
                  <a:moveTo>
                    <a:pt x="516" y="1"/>
                  </a:moveTo>
                  <a:cubicBezTo>
                    <a:pt x="329" y="1"/>
                    <a:pt x="165" y="36"/>
                    <a:pt x="1" y="94"/>
                  </a:cubicBezTo>
                  <a:lnTo>
                    <a:pt x="1828" y="2309"/>
                  </a:lnTo>
                  <a:cubicBezTo>
                    <a:pt x="1969" y="2086"/>
                    <a:pt x="2039" y="1817"/>
                    <a:pt x="2039" y="1536"/>
                  </a:cubicBezTo>
                  <a:cubicBezTo>
                    <a:pt x="2039" y="692"/>
                    <a:pt x="1360" y="1"/>
                    <a:pt x="516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6"/>
            <p:cNvSpPr/>
            <p:nvPr/>
          </p:nvSpPr>
          <p:spPr>
            <a:xfrm>
              <a:off x="1673300" y="1800575"/>
              <a:ext cx="50975" cy="57700"/>
            </a:xfrm>
            <a:custGeom>
              <a:avLst/>
              <a:gdLst/>
              <a:ahLst/>
              <a:cxnLst/>
              <a:rect l="l" t="t" r="r" b="b"/>
              <a:pathLst>
                <a:path w="2039" h="2308" extrusionOk="0">
                  <a:moveTo>
                    <a:pt x="1523" y="0"/>
                  </a:moveTo>
                  <a:cubicBezTo>
                    <a:pt x="680" y="0"/>
                    <a:pt x="1" y="691"/>
                    <a:pt x="1" y="1534"/>
                  </a:cubicBezTo>
                  <a:cubicBezTo>
                    <a:pt x="1" y="1816"/>
                    <a:pt x="71" y="2086"/>
                    <a:pt x="211" y="2308"/>
                  </a:cubicBezTo>
                  <a:lnTo>
                    <a:pt x="2039" y="94"/>
                  </a:lnTo>
                  <a:cubicBezTo>
                    <a:pt x="1875" y="35"/>
                    <a:pt x="1711" y="0"/>
                    <a:pt x="1523" y="0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6"/>
            <p:cNvSpPr/>
            <p:nvPr/>
          </p:nvSpPr>
          <p:spPr>
            <a:xfrm>
              <a:off x="1671275" y="1855625"/>
              <a:ext cx="19025" cy="226125"/>
            </a:xfrm>
            <a:custGeom>
              <a:avLst/>
              <a:gdLst/>
              <a:ahLst/>
              <a:cxnLst/>
              <a:rect l="l" t="t" r="r" b="b"/>
              <a:pathLst>
                <a:path w="761" h="9045" extrusionOk="0">
                  <a:moveTo>
                    <a:pt x="398" y="1"/>
                  </a:moveTo>
                  <a:cubicBezTo>
                    <a:pt x="281" y="1"/>
                    <a:pt x="199" y="94"/>
                    <a:pt x="199" y="199"/>
                  </a:cubicBezTo>
                  <a:lnTo>
                    <a:pt x="0" y="9044"/>
                  </a:lnTo>
                  <a:lnTo>
                    <a:pt x="761" y="9044"/>
                  </a:lnTo>
                  <a:lnTo>
                    <a:pt x="586" y="199"/>
                  </a:lnTo>
                  <a:cubicBezTo>
                    <a:pt x="586" y="94"/>
                    <a:pt x="503" y="1"/>
                    <a:pt x="398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6"/>
            <p:cNvSpPr/>
            <p:nvPr/>
          </p:nvSpPr>
          <p:spPr>
            <a:xfrm>
              <a:off x="1672725" y="1875550"/>
              <a:ext cx="16125" cy="6450"/>
            </a:xfrm>
            <a:custGeom>
              <a:avLst/>
              <a:gdLst/>
              <a:ahLst/>
              <a:cxnLst/>
              <a:rect l="l" t="t" r="r" b="b"/>
              <a:pathLst>
                <a:path w="645" h="258" extrusionOk="0">
                  <a:moveTo>
                    <a:pt x="129" y="0"/>
                  </a:moveTo>
                  <a:cubicBezTo>
                    <a:pt x="59" y="0"/>
                    <a:pt x="0" y="58"/>
                    <a:pt x="0" y="129"/>
                  </a:cubicBezTo>
                  <a:cubicBezTo>
                    <a:pt x="0" y="199"/>
                    <a:pt x="59" y="258"/>
                    <a:pt x="129" y="258"/>
                  </a:cubicBezTo>
                  <a:lnTo>
                    <a:pt x="516" y="258"/>
                  </a:lnTo>
                  <a:cubicBezTo>
                    <a:pt x="586" y="258"/>
                    <a:pt x="645" y="199"/>
                    <a:pt x="645" y="129"/>
                  </a:cubicBezTo>
                  <a:cubicBezTo>
                    <a:pt x="645" y="58"/>
                    <a:pt x="586" y="0"/>
                    <a:pt x="516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6"/>
            <p:cNvSpPr/>
            <p:nvPr/>
          </p:nvSpPr>
          <p:spPr>
            <a:xfrm>
              <a:off x="1672725" y="1932650"/>
              <a:ext cx="16125" cy="6450"/>
            </a:xfrm>
            <a:custGeom>
              <a:avLst/>
              <a:gdLst/>
              <a:ahLst/>
              <a:cxnLst/>
              <a:rect l="l" t="t" r="r" b="b"/>
              <a:pathLst>
                <a:path w="645" h="258" extrusionOk="0">
                  <a:moveTo>
                    <a:pt x="129" y="0"/>
                  </a:moveTo>
                  <a:cubicBezTo>
                    <a:pt x="59" y="0"/>
                    <a:pt x="0" y="59"/>
                    <a:pt x="0" y="129"/>
                  </a:cubicBezTo>
                  <a:cubicBezTo>
                    <a:pt x="0" y="200"/>
                    <a:pt x="59" y="258"/>
                    <a:pt x="129" y="258"/>
                  </a:cubicBezTo>
                  <a:lnTo>
                    <a:pt x="516" y="258"/>
                  </a:lnTo>
                  <a:cubicBezTo>
                    <a:pt x="586" y="258"/>
                    <a:pt x="645" y="200"/>
                    <a:pt x="645" y="129"/>
                  </a:cubicBezTo>
                  <a:cubicBezTo>
                    <a:pt x="645" y="59"/>
                    <a:pt x="586" y="0"/>
                    <a:pt x="516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6"/>
            <p:cNvSpPr/>
            <p:nvPr/>
          </p:nvSpPr>
          <p:spPr>
            <a:xfrm>
              <a:off x="1669500" y="1989750"/>
              <a:ext cx="22575" cy="6475"/>
            </a:xfrm>
            <a:custGeom>
              <a:avLst/>
              <a:gdLst/>
              <a:ahLst/>
              <a:cxnLst/>
              <a:rect l="l" t="t" r="r" b="b"/>
              <a:pathLst>
                <a:path w="903" h="259" extrusionOk="0">
                  <a:moveTo>
                    <a:pt x="129" y="1"/>
                  </a:moveTo>
                  <a:cubicBezTo>
                    <a:pt x="59" y="1"/>
                    <a:pt x="1" y="59"/>
                    <a:pt x="1" y="129"/>
                  </a:cubicBezTo>
                  <a:cubicBezTo>
                    <a:pt x="1" y="200"/>
                    <a:pt x="59" y="259"/>
                    <a:pt x="129" y="259"/>
                  </a:cubicBezTo>
                  <a:lnTo>
                    <a:pt x="774" y="259"/>
                  </a:lnTo>
                  <a:cubicBezTo>
                    <a:pt x="844" y="259"/>
                    <a:pt x="902" y="200"/>
                    <a:pt x="902" y="129"/>
                  </a:cubicBezTo>
                  <a:cubicBezTo>
                    <a:pt x="902" y="59"/>
                    <a:pt x="844" y="1"/>
                    <a:pt x="774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6"/>
            <p:cNvSpPr/>
            <p:nvPr/>
          </p:nvSpPr>
          <p:spPr>
            <a:xfrm>
              <a:off x="1669500" y="2046850"/>
              <a:ext cx="22575" cy="6475"/>
            </a:xfrm>
            <a:custGeom>
              <a:avLst/>
              <a:gdLst/>
              <a:ahLst/>
              <a:cxnLst/>
              <a:rect l="l" t="t" r="r" b="b"/>
              <a:pathLst>
                <a:path w="903" h="259" extrusionOk="0">
                  <a:moveTo>
                    <a:pt x="129" y="1"/>
                  </a:moveTo>
                  <a:cubicBezTo>
                    <a:pt x="59" y="1"/>
                    <a:pt x="1" y="60"/>
                    <a:pt x="1" y="130"/>
                  </a:cubicBezTo>
                  <a:cubicBezTo>
                    <a:pt x="1" y="200"/>
                    <a:pt x="59" y="258"/>
                    <a:pt x="129" y="258"/>
                  </a:cubicBezTo>
                  <a:lnTo>
                    <a:pt x="774" y="258"/>
                  </a:lnTo>
                  <a:cubicBezTo>
                    <a:pt x="844" y="258"/>
                    <a:pt x="902" y="200"/>
                    <a:pt x="902" y="130"/>
                  </a:cubicBezTo>
                  <a:cubicBezTo>
                    <a:pt x="902" y="60"/>
                    <a:pt x="844" y="1"/>
                    <a:pt x="774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6"/>
            <p:cNvSpPr/>
            <p:nvPr/>
          </p:nvSpPr>
          <p:spPr>
            <a:xfrm>
              <a:off x="1596575" y="1823925"/>
              <a:ext cx="82900" cy="33775"/>
            </a:xfrm>
            <a:custGeom>
              <a:avLst/>
              <a:gdLst/>
              <a:ahLst/>
              <a:cxnLst/>
              <a:rect l="l" t="t" r="r" b="b"/>
              <a:pathLst>
                <a:path w="3316" h="1351" extrusionOk="0">
                  <a:moveTo>
                    <a:pt x="1594" y="0"/>
                  </a:moveTo>
                  <a:cubicBezTo>
                    <a:pt x="1140" y="0"/>
                    <a:pt x="686" y="173"/>
                    <a:pt x="341" y="519"/>
                  </a:cubicBezTo>
                  <a:cubicBezTo>
                    <a:pt x="200" y="671"/>
                    <a:pt x="83" y="835"/>
                    <a:pt x="0" y="1011"/>
                  </a:cubicBezTo>
                  <a:lnTo>
                    <a:pt x="422" y="1081"/>
                  </a:lnTo>
                  <a:lnTo>
                    <a:pt x="739" y="788"/>
                  </a:lnTo>
                  <a:lnTo>
                    <a:pt x="715" y="1058"/>
                  </a:lnTo>
                  <a:lnTo>
                    <a:pt x="3234" y="1350"/>
                  </a:lnTo>
                  <a:lnTo>
                    <a:pt x="3316" y="1327"/>
                  </a:lnTo>
                  <a:cubicBezTo>
                    <a:pt x="3234" y="1034"/>
                    <a:pt x="3082" y="753"/>
                    <a:pt x="2847" y="519"/>
                  </a:cubicBezTo>
                  <a:cubicBezTo>
                    <a:pt x="2502" y="173"/>
                    <a:pt x="2048" y="0"/>
                    <a:pt x="1594" y="0"/>
                  </a:cubicBezTo>
                  <a:close/>
                </a:path>
              </a:pathLst>
            </a:custGeom>
            <a:solidFill>
              <a:srgbClr val="E6D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6"/>
            <p:cNvSpPr/>
            <p:nvPr/>
          </p:nvSpPr>
          <p:spPr>
            <a:xfrm>
              <a:off x="1614450" y="1852125"/>
              <a:ext cx="66800" cy="59175"/>
            </a:xfrm>
            <a:custGeom>
              <a:avLst/>
              <a:gdLst/>
              <a:ahLst/>
              <a:cxnLst/>
              <a:rect l="l" t="t" r="r" b="b"/>
              <a:pathLst>
                <a:path w="2672" h="2367" extrusionOk="0">
                  <a:moveTo>
                    <a:pt x="1769" y="0"/>
                  </a:moveTo>
                  <a:cubicBezTo>
                    <a:pt x="785" y="0"/>
                    <a:pt x="0" y="797"/>
                    <a:pt x="0" y="1768"/>
                  </a:cubicBezTo>
                  <a:cubicBezTo>
                    <a:pt x="0" y="1979"/>
                    <a:pt x="35" y="2179"/>
                    <a:pt x="94" y="2366"/>
                  </a:cubicBezTo>
                  <a:lnTo>
                    <a:pt x="2671" y="246"/>
                  </a:lnTo>
                  <a:cubicBezTo>
                    <a:pt x="2401" y="94"/>
                    <a:pt x="2097" y="0"/>
                    <a:pt x="1769" y="0"/>
                  </a:cubicBezTo>
                  <a:close/>
                </a:path>
              </a:pathLst>
            </a:custGeom>
            <a:solidFill>
              <a:srgbClr val="FAB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6"/>
            <p:cNvSpPr/>
            <p:nvPr/>
          </p:nvSpPr>
          <p:spPr>
            <a:xfrm>
              <a:off x="1680325" y="1823625"/>
              <a:ext cx="82925" cy="33775"/>
            </a:xfrm>
            <a:custGeom>
              <a:avLst/>
              <a:gdLst/>
              <a:ahLst/>
              <a:cxnLst/>
              <a:rect l="l" t="t" r="r" b="b"/>
              <a:pathLst>
                <a:path w="3317" h="1351" extrusionOk="0">
                  <a:moveTo>
                    <a:pt x="1723" y="1"/>
                  </a:moveTo>
                  <a:cubicBezTo>
                    <a:pt x="1269" y="1"/>
                    <a:pt x="815" y="173"/>
                    <a:pt x="469" y="519"/>
                  </a:cubicBezTo>
                  <a:cubicBezTo>
                    <a:pt x="235" y="753"/>
                    <a:pt x="83" y="1034"/>
                    <a:pt x="1" y="1328"/>
                  </a:cubicBezTo>
                  <a:lnTo>
                    <a:pt x="83" y="1351"/>
                  </a:lnTo>
                  <a:lnTo>
                    <a:pt x="2601" y="1058"/>
                  </a:lnTo>
                  <a:lnTo>
                    <a:pt x="2578" y="789"/>
                  </a:lnTo>
                  <a:lnTo>
                    <a:pt x="2895" y="1081"/>
                  </a:lnTo>
                  <a:lnTo>
                    <a:pt x="3316" y="1011"/>
                  </a:lnTo>
                  <a:cubicBezTo>
                    <a:pt x="3234" y="836"/>
                    <a:pt x="3117" y="672"/>
                    <a:pt x="2976" y="519"/>
                  </a:cubicBezTo>
                  <a:cubicBezTo>
                    <a:pt x="2631" y="173"/>
                    <a:pt x="2177" y="1"/>
                    <a:pt x="1723" y="1"/>
                  </a:cubicBezTo>
                  <a:close/>
                </a:path>
              </a:pathLst>
            </a:custGeom>
            <a:solidFill>
              <a:srgbClr val="E6D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6"/>
            <p:cNvSpPr/>
            <p:nvPr/>
          </p:nvSpPr>
          <p:spPr>
            <a:xfrm>
              <a:off x="1678575" y="1851800"/>
              <a:ext cx="66800" cy="59200"/>
            </a:xfrm>
            <a:custGeom>
              <a:avLst/>
              <a:gdLst/>
              <a:ahLst/>
              <a:cxnLst/>
              <a:rect l="l" t="t" r="r" b="b"/>
              <a:pathLst>
                <a:path w="2672" h="2368" extrusionOk="0">
                  <a:moveTo>
                    <a:pt x="903" y="1"/>
                  </a:moveTo>
                  <a:cubicBezTo>
                    <a:pt x="575" y="1"/>
                    <a:pt x="270" y="95"/>
                    <a:pt x="0" y="247"/>
                  </a:cubicBezTo>
                  <a:lnTo>
                    <a:pt x="2578" y="2367"/>
                  </a:lnTo>
                  <a:cubicBezTo>
                    <a:pt x="2637" y="2180"/>
                    <a:pt x="2671" y="1981"/>
                    <a:pt x="2671" y="1781"/>
                  </a:cubicBezTo>
                  <a:cubicBezTo>
                    <a:pt x="2671" y="797"/>
                    <a:pt x="1887" y="1"/>
                    <a:pt x="903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6"/>
            <p:cNvSpPr/>
            <p:nvPr/>
          </p:nvSpPr>
          <p:spPr>
            <a:xfrm>
              <a:off x="1854000" y="1950525"/>
              <a:ext cx="24050" cy="26950"/>
            </a:xfrm>
            <a:custGeom>
              <a:avLst/>
              <a:gdLst/>
              <a:ahLst/>
              <a:cxnLst/>
              <a:rect l="l" t="t" r="r" b="b"/>
              <a:pathLst>
                <a:path w="962" h="1078" extrusionOk="0">
                  <a:moveTo>
                    <a:pt x="246" y="0"/>
                  </a:moveTo>
                  <a:cubicBezTo>
                    <a:pt x="165" y="0"/>
                    <a:pt x="82" y="11"/>
                    <a:pt x="1" y="35"/>
                  </a:cubicBezTo>
                  <a:lnTo>
                    <a:pt x="855" y="1078"/>
                  </a:lnTo>
                  <a:cubicBezTo>
                    <a:pt x="926" y="972"/>
                    <a:pt x="961" y="844"/>
                    <a:pt x="961" y="714"/>
                  </a:cubicBezTo>
                  <a:cubicBezTo>
                    <a:pt x="961" y="316"/>
                    <a:pt x="645" y="0"/>
                    <a:pt x="246" y="0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6"/>
            <p:cNvSpPr/>
            <p:nvPr/>
          </p:nvSpPr>
          <p:spPr>
            <a:xfrm>
              <a:off x="1871850" y="1950525"/>
              <a:ext cx="23775" cy="26950"/>
            </a:xfrm>
            <a:custGeom>
              <a:avLst/>
              <a:gdLst/>
              <a:ahLst/>
              <a:cxnLst/>
              <a:rect l="l" t="t" r="r" b="b"/>
              <a:pathLst>
                <a:path w="951" h="1078" extrusionOk="0">
                  <a:moveTo>
                    <a:pt x="716" y="0"/>
                  </a:moveTo>
                  <a:cubicBezTo>
                    <a:pt x="318" y="0"/>
                    <a:pt x="1" y="316"/>
                    <a:pt x="1" y="714"/>
                  </a:cubicBezTo>
                  <a:cubicBezTo>
                    <a:pt x="1" y="844"/>
                    <a:pt x="36" y="972"/>
                    <a:pt x="95" y="1078"/>
                  </a:cubicBezTo>
                  <a:lnTo>
                    <a:pt x="950" y="35"/>
                  </a:lnTo>
                  <a:cubicBezTo>
                    <a:pt x="880" y="11"/>
                    <a:pt x="797" y="0"/>
                    <a:pt x="716" y="0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6"/>
            <p:cNvSpPr/>
            <p:nvPr/>
          </p:nvSpPr>
          <p:spPr>
            <a:xfrm>
              <a:off x="1871000" y="1976275"/>
              <a:ext cx="8800" cy="105475"/>
            </a:xfrm>
            <a:custGeom>
              <a:avLst/>
              <a:gdLst/>
              <a:ahLst/>
              <a:cxnLst/>
              <a:rect l="l" t="t" r="r" b="b"/>
              <a:pathLst>
                <a:path w="352" h="4219" extrusionOk="0">
                  <a:moveTo>
                    <a:pt x="175" y="1"/>
                  </a:moveTo>
                  <a:cubicBezTo>
                    <a:pt x="129" y="1"/>
                    <a:pt x="82" y="36"/>
                    <a:pt x="82" y="82"/>
                  </a:cubicBezTo>
                  <a:lnTo>
                    <a:pt x="0" y="4218"/>
                  </a:lnTo>
                  <a:lnTo>
                    <a:pt x="352" y="4218"/>
                  </a:lnTo>
                  <a:lnTo>
                    <a:pt x="269" y="82"/>
                  </a:lnTo>
                  <a:cubicBezTo>
                    <a:pt x="269" y="36"/>
                    <a:pt x="222" y="1"/>
                    <a:pt x="175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6"/>
            <p:cNvSpPr/>
            <p:nvPr/>
          </p:nvSpPr>
          <p:spPr>
            <a:xfrm>
              <a:off x="1871575" y="1985350"/>
              <a:ext cx="7325" cy="2950"/>
            </a:xfrm>
            <a:custGeom>
              <a:avLst/>
              <a:gdLst/>
              <a:ahLst/>
              <a:cxnLst/>
              <a:rect l="l" t="t" r="r" b="b"/>
              <a:pathLst>
                <a:path w="293" h="118" extrusionOk="0">
                  <a:moveTo>
                    <a:pt x="59" y="1"/>
                  </a:moveTo>
                  <a:cubicBezTo>
                    <a:pt x="24" y="1"/>
                    <a:pt x="1" y="24"/>
                    <a:pt x="1" y="60"/>
                  </a:cubicBezTo>
                  <a:cubicBezTo>
                    <a:pt x="1" y="94"/>
                    <a:pt x="24" y="118"/>
                    <a:pt x="59" y="118"/>
                  </a:cubicBezTo>
                  <a:lnTo>
                    <a:pt x="235" y="118"/>
                  </a:lnTo>
                  <a:cubicBezTo>
                    <a:pt x="270" y="118"/>
                    <a:pt x="293" y="94"/>
                    <a:pt x="293" y="60"/>
                  </a:cubicBezTo>
                  <a:cubicBezTo>
                    <a:pt x="293" y="24"/>
                    <a:pt x="270" y="1"/>
                    <a:pt x="235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6"/>
            <p:cNvSpPr/>
            <p:nvPr/>
          </p:nvSpPr>
          <p:spPr>
            <a:xfrm>
              <a:off x="1871575" y="2012025"/>
              <a:ext cx="7325" cy="2950"/>
            </a:xfrm>
            <a:custGeom>
              <a:avLst/>
              <a:gdLst/>
              <a:ahLst/>
              <a:cxnLst/>
              <a:rect l="l" t="t" r="r" b="b"/>
              <a:pathLst>
                <a:path w="293" h="118" extrusionOk="0">
                  <a:moveTo>
                    <a:pt x="59" y="0"/>
                  </a:moveTo>
                  <a:cubicBezTo>
                    <a:pt x="24" y="0"/>
                    <a:pt x="1" y="35"/>
                    <a:pt x="1" y="58"/>
                  </a:cubicBezTo>
                  <a:cubicBezTo>
                    <a:pt x="1" y="94"/>
                    <a:pt x="24" y="117"/>
                    <a:pt x="59" y="117"/>
                  </a:cubicBezTo>
                  <a:lnTo>
                    <a:pt x="235" y="117"/>
                  </a:lnTo>
                  <a:cubicBezTo>
                    <a:pt x="270" y="117"/>
                    <a:pt x="293" y="94"/>
                    <a:pt x="293" y="58"/>
                  </a:cubicBezTo>
                  <a:cubicBezTo>
                    <a:pt x="293" y="35"/>
                    <a:pt x="270" y="0"/>
                    <a:pt x="235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6"/>
            <p:cNvSpPr/>
            <p:nvPr/>
          </p:nvSpPr>
          <p:spPr>
            <a:xfrm>
              <a:off x="1870100" y="2038650"/>
              <a:ext cx="10300" cy="3250"/>
            </a:xfrm>
            <a:custGeom>
              <a:avLst/>
              <a:gdLst/>
              <a:ahLst/>
              <a:cxnLst/>
              <a:rect l="l" t="t" r="r" b="b"/>
              <a:pathLst>
                <a:path w="412" h="130" extrusionOk="0">
                  <a:moveTo>
                    <a:pt x="60" y="1"/>
                  </a:moveTo>
                  <a:cubicBezTo>
                    <a:pt x="24" y="1"/>
                    <a:pt x="1" y="36"/>
                    <a:pt x="1" y="60"/>
                  </a:cubicBezTo>
                  <a:cubicBezTo>
                    <a:pt x="1" y="94"/>
                    <a:pt x="24" y="130"/>
                    <a:pt x="60" y="130"/>
                  </a:cubicBezTo>
                  <a:lnTo>
                    <a:pt x="352" y="130"/>
                  </a:lnTo>
                  <a:cubicBezTo>
                    <a:pt x="388" y="130"/>
                    <a:pt x="411" y="94"/>
                    <a:pt x="411" y="60"/>
                  </a:cubicBezTo>
                  <a:cubicBezTo>
                    <a:pt x="411" y="36"/>
                    <a:pt x="388" y="1"/>
                    <a:pt x="352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6"/>
            <p:cNvSpPr/>
            <p:nvPr/>
          </p:nvSpPr>
          <p:spPr>
            <a:xfrm>
              <a:off x="1870100" y="2065325"/>
              <a:ext cx="10300" cy="3225"/>
            </a:xfrm>
            <a:custGeom>
              <a:avLst/>
              <a:gdLst/>
              <a:ahLst/>
              <a:cxnLst/>
              <a:rect l="l" t="t" r="r" b="b"/>
              <a:pathLst>
                <a:path w="412" h="129" extrusionOk="0">
                  <a:moveTo>
                    <a:pt x="60" y="0"/>
                  </a:moveTo>
                  <a:cubicBezTo>
                    <a:pt x="24" y="0"/>
                    <a:pt x="1" y="35"/>
                    <a:pt x="1" y="70"/>
                  </a:cubicBezTo>
                  <a:cubicBezTo>
                    <a:pt x="1" y="94"/>
                    <a:pt x="24" y="129"/>
                    <a:pt x="60" y="129"/>
                  </a:cubicBezTo>
                  <a:lnTo>
                    <a:pt x="352" y="129"/>
                  </a:lnTo>
                  <a:cubicBezTo>
                    <a:pt x="388" y="129"/>
                    <a:pt x="411" y="94"/>
                    <a:pt x="411" y="70"/>
                  </a:cubicBezTo>
                  <a:cubicBezTo>
                    <a:pt x="411" y="35"/>
                    <a:pt x="388" y="0"/>
                    <a:pt x="352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6"/>
            <p:cNvSpPr/>
            <p:nvPr/>
          </p:nvSpPr>
          <p:spPr>
            <a:xfrm>
              <a:off x="1835850" y="1961275"/>
              <a:ext cx="38675" cy="15625"/>
            </a:xfrm>
            <a:custGeom>
              <a:avLst/>
              <a:gdLst/>
              <a:ahLst/>
              <a:cxnLst/>
              <a:rect l="l" t="t" r="r" b="b"/>
              <a:pathLst>
                <a:path w="1547" h="625" extrusionOk="0">
                  <a:moveTo>
                    <a:pt x="750" y="0"/>
                  </a:moveTo>
                  <a:cubicBezTo>
                    <a:pt x="539" y="0"/>
                    <a:pt x="328" y="79"/>
                    <a:pt x="164" y="237"/>
                  </a:cubicBezTo>
                  <a:cubicBezTo>
                    <a:pt x="94" y="308"/>
                    <a:pt x="47" y="390"/>
                    <a:pt x="0" y="472"/>
                  </a:cubicBezTo>
                  <a:lnTo>
                    <a:pt x="199" y="507"/>
                  </a:lnTo>
                  <a:lnTo>
                    <a:pt x="352" y="367"/>
                  </a:lnTo>
                  <a:lnTo>
                    <a:pt x="340" y="495"/>
                  </a:lnTo>
                  <a:lnTo>
                    <a:pt x="1511" y="624"/>
                  </a:lnTo>
                  <a:lnTo>
                    <a:pt x="1547" y="624"/>
                  </a:lnTo>
                  <a:cubicBezTo>
                    <a:pt x="1511" y="484"/>
                    <a:pt x="1441" y="354"/>
                    <a:pt x="1336" y="237"/>
                  </a:cubicBezTo>
                  <a:cubicBezTo>
                    <a:pt x="1172" y="79"/>
                    <a:pt x="961" y="0"/>
                    <a:pt x="750" y="0"/>
                  </a:cubicBezTo>
                  <a:close/>
                </a:path>
              </a:pathLst>
            </a:custGeom>
            <a:solidFill>
              <a:srgbClr val="FAB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6"/>
            <p:cNvSpPr/>
            <p:nvPr/>
          </p:nvSpPr>
          <p:spPr>
            <a:xfrm>
              <a:off x="1844325" y="1974525"/>
              <a:ext cx="31075" cy="27550"/>
            </a:xfrm>
            <a:custGeom>
              <a:avLst/>
              <a:gdLst/>
              <a:ahLst/>
              <a:cxnLst/>
              <a:rect l="l" t="t" r="r" b="b"/>
              <a:pathLst>
                <a:path w="1243" h="1102" extrusionOk="0">
                  <a:moveTo>
                    <a:pt x="821" y="1"/>
                  </a:moveTo>
                  <a:cubicBezTo>
                    <a:pt x="364" y="1"/>
                    <a:pt x="1" y="363"/>
                    <a:pt x="1" y="821"/>
                  </a:cubicBezTo>
                  <a:cubicBezTo>
                    <a:pt x="1" y="926"/>
                    <a:pt x="13" y="1019"/>
                    <a:pt x="48" y="1102"/>
                  </a:cubicBezTo>
                  <a:lnTo>
                    <a:pt x="1242" y="106"/>
                  </a:lnTo>
                  <a:cubicBezTo>
                    <a:pt x="1125" y="35"/>
                    <a:pt x="973" y="1"/>
                    <a:pt x="821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6"/>
            <p:cNvSpPr/>
            <p:nvPr/>
          </p:nvSpPr>
          <p:spPr>
            <a:xfrm>
              <a:off x="1875100" y="1961275"/>
              <a:ext cx="38675" cy="15625"/>
            </a:xfrm>
            <a:custGeom>
              <a:avLst/>
              <a:gdLst/>
              <a:ahLst/>
              <a:cxnLst/>
              <a:rect l="l" t="t" r="r" b="b"/>
              <a:pathLst>
                <a:path w="1547" h="625" extrusionOk="0">
                  <a:moveTo>
                    <a:pt x="801" y="0"/>
                  </a:moveTo>
                  <a:cubicBezTo>
                    <a:pt x="589" y="0"/>
                    <a:pt x="375" y="79"/>
                    <a:pt x="211" y="237"/>
                  </a:cubicBezTo>
                  <a:cubicBezTo>
                    <a:pt x="105" y="343"/>
                    <a:pt x="35" y="484"/>
                    <a:pt x="0" y="612"/>
                  </a:cubicBezTo>
                  <a:lnTo>
                    <a:pt x="35" y="624"/>
                  </a:lnTo>
                  <a:lnTo>
                    <a:pt x="1218" y="484"/>
                  </a:lnTo>
                  <a:lnTo>
                    <a:pt x="1206" y="367"/>
                  </a:lnTo>
                  <a:lnTo>
                    <a:pt x="1347" y="495"/>
                  </a:lnTo>
                  <a:lnTo>
                    <a:pt x="1546" y="472"/>
                  </a:lnTo>
                  <a:cubicBezTo>
                    <a:pt x="1511" y="390"/>
                    <a:pt x="1453" y="308"/>
                    <a:pt x="1382" y="237"/>
                  </a:cubicBezTo>
                  <a:cubicBezTo>
                    <a:pt x="1224" y="79"/>
                    <a:pt x="1013" y="0"/>
                    <a:pt x="801" y="0"/>
                  </a:cubicBezTo>
                  <a:close/>
                </a:path>
              </a:pathLst>
            </a:custGeom>
            <a:solidFill>
              <a:srgbClr val="E6D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6"/>
            <p:cNvSpPr/>
            <p:nvPr/>
          </p:nvSpPr>
          <p:spPr>
            <a:xfrm>
              <a:off x="1874200" y="1974225"/>
              <a:ext cx="31375" cy="27850"/>
            </a:xfrm>
            <a:custGeom>
              <a:avLst/>
              <a:gdLst/>
              <a:ahLst/>
              <a:cxnLst/>
              <a:rect l="l" t="t" r="r" b="b"/>
              <a:pathLst>
                <a:path w="1255" h="1114" extrusionOk="0">
                  <a:moveTo>
                    <a:pt x="422" y="0"/>
                  </a:moveTo>
                  <a:cubicBezTo>
                    <a:pt x="270" y="0"/>
                    <a:pt x="130" y="47"/>
                    <a:pt x="1" y="118"/>
                  </a:cubicBezTo>
                  <a:lnTo>
                    <a:pt x="1208" y="1114"/>
                  </a:lnTo>
                  <a:cubicBezTo>
                    <a:pt x="1231" y="1020"/>
                    <a:pt x="1254" y="926"/>
                    <a:pt x="1254" y="833"/>
                  </a:cubicBezTo>
                  <a:cubicBezTo>
                    <a:pt x="1254" y="375"/>
                    <a:pt x="880" y="0"/>
                    <a:pt x="422" y="0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6"/>
            <p:cNvSpPr/>
            <p:nvPr/>
          </p:nvSpPr>
          <p:spPr>
            <a:xfrm>
              <a:off x="1513975" y="2078200"/>
              <a:ext cx="1375025" cy="61800"/>
            </a:xfrm>
            <a:custGeom>
              <a:avLst/>
              <a:gdLst/>
              <a:ahLst/>
              <a:cxnLst/>
              <a:rect l="l" t="t" r="r" b="b"/>
              <a:pathLst>
                <a:path w="55001" h="2472" extrusionOk="0">
                  <a:moveTo>
                    <a:pt x="2473" y="1"/>
                  </a:moveTo>
                  <a:cubicBezTo>
                    <a:pt x="610" y="1"/>
                    <a:pt x="1" y="2390"/>
                    <a:pt x="1" y="2390"/>
                  </a:cubicBezTo>
                  <a:lnTo>
                    <a:pt x="24402" y="2461"/>
                  </a:lnTo>
                  <a:lnTo>
                    <a:pt x="24402" y="2472"/>
                  </a:lnTo>
                  <a:lnTo>
                    <a:pt x="27495" y="2461"/>
                  </a:lnTo>
                  <a:lnTo>
                    <a:pt x="30587" y="2472"/>
                  </a:lnTo>
                  <a:lnTo>
                    <a:pt x="30587" y="2461"/>
                  </a:lnTo>
                  <a:lnTo>
                    <a:pt x="55000" y="2390"/>
                  </a:lnTo>
                  <a:cubicBezTo>
                    <a:pt x="55000" y="2390"/>
                    <a:pt x="54379" y="1"/>
                    <a:pt x="52528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6"/>
            <p:cNvSpPr/>
            <p:nvPr/>
          </p:nvSpPr>
          <p:spPr>
            <a:xfrm>
              <a:off x="1563500" y="2106600"/>
              <a:ext cx="8800" cy="8800"/>
            </a:xfrm>
            <a:custGeom>
              <a:avLst/>
              <a:gdLst/>
              <a:ahLst/>
              <a:cxnLst/>
              <a:rect l="l" t="t" r="r" b="b"/>
              <a:pathLst>
                <a:path w="352" h="352" extrusionOk="0">
                  <a:moveTo>
                    <a:pt x="175" y="0"/>
                  </a:moveTo>
                  <a:cubicBezTo>
                    <a:pt x="82" y="0"/>
                    <a:pt x="0" y="83"/>
                    <a:pt x="0" y="177"/>
                  </a:cubicBezTo>
                  <a:cubicBezTo>
                    <a:pt x="0" y="270"/>
                    <a:pt x="82" y="352"/>
                    <a:pt x="175" y="352"/>
                  </a:cubicBezTo>
                  <a:cubicBezTo>
                    <a:pt x="269" y="352"/>
                    <a:pt x="352" y="270"/>
                    <a:pt x="352" y="177"/>
                  </a:cubicBezTo>
                  <a:cubicBezTo>
                    <a:pt x="352" y="83"/>
                    <a:pt x="269" y="0"/>
                    <a:pt x="175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6"/>
            <p:cNvSpPr/>
            <p:nvPr/>
          </p:nvSpPr>
          <p:spPr>
            <a:xfrm>
              <a:off x="1617650" y="2112450"/>
              <a:ext cx="8825" cy="8825"/>
            </a:xfrm>
            <a:custGeom>
              <a:avLst/>
              <a:gdLst/>
              <a:ahLst/>
              <a:cxnLst/>
              <a:rect l="l" t="t" r="r" b="b"/>
              <a:pathLst>
                <a:path w="353" h="353" extrusionOk="0">
                  <a:moveTo>
                    <a:pt x="177" y="1"/>
                  </a:moveTo>
                  <a:cubicBezTo>
                    <a:pt x="83" y="1"/>
                    <a:pt x="1" y="83"/>
                    <a:pt x="1" y="177"/>
                  </a:cubicBezTo>
                  <a:cubicBezTo>
                    <a:pt x="1" y="271"/>
                    <a:pt x="83" y="352"/>
                    <a:pt x="177" y="352"/>
                  </a:cubicBezTo>
                  <a:cubicBezTo>
                    <a:pt x="271" y="352"/>
                    <a:pt x="352" y="271"/>
                    <a:pt x="352" y="177"/>
                  </a:cubicBezTo>
                  <a:cubicBezTo>
                    <a:pt x="352" y="83"/>
                    <a:pt x="271" y="1"/>
                    <a:pt x="177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6"/>
            <p:cNvSpPr/>
            <p:nvPr/>
          </p:nvSpPr>
          <p:spPr>
            <a:xfrm>
              <a:off x="2486575" y="2099275"/>
              <a:ext cx="8825" cy="8825"/>
            </a:xfrm>
            <a:custGeom>
              <a:avLst/>
              <a:gdLst/>
              <a:ahLst/>
              <a:cxnLst/>
              <a:rect l="l" t="t" r="r" b="b"/>
              <a:pathLst>
                <a:path w="353" h="353" extrusionOk="0">
                  <a:moveTo>
                    <a:pt x="176" y="1"/>
                  </a:moveTo>
                  <a:cubicBezTo>
                    <a:pt x="82" y="1"/>
                    <a:pt x="1" y="83"/>
                    <a:pt x="1" y="176"/>
                  </a:cubicBezTo>
                  <a:cubicBezTo>
                    <a:pt x="1" y="270"/>
                    <a:pt x="82" y="352"/>
                    <a:pt x="176" y="352"/>
                  </a:cubicBezTo>
                  <a:cubicBezTo>
                    <a:pt x="270" y="352"/>
                    <a:pt x="352" y="270"/>
                    <a:pt x="352" y="176"/>
                  </a:cubicBezTo>
                  <a:cubicBezTo>
                    <a:pt x="352" y="83"/>
                    <a:pt x="270" y="1"/>
                    <a:pt x="176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6"/>
            <p:cNvSpPr/>
            <p:nvPr/>
          </p:nvSpPr>
          <p:spPr>
            <a:xfrm>
              <a:off x="2519975" y="2091075"/>
              <a:ext cx="8800" cy="8825"/>
            </a:xfrm>
            <a:custGeom>
              <a:avLst/>
              <a:gdLst/>
              <a:ahLst/>
              <a:cxnLst/>
              <a:rect l="l" t="t" r="r" b="b"/>
              <a:pathLst>
                <a:path w="352" h="353" extrusionOk="0">
                  <a:moveTo>
                    <a:pt x="175" y="1"/>
                  </a:moveTo>
                  <a:cubicBezTo>
                    <a:pt x="82" y="1"/>
                    <a:pt x="0" y="83"/>
                    <a:pt x="0" y="176"/>
                  </a:cubicBezTo>
                  <a:cubicBezTo>
                    <a:pt x="0" y="270"/>
                    <a:pt x="82" y="352"/>
                    <a:pt x="175" y="352"/>
                  </a:cubicBezTo>
                  <a:cubicBezTo>
                    <a:pt x="269" y="352"/>
                    <a:pt x="352" y="270"/>
                    <a:pt x="352" y="176"/>
                  </a:cubicBezTo>
                  <a:cubicBezTo>
                    <a:pt x="352" y="83"/>
                    <a:pt x="269" y="1"/>
                    <a:pt x="175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6"/>
            <p:cNvSpPr/>
            <p:nvPr/>
          </p:nvSpPr>
          <p:spPr>
            <a:xfrm>
              <a:off x="2840625" y="2114200"/>
              <a:ext cx="8825" cy="8825"/>
            </a:xfrm>
            <a:custGeom>
              <a:avLst/>
              <a:gdLst/>
              <a:ahLst/>
              <a:cxnLst/>
              <a:rect l="l" t="t" r="r" b="b"/>
              <a:pathLst>
                <a:path w="353" h="353" extrusionOk="0">
                  <a:moveTo>
                    <a:pt x="177" y="1"/>
                  </a:moveTo>
                  <a:cubicBezTo>
                    <a:pt x="71" y="1"/>
                    <a:pt x="1" y="83"/>
                    <a:pt x="1" y="177"/>
                  </a:cubicBezTo>
                  <a:cubicBezTo>
                    <a:pt x="1" y="282"/>
                    <a:pt x="71" y="352"/>
                    <a:pt x="177" y="352"/>
                  </a:cubicBezTo>
                  <a:cubicBezTo>
                    <a:pt x="271" y="352"/>
                    <a:pt x="352" y="282"/>
                    <a:pt x="352" y="177"/>
                  </a:cubicBezTo>
                  <a:cubicBezTo>
                    <a:pt x="352" y="83"/>
                    <a:pt x="271" y="1"/>
                    <a:pt x="177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6"/>
            <p:cNvSpPr/>
            <p:nvPr/>
          </p:nvSpPr>
          <p:spPr>
            <a:xfrm>
              <a:off x="2804025" y="2112450"/>
              <a:ext cx="8525" cy="8825"/>
            </a:xfrm>
            <a:custGeom>
              <a:avLst/>
              <a:gdLst/>
              <a:ahLst/>
              <a:cxnLst/>
              <a:rect l="l" t="t" r="r" b="b"/>
              <a:pathLst>
                <a:path w="341" h="353" extrusionOk="0">
                  <a:moveTo>
                    <a:pt x="165" y="1"/>
                  </a:moveTo>
                  <a:cubicBezTo>
                    <a:pt x="71" y="1"/>
                    <a:pt x="1" y="83"/>
                    <a:pt x="1" y="177"/>
                  </a:cubicBezTo>
                  <a:cubicBezTo>
                    <a:pt x="1" y="271"/>
                    <a:pt x="71" y="352"/>
                    <a:pt x="165" y="352"/>
                  </a:cubicBezTo>
                  <a:cubicBezTo>
                    <a:pt x="270" y="352"/>
                    <a:pt x="340" y="271"/>
                    <a:pt x="340" y="177"/>
                  </a:cubicBezTo>
                  <a:cubicBezTo>
                    <a:pt x="340" y="83"/>
                    <a:pt x="270" y="1"/>
                    <a:pt x="165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2821300" y="2091075"/>
              <a:ext cx="8825" cy="8825"/>
            </a:xfrm>
            <a:custGeom>
              <a:avLst/>
              <a:gdLst/>
              <a:ahLst/>
              <a:cxnLst/>
              <a:rect l="l" t="t" r="r" b="b"/>
              <a:pathLst>
                <a:path w="353" h="353" extrusionOk="0">
                  <a:moveTo>
                    <a:pt x="177" y="1"/>
                  </a:moveTo>
                  <a:cubicBezTo>
                    <a:pt x="83" y="1"/>
                    <a:pt x="1" y="83"/>
                    <a:pt x="1" y="176"/>
                  </a:cubicBezTo>
                  <a:cubicBezTo>
                    <a:pt x="1" y="270"/>
                    <a:pt x="83" y="352"/>
                    <a:pt x="177" y="352"/>
                  </a:cubicBezTo>
                  <a:cubicBezTo>
                    <a:pt x="271" y="352"/>
                    <a:pt x="352" y="270"/>
                    <a:pt x="352" y="176"/>
                  </a:cubicBezTo>
                  <a:cubicBezTo>
                    <a:pt x="352" y="83"/>
                    <a:pt x="271" y="1"/>
                    <a:pt x="177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2077175" y="2113925"/>
              <a:ext cx="8800" cy="8825"/>
            </a:xfrm>
            <a:custGeom>
              <a:avLst/>
              <a:gdLst/>
              <a:ahLst/>
              <a:cxnLst/>
              <a:rect l="l" t="t" r="r" b="b"/>
              <a:pathLst>
                <a:path w="352" h="353" extrusionOk="0">
                  <a:moveTo>
                    <a:pt x="175" y="1"/>
                  </a:moveTo>
                  <a:cubicBezTo>
                    <a:pt x="82" y="1"/>
                    <a:pt x="0" y="71"/>
                    <a:pt x="0" y="176"/>
                  </a:cubicBezTo>
                  <a:cubicBezTo>
                    <a:pt x="0" y="270"/>
                    <a:pt x="82" y="352"/>
                    <a:pt x="175" y="352"/>
                  </a:cubicBezTo>
                  <a:cubicBezTo>
                    <a:pt x="281" y="352"/>
                    <a:pt x="351" y="270"/>
                    <a:pt x="351" y="176"/>
                  </a:cubicBezTo>
                  <a:cubicBezTo>
                    <a:pt x="351" y="71"/>
                    <a:pt x="281" y="1"/>
                    <a:pt x="175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1930425" y="2091075"/>
              <a:ext cx="8825" cy="8825"/>
            </a:xfrm>
            <a:custGeom>
              <a:avLst/>
              <a:gdLst/>
              <a:ahLst/>
              <a:cxnLst/>
              <a:rect l="l" t="t" r="r" b="b"/>
              <a:pathLst>
                <a:path w="353" h="353" extrusionOk="0">
                  <a:moveTo>
                    <a:pt x="177" y="1"/>
                  </a:moveTo>
                  <a:cubicBezTo>
                    <a:pt x="83" y="1"/>
                    <a:pt x="1" y="83"/>
                    <a:pt x="1" y="176"/>
                  </a:cubicBezTo>
                  <a:cubicBezTo>
                    <a:pt x="1" y="270"/>
                    <a:pt x="83" y="352"/>
                    <a:pt x="177" y="352"/>
                  </a:cubicBezTo>
                  <a:cubicBezTo>
                    <a:pt x="271" y="352"/>
                    <a:pt x="352" y="270"/>
                    <a:pt x="352" y="176"/>
                  </a:cubicBezTo>
                  <a:cubicBezTo>
                    <a:pt x="352" y="83"/>
                    <a:pt x="271" y="1"/>
                    <a:pt x="177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1826750" y="2106600"/>
              <a:ext cx="8825" cy="8800"/>
            </a:xfrm>
            <a:custGeom>
              <a:avLst/>
              <a:gdLst/>
              <a:ahLst/>
              <a:cxnLst/>
              <a:rect l="l" t="t" r="r" b="b"/>
              <a:pathLst>
                <a:path w="353" h="352" extrusionOk="0">
                  <a:moveTo>
                    <a:pt x="177" y="0"/>
                  </a:moveTo>
                  <a:cubicBezTo>
                    <a:pt x="83" y="0"/>
                    <a:pt x="1" y="83"/>
                    <a:pt x="1" y="177"/>
                  </a:cubicBezTo>
                  <a:cubicBezTo>
                    <a:pt x="1" y="270"/>
                    <a:pt x="83" y="352"/>
                    <a:pt x="177" y="352"/>
                  </a:cubicBezTo>
                  <a:cubicBezTo>
                    <a:pt x="271" y="352"/>
                    <a:pt x="352" y="270"/>
                    <a:pt x="352" y="177"/>
                  </a:cubicBezTo>
                  <a:cubicBezTo>
                    <a:pt x="352" y="83"/>
                    <a:pt x="271" y="0"/>
                    <a:pt x="177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2330200" y="2102800"/>
              <a:ext cx="8800" cy="8800"/>
            </a:xfrm>
            <a:custGeom>
              <a:avLst/>
              <a:gdLst/>
              <a:ahLst/>
              <a:cxnLst/>
              <a:rect l="l" t="t" r="r" b="b"/>
              <a:pathLst>
                <a:path w="352" h="352" extrusionOk="0">
                  <a:moveTo>
                    <a:pt x="175" y="1"/>
                  </a:moveTo>
                  <a:cubicBezTo>
                    <a:pt x="82" y="1"/>
                    <a:pt x="0" y="82"/>
                    <a:pt x="0" y="176"/>
                  </a:cubicBezTo>
                  <a:cubicBezTo>
                    <a:pt x="0" y="270"/>
                    <a:pt x="82" y="352"/>
                    <a:pt x="175" y="352"/>
                  </a:cubicBezTo>
                  <a:cubicBezTo>
                    <a:pt x="269" y="352"/>
                    <a:pt x="352" y="270"/>
                    <a:pt x="352" y="176"/>
                  </a:cubicBezTo>
                  <a:cubicBezTo>
                    <a:pt x="352" y="82"/>
                    <a:pt x="269" y="1"/>
                    <a:pt x="175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2050800" y="2104850"/>
              <a:ext cx="8500" cy="8525"/>
            </a:xfrm>
            <a:custGeom>
              <a:avLst/>
              <a:gdLst/>
              <a:ahLst/>
              <a:cxnLst/>
              <a:rect l="l" t="t" r="r" b="b"/>
              <a:pathLst>
                <a:path w="340" h="341" extrusionOk="0">
                  <a:moveTo>
                    <a:pt x="176" y="0"/>
                  </a:moveTo>
                  <a:cubicBezTo>
                    <a:pt x="71" y="0"/>
                    <a:pt x="1" y="70"/>
                    <a:pt x="1" y="164"/>
                  </a:cubicBezTo>
                  <a:cubicBezTo>
                    <a:pt x="1" y="270"/>
                    <a:pt x="71" y="340"/>
                    <a:pt x="176" y="340"/>
                  </a:cubicBezTo>
                  <a:cubicBezTo>
                    <a:pt x="270" y="340"/>
                    <a:pt x="340" y="270"/>
                    <a:pt x="340" y="164"/>
                  </a:cubicBezTo>
                  <a:cubicBezTo>
                    <a:pt x="340" y="70"/>
                    <a:pt x="270" y="0"/>
                    <a:pt x="176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2106725" y="1633050"/>
              <a:ext cx="25" cy="2075"/>
            </a:xfrm>
            <a:custGeom>
              <a:avLst/>
              <a:gdLst/>
              <a:ahLst/>
              <a:cxnLst/>
              <a:rect l="l" t="t" r="r" b="b"/>
              <a:pathLst>
                <a:path w="1" h="83" extrusionOk="0">
                  <a:moveTo>
                    <a:pt x="1" y="1"/>
                  </a:moveTo>
                  <a:lnTo>
                    <a:pt x="1" y="82"/>
                  </a:lnTo>
                  <a:close/>
                </a:path>
              </a:pathLst>
            </a:custGeom>
            <a:solidFill>
              <a:srgbClr val="E66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2070725" y="1596425"/>
              <a:ext cx="1200" cy="30800"/>
            </a:xfrm>
            <a:custGeom>
              <a:avLst/>
              <a:gdLst/>
              <a:ahLst/>
              <a:cxnLst/>
              <a:rect l="l" t="t" r="r" b="b"/>
              <a:pathLst>
                <a:path w="48" h="1232" extrusionOk="0">
                  <a:moveTo>
                    <a:pt x="0" y="1"/>
                  </a:moveTo>
                  <a:lnTo>
                    <a:pt x="0" y="1231"/>
                  </a:lnTo>
                  <a:cubicBezTo>
                    <a:pt x="12" y="1067"/>
                    <a:pt x="47" y="470"/>
                    <a:pt x="0" y="1"/>
                  </a:cubicBezTo>
                  <a:close/>
                </a:path>
              </a:pathLst>
            </a:custGeom>
            <a:solidFill>
              <a:srgbClr val="E66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2106450" y="1635100"/>
              <a:ext cx="300" cy="8225"/>
            </a:xfrm>
            <a:custGeom>
              <a:avLst/>
              <a:gdLst/>
              <a:ahLst/>
              <a:cxnLst/>
              <a:rect l="l" t="t" r="r" b="b"/>
              <a:pathLst>
                <a:path w="12" h="329" extrusionOk="0">
                  <a:moveTo>
                    <a:pt x="12" y="0"/>
                  </a:moveTo>
                  <a:cubicBezTo>
                    <a:pt x="12" y="36"/>
                    <a:pt x="0" y="71"/>
                    <a:pt x="0" y="71"/>
                  </a:cubicBezTo>
                  <a:lnTo>
                    <a:pt x="0" y="294"/>
                  </a:lnTo>
                  <a:cubicBezTo>
                    <a:pt x="0" y="294"/>
                    <a:pt x="0" y="305"/>
                    <a:pt x="12" y="328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E66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2070425" y="1627200"/>
              <a:ext cx="325" cy="7650"/>
            </a:xfrm>
            <a:custGeom>
              <a:avLst/>
              <a:gdLst/>
              <a:ahLst/>
              <a:cxnLst/>
              <a:rect l="l" t="t" r="r" b="b"/>
              <a:pathLst>
                <a:path w="13" h="306" extrusionOk="0">
                  <a:moveTo>
                    <a:pt x="12" y="0"/>
                  </a:moveTo>
                  <a:cubicBezTo>
                    <a:pt x="0" y="35"/>
                    <a:pt x="0" y="47"/>
                    <a:pt x="0" y="47"/>
                  </a:cubicBezTo>
                  <a:lnTo>
                    <a:pt x="0" y="282"/>
                  </a:lnTo>
                  <a:cubicBezTo>
                    <a:pt x="0" y="282"/>
                    <a:pt x="0" y="293"/>
                    <a:pt x="12" y="305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E66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2020050" y="1558950"/>
              <a:ext cx="189200" cy="115175"/>
            </a:xfrm>
            <a:custGeom>
              <a:avLst/>
              <a:gdLst/>
              <a:ahLst/>
              <a:cxnLst/>
              <a:rect l="l" t="t" r="r" b="b"/>
              <a:pathLst>
                <a:path w="7568" h="4607" extrusionOk="0">
                  <a:moveTo>
                    <a:pt x="6947" y="1"/>
                  </a:moveTo>
                  <a:lnTo>
                    <a:pt x="5600" y="13"/>
                  </a:lnTo>
                  <a:lnTo>
                    <a:pt x="4909" y="24"/>
                  </a:lnTo>
                  <a:lnTo>
                    <a:pt x="4147" y="24"/>
                  </a:lnTo>
                  <a:lnTo>
                    <a:pt x="3468" y="36"/>
                  </a:lnTo>
                  <a:lnTo>
                    <a:pt x="2707" y="47"/>
                  </a:lnTo>
                  <a:lnTo>
                    <a:pt x="2027" y="47"/>
                  </a:lnTo>
                  <a:lnTo>
                    <a:pt x="609" y="71"/>
                  </a:lnTo>
                  <a:cubicBezTo>
                    <a:pt x="528" y="71"/>
                    <a:pt x="117" y="692"/>
                    <a:pt x="0" y="950"/>
                  </a:cubicBezTo>
                  <a:cubicBezTo>
                    <a:pt x="364" y="1383"/>
                    <a:pt x="762" y="1828"/>
                    <a:pt x="950" y="1840"/>
                  </a:cubicBezTo>
                  <a:cubicBezTo>
                    <a:pt x="967" y="1842"/>
                    <a:pt x="984" y="1843"/>
                    <a:pt x="1000" y="1843"/>
                  </a:cubicBezTo>
                  <a:cubicBezTo>
                    <a:pt x="1320" y="1843"/>
                    <a:pt x="1278" y="1418"/>
                    <a:pt x="1278" y="1418"/>
                  </a:cubicBezTo>
                  <a:lnTo>
                    <a:pt x="1278" y="1242"/>
                  </a:lnTo>
                  <a:cubicBezTo>
                    <a:pt x="1278" y="1242"/>
                    <a:pt x="1242" y="891"/>
                    <a:pt x="1676" y="844"/>
                  </a:cubicBezTo>
                  <a:cubicBezTo>
                    <a:pt x="1684" y="843"/>
                    <a:pt x="1691" y="843"/>
                    <a:pt x="1698" y="843"/>
                  </a:cubicBezTo>
                  <a:cubicBezTo>
                    <a:pt x="1893" y="843"/>
                    <a:pt x="1982" y="1139"/>
                    <a:pt x="2027" y="1500"/>
                  </a:cubicBezTo>
                  <a:cubicBezTo>
                    <a:pt x="2074" y="1969"/>
                    <a:pt x="2039" y="2566"/>
                    <a:pt x="2027" y="2730"/>
                  </a:cubicBezTo>
                  <a:lnTo>
                    <a:pt x="2027" y="3035"/>
                  </a:lnTo>
                  <a:lnTo>
                    <a:pt x="2027" y="3199"/>
                  </a:lnTo>
                  <a:cubicBezTo>
                    <a:pt x="2027" y="3199"/>
                    <a:pt x="2027" y="3538"/>
                    <a:pt x="2390" y="3574"/>
                  </a:cubicBezTo>
                  <a:cubicBezTo>
                    <a:pt x="2404" y="3575"/>
                    <a:pt x="2417" y="3576"/>
                    <a:pt x="2429" y="3576"/>
                  </a:cubicBezTo>
                  <a:cubicBezTo>
                    <a:pt x="2761" y="3576"/>
                    <a:pt x="2718" y="3152"/>
                    <a:pt x="2718" y="3152"/>
                  </a:cubicBezTo>
                  <a:lnTo>
                    <a:pt x="2718" y="2965"/>
                  </a:lnTo>
                  <a:cubicBezTo>
                    <a:pt x="2718" y="2965"/>
                    <a:pt x="2683" y="2566"/>
                    <a:pt x="3116" y="2566"/>
                  </a:cubicBezTo>
                  <a:cubicBezTo>
                    <a:pt x="3397" y="2566"/>
                    <a:pt x="3456" y="2801"/>
                    <a:pt x="3468" y="2965"/>
                  </a:cubicBezTo>
                  <a:lnTo>
                    <a:pt x="3468" y="3046"/>
                  </a:lnTo>
                  <a:lnTo>
                    <a:pt x="3468" y="3374"/>
                  </a:lnTo>
                  <a:lnTo>
                    <a:pt x="3468" y="4230"/>
                  </a:lnTo>
                  <a:cubicBezTo>
                    <a:pt x="3468" y="4230"/>
                    <a:pt x="3468" y="4569"/>
                    <a:pt x="3843" y="4605"/>
                  </a:cubicBezTo>
                  <a:cubicBezTo>
                    <a:pt x="3856" y="4606"/>
                    <a:pt x="3869" y="4607"/>
                    <a:pt x="3881" y="4607"/>
                  </a:cubicBezTo>
                  <a:cubicBezTo>
                    <a:pt x="4203" y="4607"/>
                    <a:pt x="4159" y="4183"/>
                    <a:pt x="4159" y="4183"/>
                  </a:cubicBezTo>
                  <a:lnTo>
                    <a:pt x="4159" y="2965"/>
                  </a:lnTo>
                  <a:cubicBezTo>
                    <a:pt x="4159" y="2965"/>
                    <a:pt x="4124" y="2566"/>
                    <a:pt x="4558" y="2566"/>
                  </a:cubicBezTo>
                  <a:cubicBezTo>
                    <a:pt x="4991" y="2566"/>
                    <a:pt x="4909" y="3562"/>
                    <a:pt x="4909" y="3562"/>
                  </a:cubicBezTo>
                  <a:lnTo>
                    <a:pt x="4909" y="3796"/>
                  </a:lnTo>
                  <a:cubicBezTo>
                    <a:pt x="4909" y="3796"/>
                    <a:pt x="4944" y="4089"/>
                    <a:pt x="5272" y="4089"/>
                  </a:cubicBezTo>
                  <a:cubicBezTo>
                    <a:pt x="5612" y="4089"/>
                    <a:pt x="5600" y="3527"/>
                    <a:pt x="5600" y="3527"/>
                  </a:cubicBezTo>
                  <a:lnTo>
                    <a:pt x="5600" y="1582"/>
                  </a:lnTo>
                  <a:cubicBezTo>
                    <a:pt x="5612" y="1500"/>
                    <a:pt x="5600" y="1418"/>
                    <a:pt x="5600" y="1418"/>
                  </a:cubicBezTo>
                  <a:lnTo>
                    <a:pt x="5600" y="1242"/>
                  </a:lnTo>
                  <a:cubicBezTo>
                    <a:pt x="5600" y="1242"/>
                    <a:pt x="5644" y="855"/>
                    <a:pt x="6045" y="855"/>
                  </a:cubicBezTo>
                  <a:cubicBezTo>
                    <a:pt x="6057" y="855"/>
                    <a:pt x="6068" y="856"/>
                    <a:pt x="6080" y="856"/>
                  </a:cubicBezTo>
                  <a:cubicBezTo>
                    <a:pt x="6408" y="867"/>
                    <a:pt x="6349" y="2777"/>
                    <a:pt x="6349" y="2777"/>
                  </a:cubicBezTo>
                  <a:lnTo>
                    <a:pt x="6349" y="3012"/>
                  </a:lnTo>
                  <a:cubicBezTo>
                    <a:pt x="6349" y="3012"/>
                    <a:pt x="6385" y="3316"/>
                    <a:pt x="6724" y="3316"/>
                  </a:cubicBezTo>
                  <a:cubicBezTo>
                    <a:pt x="7052" y="3316"/>
                    <a:pt x="7041" y="2742"/>
                    <a:pt x="7041" y="2742"/>
                  </a:cubicBezTo>
                  <a:lnTo>
                    <a:pt x="7568" y="821"/>
                  </a:lnTo>
                  <a:cubicBezTo>
                    <a:pt x="7322" y="446"/>
                    <a:pt x="7005" y="1"/>
                    <a:pt x="6947" y="1"/>
                  </a:cubicBezTo>
                  <a:close/>
                </a:path>
              </a:pathLst>
            </a:custGeom>
            <a:solidFill>
              <a:srgbClr val="E66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5" name="Google Shape;395;p16"/>
          <p:cNvGrpSpPr/>
          <p:nvPr/>
        </p:nvGrpSpPr>
        <p:grpSpPr>
          <a:xfrm>
            <a:off x="5037119" y="1291072"/>
            <a:ext cx="1858480" cy="906084"/>
            <a:chOff x="5669298" y="2365253"/>
            <a:chExt cx="2080000" cy="1014084"/>
          </a:xfrm>
        </p:grpSpPr>
        <p:sp>
          <p:nvSpPr>
            <p:cNvPr id="396" name="Google Shape;396;p16"/>
            <p:cNvSpPr/>
            <p:nvPr/>
          </p:nvSpPr>
          <p:spPr>
            <a:xfrm rot="10800000">
              <a:off x="6454601" y="2365253"/>
              <a:ext cx="244049" cy="174122"/>
            </a:xfrm>
            <a:custGeom>
              <a:avLst/>
              <a:gdLst/>
              <a:ahLst/>
              <a:cxnLst/>
              <a:rect l="l" t="t" r="r" b="b"/>
              <a:pathLst>
                <a:path w="7568" h="4607" extrusionOk="0">
                  <a:moveTo>
                    <a:pt x="6947" y="1"/>
                  </a:moveTo>
                  <a:lnTo>
                    <a:pt x="5600" y="13"/>
                  </a:lnTo>
                  <a:lnTo>
                    <a:pt x="4909" y="24"/>
                  </a:lnTo>
                  <a:lnTo>
                    <a:pt x="4147" y="24"/>
                  </a:lnTo>
                  <a:lnTo>
                    <a:pt x="3468" y="36"/>
                  </a:lnTo>
                  <a:lnTo>
                    <a:pt x="2707" y="47"/>
                  </a:lnTo>
                  <a:lnTo>
                    <a:pt x="2027" y="47"/>
                  </a:lnTo>
                  <a:lnTo>
                    <a:pt x="609" y="71"/>
                  </a:lnTo>
                  <a:cubicBezTo>
                    <a:pt x="528" y="71"/>
                    <a:pt x="117" y="692"/>
                    <a:pt x="0" y="950"/>
                  </a:cubicBezTo>
                  <a:cubicBezTo>
                    <a:pt x="364" y="1383"/>
                    <a:pt x="762" y="1828"/>
                    <a:pt x="950" y="1840"/>
                  </a:cubicBezTo>
                  <a:cubicBezTo>
                    <a:pt x="967" y="1842"/>
                    <a:pt x="984" y="1843"/>
                    <a:pt x="1000" y="1843"/>
                  </a:cubicBezTo>
                  <a:cubicBezTo>
                    <a:pt x="1320" y="1843"/>
                    <a:pt x="1278" y="1418"/>
                    <a:pt x="1278" y="1418"/>
                  </a:cubicBezTo>
                  <a:lnTo>
                    <a:pt x="1278" y="1242"/>
                  </a:lnTo>
                  <a:cubicBezTo>
                    <a:pt x="1278" y="1242"/>
                    <a:pt x="1242" y="891"/>
                    <a:pt x="1676" y="844"/>
                  </a:cubicBezTo>
                  <a:cubicBezTo>
                    <a:pt x="1684" y="843"/>
                    <a:pt x="1691" y="843"/>
                    <a:pt x="1698" y="843"/>
                  </a:cubicBezTo>
                  <a:cubicBezTo>
                    <a:pt x="1893" y="843"/>
                    <a:pt x="1982" y="1139"/>
                    <a:pt x="2027" y="1500"/>
                  </a:cubicBezTo>
                  <a:cubicBezTo>
                    <a:pt x="2074" y="1969"/>
                    <a:pt x="2039" y="2566"/>
                    <a:pt x="2027" y="2730"/>
                  </a:cubicBezTo>
                  <a:lnTo>
                    <a:pt x="2027" y="3035"/>
                  </a:lnTo>
                  <a:lnTo>
                    <a:pt x="2027" y="3199"/>
                  </a:lnTo>
                  <a:cubicBezTo>
                    <a:pt x="2027" y="3199"/>
                    <a:pt x="2027" y="3538"/>
                    <a:pt x="2390" y="3574"/>
                  </a:cubicBezTo>
                  <a:cubicBezTo>
                    <a:pt x="2404" y="3575"/>
                    <a:pt x="2417" y="3576"/>
                    <a:pt x="2429" y="3576"/>
                  </a:cubicBezTo>
                  <a:cubicBezTo>
                    <a:pt x="2761" y="3576"/>
                    <a:pt x="2718" y="3152"/>
                    <a:pt x="2718" y="3152"/>
                  </a:cubicBezTo>
                  <a:lnTo>
                    <a:pt x="2718" y="2965"/>
                  </a:lnTo>
                  <a:cubicBezTo>
                    <a:pt x="2718" y="2965"/>
                    <a:pt x="2683" y="2566"/>
                    <a:pt x="3116" y="2566"/>
                  </a:cubicBezTo>
                  <a:cubicBezTo>
                    <a:pt x="3397" y="2566"/>
                    <a:pt x="3456" y="2801"/>
                    <a:pt x="3468" y="2965"/>
                  </a:cubicBezTo>
                  <a:lnTo>
                    <a:pt x="3468" y="3046"/>
                  </a:lnTo>
                  <a:lnTo>
                    <a:pt x="3468" y="3374"/>
                  </a:lnTo>
                  <a:lnTo>
                    <a:pt x="3468" y="4230"/>
                  </a:lnTo>
                  <a:cubicBezTo>
                    <a:pt x="3468" y="4230"/>
                    <a:pt x="3468" y="4569"/>
                    <a:pt x="3843" y="4605"/>
                  </a:cubicBezTo>
                  <a:cubicBezTo>
                    <a:pt x="3856" y="4606"/>
                    <a:pt x="3869" y="4607"/>
                    <a:pt x="3881" y="4607"/>
                  </a:cubicBezTo>
                  <a:cubicBezTo>
                    <a:pt x="4203" y="4607"/>
                    <a:pt x="4159" y="4183"/>
                    <a:pt x="4159" y="4183"/>
                  </a:cubicBezTo>
                  <a:lnTo>
                    <a:pt x="4159" y="2965"/>
                  </a:lnTo>
                  <a:cubicBezTo>
                    <a:pt x="4159" y="2965"/>
                    <a:pt x="4124" y="2566"/>
                    <a:pt x="4558" y="2566"/>
                  </a:cubicBezTo>
                  <a:cubicBezTo>
                    <a:pt x="4991" y="2566"/>
                    <a:pt x="4909" y="3562"/>
                    <a:pt x="4909" y="3562"/>
                  </a:cubicBezTo>
                  <a:lnTo>
                    <a:pt x="4909" y="3796"/>
                  </a:lnTo>
                  <a:cubicBezTo>
                    <a:pt x="4909" y="3796"/>
                    <a:pt x="4944" y="4089"/>
                    <a:pt x="5272" y="4089"/>
                  </a:cubicBezTo>
                  <a:cubicBezTo>
                    <a:pt x="5612" y="4089"/>
                    <a:pt x="5600" y="3527"/>
                    <a:pt x="5600" y="3527"/>
                  </a:cubicBezTo>
                  <a:lnTo>
                    <a:pt x="5600" y="1582"/>
                  </a:lnTo>
                  <a:cubicBezTo>
                    <a:pt x="5612" y="1500"/>
                    <a:pt x="5600" y="1418"/>
                    <a:pt x="5600" y="1418"/>
                  </a:cubicBezTo>
                  <a:lnTo>
                    <a:pt x="5600" y="1242"/>
                  </a:lnTo>
                  <a:cubicBezTo>
                    <a:pt x="5600" y="1242"/>
                    <a:pt x="5644" y="855"/>
                    <a:pt x="6045" y="855"/>
                  </a:cubicBezTo>
                  <a:cubicBezTo>
                    <a:pt x="6057" y="855"/>
                    <a:pt x="6068" y="856"/>
                    <a:pt x="6080" y="856"/>
                  </a:cubicBezTo>
                  <a:cubicBezTo>
                    <a:pt x="6408" y="867"/>
                    <a:pt x="6349" y="2777"/>
                    <a:pt x="6349" y="2777"/>
                  </a:cubicBezTo>
                  <a:lnTo>
                    <a:pt x="6349" y="3012"/>
                  </a:lnTo>
                  <a:cubicBezTo>
                    <a:pt x="6349" y="3012"/>
                    <a:pt x="6385" y="3316"/>
                    <a:pt x="6724" y="3316"/>
                  </a:cubicBezTo>
                  <a:cubicBezTo>
                    <a:pt x="7052" y="3316"/>
                    <a:pt x="7041" y="2742"/>
                    <a:pt x="7041" y="2742"/>
                  </a:cubicBezTo>
                  <a:lnTo>
                    <a:pt x="7568" y="821"/>
                  </a:lnTo>
                  <a:cubicBezTo>
                    <a:pt x="7322" y="446"/>
                    <a:pt x="7005" y="1"/>
                    <a:pt x="6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5882853" y="2697072"/>
              <a:ext cx="881186" cy="610980"/>
            </a:xfrm>
            <a:custGeom>
              <a:avLst/>
              <a:gdLst/>
              <a:ahLst/>
              <a:cxnLst/>
              <a:rect l="l" t="t" r="r" b="b"/>
              <a:pathLst>
                <a:path w="23301" h="16156" extrusionOk="0">
                  <a:moveTo>
                    <a:pt x="11586" y="1"/>
                  </a:moveTo>
                  <a:cubicBezTo>
                    <a:pt x="8200" y="60"/>
                    <a:pt x="5857" y="2871"/>
                    <a:pt x="5857" y="10298"/>
                  </a:cubicBezTo>
                  <a:cubicBezTo>
                    <a:pt x="5857" y="15921"/>
                    <a:pt x="0" y="16155"/>
                    <a:pt x="0" y="16155"/>
                  </a:cubicBezTo>
                  <a:lnTo>
                    <a:pt x="11656" y="16085"/>
                  </a:lnTo>
                  <a:lnTo>
                    <a:pt x="23300" y="16155"/>
                  </a:lnTo>
                  <a:cubicBezTo>
                    <a:pt x="23300" y="16155"/>
                    <a:pt x="17548" y="15921"/>
                    <a:pt x="17443" y="10298"/>
                  </a:cubicBezTo>
                  <a:cubicBezTo>
                    <a:pt x="17291" y="2356"/>
                    <a:pt x="15100" y="60"/>
                    <a:pt x="11727" y="1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709195" y="2894253"/>
              <a:ext cx="544912" cy="434183"/>
            </a:xfrm>
            <a:custGeom>
              <a:avLst/>
              <a:gdLst/>
              <a:ahLst/>
              <a:cxnLst/>
              <a:rect l="l" t="t" r="r" b="b"/>
              <a:pathLst>
                <a:path w="14409" h="11481" extrusionOk="0">
                  <a:moveTo>
                    <a:pt x="6080" y="0"/>
                  </a:moveTo>
                  <a:cubicBezTo>
                    <a:pt x="3679" y="47"/>
                    <a:pt x="2015" y="2038"/>
                    <a:pt x="2015" y="7310"/>
                  </a:cubicBezTo>
                  <a:cubicBezTo>
                    <a:pt x="2015" y="9242"/>
                    <a:pt x="1043" y="10285"/>
                    <a:pt x="36" y="10835"/>
                  </a:cubicBezTo>
                  <a:cubicBezTo>
                    <a:pt x="36" y="10859"/>
                    <a:pt x="24" y="10871"/>
                    <a:pt x="24" y="10882"/>
                  </a:cubicBezTo>
                  <a:cubicBezTo>
                    <a:pt x="12" y="11082"/>
                    <a:pt x="12" y="11269"/>
                    <a:pt x="0" y="11468"/>
                  </a:cubicBezTo>
                  <a:lnTo>
                    <a:pt x="6127" y="11433"/>
                  </a:lnTo>
                  <a:lnTo>
                    <a:pt x="14409" y="11480"/>
                  </a:lnTo>
                  <a:cubicBezTo>
                    <a:pt x="14409" y="11480"/>
                    <a:pt x="10321" y="11316"/>
                    <a:pt x="10239" y="7310"/>
                  </a:cubicBezTo>
                  <a:cubicBezTo>
                    <a:pt x="10134" y="1675"/>
                    <a:pt x="8575" y="47"/>
                    <a:pt x="6174" y="0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6513687" y="2670978"/>
              <a:ext cx="881602" cy="610488"/>
            </a:xfrm>
            <a:custGeom>
              <a:avLst/>
              <a:gdLst/>
              <a:ahLst/>
              <a:cxnLst/>
              <a:rect l="l" t="t" r="r" b="b"/>
              <a:pathLst>
                <a:path w="23312" h="16143" extrusionOk="0">
                  <a:moveTo>
                    <a:pt x="11586" y="0"/>
                  </a:moveTo>
                  <a:cubicBezTo>
                    <a:pt x="8200" y="58"/>
                    <a:pt x="5870" y="2858"/>
                    <a:pt x="5870" y="10285"/>
                  </a:cubicBezTo>
                  <a:cubicBezTo>
                    <a:pt x="5870" y="15919"/>
                    <a:pt x="0" y="16142"/>
                    <a:pt x="0" y="16142"/>
                  </a:cubicBezTo>
                  <a:lnTo>
                    <a:pt x="11657" y="16083"/>
                  </a:lnTo>
                  <a:lnTo>
                    <a:pt x="23312" y="16142"/>
                  </a:lnTo>
                  <a:cubicBezTo>
                    <a:pt x="23312" y="16142"/>
                    <a:pt x="17561" y="15919"/>
                    <a:pt x="17455" y="10285"/>
                  </a:cubicBezTo>
                  <a:cubicBezTo>
                    <a:pt x="17291" y="2354"/>
                    <a:pt x="15112" y="58"/>
                    <a:pt x="11727" y="0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6260272" y="2502879"/>
              <a:ext cx="877669" cy="805172"/>
            </a:xfrm>
            <a:custGeom>
              <a:avLst/>
              <a:gdLst/>
              <a:ahLst/>
              <a:cxnLst/>
              <a:rect l="l" t="t" r="r" b="b"/>
              <a:pathLst>
                <a:path w="23208" h="21291" extrusionOk="0">
                  <a:moveTo>
                    <a:pt x="6473" y="0"/>
                  </a:moveTo>
                  <a:cubicBezTo>
                    <a:pt x="5880" y="0"/>
                    <a:pt x="5374" y="7"/>
                    <a:pt x="5225" y="28"/>
                  </a:cubicBezTo>
                  <a:cubicBezTo>
                    <a:pt x="4792" y="99"/>
                    <a:pt x="1044" y="8686"/>
                    <a:pt x="1044" y="8686"/>
                  </a:cubicBezTo>
                  <a:cubicBezTo>
                    <a:pt x="1" y="13265"/>
                    <a:pt x="5730" y="18596"/>
                    <a:pt x="8060" y="20528"/>
                  </a:cubicBezTo>
                  <a:lnTo>
                    <a:pt x="8060" y="20559"/>
                  </a:lnTo>
                  <a:lnTo>
                    <a:pt x="8060" y="20559"/>
                  </a:lnTo>
                  <a:cubicBezTo>
                    <a:pt x="6075" y="20653"/>
                    <a:pt x="6483" y="20866"/>
                    <a:pt x="8060" y="21023"/>
                  </a:cubicBezTo>
                  <a:lnTo>
                    <a:pt x="8060" y="21023"/>
                  </a:lnTo>
                  <a:lnTo>
                    <a:pt x="8060" y="21290"/>
                  </a:lnTo>
                  <a:cubicBezTo>
                    <a:pt x="8060" y="21290"/>
                    <a:pt x="8172" y="21208"/>
                    <a:pt x="8365" y="21051"/>
                  </a:cubicBezTo>
                  <a:lnTo>
                    <a:pt x="8365" y="21051"/>
                  </a:lnTo>
                  <a:cubicBezTo>
                    <a:pt x="8482" y="21061"/>
                    <a:pt x="8603" y="21071"/>
                    <a:pt x="8729" y="21080"/>
                  </a:cubicBezTo>
                  <a:lnTo>
                    <a:pt x="8729" y="21080"/>
                  </a:lnTo>
                  <a:cubicBezTo>
                    <a:pt x="8900" y="21218"/>
                    <a:pt x="8997" y="21290"/>
                    <a:pt x="8997" y="21290"/>
                  </a:cubicBezTo>
                  <a:lnTo>
                    <a:pt x="8997" y="21099"/>
                  </a:lnTo>
                  <a:lnTo>
                    <a:pt x="8997" y="21099"/>
                  </a:lnTo>
                  <a:cubicBezTo>
                    <a:pt x="9961" y="21164"/>
                    <a:pt x="11158" y="21207"/>
                    <a:pt x="12439" y="21207"/>
                  </a:cubicBezTo>
                  <a:cubicBezTo>
                    <a:pt x="17229" y="21207"/>
                    <a:pt x="23207" y="20607"/>
                    <a:pt x="22680" y="18291"/>
                  </a:cubicBezTo>
                  <a:cubicBezTo>
                    <a:pt x="22680" y="18291"/>
                    <a:pt x="12032" y="99"/>
                    <a:pt x="11598" y="28"/>
                  </a:cubicBezTo>
                  <a:cubicBezTo>
                    <a:pt x="11450" y="7"/>
                    <a:pt x="10991" y="0"/>
                    <a:pt x="10450" y="0"/>
                  </a:cubicBezTo>
                  <a:cubicBezTo>
                    <a:pt x="9794" y="0"/>
                    <a:pt x="9017" y="10"/>
                    <a:pt x="8529" y="17"/>
                  </a:cubicBezTo>
                  <a:cubicBezTo>
                    <a:pt x="8041" y="10"/>
                    <a:pt x="7193" y="0"/>
                    <a:pt x="6473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6"/>
            <p:cNvSpPr/>
            <p:nvPr/>
          </p:nvSpPr>
          <p:spPr>
            <a:xfrm>
              <a:off x="6101703" y="2503031"/>
              <a:ext cx="902439" cy="791709"/>
            </a:xfrm>
            <a:custGeom>
              <a:avLst/>
              <a:gdLst/>
              <a:ahLst/>
              <a:cxnLst/>
              <a:rect l="l" t="t" r="r" b="b"/>
              <a:pathLst>
                <a:path w="23863" h="20935" extrusionOk="0">
                  <a:moveTo>
                    <a:pt x="9418" y="1"/>
                  </a:moveTo>
                  <a:cubicBezTo>
                    <a:pt x="5553" y="6104"/>
                    <a:pt x="0" y="20935"/>
                    <a:pt x="0" y="20935"/>
                  </a:cubicBezTo>
                  <a:lnTo>
                    <a:pt x="23019" y="20935"/>
                  </a:lnTo>
                  <a:cubicBezTo>
                    <a:pt x="23019" y="20935"/>
                    <a:pt x="23863" y="10661"/>
                    <a:pt x="14362" y="9185"/>
                  </a:cubicBezTo>
                  <a:cubicBezTo>
                    <a:pt x="10063" y="8529"/>
                    <a:pt x="9418" y="1"/>
                    <a:pt x="9418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6"/>
            <p:cNvSpPr/>
            <p:nvPr/>
          </p:nvSpPr>
          <p:spPr>
            <a:xfrm>
              <a:off x="5739298" y="2792334"/>
              <a:ext cx="881223" cy="515717"/>
            </a:xfrm>
            <a:custGeom>
              <a:avLst/>
              <a:gdLst/>
              <a:ahLst/>
              <a:cxnLst/>
              <a:rect l="l" t="t" r="r" b="b"/>
              <a:pathLst>
                <a:path w="23302" h="13637" extrusionOk="0">
                  <a:moveTo>
                    <a:pt x="11587" y="1"/>
                  </a:moveTo>
                  <a:lnTo>
                    <a:pt x="11587" y="12"/>
                  </a:lnTo>
                  <a:cubicBezTo>
                    <a:pt x="8201" y="59"/>
                    <a:pt x="6537" y="2261"/>
                    <a:pt x="5858" y="7779"/>
                  </a:cubicBezTo>
                  <a:cubicBezTo>
                    <a:pt x="5179" y="13366"/>
                    <a:pt x="1" y="13636"/>
                    <a:pt x="1" y="13636"/>
                  </a:cubicBezTo>
                  <a:lnTo>
                    <a:pt x="11657" y="13566"/>
                  </a:lnTo>
                  <a:lnTo>
                    <a:pt x="23301" y="13636"/>
                  </a:lnTo>
                  <a:cubicBezTo>
                    <a:pt x="23301" y="13636"/>
                    <a:pt x="18123" y="13366"/>
                    <a:pt x="17444" y="7779"/>
                  </a:cubicBezTo>
                  <a:cubicBezTo>
                    <a:pt x="16776" y="2261"/>
                    <a:pt x="15101" y="59"/>
                    <a:pt x="11715" y="12"/>
                  </a:cubicBezTo>
                  <a:lnTo>
                    <a:pt x="11715" y="1"/>
                  </a:lnTo>
                  <a:cubicBezTo>
                    <a:pt x="11692" y="1"/>
                    <a:pt x="11668" y="12"/>
                    <a:pt x="11657" y="12"/>
                  </a:cubicBezTo>
                  <a:cubicBezTo>
                    <a:pt x="11634" y="12"/>
                    <a:pt x="11610" y="1"/>
                    <a:pt x="11587" y="1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6097732" y="2911081"/>
              <a:ext cx="643692" cy="376587"/>
            </a:xfrm>
            <a:custGeom>
              <a:avLst/>
              <a:gdLst/>
              <a:ahLst/>
              <a:cxnLst/>
              <a:rect l="l" t="t" r="r" b="b"/>
              <a:pathLst>
                <a:path w="17021" h="9958" extrusionOk="0">
                  <a:moveTo>
                    <a:pt x="8458" y="0"/>
                  </a:moveTo>
                  <a:cubicBezTo>
                    <a:pt x="5986" y="47"/>
                    <a:pt x="4767" y="1651"/>
                    <a:pt x="4288" y="5670"/>
                  </a:cubicBezTo>
                  <a:cubicBezTo>
                    <a:pt x="3783" y="9758"/>
                    <a:pt x="0" y="9957"/>
                    <a:pt x="0" y="9957"/>
                  </a:cubicBezTo>
                  <a:lnTo>
                    <a:pt x="8516" y="9898"/>
                  </a:lnTo>
                  <a:lnTo>
                    <a:pt x="17021" y="9957"/>
                  </a:lnTo>
                  <a:cubicBezTo>
                    <a:pt x="17021" y="9957"/>
                    <a:pt x="13237" y="9758"/>
                    <a:pt x="12733" y="5670"/>
                  </a:cubicBezTo>
                  <a:cubicBezTo>
                    <a:pt x="12253" y="1651"/>
                    <a:pt x="11035" y="47"/>
                    <a:pt x="8563" y="0"/>
                  </a:cubicBezTo>
                  <a:close/>
                </a:path>
              </a:pathLst>
            </a:custGeom>
            <a:solidFill>
              <a:srgbClr val="E6D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6"/>
            <p:cNvSpPr/>
            <p:nvPr/>
          </p:nvSpPr>
          <p:spPr>
            <a:xfrm>
              <a:off x="6802991" y="2697072"/>
              <a:ext cx="881602" cy="610980"/>
            </a:xfrm>
            <a:custGeom>
              <a:avLst/>
              <a:gdLst/>
              <a:ahLst/>
              <a:cxnLst/>
              <a:rect l="l" t="t" r="r" b="b"/>
              <a:pathLst>
                <a:path w="23312" h="16156" extrusionOk="0">
                  <a:moveTo>
                    <a:pt x="11585" y="1"/>
                  </a:moveTo>
                  <a:cubicBezTo>
                    <a:pt x="8200" y="60"/>
                    <a:pt x="5869" y="2871"/>
                    <a:pt x="5869" y="10298"/>
                  </a:cubicBezTo>
                  <a:cubicBezTo>
                    <a:pt x="5869" y="15921"/>
                    <a:pt x="0" y="16155"/>
                    <a:pt x="0" y="16155"/>
                  </a:cubicBezTo>
                  <a:lnTo>
                    <a:pt x="11656" y="16085"/>
                  </a:lnTo>
                  <a:lnTo>
                    <a:pt x="23312" y="16155"/>
                  </a:lnTo>
                  <a:cubicBezTo>
                    <a:pt x="23312" y="16155"/>
                    <a:pt x="17560" y="15921"/>
                    <a:pt x="17442" y="10298"/>
                  </a:cubicBezTo>
                  <a:cubicBezTo>
                    <a:pt x="17291" y="2356"/>
                    <a:pt x="15112" y="60"/>
                    <a:pt x="11726" y="1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6"/>
            <p:cNvSpPr/>
            <p:nvPr/>
          </p:nvSpPr>
          <p:spPr>
            <a:xfrm>
              <a:off x="6766194" y="2973102"/>
              <a:ext cx="537840" cy="314566"/>
            </a:xfrm>
            <a:custGeom>
              <a:avLst/>
              <a:gdLst/>
              <a:ahLst/>
              <a:cxnLst/>
              <a:rect l="l" t="t" r="r" b="b"/>
              <a:pathLst>
                <a:path w="14222" h="8318" extrusionOk="0">
                  <a:moveTo>
                    <a:pt x="7065" y="0"/>
                  </a:moveTo>
                  <a:cubicBezTo>
                    <a:pt x="5003" y="35"/>
                    <a:pt x="3983" y="1370"/>
                    <a:pt x="3574" y="4744"/>
                  </a:cubicBezTo>
                  <a:cubicBezTo>
                    <a:pt x="3163" y="8141"/>
                    <a:pt x="1" y="8317"/>
                    <a:pt x="1" y="8317"/>
                  </a:cubicBezTo>
                  <a:lnTo>
                    <a:pt x="7112" y="8271"/>
                  </a:lnTo>
                  <a:lnTo>
                    <a:pt x="14222" y="8317"/>
                  </a:lnTo>
                  <a:cubicBezTo>
                    <a:pt x="14222" y="8317"/>
                    <a:pt x="11059" y="8141"/>
                    <a:pt x="10637" y="4744"/>
                  </a:cubicBezTo>
                  <a:cubicBezTo>
                    <a:pt x="10228" y="1370"/>
                    <a:pt x="9220" y="35"/>
                    <a:pt x="7146" y="0"/>
                  </a:cubicBezTo>
                  <a:close/>
                </a:path>
              </a:pathLst>
            </a:custGeom>
            <a:solidFill>
              <a:srgbClr val="E6D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6899085" y="2403381"/>
              <a:ext cx="169271" cy="169687"/>
            </a:xfrm>
            <a:custGeom>
              <a:avLst/>
              <a:gdLst/>
              <a:ahLst/>
              <a:cxnLst/>
              <a:rect l="l" t="t" r="r" b="b"/>
              <a:pathLst>
                <a:path w="4476" h="4487" extrusionOk="0">
                  <a:moveTo>
                    <a:pt x="2239" y="1"/>
                  </a:moveTo>
                  <a:cubicBezTo>
                    <a:pt x="997" y="1"/>
                    <a:pt x="1" y="1008"/>
                    <a:pt x="1" y="2250"/>
                  </a:cubicBezTo>
                  <a:cubicBezTo>
                    <a:pt x="1" y="3479"/>
                    <a:pt x="997" y="4487"/>
                    <a:pt x="2239" y="4487"/>
                  </a:cubicBezTo>
                  <a:cubicBezTo>
                    <a:pt x="3481" y="4487"/>
                    <a:pt x="4476" y="3479"/>
                    <a:pt x="4476" y="2250"/>
                  </a:cubicBezTo>
                  <a:cubicBezTo>
                    <a:pt x="4476" y="1008"/>
                    <a:pt x="3481" y="1"/>
                    <a:pt x="2239" y="1"/>
                  </a:cubicBezTo>
                  <a:close/>
                </a:path>
              </a:pathLst>
            </a:custGeom>
            <a:solidFill>
              <a:srgbClr val="FAB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6"/>
            <p:cNvSpPr/>
            <p:nvPr/>
          </p:nvSpPr>
          <p:spPr>
            <a:xfrm>
              <a:off x="5794247" y="3311531"/>
              <a:ext cx="12896" cy="12896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64" y="1"/>
                  </a:moveTo>
                  <a:cubicBezTo>
                    <a:pt x="71" y="1"/>
                    <a:pt x="0" y="71"/>
                    <a:pt x="0" y="165"/>
                  </a:cubicBezTo>
                  <a:cubicBezTo>
                    <a:pt x="0" y="270"/>
                    <a:pt x="71" y="340"/>
                    <a:pt x="164" y="340"/>
                  </a:cubicBezTo>
                  <a:cubicBezTo>
                    <a:pt x="270" y="340"/>
                    <a:pt x="341" y="270"/>
                    <a:pt x="341" y="165"/>
                  </a:cubicBezTo>
                  <a:cubicBezTo>
                    <a:pt x="341" y="71"/>
                    <a:pt x="270" y="1"/>
                    <a:pt x="164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6"/>
            <p:cNvSpPr/>
            <p:nvPr/>
          </p:nvSpPr>
          <p:spPr>
            <a:xfrm>
              <a:off x="7425845" y="2884042"/>
              <a:ext cx="74009" cy="83766"/>
            </a:xfrm>
            <a:custGeom>
              <a:avLst/>
              <a:gdLst/>
              <a:ahLst/>
              <a:cxnLst/>
              <a:rect l="l" t="t" r="r" b="b"/>
              <a:pathLst>
                <a:path w="1957" h="2215" extrusionOk="0">
                  <a:moveTo>
                    <a:pt x="493" y="0"/>
                  </a:moveTo>
                  <a:cubicBezTo>
                    <a:pt x="316" y="0"/>
                    <a:pt x="152" y="24"/>
                    <a:pt x="1" y="83"/>
                  </a:cubicBezTo>
                  <a:lnTo>
                    <a:pt x="1758" y="2215"/>
                  </a:lnTo>
                  <a:cubicBezTo>
                    <a:pt x="1886" y="1992"/>
                    <a:pt x="1956" y="1734"/>
                    <a:pt x="1956" y="1465"/>
                  </a:cubicBezTo>
                  <a:cubicBezTo>
                    <a:pt x="1956" y="656"/>
                    <a:pt x="1300" y="0"/>
                    <a:pt x="493" y="0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6"/>
            <p:cNvSpPr/>
            <p:nvPr/>
          </p:nvSpPr>
          <p:spPr>
            <a:xfrm>
              <a:off x="7480340" y="2883588"/>
              <a:ext cx="74009" cy="83766"/>
            </a:xfrm>
            <a:custGeom>
              <a:avLst/>
              <a:gdLst/>
              <a:ahLst/>
              <a:cxnLst/>
              <a:rect l="l" t="t" r="r" b="b"/>
              <a:pathLst>
                <a:path w="1957" h="2215" extrusionOk="0">
                  <a:moveTo>
                    <a:pt x="1476" y="1"/>
                  </a:moveTo>
                  <a:cubicBezTo>
                    <a:pt x="668" y="1"/>
                    <a:pt x="0" y="657"/>
                    <a:pt x="0" y="1465"/>
                  </a:cubicBezTo>
                  <a:cubicBezTo>
                    <a:pt x="0" y="1735"/>
                    <a:pt x="83" y="1992"/>
                    <a:pt x="211" y="2214"/>
                  </a:cubicBezTo>
                  <a:lnTo>
                    <a:pt x="1957" y="82"/>
                  </a:lnTo>
                  <a:cubicBezTo>
                    <a:pt x="1804" y="24"/>
                    <a:pt x="1640" y="1"/>
                    <a:pt x="1476" y="1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6"/>
            <p:cNvSpPr/>
            <p:nvPr/>
          </p:nvSpPr>
          <p:spPr>
            <a:xfrm>
              <a:off x="7477655" y="2963345"/>
              <a:ext cx="27531" cy="327878"/>
            </a:xfrm>
            <a:custGeom>
              <a:avLst/>
              <a:gdLst/>
              <a:ahLst/>
              <a:cxnLst/>
              <a:rect l="l" t="t" r="r" b="b"/>
              <a:pathLst>
                <a:path w="728" h="8670" extrusionOk="0">
                  <a:moveTo>
                    <a:pt x="376" y="1"/>
                  </a:moveTo>
                  <a:cubicBezTo>
                    <a:pt x="271" y="1"/>
                    <a:pt x="188" y="82"/>
                    <a:pt x="188" y="188"/>
                  </a:cubicBezTo>
                  <a:lnTo>
                    <a:pt x="1" y="8669"/>
                  </a:lnTo>
                  <a:lnTo>
                    <a:pt x="727" y="8669"/>
                  </a:lnTo>
                  <a:lnTo>
                    <a:pt x="563" y="188"/>
                  </a:lnTo>
                  <a:cubicBezTo>
                    <a:pt x="563" y="82"/>
                    <a:pt x="482" y="1"/>
                    <a:pt x="376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7479886" y="2992124"/>
              <a:ext cx="23522" cy="9341"/>
            </a:xfrm>
            <a:custGeom>
              <a:avLst/>
              <a:gdLst/>
              <a:ahLst/>
              <a:cxnLst/>
              <a:rect l="l" t="t" r="r" b="b"/>
              <a:pathLst>
                <a:path w="622" h="247" extrusionOk="0">
                  <a:moveTo>
                    <a:pt x="118" y="0"/>
                  </a:moveTo>
                  <a:cubicBezTo>
                    <a:pt x="59" y="0"/>
                    <a:pt x="1" y="60"/>
                    <a:pt x="1" y="130"/>
                  </a:cubicBezTo>
                  <a:cubicBezTo>
                    <a:pt x="1" y="188"/>
                    <a:pt x="59" y="247"/>
                    <a:pt x="118" y="247"/>
                  </a:cubicBezTo>
                  <a:lnTo>
                    <a:pt x="493" y="247"/>
                  </a:lnTo>
                  <a:cubicBezTo>
                    <a:pt x="563" y="247"/>
                    <a:pt x="621" y="188"/>
                    <a:pt x="621" y="130"/>
                  </a:cubicBezTo>
                  <a:cubicBezTo>
                    <a:pt x="621" y="60"/>
                    <a:pt x="563" y="0"/>
                    <a:pt x="493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6"/>
            <p:cNvSpPr/>
            <p:nvPr/>
          </p:nvSpPr>
          <p:spPr>
            <a:xfrm>
              <a:off x="7479886" y="3074982"/>
              <a:ext cx="23522" cy="9341"/>
            </a:xfrm>
            <a:custGeom>
              <a:avLst/>
              <a:gdLst/>
              <a:ahLst/>
              <a:cxnLst/>
              <a:rect l="l" t="t" r="r" b="b"/>
              <a:pathLst>
                <a:path w="622" h="247" extrusionOk="0">
                  <a:moveTo>
                    <a:pt x="118" y="1"/>
                  </a:moveTo>
                  <a:cubicBezTo>
                    <a:pt x="59" y="1"/>
                    <a:pt x="1" y="59"/>
                    <a:pt x="1" y="129"/>
                  </a:cubicBezTo>
                  <a:cubicBezTo>
                    <a:pt x="1" y="188"/>
                    <a:pt x="59" y="246"/>
                    <a:pt x="118" y="246"/>
                  </a:cubicBezTo>
                  <a:lnTo>
                    <a:pt x="493" y="246"/>
                  </a:lnTo>
                  <a:cubicBezTo>
                    <a:pt x="563" y="246"/>
                    <a:pt x="621" y="188"/>
                    <a:pt x="621" y="129"/>
                  </a:cubicBezTo>
                  <a:cubicBezTo>
                    <a:pt x="621" y="59"/>
                    <a:pt x="563" y="1"/>
                    <a:pt x="493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6"/>
            <p:cNvSpPr/>
            <p:nvPr/>
          </p:nvSpPr>
          <p:spPr>
            <a:xfrm>
              <a:off x="7475462" y="3157803"/>
              <a:ext cx="32372" cy="9379"/>
            </a:xfrm>
            <a:custGeom>
              <a:avLst/>
              <a:gdLst/>
              <a:ahLst/>
              <a:cxnLst/>
              <a:rect l="l" t="t" r="r" b="b"/>
              <a:pathLst>
                <a:path w="856" h="248" extrusionOk="0">
                  <a:moveTo>
                    <a:pt x="118" y="1"/>
                  </a:moveTo>
                  <a:cubicBezTo>
                    <a:pt x="48" y="1"/>
                    <a:pt x="1" y="60"/>
                    <a:pt x="1" y="130"/>
                  </a:cubicBezTo>
                  <a:cubicBezTo>
                    <a:pt x="1" y="188"/>
                    <a:pt x="48" y="247"/>
                    <a:pt x="118" y="247"/>
                  </a:cubicBezTo>
                  <a:lnTo>
                    <a:pt x="727" y="247"/>
                  </a:lnTo>
                  <a:cubicBezTo>
                    <a:pt x="797" y="247"/>
                    <a:pt x="855" y="188"/>
                    <a:pt x="855" y="130"/>
                  </a:cubicBezTo>
                  <a:cubicBezTo>
                    <a:pt x="855" y="60"/>
                    <a:pt x="797" y="1"/>
                    <a:pt x="727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6"/>
            <p:cNvSpPr/>
            <p:nvPr/>
          </p:nvSpPr>
          <p:spPr>
            <a:xfrm>
              <a:off x="7475462" y="3240661"/>
              <a:ext cx="32372" cy="9341"/>
            </a:xfrm>
            <a:custGeom>
              <a:avLst/>
              <a:gdLst/>
              <a:ahLst/>
              <a:cxnLst/>
              <a:rect l="l" t="t" r="r" b="b"/>
              <a:pathLst>
                <a:path w="856" h="247" extrusionOk="0">
                  <a:moveTo>
                    <a:pt x="118" y="1"/>
                  </a:moveTo>
                  <a:cubicBezTo>
                    <a:pt x="48" y="1"/>
                    <a:pt x="1" y="59"/>
                    <a:pt x="1" y="118"/>
                  </a:cubicBezTo>
                  <a:cubicBezTo>
                    <a:pt x="1" y="188"/>
                    <a:pt x="48" y="246"/>
                    <a:pt x="118" y="246"/>
                  </a:cubicBezTo>
                  <a:lnTo>
                    <a:pt x="727" y="246"/>
                  </a:lnTo>
                  <a:cubicBezTo>
                    <a:pt x="797" y="246"/>
                    <a:pt x="855" y="188"/>
                    <a:pt x="855" y="118"/>
                  </a:cubicBezTo>
                  <a:cubicBezTo>
                    <a:pt x="855" y="59"/>
                    <a:pt x="797" y="1"/>
                    <a:pt x="727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6"/>
            <p:cNvSpPr/>
            <p:nvPr/>
          </p:nvSpPr>
          <p:spPr>
            <a:xfrm>
              <a:off x="7369157" y="2917397"/>
              <a:ext cx="120524" cy="48633"/>
            </a:xfrm>
            <a:custGeom>
              <a:avLst/>
              <a:gdLst/>
              <a:ahLst/>
              <a:cxnLst/>
              <a:rect l="l" t="t" r="r" b="b"/>
              <a:pathLst>
                <a:path w="3187" h="1286" extrusionOk="0">
                  <a:moveTo>
                    <a:pt x="1536" y="0"/>
                  </a:moveTo>
                  <a:cubicBezTo>
                    <a:pt x="1101" y="0"/>
                    <a:pt x="667" y="167"/>
                    <a:pt x="339" y="500"/>
                  </a:cubicBezTo>
                  <a:cubicBezTo>
                    <a:pt x="199" y="641"/>
                    <a:pt x="82" y="794"/>
                    <a:pt x="0" y="969"/>
                  </a:cubicBezTo>
                  <a:lnTo>
                    <a:pt x="410" y="1028"/>
                  </a:lnTo>
                  <a:lnTo>
                    <a:pt x="714" y="758"/>
                  </a:lnTo>
                  <a:lnTo>
                    <a:pt x="691" y="1005"/>
                  </a:lnTo>
                  <a:lnTo>
                    <a:pt x="3104" y="1286"/>
                  </a:lnTo>
                  <a:lnTo>
                    <a:pt x="3187" y="1274"/>
                  </a:lnTo>
                  <a:cubicBezTo>
                    <a:pt x="3104" y="992"/>
                    <a:pt x="2963" y="724"/>
                    <a:pt x="2741" y="500"/>
                  </a:cubicBezTo>
                  <a:cubicBezTo>
                    <a:pt x="2407" y="167"/>
                    <a:pt x="1971" y="0"/>
                    <a:pt x="1536" y="0"/>
                  </a:cubicBezTo>
                  <a:close/>
                </a:path>
              </a:pathLst>
            </a:custGeom>
            <a:solidFill>
              <a:srgbClr val="E6D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6"/>
            <p:cNvSpPr/>
            <p:nvPr/>
          </p:nvSpPr>
          <p:spPr>
            <a:xfrm>
              <a:off x="7395251" y="2958013"/>
              <a:ext cx="96624" cy="85997"/>
            </a:xfrm>
            <a:custGeom>
              <a:avLst/>
              <a:gdLst/>
              <a:ahLst/>
              <a:cxnLst/>
              <a:rect l="l" t="t" r="r" b="b"/>
              <a:pathLst>
                <a:path w="2555" h="2274" extrusionOk="0">
                  <a:moveTo>
                    <a:pt x="1700" y="1"/>
                  </a:moveTo>
                  <a:cubicBezTo>
                    <a:pt x="763" y="1"/>
                    <a:pt x="1" y="762"/>
                    <a:pt x="1" y="1711"/>
                  </a:cubicBezTo>
                  <a:cubicBezTo>
                    <a:pt x="1" y="1899"/>
                    <a:pt x="37" y="2097"/>
                    <a:pt x="95" y="2274"/>
                  </a:cubicBezTo>
                  <a:lnTo>
                    <a:pt x="2555" y="235"/>
                  </a:lnTo>
                  <a:cubicBezTo>
                    <a:pt x="2309" y="95"/>
                    <a:pt x="2016" y="1"/>
                    <a:pt x="1700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6"/>
            <p:cNvSpPr/>
            <p:nvPr/>
          </p:nvSpPr>
          <p:spPr>
            <a:xfrm>
              <a:off x="7490967" y="2916943"/>
              <a:ext cx="120108" cy="49087"/>
            </a:xfrm>
            <a:custGeom>
              <a:avLst/>
              <a:gdLst/>
              <a:ahLst/>
              <a:cxnLst/>
              <a:rect l="l" t="t" r="r" b="b"/>
              <a:pathLst>
                <a:path w="3176" h="1298" extrusionOk="0">
                  <a:moveTo>
                    <a:pt x="1642" y="0"/>
                  </a:moveTo>
                  <a:cubicBezTo>
                    <a:pt x="1207" y="0"/>
                    <a:pt x="773" y="167"/>
                    <a:pt x="445" y="501"/>
                  </a:cubicBezTo>
                  <a:cubicBezTo>
                    <a:pt x="223" y="723"/>
                    <a:pt x="70" y="993"/>
                    <a:pt x="0" y="1274"/>
                  </a:cubicBezTo>
                  <a:lnTo>
                    <a:pt x="70" y="1298"/>
                  </a:lnTo>
                  <a:lnTo>
                    <a:pt x="2496" y="1017"/>
                  </a:lnTo>
                  <a:lnTo>
                    <a:pt x="2472" y="759"/>
                  </a:lnTo>
                  <a:lnTo>
                    <a:pt x="2472" y="759"/>
                  </a:lnTo>
                  <a:lnTo>
                    <a:pt x="2777" y="1040"/>
                  </a:lnTo>
                  <a:lnTo>
                    <a:pt x="3175" y="970"/>
                  </a:lnTo>
                  <a:cubicBezTo>
                    <a:pt x="3093" y="794"/>
                    <a:pt x="2988" y="642"/>
                    <a:pt x="2847" y="501"/>
                  </a:cubicBezTo>
                  <a:cubicBezTo>
                    <a:pt x="2513" y="167"/>
                    <a:pt x="2077" y="0"/>
                    <a:pt x="1642" y="0"/>
                  </a:cubicBezTo>
                  <a:close/>
                </a:path>
              </a:pathLst>
            </a:custGeom>
            <a:solidFill>
              <a:srgbClr val="FAB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6"/>
            <p:cNvSpPr/>
            <p:nvPr/>
          </p:nvSpPr>
          <p:spPr>
            <a:xfrm>
              <a:off x="7488282" y="2958013"/>
              <a:ext cx="97078" cy="85543"/>
            </a:xfrm>
            <a:custGeom>
              <a:avLst/>
              <a:gdLst/>
              <a:ahLst/>
              <a:cxnLst/>
              <a:rect l="l" t="t" r="r" b="b"/>
              <a:pathLst>
                <a:path w="2567" h="2262" extrusionOk="0">
                  <a:moveTo>
                    <a:pt x="868" y="1"/>
                  </a:moveTo>
                  <a:cubicBezTo>
                    <a:pt x="552" y="1"/>
                    <a:pt x="259" y="82"/>
                    <a:pt x="1" y="235"/>
                  </a:cubicBezTo>
                  <a:lnTo>
                    <a:pt x="2473" y="2261"/>
                  </a:lnTo>
                  <a:cubicBezTo>
                    <a:pt x="2531" y="2086"/>
                    <a:pt x="2567" y="1899"/>
                    <a:pt x="2567" y="1699"/>
                  </a:cubicBezTo>
                  <a:cubicBezTo>
                    <a:pt x="2567" y="762"/>
                    <a:pt x="1805" y="1"/>
                    <a:pt x="868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6"/>
            <p:cNvSpPr/>
            <p:nvPr/>
          </p:nvSpPr>
          <p:spPr>
            <a:xfrm>
              <a:off x="7371804" y="3020941"/>
              <a:ext cx="49201" cy="55856"/>
            </a:xfrm>
            <a:custGeom>
              <a:avLst/>
              <a:gdLst/>
              <a:ahLst/>
              <a:cxnLst/>
              <a:rect l="l" t="t" r="r" b="b"/>
              <a:pathLst>
                <a:path w="1301" h="1477" extrusionOk="0">
                  <a:moveTo>
                    <a:pt x="329" y="0"/>
                  </a:moveTo>
                  <a:cubicBezTo>
                    <a:pt x="211" y="0"/>
                    <a:pt x="105" y="24"/>
                    <a:pt x="1" y="58"/>
                  </a:cubicBezTo>
                  <a:lnTo>
                    <a:pt x="1160" y="1476"/>
                  </a:lnTo>
                  <a:cubicBezTo>
                    <a:pt x="1253" y="1324"/>
                    <a:pt x="1300" y="1160"/>
                    <a:pt x="1300" y="972"/>
                  </a:cubicBezTo>
                  <a:cubicBezTo>
                    <a:pt x="1300" y="446"/>
                    <a:pt x="867" y="0"/>
                    <a:pt x="329" y="0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6"/>
            <p:cNvSpPr/>
            <p:nvPr/>
          </p:nvSpPr>
          <p:spPr>
            <a:xfrm>
              <a:off x="7408146" y="3020941"/>
              <a:ext cx="49163" cy="55403"/>
            </a:xfrm>
            <a:custGeom>
              <a:avLst/>
              <a:gdLst/>
              <a:ahLst/>
              <a:cxnLst/>
              <a:rect l="l" t="t" r="r" b="b"/>
              <a:pathLst>
                <a:path w="1300" h="1465" extrusionOk="0">
                  <a:moveTo>
                    <a:pt x="972" y="0"/>
                  </a:moveTo>
                  <a:cubicBezTo>
                    <a:pt x="433" y="0"/>
                    <a:pt x="0" y="433"/>
                    <a:pt x="0" y="972"/>
                  </a:cubicBezTo>
                  <a:cubicBezTo>
                    <a:pt x="0" y="1148"/>
                    <a:pt x="47" y="1324"/>
                    <a:pt x="128" y="1464"/>
                  </a:cubicBezTo>
                  <a:lnTo>
                    <a:pt x="1300" y="58"/>
                  </a:lnTo>
                  <a:cubicBezTo>
                    <a:pt x="1195" y="24"/>
                    <a:pt x="1089" y="0"/>
                    <a:pt x="972" y="0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6"/>
            <p:cNvSpPr/>
            <p:nvPr/>
          </p:nvSpPr>
          <p:spPr>
            <a:xfrm>
              <a:off x="7406369" y="3073621"/>
              <a:ext cx="18190" cy="217602"/>
            </a:xfrm>
            <a:custGeom>
              <a:avLst/>
              <a:gdLst/>
              <a:ahLst/>
              <a:cxnLst/>
              <a:rect l="l" t="t" r="r" b="b"/>
              <a:pathLst>
                <a:path w="481" h="5754" extrusionOk="0">
                  <a:moveTo>
                    <a:pt x="246" y="1"/>
                  </a:moveTo>
                  <a:cubicBezTo>
                    <a:pt x="175" y="1"/>
                    <a:pt x="117" y="60"/>
                    <a:pt x="117" y="130"/>
                  </a:cubicBezTo>
                  <a:lnTo>
                    <a:pt x="0" y="5753"/>
                  </a:lnTo>
                  <a:lnTo>
                    <a:pt x="480" y="5753"/>
                  </a:lnTo>
                  <a:lnTo>
                    <a:pt x="375" y="130"/>
                  </a:lnTo>
                  <a:cubicBezTo>
                    <a:pt x="375" y="60"/>
                    <a:pt x="316" y="1"/>
                    <a:pt x="246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6"/>
            <p:cNvSpPr/>
            <p:nvPr/>
          </p:nvSpPr>
          <p:spPr>
            <a:xfrm>
              <a:off x="7407655" y="3092719"/>
              <a:ext cx="15581" cy="6240"/>
            </a:xfrm>
            <a:custGeom>
              <a:avLst/>
              <a:gdLst/>
              <a:ahLst/>
              <a:cxnLst/>
              <a:rect l="l" t="t" r="r" b="b"/>
              <a:pathLst>
                <a:path w="412" h="165" extrusionOk="0">
                  <a:moveTo>
                    <a:pt x="83" y="0"/>
                  </a:moveTo>
                  <a:cubicBezTo>
                    <a:pt x="37" y="0"/>
                    <a:pt x="1" y="47"/>
                    <a:pt x="1" y="82"/>
                  </a:cubicBezTo>
                  <a:cubicBezTo>
                    <a:pt x="1" y="128"/>
                    <a:pt x="37" y="164"/>
                    <a:pt x="83" y="164"/>
                  </a:cubicBezTo>
                  <a:lnTo>
                    <a:pt x="329" y="164"/>
                  </a:lnTo>
                  <a:cubicBezTo>
                    <a:pt x="376" y="164"/>
                    <a:pt x="411" y="128"/>
                    <a:pt x="411" y="82"/>
                  </a:cubicBezTo>
                  <a:cubicBezTo>
                    <a:pt x="411" y="47"/>
                    <a:pt x="376" y="0"/>
                    <a:pt x="329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6"/>
            <p:cNvSpPr/>
            <p:nvPr/>
          </p:nvSpPr>
          <p:spPr>
            <a:xfrm>
              <a:off x="7407655" y="3147630"/>
              <a:ext cx="15581" cy="6240"/>
            </a:xfrm>
            <a:custGeom>
              <a:avLst/>
              <a:gdLst/>
              <a:ahLst/>
              <a:cxnLst/>
              <a:rect l="l" t="t" r="r" b="b"/>
              <a:pathLst>
                <a:path w="412" h="165" extrusionOk="0">
                  <a:moveTo>
                    <a:pt x="83" y="1"/>
                  </a:moveTo>
                  <a:cubicBezTo>
                    <a:pt x="37" y="1"/>
                    <a:pt x="1" y="48"/>
                    <a:pt x="1" y="82"/>
                  </a:cubicBezTo>
                  <a:cubicBezTo>
                    <a:pt x="1" y="129"/>
                    <a:pt x="37" y="165"/>
                    <a:pt x="83" y="165"/>
                  </a:cubicBezTo>
                  <a:lnTo>
                    <a:pt x="329" y="165"/>
                  </a:lnTo>
                  <a:cubicBezTo>
                    <a:pt x="376" y="165"/>
                    <a:pt x="411" y="129"/>
                    <a:pt x="411" y="82"/>
                  </a:cubicBezTo>
                  <a:cubicBezTo>
                    <a:pt x="411" y="48"/>
                    <a:pt x="376" y="1"/>
                    <a:pt x="329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6"/>
            <p:cNvSpPr/>
            <p:nvPr/>
          </p:nvSpPr>
          <p:spPr>
            <a:xfrm>
              <a:off x="7404592" y="3202579"/>
              <a:ext cx="21707" cy="6240"/>
            </a:xfrm>
            <a:custGeom>
              <a:avLst/>
              <a:gdLst/>
              <a:ahLst/>
              <a:cxnLst/>
              <a:rect l="l" t="t" r="r" b="b"/>
              <a:pathLst>
                <a:path w="574" h="165" extrusionOk="0">
                  <a:moveTo>
                    <a:pt x="82" y="0"/>
                  </a:moveTo>
                  <a:cubicBezTo>
                    <a:pt x="35" y="0"/>
                    <a:pt x="0" y="47"/>
                    <a:pt x="0" y="82"/>
                  </a:cubicBezTo>
                  <a:cubicBezTo>
                    <a:pt x="0" y="129"/>
                    <a:pt x="35" y="164"/>
                    <a:pt x="82" y="164"/>
                  </a:cubicBezTo>
                  <a:lnTo>
                    <a:pt x="492" y="164"/>
                  </a:lnTo>
                  <a:cubicBezTo>
                    <a:pt x="527" y="164"/>
                    <a:pt x="574" y="129"/>
                    <a:pt x="574" y="82"/>
                  </a:cubicBezTo>
                  <a:cubicBezTo>
                    <a:pt x="574" y="47"/>
                    <a:pt x="527" y="0"/>
                    <a:pt x="492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6"/>
            <p:cNvSpPr/>
            <p:nvPr/>
          </p:nvSpPr>
          <p:spPr>
            <a:xfrm>
              <a:off x="7404592" y="3257490"/>
              <a:ext cx="21707" cy="6240"/>
            </a:xfrm>
            <a:custGeom>
              <a:avLst/>
              <a:gdLst/>
              <a:ahLst/>
              <a:cxnLst/>
              <a:rect l="l" t="t" r="r" b="b"/>
              <a:pathLst>
                <a:path w="574" h="165" extrusionOk="0">
                  <a:moveTo>
                    <a:pt x="82" y="1"/>
                  </a:moveTo>
                  <a:cubicBezTo>
                    <a:pt x="35" y="1"/>
                    <a:pt x="0" y="36"/>
                    <a:pt x="0" y="82"/>
                  </a:cubicBezTo>
                  <a:cubicBezTo>
                    <a:pt x="0" y="129"/>
                    <a:pt x="35" y="165"/>
                    <a:pt x="82" y="165"/>
                  </a:cubicBezTo>
                  <a:lnTo>
                    <a:pt x="492" y="165"/>
                  </a:lnTo>
                  <a:cubicBezTo>
                    <a:pt x="527" y="165"/>
                    <a:pt x="574" y="129"/>
                    <a:pt x="574" y="82"/>
                  </a:cubicBezTo>
                  <a:cubicBezTo>
                    <a:pt x="574" y="36"/>
                    <a:pt x="527" y="1"/>
                    <a:pt x="492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6"/>
            <p:cNvSpPr/>
            <p:nvPr/>
          </p:nvSpPr>
          <p:spPr>
            <a:xfrm>
              <a:off x="7334138" y="3043291"/>
              <a:ext cx="79757" cy="32145"/>
            </a:xfrm>
            <a:custGeom>
              <a:avLst/>
              <a:gdLst/>
              <a:ahLst/>
              <a:cxnLst/>
              <a:rect l="l" t="t" r="r" b="b"/>
              <a:pathLst>
                <a:path w="2109" h="850" extrusionOk="0">
                  <a:moveTo>
                    <a:pt x="1024" y="0"/>
                  </a:moveTo>
                  <a:cubicBezTo>
                    <a:pt x="736" y="0"/>
                    <a:pt x="446" y="112"/>
                    <a:pt x="223" y="334"/>
                  </a:cubicBezTo>
                  <a:cubicBezTo>
                    <a:pt x="130" y="428"/>
                    <a:pt x="59" y="534"/>
                    <a:pt x="0" y="639"/>
                  </a:cubicBezTo>
                  <a:lnTo>
                    <a:pt x="270" y="686"/>
                  </a:lnTo>
                  <a:lnTo>
                    <a:pt x="469" y="498"/>
                  </a:lnTo>
                  <a:lnTo>
                    <a:pt x="458" y="675"/>
                  </a:lnTo>
                  <a:lnTo>
                    <a:pt x="2062" y="850"/>
                  </a:lnTo>
                  <a:lnTo>
                    <a:pt x="2109" y="839"/>
                  </a:lnTo>
                  <a:cubicBezTo>
                    <a:pt x="2062" y="651"/>
                    <a:pt x="1968" y="475"/>
                    <a:pt x="1817" y="334"/>
                  </a:cubicBezTo>
                  <a:cubicBezTo>
                    <a:pt x="1600" y="112"/>
                    <a:pt x="1313" y="0"/>
                    <a:pt x="1024" y="0"/>
                  </a:cubicBezTo>
                  <a:close/>
                </a:path>
              </a:pathLst>
            </a:custGeom>
            <a:solidFill>
              <a:srgbClr val="E6D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6"/>
            <p:cNvSpPr/>
            <p:nvPr/>
          </p:nvSpPr>
          <p:spPr>
            <a:xfrm>
              <a:off x="7351420" y="3070558"/>
              <a:ext cx="64252" cy="56726"/>
            </a:xfrm>
            <a:custGeom>
              <a:avLst/>
              <a:gdLst/>
              <a:ahLst/>
              <a:cxnLst/>
              <a:rect l="l" t="t" r="r" b="b"/>
              <a:pathLst>
                <a:path w="1699" h="1500" extrusionOk="0">
                  <a:moveTo>
                    <a:pt x="1125" y="0"/>
                  </a:moveTo>
                  <a:cubicBezTo>
                    <a:pt x="504" y="0"/>
                    <a:pt x="1" y="504"/>
                    <a:pt x="1" y="1125"/>
                  </a:cubicBezTo>
                  <a:cubicBezTo>
                    <a:pt x="1" y="1253"/>
                    <a:pt x="24" y="1383"/>
                    <a:pt x="71" y="1500"/>
                  </a:cubicBezTo>
                  <a:lnTo>
                    <a:pt x="1699" y="152"/>
                  </a:lnTo>
                  <a:cubicBezTo>
                    <a:pt x="1535" y="47"/>
                    <a:pt x="1336" y="0"/>
                    <a:pt x="1125" y="0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6"/>
            <p:cNvSpPr/>
            <p:nvPr/>
          </p:nvSpPr>
          <p:spPr>
            <a:xfrm>
              <a:off x="7414765" y="3043178"/>
              <a:ext cx="79757" cy="32258"/>
            </a:xfrm>
            <a:custGeom>
              <a:avLst/>
              <a:gdLst/>
              <a:ahLst/>
              <a:cxnLst/>
              <a:rect l="l" t="t" r="r" b="b"/>
              <a:pathLst>
                <a:path w="2109" h="853" extrusionOk="0">
                  <a:moveTo>
                    <a:pt x="1097" y="1"/>
                  </a:moveTo>
                  <a:cubicBezTo>
                    <a:pt x="809" y="1"/>
                    <a:pt x="522" y="109"/>
                    <a:pt x="305" y="326"/>
                  </a:cubicBezTo>
                  <a:cubicBezTo>
                    <a:pt x="153" y="478"/>
                    <a:pt x="59" y="654"/>
                    <a:pt x="0" y="842"/>
                  </a:cubicBezTo>
                  <a:lnTo>
                    <a:pt x="59" y="853"/>
                  </a:lnTo>
                  <a:lnTo>
                    <a:pt x="1664" y="665"/>
                  </a:lnTo>
                  <a:lnTo>
                    <a:pt x="1640" y="501"/>
                  </a:lnTo>
                  <a:lnTo>
                    <a:pt x="1851" y="678"/>
                  </a:lnTo>
                  <a:lnTo>
                    <a:pt x="2109" y="642"/>
                  </a:lnTo>
                  <a:cubicBezTo>
                    <a:pt x="2062" y="525"/>
                    <a:pt x="1992" y="420"/>
                    <a:pt x="1898" y="326"/>
                  </a:cubicBezTo>
                  <a:cubicBezTo>
                    <a:pt x="1675" y="109"/>
                    <a:pt x="1386" y="1"/>
                    <a:pt x="1097" y="1"/>
                  </a:cubicBezTo>
                  <a:close/>
                </a:path>
              </a:pathLst>
            </a:custGeom>
            <a:solidFill>
              <a:srgbClr val="FAB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6"/>
            <p:cNvSpPr/>
            <p:nvPr/>
          </p:nvSpPr>
          <p:spPr>
            <a:xfrm>
              <a:off x="7413441" y="3070104"/>
              <a:ext cx="64252" cy="56726"/>
            </a:xfrm>
            <a:custGeom>
              <a:avLst/>
              <a:gdLst/>
              <a:ahLst/>
              <a:cxnLst/>
              <a:rect l="l" t="t" r="r" b="b"/>
              <a:pathLst>
                <a:path w="1699" h="1500" extrusionOk="0">
                  <a:moveTo>
                    <a:pt x="563" y="0"/>
                  </a:moveTo>
                  <a:cubicBezTo>
                    <a:pt x="363" y="0"/>
                    <a:pt x="165" y="59"/>
                    <a:pt x="1" y="153"/>
                  </a:cubicBezTo>
                  <a:lnTo>
                    <a:pt x="1628" y="1500"/>
                  </a:lnTo>
                  <a:cubicBezTo>
                    <a:pt x="1675" y="1382"/>
                    <a:pt x="1699" y="1265"/>
                    <a:pt x="1699" y="1125"/>
                  </a:cubicBezTo>
                  <a:cubicBezTo>
                    <a:pt x="1699" y="504"/>
                    <a:pt x="1196" y="0"/>
                    <a:pt x="563" y="0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6"/>
            <p:cNvSpPr/>
            <p:nvPr/>
          </p:nvSpPr>
          <p:spPr>
            <a:xfrm>
              <a:off x="7524624" y="2951811"/>
              <a:ext cx="61643" cy="69584"/>
            </a:xfrm>
            <a:custGeom>
              <a:avLst/>
              <a:gdLst/>
              <a:ahLst/>
              <a:cxnLst/>
              <a:rect l="l" t="t" r="r" b="b"/>
              <a:pathLst>
                <a:path w="1630" h="1840" extrusionOk="0">
                  <a:moveTo>
                    <a:pt x="399" y="1"/>
                  </a:moveTo>
                  <a:cubicBezTo>
                    <a:pt x="258" y="1"/>
                    <a:pt x="130" y="24"/>
                    <a:pt x="0" y="71"/>
                  </a:cubicBezTo>
                  <a:lnTo>
                    <a:pt x="1465" y="1840"/>
                  </a:lnTo>
                  <a:cubicBezTo>
                    <a:pt x="1570" y="1664"/>
                    <a:pt x="1629" y="1454"/>
                    <a:pt x="1629" y="1219"/>
                  </a:cubicBezTo>
                  <a:cubicBezTo>
                    <a:pt x="1629" y="551"/>
                    <a:pt x="1078" y="1"/>
                    <a:pt x="399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6"/>
            <p:cNvSpPr/>
            <p:nvPr/>
          </p:nvSpPr>
          <p:spPr>
            <a:xfrm>
              <a:off x="7569816" y="2951357"/>
              <a:ext cx="62059" cy="70038"/>
            </a:xfrm>
            <a:custGeom>
              <a:avLst/>
              <a:gdLst/>
              <a:ahLst/>
              <a:cxnLst/>
              <a:rect l="l" t="t" r="r" b="b"/>
              <a:pathLst>
                <a:path w="1641" h="1852" extrusionOk="0">
                  <a:moveTo>
                    <a:pt x="1231" y="1"/>
                  </a:moveTo>
                  <a:cubicBezTo>
                    <a:pt x="551" y="1"/>
                    <a:pt x="0" y="552"/>
                    <a:pt x="0" y="1231"/>
                  </a:cubicBezTo>
                  <a:cubicBezTo>
                    <a:pt x="0" y="1453"/>
                    <a:pt x="71" y="1664"/>
                    <a:pt x="177" y="1852"/>
                  </a:cubicBezTo>
                  <a:lnTo>
                    <a:pt x="1640" y="71"/>
                  </a:lnTo>
                  <a:cubicBezTo>
                    <a:pt x="1512" y="24"/>
                    <a:pt x="1371" y="1"/>
                    <a:pt x="1231" y="1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6"/>
            <p:cNvSpPr/>
            <p:nvPr/>
          </p:nvSpPr>
          <p:spPr>
            <a:xfrm>
              <a:off x="7567623" y="3018294"/>
              <a:ext cx="23069" cy="272929"/>
            </a:xfrm>
            <a:custGeom>
              <a:avLst/>
              <a:gdLst/>
              <a:ahLst/>
              <a:cxnLst/>
              <a:rect l="l" t="t" r="r" b="b"/>
              <a:pathLst>
                <a:path w="610" h="7217" extrusionOk="0">
                  <a:moveTo>
                    <a:pt x="316" y="0"/>
                  </a:moveTo>
                  <a:cubicBezTo>
                    <a:pt x="235" y="0"/>
                    <a:pt x="164" y="58"/>
                    <a:pt x="164" y="152"/>
                  </a:cubicBezTo>
                  <a:lnTo>
                    <a:pt x="0" y="7216"/>
                  </a:lnTo>
                  <a:lnTo>
                    <a:pt x="609" y="7216"/>
                  </a:lnTo>
                  <a:lnTo>
                    <a:pt x="469" y="152"/>
                  </a:lnTo>
                  <a:cubicBezTo>
                    <a:pt x="469" y="58"/>
                    <a:pt x="399" y="0"/>
                    <a:pt x="316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6"/>
            <p:cNvSpPr/>
            <p:nvPr/>
          </p:nvSpPr>
          <p:spPr>
            <a:xfrm>
              <a:off x="7569400" y="3042195"/>
              <a:ext cx="19514" cy="7563"/>
            </a:xfrm>
            <a:custGeom>
              <a:avLst/>
              <a:gdLst/>
              <a:ahLst/>
              <a:cxnLst/>
              <a:rect l="l" t="t" r="r" b="b"/>
              <a:pathLst>
                <a:path w="516" h="200" extrusionOk="0">
                  <a:moveTo>
                    <a:pt x="105" y="1"/>
                  </a:moveTo>
                  <a:cubicBezTo>
                    <a:pt x="47" y="1"/>
                    <a:pt x="0" y="35"/>
                    <a:pt x="0" y="94"/>
                  </a:cubicBezTo>
                  <a:cubicBezTo>
                    <a:pt x="0" y="152"/>
                    <a:pt x="47" y="199"/>
                    <a:pt x="105" y="199"/>
                  </a:cubicBezTo>
                  <a:lnTo>
                    <a:pt x="410" y="199"/>
                  </a:lnTo>
                  <a:cubicBezTo>
                    <a:pt x="469" y="199"/>
                    <a:pt x="516" y="152"/>
                    <a:pt x="516" y="94"/>
                  </a:cubicBezTo>
                  <a:cubicBezTo>
                    <a:pt x="516" y="35"/>
                    <a:pt x="469" y="1"/>
                    <a:pt x="410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6"/>
            <p:cNvSpPr/>
            <p:nvPr/>
          </p:nvSpPr>
          <p:spPr>
            <a:xfrm>
              <a:off x="7569400" y="3110833"/>
              <a:ext cx="19514" cy="8017"/>
            </a:xfrm>
            <a:custGeom>
              <a:avLst/>
              <a:gdLst/>
              <a:ahLst/>
              <a:cxnLst/>
              <a:rect l="l" t="t" r="r" b="b"/>
              <a:pathLst>
                <a:path w="516" h="212" extrusionOk="0">
                  <a:moveTo>
                    <a:pt x="105" y="1"/>
                  </a:moveTo>
                  <a:cubicBezTo>
                    <a:pt x="47" y="1"/>
                    <a:pt x="0" y="48"/>
                    <a:pt x="0" y="107"/>
                  </a:cubicBezTo>
                  <a:cubicBezTo>
                    <a:pt x="0" y="165"/>
                    <a:pt x="47" y="212"/>
                    <a:pt x="105" y="212"/>
                  </a:cubicBezTo>
                  <a:lnTo>
                    <a:pt x="410" y="212"/>
                  </a:lnTo>
                  <a:cubicBezTo>
                    <a:pt x="469" y="212"/>
                    <a:pt x="516" y="165"/>
                    <a:pt x="516" y="107"/>
                  </a:cubicBezTo>
                  <a:cubicBezTo>
                    <a:pt x="516" y="48"/>
                    <a:pt x="469" y="1"/>
                    <a:pt x="410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6"/>
            <p:cNvSpPr/>
            <p:nvPr/>
          </p:nvSpPr>
          <p:spPr>
            <a:xfrm>
              <a:off x="7565845" y="3179964"/>
              <a:ext cx="27040" cy="8017"/>
            </a:xfrm>
            <a:custGeom>
              <a:avLst/>
              <a:gdLst/>
              <a:ahLst/>
              <a:cxnLst/>
              <a:rect l="l" t="t" r="r" b="b"/>
              <a:pathLst>
                <a:path w="715" h="212" extrusionOk="0">
                  <a:moveTo>
                    <a:pt x="94" y="0"/>
                  </a:moveTo>
                  <a:cubicBezTo>
                    <a:pt x="35" y="0"/>
                    <a:pt x="0" y="47"/>
                    <a:pt x="0" y="106"/>
                  </a:cubicBezTo>
                  <a:cubicBezTo>
                    <a:pt x="0" y="164"/>
                    <a:pt x="35" y="211"/>
                    <a:pt x="94" y="211"/>
                  </a:cubicBezTo>
                  <a:lnTo>
                    <a:pt x="610" y="211"/>
                  </a:lnTo>
                  <a:cubicBezTo>
                    <a:pt x="668" y="211"/>
                    <a:pt x="714" y="164"/>
                    <a:pt x="714" y="106"/>
                  </a:cubicBezTo>
                  <a:cubicBezTo>
                    <a:pt x="714" y="47"/>
                    <a:pt x="668" y="0"/>
                    <a:pt x="610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6"/>
            <p:cNvSpPr/>
            <p:nvPr/>
          </p:nvSpPr>
          <p:spPr>
            <a:xfrm>
              <a:off x="7565845" y="3249056"/>
              <a:ext cx="27040" cy="7601"/>
            </a:xfrm>
            <a:custGeom>
              <a:avLst/>
              <a:gdLst/>
              <a:ahLst/>
              <a:cxnLst/>
              <a:rect l="l" t="t" r="r" b="b"/>
              <a:pathLst>
                <a:path w="715" h="201" extrusionOk="0">
                  <a:moveTo>
                    <a:pt x="94" y="1"/>
                  </a:moveTo>
                  <a:cubicBezTo>
                    <a:pt x="35" y="1"/>
                    <a:pt x="0" y="48"/>
                    <a:pt x="0" y="107"/>
                  </a:cubicBezTo>
                  <a:cubicBezTo>
                    <a:pt x="0" y="165"/>
                    <a:pt x="35" y="200"/>
                    <a:pt x="94" y="200"/>
                  </a:cubicBezTo>
                  <a:lnTo>
                    <a:pt x="610" y="200"/>
                  </a:lnTo>
                  <a:cubicBezTo>
                    <a:pt x="668" y="200"/>
                    <a:pt x="714" y="165"/>
                    <a:pt x="714" y="107"/>
                  </a:cubicBezTo>
                  <a:cubicBezTo>
                    <a:pt x="714" y="48"/>
                    <a:pt x="668" y="1"/>
                    <a:pt x="610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6"/>
            <p:cNvSpPr/>
            <p:nvPr/>
          </p:nvSpPr>
          <p:spPr>
            <a:xfrm>
              <a:off x="7477239" y="2979607"/>
              <a:ext cx="100141" cy="40465"/>
            </a:xfrm>
            <a:custGeom>
              <a:avLst/>
              <a:gdLst/>
              <a:ahLst/>
              <a:cxnLst/>
              <a:rect l="l" t="t" r="r" b="b"/>
              <a:pathLst>
                <a:path w="2648" h="1070" extrusionOk="0">
                  <a:moveTo>
                    <a:pt x="1283" y="1"/>
                  </a:moveTo>
                  <a:cubicBezTo>
                    <a:pt x="920" y="1"/>
                    <a:pt x="557" y="138"/>
                    <a:pt x="282" y="414"/>
                  </a:cubicBezTo>
                  <a:cubicBezTo>
                    <a:pt x="165" y="531"/>
                    <a:pt x="71" y="659"/>
                    <a:pt x="1" y="800"/>
                  </a:cubicBezTo>
                  <a:lnTo>
                    <a:pt x="340" y="859"/>
                  </a:lnTo>
                  <a:lnTo>
                    <a:pt x="586" y="625"/>
                  </a:lnTo>
                  <a:lnTo>
                    <a:pt x="574" y="847"/>
                  </a:lnTo>
                  <a:lnTo>
                    <a:pt x="2589" y="1070"/>
                  </a:lnTo>
                  <a:lnTo>
                    <a:pt x="2648" y="1058"/>
                  </a:lnTo>
                  <a:cubicBezTo>
                    <a:pt x="2589" y="823"/>
                    <a:pt x="2472" y="601"/>
                    <a:pt x="2284" y="414"/>
                  </a:cubicBezTo>
                  <a:cubicBezTo>
                    <a:pt x="2009" y="138"/>
                    <a:pt x="1646" y="1"/>
                    <a:pt x="1283" y="1"/>
                  </a:cubicBezTo>
                  <a:close/>
                </a:path>
              </a:pathLst>
            </a:custGeom>
            <a:solidFill>
              <a:srgbClr val="E6D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6"/>
            <p:cNvSpPr/>
            <p:nvPr/>
          </p:nvSpPr>
          <p:spPr>
            <a:xfrm>
              <a:off x="7498946" y="3013832"/>
              <a:ext cx="80665" cy="71362"/>
            </a:xfrm>
            <a:custGeom>
              <a:avLst/>
              <a:gdLst/>
              <a:ahLst/>
              <a:cxnLst/>
              <a:rect l="l" t="t" r="r" b="b"/>
              <a:pathLst>
                <a:path w="2133" h="1887" extrusionOk="0">
                  <a:moveTo>
                    <a:pt x="1418" y="1"/>
                  </a:moveTo>
                  <a:cubicBezTo>
                    <a:pt x="633" y="1"/>
                    <a:pt x="0" y="634"/>
                    <a:pt x="0" y="1418"/>
                  </a:cubicBezTo>
                  <a:cubicBezTo>
                    <a:pt x="0" y="1582"/>
                    <a:pt x="23" y="1735"/>
                    <a:pt x="83" y="1886"/>
                  </a:cubicBezTo>
                  <a:lnTo>
                    <a:pt x="2132" y="188"/>
                  </a:lnTo>
                  <a:cubicBezTo>
                    <a:pt x="1921" y="71"/>
                    <a:pt x="1676" y="1"/>
                    <a:pt x="1418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6"/>
            <p:cNvSpPr/>
            <p:nvPr/>
          </p:nvSpPr>
          <p:spPr>
            <a:xfrm>
              <a:off x="7578666" y="2979304"/>
              <a:ext cx="100179" cy="40767"/>
            </a:xfrm>
            <a:custGeom>
              <a:avLst/>
              <a:gdLst/>
              <a:ahLst/>
              <a:cxnLst/>
              <a:rect l="l" t="t" r="r" b="b"/>
              <a:pathLst>
                <a:path w="2649" h="1078" extrusionOk="0">
                  <a:moveTo>
                    <a:pt x="1373" y="0"/>
                  </a:moveTo>
                  <a:cubicBezTo>
                    <a:pt x="1011" y="0"/>
                    <a:pt x="651" y="141"/>
                    <a:pt x="375" y="422"/>
                  </a:cubicBezTo>
                  <a:cubicBezTo>
                    <a:pt x="188" y="597"/>
                    <a:pt x="60" y="820"/>
                    <a:pt x="1" y="1066"/>
                  </a:cubicBezTo>
                  <a:lnTo>
                    <a:pt x="60" y="1078"/>
                  </a:lnTo>
                  <a:lnTo>
                    <a:pt x="2086" y="844"/>
                  </a:lnTo>
                  <a:lnTo>
                    <a:pt x="2062" y="633"/>
                  </a:lnTo>
                  <a:lnTo>
                    <a:pt x="2309" y="867"/>
                  </a:lnTo>
                  <a:lnTo>
                    <a:pt x="2648" y="808"/>
                  </a:lnTo>
                  <a:cubicBezTo>
                    <a:pt x="2578" y="667"/>
                    <a:pt x="2496" y="539"/>
                    <a:pt x="2379" y="422"/>
                  </a:cubicBezTo>
                  <a:cubicBezTo>
                    <a:pt x="2098" y="141"/>
                    <a:pt x="1735" y="0"/>
                    <a:pt x="1373" y="0"/>
                  </a:cubicBezTo>
                  <a:close/>
                </a:path>
              </a:pathLst>
            </a:custGeom>
            <a:solidFill>
              <a:srgbClr val="FAB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6"/>
            <p:cNvSpPr/>
            <p:nvPr/>
          </p:nvSpPr>
          <p:spPr>
            <a:xfrm>
              <a:off x="7576472" y="3013378"/>
              <a:ext cx="81081" cy="71399"/>
            </a:xfrm>
            <a:custGeom>
              <a:avLst/>
              <a:gdLst/>
              <a:ahLst/>
              <a:cxnLst/>
              <a:rect l="l" t="t" r="r" b="b"/>
              <a:pathLst>
                <a:path w="2144" h="1888" extrusionOk="0">
                  <a:moveTo>
                    <a:pt x="727" y="1"/>
                  </a:moveTo>
                  <a:cubicBezTo>
                    <a:pt x="457" y="1"/>
                    <a:pt x="211" y="71"/>
                    <a:pt x="1" y="200"/>
                  </a:cubicBezTo>
                  <a:lnTo>
                    <a:pt x="2062" y="1887"/>
                  </a:lnTo>
                  <a:cubicBezTo>
                    <a:pt x="2109" y="1747"/>
                    <a:pt x="2144" y="1583"/>
                    <a:pt x="2144" y="1419"/>
                  </a:cubicBezTo>
                  <a:cubicBezTo>
                    <a:pt x="2144" y="633"/>
                    <a:pt x="1500" y="1"/>
                    <a:pt x="727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6"/>
            <p:cNvSpPr/>
            <p:nvPr/>
          </p:nvSpPr>
          <p:spPr>
            <a:xfrm>
              <a:off x="6223551" y="2991708"/>
              <a:ext cx="54495" cy="61605"/>
            </a:xfrm>
            <a:custGeom>
              <a:avLst/>
              <a:gdLst/>
              <a:ahLst/>
              <a:cxnLst/>
              <a:rect l="l" t="t" r="r" b="b"/>
              <a:pathLst>
                <a:path w="1441" h="1629" extrusionOk="0">
                  <a:moveTo>
                    <a:pt x="363" y="0"/>
                  </a:moveTo>
                  <a:cubicBezTo>
                    <a:pt x="234" y="0"/>
                    <a:pt x="117" y="24"/>
                    <a:pt x="0" y="71"/>
                  </a:cubicBezTo>
                  <a:lnTo>
                    <a:pt x="1289" y="1628"/>
                  </a:lnTo>
                  <a:cubicBezTo>
                    <a:pt x="1382" y="1476"/>
                    <a:pt x="1440" y="1289"/>
                    <a:pt x="1440" y="1089"/>
                  </a:cubicBezTo>
                  <a:cubicBezTo>
                    <a:pt x="1440" y="492"/>
                    <a:pt x="961" y="0"/>
                    <a:pt x="363" y="0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6"/>
            <p:cNvSpPr/>
            <p:nvPr/>
          </p:nvSpPr>
          <p:spPr>
            <a:xfrm>
              <a:off x="6263827" y="2991708"/>
              <a:ext cx="54079" cy="61605"/>
            </a:xfrm>
            <a:custGeom>
              <a:avLst/>
              <a:gdLst/>
              <a:ahLst/>
              <a:cxnLst/>
              <a:rect l="l" t="t" r="r" b="b"/>
              <a:pathLst>
                <a:path w="1430" h="1629" extrusionOk="0">
                  <a:moveTo>
                    <a:pt x="1078" y="0"/>
                  </a:moveTo>
                  <a:cubicBezTo>
                    <a:pt x="481" y="0"/>
                    <a:pt x="1" y="480"/>
                    <a:pt x="1" y="1078"/>
                  </a:cubicBezTo>
                  <a:cubicBezTo>
                    <a:pt x="1" y="1277"/>
                    <a:pt x="47" y="1464"/>
                    <a:pt x="141" y="1628"/>
                  </a:cubicBezTo>
                  <a:lnTo>
                    <a:pt x="1430" y="58"/>
                  </a:lnTo>
                  <a:cubicBezTo>
                    <a:pt x="1325" y="24"/>
                    <a:pt x="1208" y="0"/>
                    <a:pt x="1078" y="0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6"/>
            <p:cNvSpPr/>
            <p:nvPr/>
          </p:nvSpPr>
          <p:spPr>
            <a:xfrm>
              <a:off x="6261633" y="3050174"/>
              <a:ext cx="20421" cy="241049"/>
            </a:xfrm>
            <a:custGeom>
              <a:avLst/>
              <a:gdLst/>
              <a:ahLst/>
              <a:cxnLst/>
              <a:rect l="l" t="t" r="r" b="b"/>
              <a:pathLst>
                <a:path w="540" h="6374" extrusionOk="0">
                  <a:moveTo>
                    <a:pt x="282" y="1"/>
                  </a:moveTo>
                  <a:cubicBezTo>
                    <a:pt x="199" y="1"/>
                    <a:pt x="141" y="71"/>
                    <a:pt x="141" y="141"/>
                  </a:cubicBezTo>
                  <a:lnTo>
                    <a:pt x="0" y="6373"/>
                  </a:lnTo>
                  <a:lnTo>
                    <a:pt x="539" y="6373"/>
                  </a:lnTo>
                  <a:lnTo>
                    <a:pt x="410" y="141"/>
                  </a:lnTo>
                  <a:cubicBezTo>
                    <a:pt x="410" y="71"/>
                    <a:pt x="352" y="1"/>
                    <a:pt x="282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6"/>
            <p:cNvSpPr/>
            <p:nvPr/>
          </p:nvSpPr>
          <p:spPr>
            <a:xfrm>
              <a:off x="6263411" y="3071428"/>
              <a:ext cx="16867" cy="7148"/>
            </a:xfrm>
            <a:custGeom>
              <a:avLst/>
              <a:gdLst/>
              <a:ahLst/>
              <a:cxnLst/>
              <a:rect l="l" t="t" r="r" b="b"/>
              <a:pathLst>
                <a:path w="446" h="189" extrusionOk="0">
                  <a:moveTo>
                    <a:pt x="82" y="1"/>
                  </a:moveTo>
                  <a:cubicBezTo>
                    <a:pt x="35" y="1"/>
                    <a:pt x="0" y="48"/>
                    <a:pt x="0" y="95"/>
                  </a:cubicBezTo>
                  <a:cubicBezTo>
                    <a:pt x="0" y="141"/>
                    <a:pt x="35" y="188"/>
                    <a:pt x="82" y="188"/>
                  </a:cubicBezTo>
                  <a:lnTo>
                    <a:pt x="363" y="188"/>
                  </a:lnTo>
                  <a:cubicBezTo>
                    <a:pt x="410" y="188"/>
                    <a:pt x="445" y="141"/>
                    <a:pt x="445" y="95"/>
                  </a:cubicBezTo>
                  <a:cubicBezTo>
                    <a:pt x="445" y="48"/>
                    <a:pt x="410" y="1"/>
                    <a:pt x="363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6"/>
            <p:cNvSpPr/>
            <p:nvPr/>
          </p:nvSpPr>
          <p:spPr>
            <a:xfrm>
              <a:off x="6263411" y="3132125"/>
              <a:ext cx="16867" cy="7110"/>
            </a:xfrm>
            <a:custGeom>
              <a:avLst/>
              <a:gdLst/>
              <a:ahLst/>
              <a:cxnLst/>
              <a:rect l="l" t="t" r="r" b="b"/>
              <a:pathLst>
                <a:path w="446" h="188" extrusionOk="0">
                  <a:moveTo>
                    <a:pt x="82" y="0"/>
                  </a:moveTo>
                  <a:cubicBezTo>
                    <a:pt x="35" y="0"/>
                    <a:pt x="0" y="47"/>
                    <a:pt x="0" y="94"/>
                  </a:cubicBezTo>
                  <a:cubicBezTo>
                    <a:pt x="0" y="141"/>
                    <a:pt x="35" y="188"/>
                    <a:pt x="82" y="188"/>
                  </a:cubicBezTo>
                  <a:lnTo>
                    <a:pt x="363" y="188"/>
                  </a:lnTo>
                  <a:cubicBezTo>
                    <a:pt x="410" y="188"/>
                    <a:pt x="445" y="141"/>
                    <a:pt x="445" y="94"/>
                  </a:cubicBezTo>
                  <a:cubicBezTo>
                    <a:pt x="445" y="47"/>
                    <a:pt x="410" y="0"/>
                    <a:pt x="363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6"/>
            <p:cNvSpPr/>
            <p:nvPr/>
          </p:nvSpPr>
          <p:spPr>
            <a:xfrm>
              <a:off x="6259856" y="3193238"/>
              <a:ext cx="23976" cy="6694"/>
            </a:xfrm>
            <a:custGeom>
              <a:avLst/>
              <a:gdLst/>
              <a:ahLst/>
              <a:cxnLst/>
              <a:rect l="l" t="t" r="r" b="b"/>
              <a:pathLst>
                <a:path w="634" h="177" extrusionOk="0">
                  <a:moveTo>
                    <a:pt x="94" y="1"/>
                  </a:moveTo>
                  <a:cubicBezTo>
                    <a:pt x="47" y="1"/>
                    <a:pt x="1" y="36"/>
                    <a:pt x="1" y="95"/>
                  </a:cubicBezTo>
                  <a:cubicBezTo>
                    <a:pt x="1" y="141"/>
                    <a:pt x="47" y="177"/>
                    <a:pt x="94" y="177"/>
                  </a:cubicBezTo>
                  <a:lnTo>
                    <a:pt x="539" y="177"/>
                  </a:lnTo>
                  <a:cubicBezTo>
                    <a:pt x="586" y="177"/>
                    <a:pt x="633" y="141"/>
                    <a:pt x="633" y="95"/>
                  </a:cubicBezTo>
                  <a:cubicBezTo>
                    <a:pt x="633" y="36"/>
                    <a:pt x="586" y="1"/>
                    <a:pt x="539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6"/>
            <p:cNvSpPr/>
            <p:nvPr/>
          </p:nvSpPr>
          <p:spPr>
            <a:xfrm>
              <a:off x="6259856" y="3253973"/>
              <a:ext cx="23976" cy="7110"/>
            </a:xfrm>
            <a:custGeom>
              <a:avLst/>
              <a:gdLst/>
              <a:ahLst/>
              <a:cxnLst/>
              <a:rect l="l" t="t" r="r" b="b"/>
              <a:pathLst>
                <a:path w="634" h="188" extrusionOk="0">
                  <a:moveTo>
                    <a:pt x="94" y="0"/>
                  </a:moveTo>
                  <a:cubicBezTo>
                    <a:pt x="47" y="0"/>
                    <a:pt x="1" y="47"/>
                    <a:pt x="1" y="94"/>
                  </a:cubicBezTo>
                  <a:cubicBezTo>
                    <a:pt x="1" y="141"/>
                    <a:pt x="47" y="188"/>
                    <a:pt x="94" y="188"/>
                  </a:cubicBezTo>
                  <a:lnTo>
                    <a:pt x="539" y="188"/>
                  </a:lnTo>
                  <a:cubicBezTo>
                    <a:pt x="586" y="188"/>
                    <a:pt x="633" y="141"/>
                    <a:pt x="633" y="94"/>
                  </a:cubicBezTo>
                  <a:cubicBezTo>
                    <a:pt x="633" y="47"/>
                    <a:pt x="586" y="0"/>
                    <a:pt x="539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6"/>
            <p:cNvSpPr/>
            <p:nvPr/>
          </p:nvSpPr>
          <p:spPr>
            <a:xfrm>
              <a:off x="6181876" y="3016252"/>
              <a:ext cx="88644" cy="36154"/>
            </a:xfrm>
            <a:custGeom>
              <a:avLst/>
              <a:gdLst/>
              <a:ahLst/>
              <a:cxnLst/>
              <a:rect l="l" t="t" r="r" b="b"/>
              <a:pathLst>
                <a:path w="2344" h="956" extrusionOk="0">
                  <a:moveTo>
                    <a:pt x="1131" y="1"/>
                  </a:moveTo>
                  <a:cubicBezTo>
                    <a:pt x="812" y="1"/>
                    <a:pt x="492" y="124"/>
                    <a:pt x="246" y="370"/>
                  </a:cubicBezTo>
                  <a:cubicBezTo>
                    <a:pt x="141" y="476"/>
                    <a:pt x="59" y="593"/>
                    <a:pt x="1" y="721"/>
                  </a:cubicBezTo>
                  <a:lnTo>
                    <a:pt x="305" y="768"/>
                  </a:lnTo>
                  <a:lnTo>
                    <a:pt x="528" y="557"/>
                  </a:lnTo>
                  <a:lnTo>
                    <a:pt x="528" y="557"/>
                  </a:lnTo>
                  <a:lnTo>
                    <a:pt x="504" y="745"/>
                  </a:lnTo>
                  <a:lnTo>
                    <a:pt x="2285" y="956"/>
                  </a:lnTo>
                  <a:lnTo>
                    <a:pt x="2344" y="944"/>
                  </a:lnTo>
                  <a:cubicBezTo>
                    <a:pt x="2285" y="734"/>
                    <a:pt x="2180" y="534"/>
                    <a:pt x="2016" y="370"/>
                  </a:cubicBezTo>
                  <a:cubicBezTo>
                    <a:pt x="1770" y="124"/>
                    <a:pt x="1450" y="1"/>
                    <a:pt x="1131" y="1"/>
                  </a:cubicBezTo>
                  <a:close/>
                </a:path>
              </a:pathLst>
            </a:custGeom>
            <a:solidFill>
              <a:srgbClr val="E6D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6"/>
            <p:cNvSpPr/>
            <p:nvPr/>
          </p:nvSpPr>
          <p:spPr>
            <a:xfrm>
              <a:off x="6200936" y="3046619"/>
              <a:ext cx="71362" cy="62966"/>
            </a:xfrm>
            <a:custGeom>
              <a:avLst/>
              <a:gdLst/>
              <a:ahLst/>
              <a:cxnLst/>
              <a:rect l="l" t="t" r="r" b="b"/>
              <a:pathLst>
                <a:path w="1887" h="1665" extrusionOk="0">
                  <a:moveTo>
                    <a:pt x="1254" y="1"/>
                  </a:moveTo>
                  <a:cubicBezTo>
                    <a:pt x="562" y="1"/>
                    <a:pt x="0" y="551"/>
                    <a:pt x="0" y="1243"/>
                  </a:cubicBezTo>
                  <a:cubicBezTo>
                    <a:pt x="0" y="1394"/>
                    <a:pt x="24" y="1535"/>
                    <a:pt x="70" y="1664"/>
                  </a:cubicBezTo>
                  <a:lnTo>
                    <a:pt x="1887" y="165"/>
                  </a:lnTo>
                  <a:cubicBezTo>
                    <a:pt x="1699" y="59"/>
                    <a:pt x="1476" y="1"/>
                    <a:pt x="1254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6"/>
            <p:cNvSpPr/>
            <p:nvPr/>
          </p:nvSpPr>
          <p:spPr>
            <a:xfrm>
              <a:off x="6271390" y="3016252"/>
              <a:ext cx="88153" cy="35738"/>
            </a:xfrm>
            <a:custGeom>
              <a:avLst/>
              <a:gdLst/>
              <a:ahLst/>
              <a:cxnLst/>
              <a:rect l="l" t="t" r="r" b="b"/>
              <a:pathLst>
                <a:path w="2331" h="945" extrusionOk="0">
                  <a:moveTo>
                    <a:pt x="1208" y="1"/>
                  </a:moveTo>
                  <a:cubicBezTo>
                    <a:pt x="887" y="1"/>
                    <a:pt x="568" y="124"/>
                    <a:pt x="328" y="370"/>
                  </a:cubicBezTo>
                  <a:cubicBezTo>
                    <a:pt x="164" y="534"/>
                    <a:pt x="58" y="721"/>
                    <a:pt x="0" y="932"/>
                  </a:cubicBezTo>
                  <a:lnTo>
                    <a:pt x="58" y="944"/>
                  </a:lnTo>
                  <a:lnTo>
                    <a:pt x="1839" y="745"/>
                  </a:lnTo>
                  <a:lnTo>
                    <a:pt x="1815" y="557"/>
                  </a:lnTo>
                  <a:lnTo>
                    <a:pt x="2038" y="757"/>
                  </a:lnTo>
                  <a:lnTo>
                    <a:pt x="2331" y="710"/>
                  </a:lnTo>
                  <a:cubicBezTo>
                    <a:pt x="2273" y="581"/>
                    <a:pt x="2190" y="464"/>
                    <a:pt x="2097" y="370"/>
                  </a:cubicBezTo>
                  <a:cubicBezTo>
                    <a:pt x="1851" y="124"/>
                    <a:pt x="1528" y="1"/>
                    <a:pt x="1208" y="1"/>
                  </a:cubicBezTo>
                  <a:close/>
                </a:path>
              </a:pathLst>
            </a:custGeom>
            <a:solidFill>
              <a:srgbClr val="FAB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6"/>
            <p:cNvSpPr/>
            <p:nvPr/>
          </p:nvSpPr>
          <p:spPr>
            <a:xfrm>
              <a:off x="6269613" y="3046166"/>
              <a:ext cx="71324" cy="62966"/>
            </a:xfrm>
            <a:custGeom>
              <a:avLst/>
              <a:gdLst/>
              <a:ahLst/>
              <a:cxnLst/>
              <a:rect l="l" t="t" r="r" b="b"/>
              <a:pathLst>
                <a:path w="1886" h="1665" extrusionOk="0">
                  <a:moveTo>
                    <a:pt x="633" y="1"/>
                  </a:moveTo>
                  <a:cubicBezTo>
                    <a:pt x="399" y="1"/>
                    <a:pt x="188" y="71"/>
                    <a:pt x="0" y="177"/>
                  </a:cubicBezTo>
                  <a:lnTo>
                    <a:pt x="1816" y="1664"/>
                  </a:lnTo>
                  <a:cubicBezTo>
                    <a:pt x="1851" y="1536"/>
                    <a:pt x="1886" y="1395"/>
                    <a:pt x="1886" y="1255"/>
                  </a:cubicBezTo>
                  <a:cubicBezTo>
                    <a:pt x="1886" y="563"/>
                    <a:pt x="1324" y="1"/>
                    <a:pt x="633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6"/>
            <p:cNvSpPr/>
            <p:nvPr/>
          </p:nvSpPr>
          <p:spPr>
            <a:xfrm>
              <a:off x="5853167" y="2866306"/>
              <a:ext cx="77148" cy="87321"/>
            </a:xfrm>
            <a:custGeom>
              <a:avLst/>
              <a:gdLst/>
              <a:ahLst/>
              <a:cxnLst/>
              <a:rect l="l" t="t" r="r" b="b"/>
              <a:pathLst>
                <a:path w="2040" h="2309" extrusionOk="0">
                  <a:moveTo>
                    <a:pt x="516" y="1"/>
                  </a:moveTo>
                  <a:cubicBezTo>
                    <a:pt x="329" y="1"/>
                    <a:pt x="165" y="36"/>
                    <a:pt x="1" y="94"/>
                  </a:cubicBezTo>
                  <a:lnTo>
                    <a:pt x="1828" y="2309"/>
                  </a:lnTo>
                  <a:cubicBezTo>
                    <a:pt x="1969" y="2086"/>
                    <a:pt x="2039" y="1817"/>
                    <a:pt x="2039" y="1536"/>
                  </a:cubicBezTo>
                  <a:cubicBezTo>
                    <a:pt x="2039" y="692"/>
                    <a:pt x="1360" y="1"/>
                    <a:pt x="516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6"/>
            <p:cNvSpPr/>
            <p:nvPr/>
          </p:nvSpPr>
          <p:spPr>
            <a:xfrm>
              <a:off x="5910309" y="2865890"/>
              <a:ext cx="77110" cy="87283"/>
            </a:xfrm>
            <a:custGeom>
              <a:avLst/>
              <a:gdLst/>
              <a:ahLst/>
              <a:cxnLst/>
              <a:rect l="l" t="t" r="r" b="b"/>
              <a:pathLst>
                <a:path w="2039" h="2308" extrusionOk="0">
                  <a:moveTo>
                    <a:pt x="1523" y="0"/>
                  </a:moveTo>
                  <a:cubicBezTo>
                    <a:pt x="680" y="0"/>
                    <a:pt x="1" y="691"/>
                    <a:pt x="1" y="1534"/>
                  </a:cubicBezTo>
                  <a:cubicBezTo>
                    <a:pt x="1" y="1816"/>
                    <a:pt x="71" y="2086"/>
                    <a:pt x="211" y="2308"/>
                  </a:cubicBezTo>
                  <a:lnTo>
                    <a:pt x="2039" y="94"/>
                  </a:lnTo>
                  <a:cubicBezTo>
                    <a:pt x="1875" y="35"/>
                    <a:pt x="1711" y="0"/>
                    <a:pt x="1523" y="0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6"/>
            <p:cNvSpPr/>
            <p:nvPr/>
          </p:nvSpPr>
          <p:spPr>
            <a:xfrm>
              <a:off x="5907246" y="2949164"/>
              <a:ext cx="28779" cy="342059"/>
            </a:xfrm>
            <a:custGeom>
              <a:avLst/>
              <a:gdLst/>
              <a:ahLst/>
              <a:cxnLst/>
              <a:rect l="l" t="t" r="r" b="b"/>
              <a:pathLst>
                <a:path w="761" h="9045" extrusionOk="0">
                  <a:moveTo>
                    <a:pt x="398" y="1"/>
                  </a:moveTo>
                  <a:cubicBezTo>
                    <a:pt x="281" y="1"/>
                    <a:pt x="199" y="94"/>
                    <a:pt x="199" y="199"/>
                  </a:cubicBezTo>
                  <a:lnTo>
                    <a:pt x="0" y="9044"/>
                  </a:lnTo>
                  <a:lnTo>
                    <a:pt x="761" y="9044"/>
                  </a:lnTo>
                  <a:lnTo>
                    <a:pt x="586" y="199"/>
                  </a:lnTo>
                  <a:cubicBezTo>
                    <a:pt x="586" y="94"/>
                    <a:pt x="503" y="1"/>
                    <a:pt x="398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6"/>
            <p:cNvSpPr/>
            <p:nvPr/>
          </p:nvSpPr>
          <p:spPr>
            <a:xfrm>
              <a:off x="5909439" y="2979304"/>
              <a:ext cx="24392" cy="9757"/>
            </a:xfrm>
            <a:custGeom>
              <a:avLst/>
              <a:gdLst/>
              <a:ahLst/>
              <a:cxnLst/>
              <a:rect l="l" t="t" r="r" b="b"/>
              <a:pathLst>
                <a:path w="645" h="258" extrusionOk="0">
                  <a:moveTo>
                    <a:pt x="129" y="0"/>
                  </a:moveTo>
                  <a:cubicBezTo>
                    <a:pt x="59" y="0"/>
                    <a:pt x="0" y="58"/>
                    <a:pt x="0" y="129"/>
                  </a:cubicBezTo>
                  <a:cubicBezTo>
                    <a:pt x="0" y="199"/>
                    <a:pt x="59" y="258"/>
                    <a:pt x="129" y="258"/>
                  </a:cubicBezTo>
                  <a:lnTo>
                    <a:pt x="516" y="258"/>
                  </a:lnTo>
                  <a:cubicBezTo>
                    <a:pt x="586" y="258"/>
                    <a:pt x="645" y="199"/>
                    <a:pt x="645" y="129"/>
                  </a:cubicBezTo>
                  <a:cubicBezTo>
                    <a:pt x="645" y="58"/>
                    <a:pt x="586" y="0"/>
                    <a:pt x="516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6"/>
            <p:cNvSpPr/>
            <p:nvPr/>
          </p:nvSpPr>
          <p:spPr>
            <a:xfrm>
              <a:off x="5909439" y="3065679"/>
              <a:ext cx="24392" cy="9757"/>
            </a:xfrm>
            <a:custGeom>
              <a:avLst/>
              <a:gdLst/>
              <a:ahLst/>
              <a:cxnLst/>
              <a:rect l="l" t="t" r="r" b="b"/>
              <a:pathLst>
                <a:path w="645" h="258" extrusionOk="0">
                  <a:moveTo>
                    <a:pt x="129" y="0"/>
                  </a:moveTo>
                  <a:cubicBezTo>
                    <a:pt x="59" y="0"/>
                    <a:pt x="0" y="59"/>
                    <a:pt x="0" y="129"/>
                  </a:cubicBezTo>
                  <a:cubicBezTo>
                    <a:pt x="0" y="200"/>
                    <a:pt x="59" y="258"/>
                    <a:pt x="129" y="258"/>
                  </a:cubicBezTo>
                  <a:lnTo>
                    <a:pt x="516" y="258"/>
                  </a:lnTo>
                  <a:cubicBezTo>
                    <a:pt x="586" y="258"/>
                    <a:pt x="645" y="200"/>
                    <a:pt x="645" y="129"/>
                  </a:cubicBezTo>
                  <a:cubicBezTo>
                    <a:pt x="645" y="59"/>
                    <a:pt x="586" y="0"/>
                    <a:pt x="516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6"/>
            <p:cNvSpPr/>
            <p:nvPr/>
          </p:nvSpPr>
          <p:spPr>
            <a:xfrm>
              <a:off x="5904560" y="3152055"/>
              <a:ext cx="34149" cy="9795"/>
            </a:xfrm>
            <a:custGeom>
              <a:avLst/>
              <a:gdLst/>
              <a:ahLst/>
              <a:cxnLst/>
              <a:rect l="l" t="t" r="r" b="b"/>
              <a:pathLst>
                <a:path w="903" h="259" extrusionOk="0">
                  <a:moveTo>
                    <a:pt x="129" y="1"/>
                  </a:moveTo>
                  <a:cubicBezTo>
                    <a:pt x="59" y="1"/>
                    <a:pt x="1" y="59"/>
                    <a:pt x="1" y="129"/>
                  </a:cubicBezTo>
                  <a:cubicBezTo>
                    <a:pt x="1" y="200"/>
                    <a:pt x="59" y="259"/>
                    <a:pt x="129" y="259"/>
                  </a:cubicBezTo>
                  <a:lnTo>
                    <a:pt x="774" y="259"/>
                  </a:lnTo>
                  <a:cubicBezTo>
                    <a:pt x="844" y="259"/>
                    <a:pt x="902" y="200"/>
                    <a:pt x="902" y="129"/>
                  </a:cubicBezTo>
                  <a:cubicBezTo>
                    <a:pt x="902" y="59"/>
                    <a:pt x="844" y="1"/>
                    <a:pt x="774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6"/>
            <p:cNvSpPr/>
            <p:nvPr/>
          </p:nvSpPr>
          <p:spPr>
            <a:xfrm>
              <a:off x="5904560" y="3238430"/>
              <a:ext cx="34149" cy="9795"/>
            </a:xfrm>
            <a:custGeom>
              <a:avLst/>
              <a:gdLst/>
              <a:ahLst/>
              <a:cxnLst/>
              <a:rect l="l" t="t" r="r" b="b"/>
              <a:pathLst>
                <a:path w="903" h="259" extrusionOk="0">
                  <a:moveTo>
                    <a:pt x="129" y="1"/>
                  </a:moveTo>
                  <a:cubicBezTo>
                    <a:pt x="59" y="1"/>
                    <a:pt x="1" y="60"/>
                    <a:pt x="1" y="130"/>
                  </a:cubicBezTo>
                  <a:cubicBezTo>
                    <a:pt x="1" y="200"/>
                    <a:pt x="59" y="258"/>
                    <a:pt x="129" y="258"/>
                  </a:cubicBezTo>
                  <a:lnTo>
                    <a:pt x="774" y="258"/>
                  </a:lnTo>
                  <a:cubicBezTo>
                    <a:pt x="844" y="258"/>
                    <a:pt x="902" y="200"/>
                    <a:pt x="902" y="130"/>
                  </a:cubicBezTo>
                  <a:cubicBezTo>
                    <a:pt x="902" y="60"/>
                    <a:pt x="844" y="1"/>
                    <a:pt x="774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6"/>
            <p:cNvSpPr/>
            <p:nvPr/>
          </p:nvSpPr>
          <p:spPr>
            <a:xfrm>
              <a:off x="5794247" y="2901211"/>
              <a:ext cx="125403" cy="51091"/>
            </a:xfrm>
            <a:custGeom>
              <a:avLst/>
              <a:gdLst/>
              <a:ahLst/>
              <a:cxnLst/>
              <a:rect l="l" t="t" r="r" b="b"/>
              <a:pathLst>
                <a:path w="3316" h="1351" extrusionOk="0">
                  <a:moveTo>
                    <a:pt x="1594" y="0"/>
                  </a:moveTo>
                  <a:cubicBezTo>
                    <a:pt x="1140" y="0"/>
                    <a:pt x="686" y="173"/>
                    <a:pt x="341" y="519"/>
                  </a:cubicBezTo>
                  <a:cubicBezTo>
                    <a:pt x="200" y="671"/>
                    <a:pt x="83" y="835"/>
                    <a:pt x="0" y="1011"/>
                  </a:cubicBezTo>
                  <a:lnTo>
                    <a:pt x="422" y="1081"/>
                  </a:lnTo>
                  <a:lnTo>
                    <a:pt x="739" y="788"/>
                  </a:lnTo>
                  <a:lnTo>
                    <a:pt x="715" y="1058"/>
                  </a:lnTo>
                  <a:lnTo>
                    <a:pt x="3234" y="1350"/>
                  </a:lnTo>
                  <a:lnTo>
                    <a:pt x="3316" y="1327"/>
                  </a:lnTo>
                  <a:cubicBezTo>
                    <a:pt x="3234" y="1034"/>
                    <a:pt x="3082" y="753"/>
                    <a:pt x="2847" y="519"/>
                  </a:cubicBezTo>
                  <a:cubicBezTo>
                    <a:pt x="2502" y="173"/>
                    <a:pt x="2048" y="0"/>
                    <a:pt x="1594" y="0"/>
                  </a:cubicBezTo>
                  <a:close/>
                </a:path>
              </a:pathLst>
            </a:custGeom>
            <a:solidFill>
              <a:srgbClr val="E6D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6"/>
            <p:cNvSpPr/>
            <p:nvPr/>
          </p:nvSpPr>
          <p:spPr>
            <a:xfrm>
              <a:off x="5821286" y="2943869"/>
              <a:ext cx="101048" cy="89514"/>
            </a:xfrm>
            <a:custGeom>
              <a:avLst/>
              <a:gdLst/>
              <a:ahLst/>
              <a:cxnLst/>
              <a:rect l="l" t="t" r="r" b="b"/>
              <a:pathLst>
                <a:path w="2672" h="2367" extrusionOk="0">
                  <a:moveTo>
                    <a:pt x="1769" y="0"/>
                  </a:moveTo>
                  <a:cubicBezTo>
                    <a:pt x="785" y="0"/>
                    <a:pt x="0" y="797"/>
                    <a:pt x="0" y="1768"/>
                  </a:cubicBezTo>
                  <a:cubicBezTo>
                    <a:pt x="0" y="1979"/>
                    <a:pt x="35" y="2179"/>
                    <a:pt x="94" y="2366"/>
                  </a:cubicBezTo>
                  <a:lnTo>
                    <a:pt x="2671" y="246"/>
                  </a:lnTo>
                  <a:cubicBezTo>
                    <a:pt x="2401" y="94"/>
                    <a:pt x="2097" y="0"/>
                    <a:pt x="1769" y="0"/>
                  </a:cubicBezTo>
                  <a:close/>
                </a:path>
              </a:pathLst>
            </a:custGeom>
            <a:solidFill>
              <a:srgbClr val="FAB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6"/>
            <p:cNvSpPr/>
            <p:nvPr/>
          </p:nvSpPr>
          <p:spPr>
            <a:xfrm>
              <a:off x="5920935" y="2900757"/>
              <a:ext cx="125441" cy="51091"/>
            </a:xfrm>
            <a:custGeom>
              <a:avLst/>
              <a:gdLst/>
              <a:ahLst/>
              <a:cxnLst/>
              <a:rect l="l" t="t" r="r" b="b"/>
              <a:pathLst>
                <a:path w="3317" h="1351" extrusionOk="0">
                  <a:moveTo>
                    <a:pt x="1723" y="1"/>
                  </a:moveTo>
                  <a:cubicBezTo>
                    <a:pt x="1269" y="1"/>
                    <a:pt x="815" y="173"/>
                    <a:pt x="469" y="519"/>
                  </a:cubicBezTo>
                  <a:cubicBezTo>
                    <a:pt x="235" y="753"/>
                    <a:pt x="83" y="1034"/>
                    <a:pt x="1" y="1328"/>
                  </a:cubicBezTo>
                  <a:lnTo>
                    <a:pt x="83" y="1351"/>
                  </a:lnTo>
                  <a:lnTo>
                    <a:pt x="2601" y="1058"/>
                  </a:lnTo>
                  <a:lnTo>
                    <a:pt x="2578" y="789"/>
                  </a:lnTo>
                  <a:lnTo>
                    <a:pt x="2895" y="1081"/>
                  </a:lnTo>
                  <a:lnTo>
                    <a:pt x="3316" y="1011"/>
                  </a:lnTo>
                  <a:cubicBezTo>
                    <a:pt x="3234" y="836"/>
                    <a:pt x="3117" y="672"/>
                    <a:pt x="2976" y="519"/>
                  </a:cubicBezTo>
                  <a:cubicBezTo>
                    <a:pt x="2631" y="173"/>
                    <a:pt x="2177" y="1"/>
                    <a:pt x="1723" y="1"/>
                  </a:cubicBezTo>
                  <a:close/>
                </a:path>
              </a:pathLst>
            </a:custGeom>
            <a:solidFill>
              <a:srgbClr val="E6D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6"/>
            <p:cNvSpPr/>
            <p:nvPr/>
          </p:nvSpPr>
          <p:spPr>
            <a:xfrm>
              <a:off x="5918288" y="2943378"/>
              <a:ext cx="101048" cy="89552"/>
            </a:xfrm>
            <a:custGeom>
              <a:avLst/>
              <a:gdLst/>
              <a:ahLst/>
              <a:cxnLst/>
              <a:rect l="l" t="t" r="r" b="b"/>
              <a:pathLst>
                <a:path w="2672" h="2368" extrusionOk="0">
                  <a:moveTo>
                    <a:pt x="903" y="1"/>
                  </a:moveTo>
                  <a:cubicBezTo>
                    <a:pt x="575" y="1"/>
                    <a:pt x="270" y="95"/>
                    <a:pt x="0" y="247"/>
                  </a:cubicBezTo>
                  <a:lnTo>
                    <a:pt x="2578" y="2367"/>
                  </a:lnTo>
                  <a:cubicBezTo>
                    <a:pt x="2637" y="2180"/>
                    <a:pt x="2671" y="1981"/>
                    <a:pt x="2671" y="1781"/>
                  </a:cubicBezTo>
                  <a:cubicBezTo>
                    <a:pt x="2671" y="797"/>
                    <a:pt x="1887" y="1"/>
                    <a:pt x="903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6"/>
            <p:cNvSpPr/>
            <p:nvPr/>
          </p:nvSpPr>
          <p:spPr>
            <a:xfrm>
              <a:off x="6183654" y="3092719"/>
              <a:ext cx="36380" cy="40767"/>
            </a:xfrm>
            <a:custGeom>
              <a:avLst/>
              <a:gdLst/>
              <a:ahLst/>
              <a:cxnLst/>
              <a:rect l="l" t="t" r="r" b="b"/>
              <a:pathLst>
                <a:path w="962" h="1078" extrusionOk="0">
                  <a:moveTo>
                    <a:pt x="246" y="0"/>
                  </a:moveTo>
                  <a:cubicBezTo>
                    <a:pt x="165" y="0"/>
                    <a:pt x="82" y="11"/>
                    <a:pt x="1" y="35"/>
                  </a:cubicBezTo>
                  <a:lnTo>
                    <a:pt x="855" y="1078"/>
                  </a:lnTo>
                  <a:cubicBezTo>
                    <a:pt x="926" y="972"/>
                    <a:pt x="961" y="844"/>
                    <a:pt x="961" y="714"/>
                  </a:cubicBezTo>
                  <a:cubicBezTo>
                    <a:pt x="961" y="316"/>
                    <a:pt x="645" y="0"/>
                    <a:pt x="246" y="0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6"/>
            <p:cNvSpPr/>
            <p:nvPr/>
          </p:nvSpPr>
          <p:spPr>
            <a:xfrm>
              <a:off x="6210655" y="3092719"/>
              <a:ext cx="35964" cy="40767"/>
            </a:xfrm>
            <a:custGeom>
              <a:avLst/>
              <a:gdLst/>
              <a:ahLst/>
              <a:cxnLst/>
              <a:rect l="l" t="t" r="r" b="b"/>
              <a:pathLst>
                <a:path w="951" h="1078" extrusionOk="0">
                  <a:moveTo>
                    <a:pt x="716" y="0"/>
                  </a:moveTo>
                  <a:cubicBezTo>
                    <a:pt x="318" y="0"/>
                    <a:pt x="1" y="316"/>
                    <a:pt x="1" y="714"/>
                  </a:cubicBezTo>
                  <a:cubicBezTo>
                    <a:pt x="1" y="844"/>
                    <a:pt x="36" y="972"/>
                    <a:pt x="95" y="1078"/>
                  </a:cubicBezTo>
                  <a:lnTo>
                    <a:pt x="950" y="35"/>
                  </a:lnTo>
                  <a:cubicBezTo>
                    <a:pt x="880" y="11"/>
                    <a:pt x="797" y="0"/>
                    <a:pt x="716" y="0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6"/>
            <p:cNvSpPr/>
            <p:nvPr/>
          </p:nvSpPr>
          <p:spPr>
            <a:xfrm>
              <a:off x="6209370" y="3131671"/>
              <a:ext cx="13312" cy="159552"/>
            </a:xfrm>
            <a:custGeom>
              <a:avLst/>
              <a:gdLst/>
              <a:ahLst/>
              <a:cxnLst/>
              <a:rect l="l" t="t" r="r" b="b"/>
              <a:pathLst>
                <a:path w="352" h="4219" extrusionOk="0">
                  <a:moveTo>
                    <a:pt x="175" y="1"/>
                  </a:moveTo>
                  <a:cubicBezTo>
                    <a:pt x="129" y="1"/>
                    <a:pt x="82" y="36"/>
                    <a:pt x="82" y="82"/>
                  </a:cubicBezTo>
                  <a:lnTo>
                    <a:pt x="0" y="4218"/>
                  </a:lnTo>
                  <a:lnTo>
                    <a:pt x="352" y="4218"/>
                  </a:lnTo>
                  <a:lnTo>
                    <a:pt x="269" y="82"/>
                  </a:lnTo>
                  <a:cubicBezTo>
                    <a:pt x="269" y="36"/>
                    <a:pt x="222" y="1"/>
                    <a:pt x="175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6"/>
            <p:cNvSpPr/>
            <p:nvPr/>
          </p:nvSpPr>
          <p:spPr>
            <a:xfrm>
              <a:off x="6210239" y="3145399"/>
              <a:ext cx="11081" cy="4462"/>
            </a:xfrm>
            <a:custGeom>
              <a:avLst/>
              <a:gdLst/>
              <a:ahLst/>
              <a:cxnLst/>
              <a:rect l="l" t="t" r="r" b="b"/>
              <a:pathLst>
                <a:path w="293" h="118" extrusionOk="0">
                  <a:moveTo>
                    <a:pt x="59" y="1"/>
                  </a:moveTo>
                  <a:cubicBezTo>
                    <a:pt x="24" y="1"/>
                    <a:pt x="1" y="24"/>
                    <a:pt x="1" y="60"/>
                  </a:cubicBezTo>
                  <a:cubicBezTo>
                    <a:pt x="1" y="94"/>
                    <a:pt x="24" y="118"/>
                    <a:pt x="59" y="118"/>
                  </a:cubicBezTo>
                  <a:lnTo>
                    <a:pt x="235" y="118"/>
                  </a:lnTo>
                  <a:cubicBezTo>
                    <a:pt x="270" y="118"/>
                    <a:pt x="293" y="94"/>
                    <a:pt x="293" y="60"/>
                  </a:cubicBezTo>
                  <a:cubicBezTo>
                    <a:pt x="293" y="24"/>
                    <a:pt x="270" y="1"/>
                    <a:pt x="235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6"/>
            <p:cNvSpPr/>
            <p:nvPr/>
          </p:nvSpPr>
          <p:spPr>
            <a:xfrm>
              <a:off x="6210239" y="3185750"/>
              <a:ext cx="11081" cy="4462"/>
            </a:xfrm>
            <a:custGeom>
              <a:avLst/>
              <a:gdLst/>
              <a:ahLst/>
              <a:cxnLst/>
              <a:rect l="l" t="t" r="r" b="b"/>
              <a:pathLst>
                <a:path w="293" h="118" extrusionOk="0">
                  <a:moveTo>
                    <a:pt x="59" y="0"/>
                  </a:moveTo>
                  <a:cubicBezTo>
                    <a:pt x="24" y="0"/>
                    <a:pt x="1" y="35"/>
                    <a:pt x="1" y="58"/>
                  </a:cubicBezTo>
                  <a:cubicBezTo>
                    <a:pt x="1" y="94"/>
                    <a:pt x="24" y="117"/>
                    <a:pt x="59" y="117"/>
                  </a:cubicBezTo>
                  <a:lnTo>
                    <a:pt x="235" y="117"/>
                  </a:lnTo>
                  <a:cubicBezTo>
                    <a:pt x="270" y="117"/>
                    <a:pt x="293" y="94"/>
                    <a:pt x="293" y="58"/>
                  </a:cubicBezTo>
                  <a:cubicBezTo>
                    <a:pt x="293" y="35"/>
                    <a:pt x="270" y="0"/>
                    <a:pt x="235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6"/>
            <p:cNvSpPr/>
            <p:nvPr/>
          </p:nvSpPr>
          <p:spPr>
            <a:xfrm>
              <a:off x="6208008" y="3226026"/>
              <a:ext cx="15581" cy="4916"/>
            </a:xfrm>
            <a:custGeom>
              <a:avLst/>
              <a:gdLst/>
              <a:ahLst/>
              <a:cxnLst/>
              <a:rect l="l" t="t" r="r" b="b"/>
              <a:pathLst>
                <a:path w="412" h="130" extrusionOk="0">
                  <a:moveTo>
                    <a:pt x="60" y="1"/>
                  </a:moveTo>
                  <a:cubicBezTo>
                    <a:pt x="24" y="1"/>
                    <a:pt x="1" y="36"/>
                    <a:pt x="1" y="60"/>
                  </a:cubicBezTo>
                  <a:cubicBezTo>
                    <a:pt x="1" y="94"/>
                    <a:pt x="24" y="130"/>
                    <a:pt x="60" y="130"/>
                  </a:cubicBezTo>
                  <a:lnTo>
                    <a:pt x="352" y="130"/>
                  </a:lnTo>
                  <a:cubicBezTo>
                    <a:pt x="388" y="130"/>
                    <a:pt x="411" y="94"/>
                    <a:pt x="411" y="60"/>
                  </a:cubicBezTo>
                  <a:cubicBezTo>
                    <a:pt x="411" y="36"/>
                    <a:pt x="388" y="1"/>
                    <a:pt x="352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6"/>
            <p:cNvSpPr/>
            <p:nvPr/>
          </p:nvSpPr>
          <p:spPr>
            <a:xfrm>
              <a:off x="6208008" y="3266377"/>
              <a:ext cx="15581" cy="4878"/>
            </a:xfrm>
            <a:custGeom>
              <a:avLst/>
              <a:gdLst/>
              <a:ahLst/>
              <a:cxnLst/>
              <a:rect l="l" t="t" r="r" b="b"/>
              <a:pathLst>
                <a:path w="412" h="129" extrusionOk="0">
                  <a:moveTo>
                    <a:pt x="60" y="0"/>
                  </a:moveTo>
                  <a:cubicBezTo>
                    <a:pt x="24" y="0"/>
                    <a:pt x="1" y="35"/>
                    <a:pt x="1" y="70"/>
                  </a:cubicBezTo>
                  <a:cubicBezTo>
                    <a:pt x="1" y="94"/>
                    <a:pt x="24" y="129"/>
                    <a:pt x="60" y="129"/>
                  </a:cubicBezTo>
                  <a:lnTo>
                    <a:pt x="352" y="129"/>
                  </a:lnTo>
                  <a:cubicBezTo>
                    <a:pt x="388" y="129"/>
                    <a:pt x="411" y="94"/>
                    <a:pt x="411" y="70"/>
                  </a:cubicBezTo>
                  <a:cubicBezTo>
                    <a:pt x="411" y="35"/>
                    <a:pt x="388" y="0"/>
                    <a:pt x="352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6"/>
            <p:cNvSpPr/>
            <p:nvPr/>
          </p:nvSpPr>
          <p:spPr>
            <a:xfrm>
              <a:off x="6156198" y="3108980"/>
              <a:ext cx="58504" cy="23636"/>
            </a:xfrm>
            <a:custGeom>
              <a:avLst/>
              <a:gdLst/>
              <a:ahLst/>
              <a:cxnLst/>
              <a:rect l="l" t="t" r="r" b="b"/>
              <a:pathLst>
                <a:path w="1547" h="625" extrusionOk="0">
                  <a:moveTo>
                    <a:pt x="750" y="0"/>
                  </a:moveTo>
                  <a:cubicBezTo>
                    <a:pt x="539" y="0"/>
                    <a:pt x="328" y="79"/>
                    <a:pt x="164" y="237"/>
                  </a:cubicBezTo>
                  <a:cubicBezTo>
                    <a:pt x="94" y="308"/>
                    <a:pt x="47" y="390"/>
                    <a:pt x="0" y="472"/>
                  </a:cubicBezTo>
                  <a:lnTo>
                    <a:pt x="199" y="507"/>
                  </a:lnTo>
                  <a:lnTo>
                    <a:pt x="352" y="367"/>
                  </a:lnTo>
                  <a:lnTo>
                    <a:pt x="340" y="495"/>
                  </a:lnTo>
                  <a:lnTo>
                    <a:pt x="1511" y="624"/>
                  </a:lnTo>
                  <a:lnTo>
                    <a:pt x="1547" y="624"/>
                  </a:lnTo>
                  <a:cubicBezTo>
                    <a:pt x="1511" y="484"/>
                    <a:pt x="1441" y="354"/>
                    <a:pt x="1336" y="237"/>
                  </a:cubicBezTo>
                  <a:cubicBezTo>
                    <a:pt x="1172" y="79"/>
                    <a:pt x="961" y="0"/>
                    <a:pt x="750" y="0"/>
                  </a:cubicBezTo>
                  <a:close/>
                </a:path>
              </a:pathLst>
            </a:custGeom>
            <a:solidFill>
              <a:srgbClr val="FAB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6"/>
            <p:cNvSpPr/>
            <p:nvPr/>
          </p:nvSpPr>
          <p:spPr>
            <a:xfrm>
              <a:off x="6169018" y="3129024"/>
              <a:ext cx="47007" cy="41675"/>
            </a:xfrm>
            <a:custGeom>
              <a:avLst/>
              <a:gdLst/>
              <a:ahLst/>
              <a:cxnLst/>
              <a:rect l="l" t="t" r="r" b="b"/>
              <a:pathLst>
                <a:path w="1243" h="1102" extrusionOk="0">
                  <a:moveTo>
                    <a:pt x="821" y="1"/>
                  </a:moveTo>
                  <a:cubicBezTo>
                    <a:pt x="364" y="1"/>
                    <a:pt x="1" y="363"/>
                    <a:pt x="1" y="821"/>
                  </a:cubicBezTo>
                  <a:cubicBezTo>
                    <a:pt x="1" y="926"/>
                    <a:pt x="13" y="1019"/>
                    <a:pt x="48" y="1102"/>
                  </a:cubicBezTo>
                  <a:lnTo>
                    <a:pt x="1242" y="106"/>
                  </a:lnTo>
                  <a:cubicBezTo>
                    <a:pt x="1125" y="35"/>
                    <a:pt x="973" y="1"/>
                    <a:pt x="821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6"/>
            <p:cNvSpPr/>
            <p:nvPr/>
          </p:nvSpPr>
          <p:spPr>
            <a:xfrm>
              <a:off x="6215572" y="3108980"/>
              <a:ext cx="58504" cy="23636"/>
            </a:xfrm>
            <a:custGeom>
              <a:avLst/>
              <a:gdLst/>
              <a:ahLst/>
              <a:cxnLst/>
              <a:rect l="l" t="t" r="r" b="b"/>
              <a:pathLst>
                <a:path w="1547" h="625" extrusionOk="0">
                  <a:moveTo>
                    <a:pt x="801" y="0"/>
                  </a:moveTo>
                  <a:cubicBezTo>
                    <a:pt x="589" y="0"/>
                    <a:pt x="375" y="79"/>
                    <a:pt x="211" y="237"/>
                  </a:cubicBezTo>
                  <a:cubicBezTo>
                    <a:pt x="105" y="343"/>
                    <a:pt x="35" y="484"/>
                    <a:pt x="0" y="612"/>
                  </a:cubicBezTo>
                  <a:lnTo>
                    <a:pt x="35" y="624"/>
                  </a:lnTo>
                  <a:lnTo>
                    <a:pt x="1218" y="484"/>
                  </a:lnTo>
                  <a:lnTo>
                    <a:pt x="1206" y="367"/>
                  </a:lnTo>
                  <a:lnTo>
                    <a:pt x="1347" y="495"/>
                  </a:lnTo>
                  <a:lnTo>
                    <a:pt x="1546" y="472"/>
                  </a:lnTo>
                  <a:cubicBezTo>
                    <a:pt x="1511" y="390"/>
                    <a:pt x="1453" y="308"/>
                    <a:pt x="1382" y="237"/>
                  </a:cubicBezTo>
                  <a:cubicBezTo>
                    <a:pt x="1224" y="79"/>
                    <a:pt x="1013" y="0"/>
                    <a:pt x="801" y="0"/>
                  </a:cubicBezTo>
                  <a:close/>
                </a:path>
              </a:pathLst>
            </a:custGeom>
            <a:solidFill>
              <a:srgbClr val="E6D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6"/>
            <p:cNvSpPr/>
            <p:nvPr/>
          </p:nvSpPr>
          <p:spPr>
            <a:xfrm>
              <a:off x="6214210" y="3128570"/>
              <a:ext cx="47461" cy="42129"/>
            </a:xfrm>
            <a:custGeom>
              <a:avLst/>
              <a:gdLst/>
              <a:ahLst/>
              <a:cxnLst/>
              <a:rect l="l" t="t" r="r" b="b"/>
              <a:pathLst>
                <a:path w="1255" h="1114" extrusionOk="0">
                  <a:moveTo>
                    <a:pt x="422" y="0"/>
                  </a:moveTo>
                  <a:cubicBezTo>
                    <a:pt x="270" y="0"/>
                    <a:pt x="130" y="47"/>
                    <a:pt x="1" y="118"/>
                  </a:cubicBezTo>
                  <a:lnTo>
                    <a:pt x="1208" y="1114"/>
                  </a:lnTo>
                  <a:cubicBezTo>
                    <a:pt x="1231" y="1020"/>
                    <a:pt x="1254" y="926"/>
                    <a:pt x="1254" y="833"/>
                  </a:cubicBezTo>
                  <a:cubicBezTo>
                    <a:pt x="1254" y="375"/>
                    <a:pt x="880" y="0"/>
                    <a:pt x="422" y="0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6"/>
            <p:cNvSpPr/>
            <p:nvPr/>
          </p:nvSpPr>
          <p:spPr>
            <a:xfrm>
              <a:off x="5669298" y="3285853"/>
              <a:ext cx="2080000" cy="93485"/>
            </a:xfrm>
            <a:custGeom>
              <a:avLst/>
              <a:gdLst/>
              <a:ahLst/>
              <a:cxnLst/>
              <a:rect l="l" t="t" r="r" b="b"/>
              <a:pathLst>
                <a:path w="55001" h="2472" extrusionOk="0">
                  <a:moveTo>
                    <a:pt x="2473" y="1"/>
                  </a:moveTo>
                  <a:cubicBezTo>
                    <a:pt x="610" y="1"/>
                    <a:pt x="1" y="2390"/>
                    <a:pt x="1" y="2390"/>
                  </a:cubicBezTo>
                  <a:lnTo>
                    <a:pt x="24402" y="2461"/>
                  </a:lnTo>
                  <a:lnTo>
                    <a:pt x="24402" y="2472"/>
                  </a:lnTo>
                  <a:lnTo>
                    <a:pt x="27495" y="2461"/>
                  </a:lnTo>
                  <a:lnTo>
                    <a:pt x="30587" y="2472"/>
                  </a:lnTo>
                  <a:lnTo>
                    <a:pt x="30587" y="2461"/>
                  </a:lnTo>
                  <a:lnTo>
                    <a:pt x="55000" y="2390"/>
                  </a:lnTo>
                  <a:cubicBezTo>
                    <a:pt x="55000" y="2390"/>
                    <a:pt x="54379" y="1"/>
                    <a:pt x="52528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6"/>
            <p:cNvSpPr/>
            <p:nvPr/>
          </p:nvSpPr>
          <p:spPr>
            <a:xfrm>
              <a:off x="5744214" y="3328814"/>
              <a:ext cx="13312" cy="13312"/>
            </a:xfrm>
            <a:custGeom>
              <a:avLst/>
              <a:gdLst/>
              <a:ahLst/>
              <a:cxnLst/>
              <a:rect l="l" t="t" r="r" b="b"/>
              <a:pathLst>
                <a:path w="352" h="352" extrusionOk="0">
                  <a:moveTo>
                    <a:pt x="175" y="0"/>
                  </a:moveTo>
                  <a:cubicBezTo>
                    <a:pt x="82" y="0"/>
                    <a:pt x="0" y="83"/>
                    <a:pt x="0" y="177"/>
                  </a:cubicBezTo>
                  <a:cubicBezTo>
                    <a:pt x="0" y="270"/>
                    <a:pt x="82" y="352"/>
                    <a:pt x="175" y="352"/>
                  </a:cubicBezTo>
                  <a:cubicBezTo>
                    <a:pt x="269" y="352"/>
                    <a:pt x="352" y="270"/>
                    <a:pt x="352" y="177"/>
                  </a:cubicBezTo>
                  <a:cubicBezTo>
                    <a:pt x="352" y="83"/>
                    <a:pt x="269" y="0"/>
                    <a:pt x="175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6"/>
            <p:cNvSpPr/>
            <p:nvPr/>
          </p:nvSpPr>
          <p:spPr>
            <a:xfrm>
              <a:off x="5826127" y="3337663"/>
              <a:ext cx="13350" cy="13350"/>
            </a:xfrm>
            <a:custGeom>
              <a:avLst/>
              <a:gdLst/>
              <a:ahLst/>
              <a:cxnLst/>
              <a:rect l="l" t="t" r="r" b="b"/>
              <a:pathLst>
                <a:path w="353" h="353" extrusionOk="0">
                  <a:moveTo>
                    <a:pt x="177" y="1"/>
                  </a:moveTo>
                  <a:cubicBezTo>
                    <a:pt x="83" y="1"/>
                    <a:pt x="1" y="83"/>
                    <a:pt x="1" y="177"/>
                  </a:cubicBezTo>
                  <a:cubicBezTo>
                    <a:pt x="1" y="271"/>
                    <a:pt x="83" y="352"/>
                    <a:pt x="177" y="352"/>
                  </a:cubicBezTo>
                  <a:cubicBezTo>
                    <a:pt x="271" y="352"/>
                    <a:pt x="352" y="271"/>
                    <a:pt x="352" y="177"/>
                  </a:cubicBezTo>
                  <a:cubicBezTo>
                    <a:pt x="352" y="83"/>
                    <a:pt x="271" y="1"/>
                    <a:pt x="177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6"/>
            <p:cNvSpPr/>
            <p:nvPr/>
          </p:nvSpPr>
          <p:spPr>
            <a:xfrm>
              <a:off x="7140550" y="3317733"/>
              <a:ext cx="13350" cy="13350"/>
            </a:xfrm>
            <a:custGeom>
              <a:avLst/>
              <a:gdLst/>
              <a:ahLst/>
              <a:cxnLst/>
              <a:rect l="l" t="t" r="r" b="b"/>
              <a:pathLst>
                <a:path w="353" h="353" extrusionOk="0">
                  <a:moveTo>
                    <a:pt x="176" y="1"/>
                  </a:moveTo>
                  <a:cubicBezTo>
                    <a:pt x="82" y="1"/>
                    <a:pt x="1" y="83"/>
                    <a:pt x="1" y="176"/>
                  </a:cubicBezTo>
                  <a:cubicBezTo>
                    <a:pt x="1" y="270"/>
                    <a:pt x="82" y="352"/>
                    <a:pt x="176" y="352"/>
                  </a:cubicBezTo>
                  <a:cubicBezTo>
                    <a:pt x="270" y="352"/>
                    <a:pt x="352" y="270"/>
                    <a:pt x="352" y="176"/>
                  </a:cubicBezTo>
                  <a:cubicBezTo>
                    <a:pt x="352" y="83"/>
                    <a:pt x="270" y="1"/>
                    <a:pt x="176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6"/>
            <p:cNvSpPr/>
            <p:nvPr/>
          </p:nvSpPr>
          <p:spPr>
            <a:xfrm>
              <a:off x="7191074" y="3305329"/>
              <a:ext cx="13312" cy="13350"/>
            </a:xfrm>
            <a:custGeom>
              <a:avLst/>
              <a:gdLst/>
              <a:ahLst/>
              <a:cxnLst/>
              <a:rect l="l" t="t" r="r" b="b"/>
              <a:pathLst>
                <a:path w="352" h="353" extrusionOk="0">
                  <a:moveTo>
                    <a:pt x="175" y="1"/>
                  </a:moveTo>
                  <a:cubicBezTo>
                    <a:pt x="82" y="1"/>
                    <a:pt x="0" y="83"/>
                    <a:pt x="0" y="176"/>
                  </a:cubicBezTo>
                  <a:cubicBezTo>
                    <a:pt x="0" y="270"/>
                    <a:pt x="82" y="352"/>
                    <a:pt x="175" y="352"/>
                  </a:cubicBezTo>
                  <a:cubicBezTo>
                    <a:pt x="269" y="352"/>
                    <a:pt x="352" y="270"/>
                    <a:pt x="352" y="176"/>
                  </a:cubicBezTo>
                  <a:cubicBezTo>
                    <a:pt x="352" y="83"/>
                    <a:pt x="269" y="1"/>
                    <a:pt x="175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6"/>
            <p:cNvSpPr/>
            <p:nvPr/>
          </p:nvSpPr>
          <p:spPr>
            <a:xfrm>
              <a:off x="7676121" y="3340310"/>
              <a:ext cx="13350" cy="13350"/>
            </a:xfrm>
            <a:custGeom>
              <a:avLst/>
              <a:gdLst/>
              <a:ahLst/>
              <a:cxnLst/>
              <a:rect l="l" t="t" r="r" b="b"/>
              <a:pathLst>
                <a:path w="353" h="353" extrusionOk="0">
                  <a:moveTo>
                    <a:pt x="177" y="1"/>
                  </a:moveTo>
                  <a:cubicBezTo>
                    <a:pt x="71" y="1"/>
                    <a:pt x="1" y="83"/>
                    <a:pt x="1" y="177"/>
                  </a:cubicBezTo>
                  <a:cubicBezTo>
                    <a:pt x="1" y="282"/>
                    <a:pt x="71" y="352"/>
                    <a:pt x="177" y="352"/>
                  </a:cubicBezTo>
                  <a:cubicBezTo>
                    <a:pt x="271" y="352"/>
                    <a:pt x="352" y="282"/>
                    <a:pt x="352" y="177"/>
                  </a:cubicBezTo>
                  <a:cubicBezTo>
                    <a:pt x="352" y="83"/>
                    <a:pt x="271" y="1"/>
                    <a:pt x="177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6"/>
            <p:cNvSpPr/>
            <p:nvPr/>
          </p:nvSpPr>
          <p:spPr>
            <a:xfrm>
              <a:off x="7620756" y="3337663"/>
              <a:ext cx="12896" cy="13350"/>
            </a:xfrm>
            <a:custGeom>
              <a:avLst/>
              <a:gdLst/>
              <a:ahLst/>
              <a:cxnLst/>
              <a:rect l="l" t="t" r="r" b="b"/>
              <a:pathLst>
                <a:path w="341" h="353" extrusionOk="0">
                  <a:moveTo>
                    <a:pt x="165" y="1"/>
                  </a:moveTo>
                  <a:cubicBezTo>
                    <a:pt x="71" y="1"/>
                    <a:pt x="1" y="83"/>
                    <a:pt x="1" y="177"/>
                  </a:cubicBezTo>
                  <a:cubicBezTo>
                    <a:pt x="1" y="271"/>
                    <a:pt x="71" y="352"/>
                    <a:pt x="165" y="352"/>
                  </a:cubicBezTo>
                  <a:cubicBezTo>
                    <a:pt x="270" y="352"/>
                    <a:pt x="340" y="271"/>
                    <a:pt x="340" y="177"/>
                  </a:cubicBezTo>
                  <a:cubicBezTo>
                    <a:pt x="340" y="83"/>
                    <a:pt x="270" y="1"/>
                    <a:pt x="165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6"/>
            <p:cNvSpPr/>
            <p:nvPr/>
          </p:nvSpPr>
          <p:spPr>
            <a:xfrm>
              <a:off x="7646888" y="3305329"/>
              <a:ext cx="13350" cy="13350"/>
            </a:xfrm>
            <a:custGeom>
              <a:avLst/>
              <a:gdLst/>
              <a:ahLst/>
              <a:cxnLst/>
              <a:rect l="l" t="t" r="r" b="b"/>
              <a:pathLst>
                <a:path w="353" h="353" extrusionOk="0">
                  <a:moveTo>
                    <a:pt x="177" y="1"/>
                  </a:moveTo>
                  <a:cubicBezTo>
                    <a:pt x="83" y="1"/>
                    <a:pt x="1" y="83"/>
                    <a:pt x="1" y="176"/>
                  </a:cubicBezTo>
                  <a:cubicBezTo>
                    <a:pt x="1" y="270"/>
                    <a:pt x="83" y="352"/>
                    <a:pt x="177" y="352"/>
                  </a:cubicBezTo>
                  <a:cubicBezTo>
                    <a:pt x="271" y="352"/>
                    <a:pt x="352" y="270"/>
                    <a:pt x="352" y="176"/>
                  </a:cubicBezTo>
                  <a:cubicBezTo>
                    <a:pt x="352" y="83"/>
                    <a:pt x="271" y="1"/>
                    <a:pt x="177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6"/>
            <p:cNvSpPr/>
            <p:nvPr/>
          </p:nvSpPr>
          <p:spPr>
            <a:xfrm>
              <a:off x="6521250" y="3339894"/>
              <a:ext cx="13312" cy="13350"/>
            </a:xfrm>
            <a:custGeom>
              <a:avLst/>
              <a:gdLst/>
              <a:ahLst/>
              <a:cxnLst/>
              <a:rect l="l" t="t" r="r" b="b"/>
              <a:pathLst>
                <a:path w="352" h="353" extrusionOk="0">
                  <a:moveTo>
                    <a:pt x="175" y="1"/>
                  </a:moveTo>
                  <a:cubicBezTo>
                    <a:pt x="82" y="1"/>
                    <a:pt x="0" y="71"/>
                    <a:pt x="0" y="176"/>
                  </a:cubicBezTo>
                  <a:cubicBezTo>
                    <a:pt x="0" y="270"/>
                    <a:pt x="82" y="352"/>
                    <a:pt x="175" y="352"/>
                  </a:cubicBezTo>
                  <a:cubicBezTo>
                    <a:pt x="281" y="352"/>
                    <a:pt x="351" y="270"/>
                    <a:pt x="351" y="176"/>
                  </a:cubicBezTo>
                  <a:cubicBezTo>
                    <a:pt x="351" y="71"/>
                    <a:pt x="281" y="1"/>
                    <a:pt x="175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6"/>
            <p:cNvSpPr/>
            <p:nvPr/>
          </p:nvSpPr>
          <p:spPr>
            <a:xfrm>
              <a:off x="6299262" y="3305329"/>
              <a:ext cx="13350" cy="13350"/>
            </a:xfrm>
            <a:custGeom>
              <a:avLst/>
              <a:gdLst/>
              <a:ahLst/>
              <a:cxnLst/>
              <a:rect l="l" t="t" r="r" b="b"/>
              <a:pathLst>
                <a:path w="353" h="353" extrusionOk="0">
                  <a:moveTo>
                    <a:pt x="177" y="1"/>
                  </a:moveTo>
                  <a:cubicBezTo>
                    <a:pt x="83" y="1"/>
                    <a:pt x="1" y="83"/>
                    <a:pt x="1" y="176"/>
                  </a:cubicBezTo>
                  <a:cubicBezTo>
                    <a:pt x="1" y="270"/>
                    <a:pt x="83" y="352"/>
                    <a:pt x="177" y="352"/>
                  </a:cubicBezTo>
                  <a:cubicBezTo>
                    <a:pt x="271" y="352"/>
                    <a:pt x="352" y="270"/>
                    <a:pt x="352" y="176"/>
                  </a:cubicBezTo>
                  <a:cubicBezTo>
                    <a:pt x="352" y="83"/>
                    <a:pt x="271" y="1"/>
                    <a:pt x="177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6"/>
            <p:cNvSpPr/>
            <p:nvPr/>
          </p:nvSpPr>
          <p:spPr>
            <a:xfrm>
              <a:off x="6142433" y="3328814"/>
              <a:ext cx="13350" cy="13312"/>
            </a:xfrm>
            <a:custGeom>
              <a:avLst/>
              <a:gdLst/>
              <a:ahLst/>
              <a:cxnLst/>
              <a:rect l="l" t="t" r="r" b="b"/>
              <a:pathLst>
                <a:path w="353" h="352" extrusionOk="0">
                  <a:moveTo>
                    <a:pt x="177" y="0"/>
                  </a:moveTo>
                  <a:cubicBezTo>
                    <a:pt x="83" y="0"/>
                    <a:pt x="1" y="83"/>
                    <a:pt x="1" y="177"/>
                  </a:cubicBezTo>
                  <a:cubicBezTo>
                    <a:pt x="1" y="270"/>
                    <a:pt x="83" y="352"/>
                    <a:pt x="177" y="352"/>
                  </a:cubicBezTo>
                  <a:cubicBezTo>
                    <a:pt x="271" y="352"/>
                    <a:pt x="352" y="270"/>
                    <a:pt x="352" y="177"/>
                  </a:cubicBezTo>
                  <a:cubicBezTo>
                    <a:pt x="352" y="83"/>
                    <a:pt x="271" y="0"/>
                    <a:pt x="177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6"/>
            <p:cNvSpPr/>
            <p:nvPr/>
          </p:nvSpPr>
          <p:spPr>
            <a:xfrm>
              <a:off x="6904001" y="3323065"/>
              <a:ext cx="13312" cy="13312"/>
            </a:xfrm>
            <a:custGeom>
              <a:avLst/>
              <a:gdLst/>
              <a:ahLst/>
              <a:cxnLst/>
              <a:rect l="l" t="t" r="r" b="b"/>
              <a:pathLst>
                <a:path w="352" h="352" extrusionOk="0">
                  <a:moveTo>
                    <a:pt x="175" y="1"/>
                  </a:moveTo>
                  <a:cubicBezTo>
                    <a:pt x="82" y="1"/>
                    <a:pt x="0" y="82"/>
                    <a:pt x="0" y="176"/>
                  </a:cubicBezTo>
                  <a:cubicBezTo>
                    <a:pt x="0" y="270"/>
                    <a:pt x="82" y="352"/>
                    <a:pt x="175" y="352"/>
                  </a:cubicBezTo>
                  <a:cubicBezTo>
                    <a:pt x="269" y="352"/>
                    <a:pt x="352" y="270"/>
                    <a:pt x="352" y="176"/>
                  </a:cubicBezTo>
                  <a:cubicBezTo>
                    <a:pt x="352" y="82"/>
                    <a:pt x="269" y="1"/>
                    <a:pt x="175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6"/>
            <p:cNvSpPr/>
            <p:nvPr/>
          </p:nvSpPr>
          <p:spPr>
            <a:xfrm>
              <a:off x="6481353" y="3326166"/>
              <a:ext cx="12858" cy="12896"/>
            </a:xfrm>
            <a:custGeom>
              <a:avLst/>
              <a:gdLst/>
              <a:ahLst/>
              <a:cxnLst/>
              <a:rect l="l" t="t" r="r" b="b"/>
              <a:pathLst>
                <a:path w="340" h="341" extrusionOk="0">
                  <a:moveTo>
                    <a:pt x="176" y="0"/>
                  </a:moveTo>
                  <a:cubicBezTo>
                    <a:pt x="71" y="0"/>
                    <a:pt x="1" y="70"/>
                    <a:pt x="1" y="164"/>
                  </a:cubicBezTo>
                  <a:cubicBezTo>
                    <a:pt x="1" y="270"/>
                    <a:pt x="71" y="340"/>
                    <a:pt x="176" y="340"/>
                  </a:cubicBezTo>
                  <a:cubicBezTo>
                    <a:pt x="270" y="340"/>
                    <a:pt x="340" y="270"/>
                    <a:pt x="340" y="164"/>
                  </a:cubicBezTo>
                  <a:cubicBezTo>
                    <a:pt x="340" y="70"/>
                    <a:pt x="270" y="0"/>
                    <a:pt x="176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6"/>
            <p:cNvSpPr/>
            <p:nvPr/>
          </p:nvSpPr>
          <p:spPr>
            <a:xfrm>
              <a:off x="6565951" y="2612474"/>
              <a:ext cx="38" cy="3139"/>
            </a:xfrm>
            <a:custGeom>
              <a:avLst/>
              <a:gdLst/>
              <a:ahLst/>
              <a:cxnLst/>
              <a:rect l="l" t="t" r="r" b="b"/>
              <a:pathLst>
                <a:path w="1" h="83" extrusionOk="0">
                  <a:moveTo>
                    <a:pt x="1" y="1"/>
                  </a:moveTo>
                  <a:lnTo>
                    <a:pt x="1" y="82"/>
                  </a:lnTo>
                  <a:close/>
                </a:path>
              </a:pathLst>
            </a:custGeom>
            <a:solidFill>
              <a:srgbClr val="E66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8" name="Google Shape;488;p16"/>
          <p:cNvGrpSpPr/>
          <p:nvPr/>
        </p:nvGrpSpPr>
        <p:grpSpPr>
          <a:xfrm>
            <a:off x="854072" y="3127146"/>
            <a:ext cx="1858480" cy="1000043"/>
            <a:chOff x="3360573" y="3940895"/>
            <a:chExt cx="2080000" cy="1119243"/>
          </a:xfrm>
        </p:grpSpPr>
        <p:sp>
          <p:nvSpPr>
            <p:cNvPr id="489" name="Google Shape;489;p16"/>
            <p:cNvSpPr/>
            <p:nvPr/>
          </p:nvSpPr>
          <p:spPr>
            <a:xfrm>
              <a:off x="3485522" y="4992331"/>
              <a:ext cx="12896" cy="12896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64" y="1"/>
                  </a:moveTo>
                  <a:cubicBezTo>
                    <a:pt x="71" y="1"/>
                    <a:pt x="0" y="71"/>
                    <a:pt x="0" y="165"/>
                  </a:cubicBezTo>
                  <a:cubicBezTo>
                    <a:pt x="0" y="270"/>
                    <a:pt x="71" y="340"/>
                    <a:pt x="164" y="340"/>
                  </a:cubicBezTo>
                  <a:cubicBezTo>
                    <a:pt x="270" y="340"/>
                    <a:pt x="341" y="270"/>
                    <a:pt x="341" y="165"/>
                  </a:cubicBezTo>
                  <a:cubicBezTo>
                    <a:pt x="341" y="71"/>
                    <a:pt x="270" y="1"/>
                    <a:pt x="164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6"/>
            <p:cNvSpPr/>
            <p:nvPr/>
          </p:nvSpPr>
          <p:spPr>
            <a:xfrm>
              <a:off x="5117120" y="4564842"/>
              <a:ext cx="74009" cy="83766"/>
            </a:xfrm>
            <a:custGeom>
              <a:avLst/>
              <a:gdLst/>
              <a:ahLst/>
              <a:cxnLst/>
              <a:rect l="l" t="t" r="r" b="b"/>
              <a:pathLst>
                <a:path w="1957" h="2215" extrusionOk="0">
                  <a:moveTo>
                    <a:pt x="493" y="0"/>
                  </a:moveTo>
                  <a:cubicBezTo>
                    <a:pt x="316" y="0"/>
                    <a:pt x="152" y="24"/>
                    <a:pt x="1" y="83"/>
                  </a:cubicBezTo>
                  <a:lnTo>
                    <a:pt x="1758" y="2215"/>
                  </a:lnTo>
                  <a:cubicBezTo>
                    <a:pt x="1886" y="1992"/>
                    <a:pt x="1956" y="1734"/>
                    <a:pt x="1956" y="1465"/>
                  </a:cubicBezTo>
                  <a:cubicBezTo>
                    <a:pt x="1956" y="656"/>
                    <a:pt x="1300" y="0"/>
                    <a:pt x="493" y="0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6"/>
            <p:cNvSpPr/>
            <p:nvPr/>
          </p:nvSpPr>
          <p:spPr>
            <a:xfrm>
              <a:off x="5171615" y="4564388"/>
              <a:ext cx="74009" cy="83766"/>
            </a:xfrm>
            <a:custGeom>
              <a:avLst/>
              <a:gdLst/>
              <a:ahLst/>
              <a:cxnLst/>
              <a:rect l="l" t="t" r="r" b="b"/>
              <a:pathLst>
                <a:path w="1957" h="2215" extrusionOk="0">
                  <a:moveTo>
                    <a:pt x="1476" y="1"/>
                  </a:moveTo>
                  <a:cubicBezTo>
                    <a:pt x="668" y="1"/>
                    <a:pt x="0" y="657"/>
                    <a:pt x="0" y="1465"/>
                  </a:cubicBezTo>
                  <a:cubicBezTo>
                    <a:pt x="0" y="1735"/>
                    <a:pt x="83" y="1992"/>
                    <a:pt x="211" y="2214"/>
                  </a:cubicBezTo>
                  <a:lnTo>
                    <a:pt x="1957" y="82"/>
                  </a:lnTo>
                  <a:cubicBezTo>
                    <a:pt x="1804" y="24"/>
                    <a:pt x="1640" y="1"/>
                    <a:pt x="1476" y="1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6"/>
            <p:cNvSpPr/>
            <p:nvPr/>
          </p:nvSpPr>
          <p:spPr>
            <a:xfrm>
              <a:off x="5168930" y="4644145"/>
              <a:ext cx="27531" cy="327878"/>
            </a:xfrm>
            <a:custGeom>
              <a:avLst/>
              <a:gdLst/>
              <a:ahLst/>
              <a:cxnLst/>
              <a:rect l="l" t="t" r="r" b="b"/>
              <a:pathLst>
                <a:path w="728" h="8670" extrusionOk="0">
                  <a:moveTo>
                    <a:pt x="376" y="1"/>
                  </a:moveTo>
                  <a:cubicBezTo>
                    <a:pt x="271" y="1"/>
                    <a:pt x="188" y="82"/>
                    <a:pt x="188" y="188"/>
                  </a:cubicBezTo>
                  <a:lnTo>
                    <a:pt x="1" y="8669"/>
                  </a:lnTo>
                  <a:lnTo>
                    <a:pt x="727" y="8669"/>
                  </a:lnTo>
                  <a:lnTo>
                    <a:pt x="563" y="188"/>
                  </a:lnTo>
                  <a:cubicBezTo>
                    <a:pt x="563" y="82"/>
                    <a:pt x="482" y="1"/>
                    <a:pt x="376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6"/>
            <p:cNvSpPr/>
            <p:nvPr/>
          </p:nvSpPr>
          <p:spPr>
            <a:xfrm>
              <a:off x="5171161" y="4672924"/>
              <a:ext cx="23522" cy="9341"/>
            </a:xfrm>
            <a:custGeom>
              <a:avLst/>
              <a:gdLst/>
              <a:ahLst/>
              <a:cxnLst/>
              <a:rect l="l" t="t" r="r" b="b"/>
              <a:pathLst>
                <a:path w="622" h="247" extrusionOk="0">
                  <a:moveTo>
                    <a:pt x="118" y="0"/>
                  </a:moveTo>
                  <a:cubicBezTo>
                    <a:pt x="59" y="0"/>
                    <a:pt x="1" y="60"/>
                    <a:pt x="1" y="130"/>
                  </a:cubicBezTo>
                  <a:cubicBezTo>
                    <a:pt x="1" y="188"/>
                    <a:pt x="59" y="247"/>
                    <a:pt x="118" y="247"/>
                  </a:cubicBezTo>
                  <a:lnTo>
                    <a:pt x="493" y="247"/>
                  </a:lnTo>
                  <a:cubicBezTo>
                    <a:pt x="563" y="247"/>
                    <a:pt x="621" y="188"/>
                    <a:pt x="621" y="130"/>
                  </a:cubicBezTo>
                  <a:cubicBezTo>
                    <a:pt x="621" y="60"/>
                    <a:pt x="563" y="0"/>
                    <a:pt x="493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6"/>
            <p:cNvSpPr/>
            <p:nvPr/>
          </p:nvSpPr>
          <p:spPr>
            <a:xfrm>
              <a:off x="5171161" y="4755782"/>
              <a:ext cx="23522" cy="9341"/>
            </a:xfrm>
            <a:custGeom>
              <a:avLst/>
              <a:gdLst/>
              <a:ahLst/>
              <a:cxnLst/>
              <a:rect l="l" t="t" r="r" b="b"/>
              <a:pathLst>
                <a:path w="622" h="247" extrusionOk="0">
                  <a:moveTo>
                    <a:pt x="118" y="1"/>
                  </a:moveTo>
                  <a:cubicBezTo>
                    <a:pt x="59" y="1"/>
                    <a:pt x="1" y="59"/>
                    <a:pt x="1" y="129"/>
                  </a:cubicBezTo>
                  <a:cubicBezTo>
                    <a:pt x="1" y="188"/>
                    <a:pt x="59" y="246"/>
                    <a:pt x="118" y="246"/>
                  </a:cubicBezTo>
                  <a:lnTo>
                    <a:pt x="493" y="246"/>
                  </a:lnTo>
                  <a:cubicBezTo>
                    <a:pt x="563" y="246"/>
                    <a:pt x="621" y="188"/>
                    <a:pt x="621" y="129"/>
                  </a:cubicBezTo>
                  <a:cubicBezTo>
                    <a:pt x="621" y="59"/>
                    <a:pt x="563" y="1"/>
                    <a:pt x="493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6"/>
            <p:cNvSpPr/>
            <p:nvPr/>
          </p:nvSpPr>
          <p:spPr>
            <a:xfrm>
              <a:off x="5166737" y="4838603"/>
              <a:ext cx="32372" cy="9379"/>
            </a:xfrm>
            <a:custGeom>
              <a:avLst/>
              <a:gdLst/>
              <a:ahLst/>
              <a:cxnLst/>
              <a:rect l="l" t="t" r="r" b="b"/>
              <a:pathLst>
                <a:path w="856" h="248" extrusionOk="0">
                  <a:moveTo>
                    <a:pt x="118" y="1"/>
                  </a:moveTo>
                  <a:cubicBezTo>
                    <a:pt x="48" y="1"/>
                    <a:pt x="1" y="60"/>
                    <a:pt x="1" y="130"/>
                  </a:cubicBezTo>
                  <a:cubicBezTo>
                    <a:pt x="1" y="188"/>
                    <a:pt x="48" y="247"/>
                    <a:pt x="118" y="247"/>
                  </a:cubicBezTo>
                  <a:lnTo>
                    <a:pt x="727" y="247"/>
                  </a:lnTo>
                  <a:cubicBezTo>
                    <a:pt x="797" y="247"/>
                    <a:pt x="855" y="188"/>
                    <a:pt x="855" y="130"/>
                  </a:cubicBezTo>
                  <a:cubicBezTo>
                    <a:pt x="855" y="60"/>
                    <a:pt x="797" y="1"/>
                    <a:pt x="727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6"/>
            <p:cNvSpPr/>
            <p:nvPr/>
          </p:nvSpPr>
          <p:spPr>
            <a:xfrm>
              <a:off x="5166737" y="4921461"/>
              <a:ext cx="32372" cy="9341"/>
            </a:xfrm>
            <a:custGeom>
              <a:avLst/>
              <a:gdLst/>
              <a:ahLst/>
              <a:cxnLst/>
              <a:rect l="l" t="t" r="r" b="b"/>
              <a:pathLst>
                <a:path w="856" h="247" extrusionOk="0">
                  <a:moveTo>
                    <a:pt x="118" y="1"/>
                  </a:moveTo>
                  <a:cubicBezTo>
                    <a:pt x="48" y="1"/>
                    <a:pt x="1" y="59"/>
                    <a:pt x="1" y="118"/>
                  </a:cubicBezTo>
                  <a:cubicBezTo>
                    <a:pt x="1" y="188"/>
                    <a:pt x="48" y="246"/>
                    <a:pt x="118" y="246"/>
                  </a:cubicBezTo>
                  <a:lnTo>
                    <a:pt x="727" y="246"/>
                  </a:lnTo>
                  <a:cubicBezTo>
                    <a:pt x="797" y="246"/>
                    <a:pt x="855" y="188"/>
                    <a:pt x="855" y="118"/>
                  </a:cubicBezTo>
                  <a:cubicBezTo>
                    <a:pt x="855" y="59"/>
                    <a:pt x="797" y="1"/>
                    <a:pt x="727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6"/>
            <p:cNvSpPr/>
            <p:nvPr/>
          </p:nvSpPr>
          <p:spPr>
            <a:xfrm>
              <a:off x="5182242" y="4597743"/>
              <a:ext cx="120108" cy="49087"/>
            </a:xfrm>
            <a:custGeom>
              <a:avLst/>
              <a:gdLst/>
              <a:ahLst/>
              <a:cxnLst/>
              <a:rect l="l" t="t" r="r" b="b"/>
              <a:pathLst>
                <a:path w="3176" h="1298" extrusionOk="0">
                  <a:moveTo>
                    <a:pt x="1642" y="0"/>
                  </a:moveTo>
                  <a:cubicBezTo>
                    <a:pt x="1207" y="0"/>
                    <a:pt x="773" y="167"/>
                    <a:pt x="445" y="501"/>
                  </a:cubicBezTo>
                  <a:cubicBezTo>
                    <a:pt x="223" y="723"/>
                    <a:pt x="70" y="993"/>
                    <a:pt x="0" y="1274"/>
                  </a:cubicBezTo>
                  <a:lnTo>
                    <a:pt x="70" y="1298"/>
                  </a:lnTo>
                  <a:lnTo>
                    <a:pt x="2496" y="1017"/>
                  </a:lnTo>
                  <a:lnTo>
                    <a:pt x="2472" y="759"/>
                  </a:lnTo>
                  <a:lnTo>
                    <a:pt x="2472" y="759"/>
                  </a:lnTo>
                  <a:lnTo>
                    <a:pt x="2777" y="1040"/>
                  </a:lnTo>
                  <a:lnTo>
                    <a:pt x="3175" y="970"/>
                  </a:lnTo>
                  <a:cubicBezTo>
                    <a:pt x="3093" y="794"/>
                    <a:pt x="2988" y="642"/>
                    <a:pt x="2847" y="501"/>
                  </a:cubicBezTo>
                  <a:cubicBezTo>
                    <a:pt x="2513" y="167"/>
                    <a:pt x="2077" y="0"/>
                    <a:pt x="1642" y="0"/>
                  </a:cubicBezTo>
                  <a:close/>
                </a:path>
              </a:pathLst>
            </a:custGeom>
            <a:solidFill>
              <a:srgbClr val="FAB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6"/>
            <p:cNvSpPr/>
            <p:nvPr/>
          </p:nvSpPr>
          <p:spPr>
            <a:xfrm>
              <a:off x="5179557" y="4638813"/>
              <a:ext cx="97078" cy="85543"/>
            </a:xfrm>
            <a:custGeom>
              <a:avLst/>
              <a:gdLst/>
              <a:ahLst/>
              <a:cxnLst/>
              <a:rect l="l" t="t" r="r" b="b"/>
              <a:pathLst>
                <a:path w="2567" h="2262" extrusionOk="0">
                  <a:moveTo>
                    <a:pt x="868" y="1"/>
                  </a:moveTo>
                  <a:cubicBezTo>
                    <a:pt x="552" y="1"/>
                    <a:pt x="259" y="82"/>
                    <a:pt x="1" y="235"/>
                  </a:cubicBezTo>
                  <a:lnTo>
                    <a:pt x="2473" y="2261"/>
                  </a:lnTo>
                  <a:cubicBezTo>
                    <a:pt x="2531" y="2086"/>
                    <a:pt x="2567" y="1899"/>
                    <a:pt x="2567" y="1699"/>
                  </a:cubicBezTo>
                  <a:cubicBezTo>
                    <a:pt x="2567" y="762"/>
                    <a:pt x="1805" y="1"/>
                    <a:pt x="868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6"/>
            <p:cNvSpPr/>
            <p:nvPr/>
          </p:nvSpPr>
          <p:spPr>
            <a:xfrm>
              <a:off x="5215899" y="4632611"/>
              <a:ext cx="61643" cy="69584"/>
            </a:xfrm>
            <a:custGeom>
              <a:avLst/>
              <a:gdLst/>
              <a:ahLst/>
              <a:cxnLst/>
              <a:rect l="l" t="t" r="r" b="b"/>
              <a:pathLst>
                <a:path w="1630" h="1840" extrusionOk="0">
                  <a:moveTo>
                    <a:pt x="399" y="1"/>
                  </a:moveTo>
                  <a:cubicBezTo>
                    <a:pt x="258" y="1"/>
                    <a:pt x="130" y="24"/>
                    <a:pt x="0" y="71"/>
                  </a:cubicBezTo>
                  <a:lnTo>
                    <a:pt x="1465" y="1840"/>
                  </a:lnTo>
                  <a:cubicBezTo>
                    <a:pt x="1570" y="1664"/>
                    <a:pt x="1629" y="1454"/>
                    <a:pt x="1629" y="1219"/>
                  </a:cubicBezTo>
                  <a:cubicBezTo>
                    <a:pt x="1629" y="551"/>
                    <a:pt x="1078" y="1"/>
                    <a:pt x="399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6"/>
            <p:cNvSpPr/>
            <p:nvPr/>
          </p:nvSpPr>
          <p:spPr>
            <a:xfrm>
              <a:off x="5261091" y="4632157"/>
              <a:ext cx="62059" cy="70038"/>
            </a:xfrm>
            <a:custGeom>
              <a:avLst/>
              <a:gdLst/>
              <a:ahLst/>
              <a:cxnLst/>
              <a:rect l="l" t="t" r="r" b="b"/>
              <a:pathLst>
                <a:path w="1641" h="1852" extrusionOk="0">
                  <a:moveTo>
                    <a:pt x="1231" y="1"/>
                  </a:moveTo>
                  <a:cubicBezTo>
                    <a:pt x="551" y="1"/>
                    <a:pt x="0" y="552"/>
                    <a:pt x="0" y="1231"/>
                  </a:cubicBezTo>
                  <a:cubicBezTo>
                    <a:pt x="0" y="1453"/>
                    <a:pt x="71" y="1664"/>
                    <a:pt x="177" y="1852"/>
                  </a:cubicBezTo>
                  <a:lnTo>
                    <a:pt x="1640" y="71"/>
                  </a:lnTo>
                  <a:cubicBezTo>
                    <a:pt x="1512" y="24"/>
                    <a:pt x="1371" y="1"/>
                    <a:pt x="1231" y="1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6"/>
            <p:cNvSpPr/>
            <p:nvPr/>
          </p:nvSpPr>
          <p:spPr>
            <a:xfrm>
              <a:off x="5258898" y="4699094"/>
              <a:ext cx="23069" cy="272929"/>
            </a:xfrm>
            <a:custGeom>
              <a:avLst/>
              <a:gdLst/>
              <a:ahLst/>
              <a:cxnLst/>
              <a:rect l="l" t="t" r="r" b="b"/>
              <a:pathLst>
                <a:path w="610" h="7217" extrusionOk="0">
                  <a:moveTo>
                    <a:pt x="316" y="0"/>
                  </a:moveTo>
                  <a:cubicBezTo>
                    <a:pt x="235" y="0"/>
                    <a:pt x="164" y="58"/>
                    <a:pt x="164" y="152"/>
                  </a:cubicBezTo>
                  <a:lnTo>
                    <a:pt x="0" y="7216"/>
                  </a:lnTo>
                  <a:lnTo>
                    <a:pt x="609" y="7216"/>
                  </a:lnTo>
                  <a:lnTo>
                    <a:pt x="469" y="152"/>
                  </a:lnTo>
                  <a:cubicBezTo>
                    <a:pt x="469" y="58"/>
                    <a:pt x="399" y="0"/>
                    <a:pt x="316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6"/>
            <p:cNvSpPr/>
            <p:nvPr/>
          </p:nvSpPr>
          <p:spPr>
            <a:xfrm>
              <a:off x="5260675" y="4722995"/>
              <a:ext cx="19514" cy="7564"/>
            </a:xfrm>
            <a:custGeom>
              <a:avLst/>
              <a:gdLst/>
              <a:ahLst/>
              <a:cxnLst/>
              <a:rect l="l" t="t" r="r" b="b"/>
              <a:pathLst>
                <a:path w="516" h="200" extrusionOk="0">
                  <a:moveTo>
                    <a:pt x="105" y="1"/>
                  </a:moveTo>
                  <a:cubicBezTo>
                    <a:pt x="47" y="1"/>
                    <a:pt x="0" y="35"/>
                    <a:pt x="0" y="94"/>
                  </a:cubicBezTo>
                  <a:cubicBezTo>
                    <a:pt x="0" y="152"/>
                    <a:pt x="47" y="199"/>
                    <a:pt x="105" y="199"/>
                  </a:cubicBezTo>
                  <a:lnTo>
                    <a:pt x="410" y="199"/>
                  </a:lnTo>
                  <a:cubicBezTo>
                    <a:pt x="469" y="199"/>
                    <a:pt x="516" y="152"/>
                    <a:pt x="516" y="94"/>
                  </a:cubicBezTo>
                  <a:cubicBezTo>
                    <a:pt x="516" y="35"/>
                    <a:pt x="469" y="1"/>
                    <a:pt x="410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6"/>
            <p:cNvSpPr/>
            <p:nvPr/>
          </p:nvSpPr>
          <p:spPr>
            <a:xfrm>
              <a:off x="5260675" y="4791633"/>
              <a:ext cx="19514" cy="8017"/>
            </a:xfrm>
            <a:custGeom>
              <a:avLst/>
              <a:gdLst/>
              <a:ahLst/>
              <a:cxnLst/>
              <a:rect l="l" t="t" r="r" b="b"/>
              <a:pathLst>
                <a:path w="516" h="212" extrusionOk="0">
                  <a:moveTo>
                    <a:pt x="105" y="1"/>
                  </a:moveTo>
                  <a:cubicBezTo>
                    <a:pt x="47" y="1"/>
                    <a:pt x="0" y="48"/>
                    <a:pt x="0" y="107"/>
                  </a:cubicBezTo>
                  <a:cubicBezTo>
                    <a:pt x="0" y="165"/>
                    <a:pt x="47" y="212"/>
                    <a:pt x="105" y="212"/>
                  </a:cubicBezTo>
                  <a:lnTo>
                    <a:pt x="410" y="212"/>
                  </a:lnTo>
                  <a:cubicBezTo>
                    <a:pt x="469" y="212"/>
                    <a:pt x="516" y="165"/>
                    <a:pt x="516" y="107"/>
                  </a:cubicBezTo>
                  <a:cubicBezTo>
                    <a:pt x="516" y="48"/>
                    <a:pt x="469" y="1"/>
                    <a:pt x="410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6"/>
            <p:cNvSpPr/>
            <p:nvPr/>
          </p:nvSpPr>
          <p:spPr>
            <a:xfrm>
              <a:off x="5257120" y="4860764"/>
              <a:ext cx="27040" cy="8017"/>
            </a:xfrm>
            <a:custGeom>
              <a:avLst/>
              <a:gdLst/>
              <a:ahLst/>
              <a:cxnLst/>
              <a:rect l="l" t="t" r="r" b="b"/>
              <a:pathLst>
                <a:path w="715" h="212" extrusionOk="0">
                  <a:moveTo>
                    <a:pt x="94" y="0"/>
                  </a:moveTo>
                  <a:cubicBezTo>
                    <a:pt x="35" y="0"/>
                    <a:pt x="0" y="47"/>
                    <a:pt x="0" y="106"/>
                  </a:cubicBezTo>
                  <a:cubicBezTo>
                    <a:pt x="0" y="164"/>
                    <a:pt x="35" y="211"/>
                    <a:pt x="94" y="211"/>
                  </a:cubicBezTo>
                  <a:lnTo>
                    <a:pt x="610" y="211"/>
                  </a:lnTo>
                  <a:cubicBezTo>
                    <a:pt x="668" y="211"/>
                    <a:pt x="714" y="164"/>
                    <a:pt x="714" y="106"/>
                  </a:cubicBezTo>
                  <a:cubicBezTo>
                    <a:pt x="714" y="47"/>
                    <a:pt x="668" y="0"/>
                    <a:pt x="610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6"/>
            <p:cNvSpPr/>
            <p:nvPr/>
          </p:nvSpPr>
          <p:spPr>
            <a:xfrm>
              <a:off x="5257120" y="4929856"/>
              <a:ext cx="27040" cy="7601"/>
            </a:xfrm>
            <a:custGeom>
              <a:avLst/>
              <a:gdLst/>
              <a:ahLst/>
              <a:cxnLst/>
              <a:rect l="l" t="t" r="r" b="b"/>
              <a:pathLst>
                <a:path w="715" h="201" extrusionOk="0">
                  <a:moveTo>
                    <a:pt x="94" y="1"/>
                  </a:moveTo>
                  <a:cubicBezTo>
                    <a:pt x="35" y="1"/>
                    <a:pt x="0" y="48"/>
                    <a:pt x="0" y="107"/>
                  </a:cubicBezTo>
                  <a:cubicBezTo>
                    <a:pt x="0" y="165"/>
                    <a:pt x="35" y="200"/>
                    <a:pt x="94" y="200"/>
                  </a:cubicBezTo>
                  <a:lnTo>
                    <a:pt x="610" y="200"/>
                  </a:lnTo>
                  <a:cubicBezTo>
                    <a:pt x="668" y="200"/>
                    <a:pt x="714" y="165"/>
                    <a:pt x="714" y="107"/>
                  </a:cubicBezTo>
                  <a:cubicBezTo>
                    <a:pt x="714" y="48"/>
                    <a:pt x="668" y="1"/>
                    <a:pt x="610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6"/>
            <p:cNvSpPr/>
            <p:nvPr/>
          </p:nvSpPr>
          <p:spPr>
            <a:xfrm>
              <a:off x="5168514" y="4660407"/>
              <a:ext cx="100141" cy="40465"/>
            </a:xfrm>
            <a:custGeom>
              <a:avLst/>
              <a:gdLst/>
              <a:ahLst/>
              <a:cxnLst/>
              <a:rect l="l" t="t" r="r" b="b"/>
              <a:pathLst>
                <a:path w="2648" h="1070" extrusionOk="0">
                  <a:moveTo>
                    <a:pt x="1283" y="1"/>
                  </a:moveTo>
                  <a:cubicBezTo>
                    <a:pt x="920" y="1"/>
                    <a:pt x="557" y="138"/>
                    <a:pt x="282" y="414"/>
                  </a:cubicBezTo>
                  <a:cubicBezTo>
                    <a:pt x="165" y="531"/>
                    <a:pt x="71" y="659"/>
                    <a:pt x="1" y="800"/>
                  </a:cubicBezTo>
                  <a:lnTo>
                    <a:pt x="340" y="859"/>
                  </a:lnTo>
                  <a:lnTo>
                    <a:pt x="586" y="625"/>
                  </a:lnTo>
                  <a:lnTo>
                    <a:pt x="574" y="847"/>
                  </a:lnTo>
                  <a:lnTo>
                    <a:pt x="2589" y="1070"/>
                  </a:lnTo>
                  <a:lnTo>
                    <a:pt x="2648" y="1058"/>
                  </a:lnTo>
                  <a:cubicBezTo>
                    <a:pt x="2589" y="823"/>
                    <a:pt x="2472" y="601"/>
                    <a:pt x="2284" y="414"/>
                  </a:cubicBezTo>
                  <a:cubicBezTo>
                    <a:pt x="2009" y="138"/>
                    <a:pt x="1646" y="1"/>
                    <a:pt x="1283" y="1"/>
                  </a:cubicBezTo>
                  <a:close/>
                </a:path>
              </a:pathLst>
            </a:custGeom>
            <a:solidFill>
              <a:srgbClr val="E6D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6"/>
            <p:cNvSpPr/>
            <p:nvPr/>
          </p:nvSpPr>
          <p:spPr>
            <a:xfrm>
              <a:off x="5190221" y="4694632"/>
              <a:ext cx="80665" cy="71362"/>
            </a:xfrm>
            <a:custGeom>
              <a:avLst/>
              <a:gdLst/>
              <a:ahLst/>
              <a:cxnLst/>
              <a:rect l="l" t="t" r="r" b="b"/>
              <a:pathLst>
                <a:path w="2133" h="1887" extrusionOk="0">
                  <a:moveTo>
                    <a:pt x="1418" y="1"/>
                  </a:moveTo>
                  <a:cubicBezTo>
                    <a:pt x="633" y="1"/>
                    <a:pt x="0" y="634"/>
                    <a:pt x="0" y="1418"/>
                  </a:cubicBezTo>
                  <a:cubicBezTo>
                    <a:pt x="0" y="1582"/>
                    <a:pt x="23" y="1735"/>
                    <a:pt x="83" y="1886"/>
                  </a:cubicBezTo>
                  <a:lnTo>
                    <a:pt x="2132" y="188"/>
                  </a:lnTo>
                  <a:cubicBezTo>
                    <a:pt x="1921" y="71"/>
                    <a:pt x="1676" y="1"/>
                    <a:pt x="1418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6"/>
            <p:cNvSpPr/>
            <p:nvPr/>
          </p:nvSpPr>
          <p:spPr>
            <a:xfrm>
              <a:off x="5269941" y="4660104"/>
              <a:ext cx="100179" cy="40767"/>
            </a:xfrm>
            <a:custGeom>
              <a:avLst/>
              <a:gdLst/>
              <a:ahLst/>
              <a:cxnLst/>
              <a:rect l="l" t="t" r="r" b="b"/>
              <a:pathLst>
                <a:path w="2649" h="1078" extrusionOk="0">
                  <a:moveTo>
                    <a:pt x="1373" y="0"/>
                  </a:moveTo>
                  <a:cubicBezTo>
                    <a:pt x="1011" y="0"/>
                    <a:pt x="651" y="141"/>
                    <a:pt x="375" y="422"/>
                  </a:cubicBezTo>
                  <a:cubicBezTo>
                    <a:pt x="188" y="597"/>
                    <a:pt x="60" y="820"/>
                    <a:pt x="1" y="1066"/>
                  </a:cubicBezTo>
                  <a:lnTo>
                    <a:pt x="60" y="1078"/>
                  </a:lnTo>
                  <a:lnTo>
                    <a:pt x="2086" y="844"/>
                  </a:lnTo>
                  <a:lnTo>
                    <a:pt x="2062" y="633"/>
                  </a:lnTo>
                  <a:lnTo>
                    <a:pt x="2309" y="867"/>
                  </a:lnTo>
                  <a:lnTo>
                    <a:pt x="2648" y="808"/>
                  </a:lnTo>
                  <a:cubicBezTo>
                    <a:pt x="2578" y="667"/>
                    <a:pt x="2496" y="539"/>
                    <a:pt x="2379" y="422"/>
                  </a:cubicBezTo>
                  <a:cubicBezTo>
                    <a:pt x="2098" y="141"/>
                    <a:pt x="1735" y="0"/>
                    <a:pt x="1373" y="0"/>
                  </a:cubicBezTo>
                  <a:close/>
                </a:path>
              </a:pathLst>
            </a:custGeom>
            <a:solidFill>
              <a:srgbClr val="FAB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6"/>
            <p:cNvSpPr/>
            <p:nvPr/>
          </p:nvSpPr>
          <p:spPr>
            <a:xfrm>
              <a:off x="5267747" y="4694178"/>
              <a:ext cx="81081" cy="71399"/>
            </a:xfrm>
            <a:custGeom>
              <a:avLst/>
              <a:gdLst/>
              <a:ahLst/>
              <a:cxnLst/>
              <a:rect l="l" t="t" r="r" b="b"/>
              <a:pathLst>
                <a:path w="2144" h="1888" extrusionOk="0">
                  <a:moveTo>
                    <a:pt x="727" y="1"/>
                  </a:moveTo>
                  <a:cubicBezTo>
                    <a:pt x="457" y="1"/>
                    <a:pt x="211" y="71"/>
                    <a:pt x="1" y="200"/>
                  </a:cubicBezTo>
                  <a:lnTo>
                    <a:pt x="2062" y="1887"/>
                  </a:lnTo>
                  <a:cubicBezTo>
                    <a:pt x="2109" y="1747"/>
                    <a:pt x="2144" y="1583"/>
                    <a:pt x="2144" y="1419"/>
                  </a:cubicBezTo>
                  <a:cubicBezTo>
                    <a:pt x="2144" y="633"/>
                    <a:pt x="1500" y="1"/>
                    <a:pt x="727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6"/>
            <p:cNvSpPr/>
            <p:nvPr/>
          </p:nvSpPr>
          <p:spPr>
            <a:xfrm>
              <a:off x="3544442" y="4547106"/>
              <a:ext cx="77148" cy="87321"/>
            </a:xfrm>
            <a:custGeom>
              <a:avLst/>
              <a:gdLst/>
              <a:ahLst/>
              <a:cxnLst/>
              <a:rect l="l" t="t" r="r" b="b"/>
              <a:pathLst>
                <a:path w="2040" h="2309" extrusionOk="0">
                  <a:moveTo>
                    <a:pt x="516" y="1"/>
                  </a:moveTo>
                  <a:cubicBezTo>
                    <a:pt x="329" y="1"/>
                    <a:pt x="165" y="36"/>
                    <a:pt x="1" y="94"/>
                  </a:cubicBezTo>
                  <a:lnTo>
                    <a:pt x="1828" y="2309"/>
                  </a:lnTo>
                  <a:cubicBezTo>
                    <a:pt x="1969" y="2086"/>
                    <a:pt x="2039" y="1817"/>
                    <a:pt x="2039" y="1536"/>
                  </a:cubicBezTo>
                  <a:cubicBezTo>
                    <a:pt x="2039" y="692"/>
                    <a:pt x="1360" y="1"/>
                    <a:pt x="516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6"/>
            <p:cNvSpPr/>
            <p:nvPr/>
          </p:nvSpPr>
          <p:spPr>
            <a:xfrm>
              <a:off x="3601584" y="4546690"/>
              <a:ext cx="77110" cy="87283"/>
            </a:xfrm>
            <a:custGeom>
              <a:avLst/>
              <a:gdLst/>
              <a:ahLst/>
              <a:cxnLst/>
              <a:rect l="l" t="t" r="r" b="b"/>
              <a:pathLst>
                <a:path w="2039" h="2308" extrusionOk="0">
                  <a:moveTo>
                    <a:pt x="1523" y="0"/>
                  </a:moveTo>
                  <a:cubicBezTo>
                    <a:pt x="680" y="0"/>
                    <a:pt x="1" y="691"/>
                    <a:pt x="1" y="1534"/>
                  </a:cubicBezTo>
                  <a:cubicBezTo>
                    <a:pt x="1" y="1816"/>
                    <a:pt x="71" y="2086"/>
                    <a:pt x="211" y="2308"/>
                  </a:cubicBezTo>
                  <a:lnTo>
                    <a:pt x="2039" y="94"/>
                  </a:lnTo>
                  <a:cubicBezTo>
                    <a:pt x="1875" y="35"/>
                    <a:pt x="1711" y="0"/>
                    <a:pt x="1523" y="0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6"/>
            <p:cNvSpPr/>
            <p:nvPr/>
          </p:nvSpPr>
          <p:spPr>
            <a:xfrm>
              <a:off x="3598521" y="4629964"/>
              <a:ext cx="28779" cy="342059"/>
            </a:xfrm>
            <a:custGeom>
              <a:avLst/>
              <a:gdLst/>
              <a:ahLst/>
              <a:cxnLst/>
              <a:rect l="l" t="t" r="r" b="b"/>
              <a:pathLst>
                <a:path w="761" h="9045" extrusionOk="0">
                  <a:moveTo>
                    <a:pt x="398" y="1"/>
                  </a:moveTo>
                  <a:cubicBezTo>
                    <a:pt x="281" y="1"/>
                    <a:pt x="199" y="94"/>
                    <a:pt x="199" y="199"/>
                  </a:cubicBezTo>
                  <a:lnTo>
                    <a:pt x="0" y="9044"/>
                  </a:lnTo>
                  <a:lnTo>
                    <a:pt x="761" y="9044"/>
                  </a:lnTo>
                  <a:lnTo>
                    <a:pt x="586" y="199"/>
                  </a:lnTo>
                  <a:cubicBezTo>
                    <a:pt x="586" y="94"/>
                    <a:pt x="503" y="1"/>
                    <a:pt x="398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6"/>
            <p:cNvSpPr/>
            <p:nvPr/>
          </p:nvSpPr>
          <p:spPr>
            <a:xfrm>
              <a:off x="3600714" y="4660104"/>
              <a:ext cx="24392" cy="9757"/>
            </a:xfrm>
            <a:custGeom>
              <a:avLst/>
              <a:gdLst/>
              <a:ahLst/>
              <a:cxnLst/>
              <a:rect l="l" t="t" r="r" b="b"/>
              <a:pathLst>
                <a:path w="645" h="258" extrusionOk="0">
                  <a:moveTo>
                    <a:pt x="129" y="0"/>
                  </a:moveTo>
                  <a:cubicBezTo>
                    <a:pt x="59" y="0"/>
                    <a:pt x="0" y="58"/>
                    <a:pt x="0" y="129"/>
                  </a:cubicBezTo>
                  <a:cubicBezTo>
                    <a:pt x="0" y="199"/>
                    <a:pt x="59" y="258"/>
                    <a:pt x="129" y="258"/>
                  </a:cubicBezTo>
                  <a:lnTo>
                    <a:pt x="516" y="258"/>
                  </a:lnTo>
                  <a:cubicBezTo>
                    <a:pt x="586" y="258"/>
                    <a:pt x="645" y="199"/>
                    <a:pt x="645" y="129"/>
                  </a:cubicBezTo>
                  <a:cubicBezTo>
                    <a:pt x="645" y="58"/>
                    <a:pt x="586" y="0"/>
                    <a:pt x="516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6"/>
            <p:cNvSpPr/>
            <p:nvPr/>
          </p:nvSpPr>
          <p:spPr>
            <a:xfrm>
              <a:off x="3600714" y="4746479"/>
              <a:ext cx="24392" cy="9757"/>
            </a:xfrm>
            <a:custGeom>
              <a:avLst/>
              <a:gdLst/>
              <a:ahLst/>
              <a:cxnLst/>
              <a:rect l="l" t="t" r="r" b="b"/>
              <a:pathLst>
                <a:path w="645" h="258" extrusionOk="0">
                  <a:moveTo>
                    <a:pt x="129" y="0"/>
                  </a:moveTo>
                  <a:cubicBezTo>
                    <a:pt x="59" y="0"/>
                    <a:pt x="0" y="59"/>
                    <a:pt x="0" y="129"/>
                  </a:cubicBezTo>
                  <a:cubicBezTo>
                    <a:pt x="0" y="200"/>
                    <a:pt x="59" y="258"/>
                    <a:pt x="129" y="258"/>
                  </a:cubicBezTo>
                  <a:lnTo>
                    <a:pt x="516" y="258"/>
                  </a:lnTo>
                  <a:cubicBezTo>
                    <a:pt x="586" y="258"/>
                    <a:pt x="645" y="200"/>
                    <a:pt x="645" y="129"/>
                  </a:cubicBezTo>
                  <a:cubicBezTo>
                    <a:pt x="645" y="59"/>
                    <a:pt x="586" y="0"/>
                    <a:pt x="516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6"/>
            <p:cNvSpPr/>
            <p:nvPr/>
          </p:nvSpPr>
          <p:spPr>
            <a:xfrm>
              <a:off x="3595835" y="4832855"/>
              <a:ext cx="34149" cy="9795"/>
            </a:xfrm>
            <a:custGeom>
              <a:avLst/>
              <a:gdLst/>
              <a:ahLst/>
              <a:cxnLst/>
              <a:rect l="l" t="t" r="r" b="b"/>
              <a:pathLst>
                <a:path w="903" h="259" extrusionOk="0">
                  <a:moveTo>
                    <a:pt x="129" y="1"/>
                  </a:moveTo>
                  <a:cubicBezTo>
                    <a:pt x="59" y="1"/>
                    <a:pt x="1" y="59"/>
                    <a:pt x="1" y="129"/>
                  </a:cubicBezTo>
                  <a:cubicBezTo>
                    <a:pt x="1" y="200"/>
                    <a:pt x="59" y="259"/>
                    <a:pt x="129" y="259"/>
                  </a:cubicBezTo>
                  <a:lnTo>
                    <a:pt x="774" y="259"/>
                  </a:lnTo>
                  <a:cubicBezTo>
                    <a:pt x="844" y="259"/>
                    <a:pt x="902" y="200"/>
                    <a:pt x="902" y="129"/>
                  </a:cubicBezTo>
                  <a:cubicBezTo>
                    <a:pt x="902" y="59"/>
                    <a:pt x="844" y="1"/>
                    <a:pt x="774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6"/>
            <p:cNvSpPr/>
            <p:nvPr/>
          </p:nvSpPr>
          <p:spPr>
            <a:xfrm>
              <a:off x="3595835" y="4919230"/>
              <a:ext cx="34149" cy="9795"/>
            </a:xfrm>
            <a:custGeom>
              <a:avLst/>
              <a:gdLst/>
              <a:ahLst/>
              <a:cxnLst/>
              <a:rect l="l" t="t" r="r" b="b"/>
              <a:pathLst>
                <a:path w="903" h="259" extrusionOk="0">
                  <a:moveTo>
                    <a:pt x="129" y="1"/>
                  </a:moveTo>
                  <a:cubicBezTo>
                    <a:pt x="59" y="1"/>
                    <a:pt x="1" y="60"/>
                    <a:pt x="1" y="130"/>
                  </a:cubicBezTo>
                  <a:cubicBezTo>
                    <a:pt x="1" y="200"/>
                    <a:pt x="59" y="258"/>
                    <a:pt x="129" y="258"/>
                  </a:cubicBezTo>
                  <a:lnTo>
                    <a:pt x="774" y="258"/>
                  </a:lnTo>
                  <a:cubicBezTo>
                    <a:pt x="844" y="258"/>
                    <a:pt x="902" y="200"/>
                    <a:pt x="902" y="130"/>
                  </a:cubicBezTo>
                  <a:cubicBezTo>
                    <a:pt x="902" y="60"/>
                    <a:pt x="844" y="1"/>
                    <a:pt x="774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6"/>
            <p:cNvSpPr/>
            <p:nvPr/>
          </p:nvSpPr>
          <p:spPr>
            <a:xfrm>
              <a:off x="3485522" y="4582011"/>
              <a:ext cx="125403" cy="51091"/>
            </a:xfrm>
            <a:custGeom>
              <a:avLst/>
              <a:gdLst/>
              <a:ahLst/>
              <a:cxnLst/>
              <a:rect l="l" t="t" r="r" b="b"/>
              <a:pathLst>
                <a:path w="3316" h="1351" extrusionOk="0">
                  <a:moveTo>
                    <a:pt x="1594" y="0"/>
                  </a:moveTo>
                  <a:cubicBezTo>
                    <a:pt x="1140" y="0"/>
                    <a:pt x="686" y="173"/>
                    <a:pt x="341" y="519"/>
                  </a:cubicBezTo>
                  <a:cubicBezTo>
                    <a:pt x="200" y="671"/>
                    <a:pt x="83" y="835"/>
                    <a:pt x="0" y="1011"/>
                  </a:cubicBezTo>
                  <a:lnTo>
                    <a:pt x="422" y="1081"/>
                  </a:lnTo>
                  <a:lnTo>
                    <a:pt x="739" y="788"/>
                  </a:lnTo>
                  <a:lnTo>
                    <a:pt x="715" y="1058"/>
                  </a:lnTo>
                  <a:lnTo>
                    <a:pt x="3234" y="1350"/>
                  </a:lnTo>
                  <a:lnTo>
                    <a:pt x="3316" y="1327"/>
                  </a:lnTo>
                  <a:cubicBezTo>
                    <a:pt x="3234" y="1034"/>
                    <a:pt x="3082" y="753"/>
                    <a:pt x="2847" y="519"/>
                  </a:cubicBezTo>
                  <a:cubicBezTo>
                    <a:pt x="2502" y="173"/>
                    <a:pt x="2048" y="0"/>
                    <a:pt x="1594" y="0"/>
                  </a:cubicBezTo>
                  <a:close/>
                </a:path>
              </a:pathLst>
            </a:custGeom>
            <a:solidFill>
              <a:srgbClr val="E6D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6"/>
            <p:cNvSpPr/>
            <p:nvPr/>
          </p:nvSpPr>
          <p:spPr>
            <a:xfrm>
              <a:off x="3512561" y="4624669"/>
              <a:ext cx="101048" cy="89514"/>
            </a:xfrm>
            <a:custGeom>
              <a:avLst/>
              <a:gdLst/>
              <a:ahLst/>
              <a:cxnLst/>
              <a:rect l="l" t="t" r="r" b="b"/>
              <a:pathLst>
                <a:path w="2672" h="2367" extrusionOk="0">
                  <a:moveTo>
                    <a:pt x="1769" y="0"/>
                  </a:moveTo>
                  <a:cubicBezTo>
                    <a:pt x="785" y="0"/>
                    <a:pt x="0" y="797"/>
                    <a:pt x="0" y="1768"/>
                  </a:cubicBezTo>
                  <a:cubicBezTo>
                    <a:pt x="0" y="1979"/>
                    <a:pt x="35" y="2179"/>
                    <a:pt x="94" y="2366"/>
                  </a:cubicBezTo>
                  <a:lnTo>
                    <a:pt x="2671" y="246"/>
                  </a:lnTo>
                  <a:cubicBezTo>
                    <a:pt x="2401" y="94"/>
                    <a:pt x="2097" y="0"/>
                    <a:pt x="1769" y="0"/>
                  </a:cubicBezTo>
                  <a:close/>
                </a:path>
              </a:pathLst>
            </a:custGeom>
            <a:solidFill>
              <a:srgbClr val="FAB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6"/>
            <p:cNvSpPr/>
            <p:nvPr/>
          </p:nvSpPr>
          <p:spPr>
            <a:xfrm>
              <a:off x="3612210" y="4581557"/>
              <a:ext cx="125441" cy="51091"/>
            </a:xfrm>
            <a:custGeom>
              <a:avLst/>
              <a:gdLst/>
              <a:ahLst/>
              <a:cxnLst/>
              <a:rect l="l" t="t" r="r" b="b"/>
              <a:pathLst>
                <a:path w="3317" h="1351" extrusionOk="0">
                  <a:moveTo>
                    <a:pt x="1723" y="1"/>
                  </a:moveTo>
                  <a:cubicBezTo>
                    <a:pt x="1269" y="1"/>
                    <a:pt x="815" y="173"/>
                    <a:pt x="469" y="519"/>
                  </a:cubicBezTo>
                  <a:cubicBezTo>
                    <a:pt x="235" y="753"/>
                    <a:pt x="83" y="1034"/>
                    <a:pt x="1" y="1328"/>
                  </a:cubicBezTo>
                  <a:lnTo>
                    <a:pt x="83" y="1351"/>
                  </a:lnTo>
                  <a:lnTo>
                    <a:pt x="2601" y="1058"/>
                  </a:lnTo>
                  <a:lnTo>
                    <a:pt x="2578" y="789"/>
                  </a:lnTo>
                  <a:lnTo>
                    <a:pt x="2895" y="1081"/>
                  </a:lnTo>
                  <a:lnTo>
                    <a:pt x="3316" y="1011"/>
                  </a:lnTo>
                  <a:cubicBezTo>
                    <a:pt x="3234" y="836"/>
                    <a:pt x="3117" y="672"/>
                    <a:pt x="2976" y="519"/>
                  </a:cubicBezTo>
                  <a:cubicBezTo>
                    <a:pt x="2631" y="173"/>
                    <a:pt x="2177" y="1"/>
                    <a:pt x="1723" y="1"/>
                  </a:cubicBezTo>
                  <a:close/>
                </a:path>
              </a:pathLst>
            </a:custGeom>
            <a:solidFill>
              <a:srgbClr val="E6D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6"/>
            <p:cNvSpPr/>
            <p:nvPr/>
          </p:nvSpPr>
          <p:spPr>
            <a:xfrm>
              <a:off x="3609563" y="4624178"/>
              <a:ext cx="101048" cy="89552"/>
            </a:xfrm>
            <a:custGeom>
              <a:avLst/>
              <a:gdLst/>
              <a:ahLst/>
              <a:cxnLst/>
              <a:rect l="l" t="t" r="r" b="b"/>
              <a:pathLst>
                <a:path w="2672" h="2368" extrusionOk="0">
                  <a:moveTo>
                    <a:pt x="903" y="1"/>
                  </a:moveTo>
                  <a:cubicBezTo>
                    <a:pt x="575" y="1"/>
                    <a:pt x="270" y="95"/>
                    <a:pt x="0" y="247"/>
                  </a:cubicBezTo>
                  <a:lnTo>
                    <a:pt x="2578" y="2367"/>
                  </a:lnTo>
                  <a:cubicBezTo>
                    <a:pt x="2637" y="2180"/>
                    <a:pt x="2671" y="1981"/>
                    <a:pt x="2671" y="1781"/>
                  </a:cubicBezTo>
                  <a:cubicBezTo>
                    <a:pt x="2671" y="797"/>
                    <a:pt x="1887" y="1"/>
                    <a:pt x="903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6"/>
            <p:cNvSpPr/>
            <p:nvPr/>
          </p:nvSpPr>
          <p:spPr>
            <a:xfrm>
              <a:off x="3435489" y="5009614"/>
              <a:ext cx="13312" cy="13312"/>
            </a:xfrm>
            <a:custGeom>
              <a:avLst/>
              <a:gdLst/>
              <a:ahLst/>
              <a:cxnLst/>
              <a:rect l="l" t="t" r="r" b="b"/>
              <a:pathLst>
                <a:path w="352" h="352" extrusionOk="0">
                  <a:moveTo>
                    <a:pt x="175" y="0"/>
                  </a:moveTo>
                  <a:cubicBezTo>
                    <a:pt x="82" y="0"/>
                    <a:pt x="0" y="83"/>
                    <a:pt x="0" y="177"/>
                  </a:cubicBezTo>
                  <a:cubicBezTo>
                    <a:pt x="0" y="270"/>
                    <a:pt x="82" y="352"/>
                    <a:pt x="175" y="352"/>
                  </a:cubicBezTo>
                  <a:cubicBezTo>
                    <a:pt x="269" y="352"/>
                    <a:pt x="352" y="270"/>
                    <a:pt x="352" y="177"/>
                  </a:cubicBezTo>
                  <a:cubicBezTo>
                    <a:pt x="352" y="83"/>
                    <a:pt x="269" y="0"/>
                    <a:pt x="175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6"/>
            <p:cNvSpPr/>
            <p:nvPr/>
          </p:nvSpPr>
          <p:spPr>
            <a:xfrm>
              <a:off x="3517402" y="5018463"/>
              <a:ext cx="13350" cy="13350"/>
            </a:xfrm>
            <a:custGeom>
              <a:avLst/>
              <a:gdLst/>
              <a:ahLst/>
              <a:cxnLst/>
              <a:rect l="l" t="t" r="r" b="b"/>
              <a:pathLst>
                <a:path w="353" h="353" extrusionOk="0">
                  <a:moveTo>
                    <a:pt x="177" y="1"/>
                  </a:moveTo>
                  <a:cubicBezTo>
                    <a:pt x="83" y="1"/>
                    <a:pt x="1" y="83"/>
                    <a:pt x="1" y="177"/>
                  </a:cubicBezTo>
                  <a:cubicBezTo>
                    <a:pt x="1" y="271"/>
                    <a:pt x="83" y="352"/>
                    <a:pt x="177" y="352"/>
                  </a:cubicBezTo>
                  <a:cubicBezTo>
                    <a:pt x="271" y="352"/>
                    <a:pt x="352" y="271"/>
                    <a:pt x="352" y="177"/>
                  </a:cubicBezTo>
                  <a:cubicBezTo>
                    <a:pt x="352" y="83"/>
                    <a:pt x="271" y="1"/>
                    <a:pt x="177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6"/>
            <p:cNvSpPr/>
            <p:nvPr/>
          </p:nvSpPr>
          <p:spPr>
            <a:xfrm>
              <a:off x="5367396" y="5021110"/>
              <a:ext cx="13350" cy="13350"/>
            </a:xfrm>
            <a:custGeom>
              <a:avLst/>
              <a:gdLst/>
              <a:ahLst/>
              <a:cxnLst/>
              <a:rect l="l" t="t" r="r" b="b"/>
              <a:pathLst>
                <a:path w="353" h="353" extrusionOk="0">
                  <a:moveTo>
                    <a:pt x="177" y="1"/>
                  </a:moveTo>
                  <a:cubicBezTo>
                    <a:pt x="71" y="1"/>
                    <a:pt x="1" y="83"/>
                    <a:pt x="1" y="177"/>
                  </a:cubicBezTo>
                  <a:cubicBezTo>
                    <a:pt x="1" y="282"/>
                    <a:pt x="71" y="352"/>
                    <a:pt x="177" y="352"/>
                  </a:cubicBezTo>
                  <a:cubicBezTo>
                    <a:pt x="271" y="352"/>
                    <a:pt x="352" y="282"/>
                    <a:pt x="352" y="177"/>
                  </a:cubicBezTo>
                  <a:cubicBezTo>
                    <a:pt x="352" y="83"/>
                    <a:pt x="271" y="1"/>
                    <a:pt x="177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6"/>
            <p:cNvSpPr/>
            <p:nvPr/>
          </p:nvSpPr>
          <p:spPr>
            <a:xfrm>
              <a:off x="5312031" y="5018463"/>
              <a:ext cx="12896" cy="13350"/>
            </a:xfrm>
            <a:custGeom>
              <a:avLst/>
              <a:gdLst/>
              <a:ahLst/>
              <a:cxnLst/>
              <a:rect l="l" t="t" r="r" b="b"/>
              <a:pathLst>
                <a:path w="341" h="353" extrusionOk="0">
                  <a:moveTo>
                    <a:pt x="165" y="1"/>
                  </a:moveTo>
                  <a:cubicBezTo>
                    <a:pt x="71" y="1"/>
                    <a:pt x="1" y="83"/>
                    <a:pt x="1" y="177"/>
                  </a:cubicBezTo>
                  <a:cubicBezTo>
                    <a:pt x="1" y="271"/>
                    <a:pt x="71" y="352"/>
                    <a:pt x="165" y="352"/>
                  </a:cubicBezTo>
                  <a:cubicBezTo>
                    <a:pt x="270" y="352"/>
                    <a:pt x="340" y="271"/>
                    <a:pt x="340" y="177"/>
                  </a:cubicBezTo>
                  <a:cubicBezTo>
                    <a:pt x="340" y="83"/>
                    <a:pt x="270" y="1"/>
                    <a:pt x="165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6"/>
            <p:cNvSpPr/>
            <p:nvPr/>
          </p:nvSpPr>
          <p:spPr>
            <a:xfrm>
              <a:off x="5338163" y="4986129"/>
              <a:ext cx="13350" cy="13350"/>
            </a:xfrm>
            <a:custGeom>
              <a:avLst/>
              <a:gdLst/>
              <a:ahLst/>
              <a:cxnLst/>
              <a:rect l="l" t="t" r="r" b="b"/>
              <a:pathLst>
                <a:path w="353" h="353" extrusionOk="0">
                  <a:moveTo>
                    <a:pt x="177" y="1"/>
                  </a:moveTo>
                  <a:cubicBezTo>
                    <a:pt x="83" y="1"/>
                    <a:pt x="1" y="83"/>
                    <a:pt x="1" y="176"/>
                  </a:cubicBezTo>
                  <a:cubicBezTo>
                    <a:pt x="1" y="270"/>
                    <a:pt x="83" y="352"/>
                    <a:pt x="177" y="352"/>
                  </a:cubicBezTo>
                  <a:cubicBezTo>
                    <a:pt x="271" y="352"/>
                    <a:pt x="352" y="270"/>
                    <a:pt x="352" y="176"/>
                  </a:cubicBezTo>
                  <a:cubicBezTo>
                    <a:pt x="352" y="83"/>
                    <a:pt x="271" y="1"/>
                    <a:pt x="177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6" name="Google Shape;526;p16"/>
            <p:cNvGrpSpPr/>
            <p:nvPr/>
          </p:nvGrpSpPr>
          <p:grpSpPr>
            <a:xfrm>
              <a:off x="3360573" y="3940895"/>
              <a:ext cx="2080000" cy="1119243"/>
              <a:chOff x="3360573" y="3940895"/>
              <a:chExt cx="2080000" cy="1119243"/>
            </a:xfrm>
          </p:grpSpPr>
          <p:sp>
            <p:nvSpPr>
              <p:cNvPr id="527" name="Google Shape;527;p16"/>
              <p:cNvSpPr/>
              <p:nvPr/>
            </p:nvSpPr>
            <p:spPr>
              <a:xfrm rot="10800000" flipH="1">
                <a:off x="4158251" y="3940895"/>
                <a:ext cx="219302" cy="286705"/>
              </a:xfrm>
              <a:custGeom>
                <a:avLst/>
                <a:gdLst/>
                <a:ahLst/>
                <a:cxnLst/>
                <a:rect l="l" t="t" r="r" b="b"/>
                <a:pathLst>
                  <a:path w="7568" h="4607" extrusionOk="0">
                    <a:moveTo>
                      <a:pt x="6947" y="1"/>
                    </a:moveTo>
                    <a:lnTo>
                      <a:pt x="5600" y="13"/>
                    </a:lnTo>
                    <a:lnTo>
                      <a:pt x="4909" y="24"/>
                    </a:lnTo>
                    <a:lnTo>
                      <a:pt x="4147" y="24"/>
                    </a:lnTo>
                    <a:lnTo>
                      <a:pt x="3468" y="36"/>
                    </a:lnTo>
                    <a:lnTo>
                      <a:pt x="2707" y="47"/>
                    </a:lnTo>
                    <a:lnTo>
                      <a:pt x="2027" y="47"/>
                    </a:lnTo>
                    <a:lnTo>
                      <a:pt x="609" y="71"/>
                    </a:lnTo>
                    <a:cubicBezTo>
                      <a:pt x="528" y="71"/>
                      <a:pt x="117" y="692"/>
                      <a:pt x="0" y="950"/>
                    </a:cubicBezTo>
                    <a:cubicBezTo>
                      <a:pt x="364" y="1383"/>
                      <a:pt x="762" y="1828"/>
                      <a:pt x="950" y="1840"/>
                    </a:cubicBezTo>
                    <a:cubicBezTo>
                      <a:pt x="967" y="1842"/>
                      <a:pt x="984" y="1843"/>
                      <a:pt x="1000" y="1843"/>
                    </a:cubicBezTo>
                    <a:cubicBezTo>
                      <a:pt x="1320" y="1843"/>
                      <a:pt x="1278" y="1418"/>
                      <a:pt x="1278" y="1418"/>
                    </a:cubicBezTo>
                    <a:lnTo>
                      <a:pt x="1278" y="1242"/>
                    </a:lnTo>
                    <a:cubicBezTo>
                      <a:pt x="1278" y="1242"/>
                      <a:pt x="1242" y="891"/>
                      <a:pt x="1676" y="844"/>
                    </a:cubicBezTo>
                    <a:cubicBezTo>
                      <a:pt x="1684" y="843"/>
                      <a:pt x="1691" y="843"/>
                      <a:pt x="1698" y="843"/>
                    </a:cubicBezTo>
                    <a:cubicBezTo>
                      <a:pt x="1893" y="843"/>
                      <a:pt x="1982" y="1139"/>
                      <a:pt x="2027" y="1500"/>
                    </a:cubicBezTo>
                    <a:cubicBezTo>
                      <a:pt x="2074" y="1969"/>
                      <a:pt x="2039" y="2566"/>
                      <a:pt x="2027" y="2730"/>
                    </a:cubicBezTo>
                    <a:lnTo>
                      <a:pt x="2027" y="3035"/>
                    </a:lnTo>
                    <a:lnTo>
                      <a:pt x="2027" y="3199"/>
                    </a:lnTo>
                    <a:cubicBezTo>
                      <a:pt x="2027" y="3199"/>
                      <a:pt x="2027" y="3538"/>
                      <a:pt x="2390" y="3574"/>
                    </a:cubicBezTo>
                    <a:cubicBezTo>
                      <a:pt x="2404" y="3575"/>
                      <a:pt x="2417" y="3576"/>
                      <a:pt x="2429" y="3576"/>
                    </a:cubicBezTo>
                    <a:cubicBezTo>
                      <a:pt x="2761" y="3576"/>
                      <a:pt x="2718" y="3152"/>
                      <a:pt x="2718" y="3152"/>
                    </a:cubicBezTo>
                    <a:lnTo>
                      <a:pt x="2718" y="2965"/>
                    </a:lnTo>
                    <a:cubicBezTo>
                      <a:pt x="2718" y="2965"/>
                      <a:pt x="2683" y="2566"/>
                      <a:pt x="3116" y="2566"/>
                    </a:cubicBezTo>
                    <a:cubicBezTo>
                      <a:pt x="3397" y="2566"/>
                      <a:pt x="3456" y="2801"/>
                      <a:pt x="3468" y="2965"/>
                    </a:cubicBezTo>
                    <a:lnTo>
                      <a:pt x="3468" y="3046"/>
                    </a:lnTo>
                    <a:lnTo>
                      <a:pt x="3468" y="3374"/>
                    </a:lnTo>
                    <a:lnTo>
                      <a:pt x="3468" y="4230"/>
                    </a:lnTo>
                    <a:cubicBezTo>
                      <a:pt x="3468" y="4230"/>
                      <a:pt x="3468" y="4569"/>
                      <a:pt x="3843" y="4605"/>
                    </a:cubicBezTo>
                    <a:cubicBezTo>
                      <a:pt x="3856" y="4606"/>
                      <a:pt x="3869" y="4607"/>
                      <a:pt x="3881" y="4607"/>
                    </a:cubicBezTo>
                    <a:cubicBezTo>
                      <a:pt x="4203" y="4607"/>
                      <a:pt x="4159" y="4183"/>
                      <a:pt x="4159" y="4183"/>
                    </a:cubicBezTo>
                    <a:lnTo>
                      <a:pt x="4159" y="2965"/>
                    </a:lnTo>
                    <a:cubicBezTo>
                      <a:pt x="4159" y="2965"/>
                      <a:pt x="4124" y="2566"/>
                      <a:pt x="4558" y="2566"/>
                    </a:cubicBezTo>
                    <a:cubicBezTo>
                      <a:pt x="4991" y="2566"/>
                      <a:pt x="4909" y="3562"/>
                      <a:pt x="4909" y="3562"/>
                    </a:cubicBezTo>
                    <a:lnTo>
                      <a:pt x="4909" y="3796"/>
                    </a:lnTo>
                    <a:cubicBezTo>
                      <a:pt x="4909" y="3796"/>
                      <a:pt x="4944" y="4089"/>
                      <a:pt x="5272" y="4089"/>
                    </a:cubicBezTo>
                    <a:cubicBezTo>
                      <a:pt x="5612" y="4089"/>
                      <a:pt x="5600" y="3527"/>
                      <a:pt x="5600" y="3527"/>
                    </a:cubicBezTo>
                    <a:lnTo>
                      <a:pt x="5600" y="1582"/>
                    </a:lnTo>
                    <a:cubicBezTo>
                      <a:pt x="5612" y="1500"/>
                      <a:pt x="5600" y="1418"/>
                      <a:pt x="5600" y="1418"/>
                    </a:cubicBezTo>
                    <a:lnTo>
                      <a:pt x="5600" y="1242"/>
                    </a:lnTo>
                    <a:cubicBezTo>
                      <a:pt x="5600" y="1242"/>
                      <a:pt x="5644" y="855"/>
                      <a:pt x="6045" y="855"/>
                    </a:cubicBezTo>
                    <a:cubicBezTo>
                      <a:pt x="6057" y="855"/>
                      <a:pt x="6068" y="856"/>
                      <a:pt x="6080" y="856"/>
                    </a:cubicBezTo>
                    <a:cubicBezTo>
                      <a:pt x="6408" y="867"/>
                      <a:pt x="6349" y="2777"/>
                      <a:pt x="6349" y="2777"/>
                    </a:cubicBezTo>
                    <a:lnTo>
                      <a:pt x="6349" y="3012"/>
                    </a:lnTo>
                    <a:cubicBezTo>
                      <a:pt x="6349" y="3012"/>
                      <a:pt x="6385" y="3316"/>
                      <a:pt x="6724" y="3316"/>
                    </a:cubicBezTo>
                    <a:cubicBezTo>
                      <a:pt x="7052" y="3316"/>
                      <a:pt x="7041" y="2742"/>
                      <a:pt x="7041" y="2742"/>
                    </a:cubicBezTo>
                    <a:lnTo>
                      <a:pt x="7568" y="821"/>
                    </a:lnTo>
                    <a:cubicBezTo>
                      <a:pt x="7322" y="446"/>
                      <a:pt x="7005" y="1"/>
                      <a:pt x="694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16"/>
              <p:cNvSpPr/>
              <p:nvPr/>
            </p:nvSpPr>
            <p:spPr>
              <a:xfrm rot="10800000">
                <a:off x="4145876" y="4046053"/>
                <a:ext cx="244049" cy="174122"/>
              </a:xfrm>
              <a:custGeom>
                <a:avLst/>
                <a:gdLst/>
                <a:ahLst/>
                <a:cxnLst/>
                <a:rect l="l" t="t" r="r" b="b"/>
                <a:pathLst>
                  <a:path w="7568" h="4607" extrusionOk="0">
                    <a:moveTo>
                      <a:pt x="6947" y="1"/>
                    </a:moveTo>
                    <a:lnTo>
                      <a:pt x="5600" y="13"/>
                    </a:lnTo>
                    <a:lnTo>
                      <a:pt x="4909" y="24"/>
                    </a:lnTo>
                    <a:lnTo>
                      <a:pt x="4147" y="24"/>
                    </a:lnTo>
                    <a:lnTo>
                      <a:pt x="3468" y="36"/>
                    </a:lnTo>
                    <a:lnTo>
                      <a:pt x="2707" y="47"/>
                    </a:lnTo>
                    <a:lnTo>
                      <a:pt x="2027" y="47"/>
                    </a:lnTo>
                    <a:lnTo>
                      <a:pt x="609" y="71"/>
                    </a:lnTo>
                    <a:cubicBezTo>
                      <a:pt x="528" y="71"/>
                      <a:pt x="117" y="692"/>
                      <a:pt x="0" y="950"/>
                    </a:cubicBezTo>
                    <a:cubicBezTo>
                      <a:pt x="364" y="1383"/>
                      <a:pt x="762" y="1828"/>
                      <a:pt x="950" y="1840"/>
                    </a:cubicBezTo>
                    <a:cubicBezTo>
                      <a:pt x="967" y="1842"/>
                      <a:pt x="984" y="1843"/>
                      <a:pt x="1000" y="1843"/>
                    </a:cubicBezTo>
                    <a:cubicBezTo>
                      <a:pt x="1320" y="1843"/>
                      <a:pt x="1278" y="1418"/>
                      <a:pt x="1278" y="1418"/>
                    </a:cubicBezTo>
                    <a:lnTo>
                      <a:pt x="1278" y="1242"/>
                    </a:lnTo>
                    <a:cubicBezTo>
                      <a:pt x="1278" y="1242"/>
                      <a:pt x="1242" y="891"/>
                      <a:pt x="1676" y="844"/>
                    </a:cubicBezTo>
                    <a:cubicBezTo>
                      <a:pt x="1684" y="843"/>
                      <a:pt x="1691" y="843"/>
                      <a:pt x="1698" y="843"/>
                    </a:cubicBezTo>
                    <a:cubicBezTo>
                      <a:pt x="1893" y="843"/>
                      <a:pt x="1982" y="1139"/>
                      <a:pt x="2027" y="1500"/>
                    </a:cubicBezTo>
                    <a:cubicBezTo>
                      <a:pt x="2074" y="1969"/>
                      <a:pt x="2039" y="2566"/>
                      <a:pt x="2027" y="2730"/>
                    </a:cubicBezTo>
                    <a:lnTo>
                      <a:pt x="2027" y="3035"/>
                    </a:lnTo>
                    <a:lnTo>
                      <a:pt x="2027" y="3199"/>
                    </a:lnTo>
                    <a:cubicBezTo>
                      <a:pt x="2027" y="3199"/>
                      <a:pt x="2027" y="3538"/>
                      <a:pt x="2390" y="3574"/>
                    </a:cubicBezTo>
                    <a:cubicBezTo>
                      <a:pt x="2404" y="3575"/>
                      <a:pt x="2417" y="3576"/>
                      <a:pt x="2429" y="3576"/>
                    </a:cubicBezTo>
                    <a:cubicBezTo>
                      <a:pt x="2761" y="3576"/>
                      <a:pt x="2718" y="3152"/>
                      <a:pt x="2718" y="3152"/>
                    </a:cubicBezTo>
                    <a:lnTo>
                      <a:pt x="2718" y="2965"/>
                    </a:lnTo>
                    <a:cubicBezTo>
                      <a:pt x="2718" y="2965"/>
                      <a:pt x="2683" y="2566"/>
                      <a:pt x="3116" y="2566"/>
                    </a:cubicBezTo>
                    <a:cubicBezTo>
                      <a:pt x="3397" y="2566"/>
                      <a:pt x="3456" y="2801"/>
                      <a:pt x="3468" y="2965"/>
                    </a:cubicBezTo>
                    <a:lnTo>
                      <a:pt x="3468" y="3046"/>
                    </a:lnTo>
                    <a:lnTo>
                      <a:pt x="3468" y="3374"/>
                    </a:lnTo>
                    <a:lnTo>
                      <a:pt x="3468" y="4230"/>
                    </a:lnTo>
                    <a:cubicBezTo>
                      <a:pt x="3468" y="4230"/>
                      <a:pt x="3468" y="4569"/>
                      <a:pt x="3843" y="4605"/>
                    </a:cubicBezTo>
                    <a:cubicBezTo>
                      <a:pt x="3856" y="4606"/>
                      <a:pt x="3869" y="4607"/>
                      <a:pt x="3881" y="4607"/>
                    </a:cubicBezTo>
                    <a:cubicBezTo>
                      <a:pt x="4203" y="4607"/>
                      <a:pt x="4159" y="4183"/>
                      <a:pt x="4159" y="4183"/>
                    </a:cubicBezTo>
                    <a:lnTo>
                      <a:pt x="4159" y="2965"/>
                    </a:lnTo>
                    <a:cubicBezTo>
                      <a:pt x="4159" y="2965"/>
                      <a:pt x="4124" y="2566"/>
                      <a:pt x="4558" y="2566"/>
                    </a:cubicBezTo>
                    <a:cubicBezTo>
                      <a:pt x="4991" y="2566"/>
                      <a:pt x="4909" y="3562"/>
                      <a:pt x="4909" y="3562"/>
                    </a:cubicBezTo>
                    <a:lnTo>
                      <a:pt x="4909" y="3796"/>
                    </a:lnTo>
                    <a:cubicBezTo>
                      <a:pt x="4909" y="3796"/>
                      <a:pt x="4944" y="4089"/>
                      <a:pt x="5272" y="4089"/>
                    </a:cubicBezTo>
                    <a:cubicBezTo>
                      <a:pt x="5612" y="4089"/>
                      <a:pt x="5600" y="3527"/>
                      <a:pt x="5600" y="3527"/>
                    </a:cubicBezTo>
                    <a:lnTo>
                      <a:pt x="5600" y="1582"/>
                    </a:lnTo>
                    <a:cubicBezTo>
                      <a:pt x="5612" y="1500"/>
                      <a:pt x="5600" y="1418"/>
                      <a:pt x="5600" y="1418"/>
                    </a:cubicBezTo>
                    <a:lnTo>
                      <a:pt x="5600" y="1242"/>
                    </a:lnTo>
                    <a:cubicBezTo>
                      <a:pt x="5600" y="1242"/>
                      <a:pt x="5644" y="855"/>
                      <a:pt x="6045" y="855"/>
                    </a:cubicBezTo>
                    <a:cubicBezTo>
                      <a:pt x="6057" y="855"/>
                      <a:pt x="6068" y="856"/>
                      <a:pt x="6080" y="856"/>
                    </a:cubicBezTo>
                    <a:cubicBezTo>
                      <a:pt x="6408" y="867"/>
                      <a:pt x="6349" y="2777"/>
                      <a:pt x="6349" y="2777"/>
                    </a:cubicBezTo>
                    <a:lnTo>
                      <a:pt x="6349" y="3012"/>
                    </a:lnTo>
                    <a:cubicBezTo>
                      <a:pt x="6349" y="3012"/>
                      <a:pt x="6385" y="3316"/>
                      <a:pt x="6724" y="3316"/>
                    </a:cubicBezTo>
                    <a:cubicBezTo>
                      <a:pt x="7052" y="3316"/>
                      <a:pt x="7041" y="2742"/>
                      <a:pt x="7041" y="2742"/>
                    </a:cubicBezTo>
                    <a:lnTo>
                      <a:pt x="7568" y="821"/>
                    </a:lnTo>
                    <a:cubicBezTo>
                      <a:pt x="7322" y="446"/>
                      <a:pt x="7005" y="1"/>
                      <a:pt x="694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16"/>
              <p:cNvSpPr/>
              <p:nvPr/>
            </p:nvSpPr>
            <p:spPr>
              <a:xfrm>
                <a:off x="3574128" y="4377872"/>
                <a:ext cx="881186" cy="610980"/>
              </a:xfrm>
              <a:custGeom>
                <a:avLst/>
                <a:gdLst/>
                <a:ahLst/>
                <a:cxnLst/>
                <a:rect l="l" t="t" r="r" b="b"/>
                <a:pathLst>
                  <a:path w="23301" h="16156" extrusionOk="0">
                    <a:moveTo>
                      <a:pt x="11586" y="1"/>
                    </a:moveTo>
                    <a:cubicBezTo>
                      <a:pt x="8200" y="60"/>
                      <a:pt x="5857" y="2871"/>
                      <a:pt x="5857" y="10298"/>
                    </a:cubicBezTo>
                    <a:cubicBezTo>
                      <a:pt x="5857" y="15921"/>
                      <a:pt x="0" y="16155"/>
                      <a:pt x="0" y="16155"/>
                    </a:cubicBezTo>
                    <a:lnTo>
                      <a:pt x="11656" y="16085"/>
                    </a:lnTo>
                    <a:lnTo>
                      <a:pt x="23300" y="16155"/>
                    </a:lnTo>
                    <a:cubicBezTo>
                      <a:pt x="23300" y="16155"/>
                      <a:pt x="17548" y="15921"/>
                      <a:pt x="17443" y="10298"/>
                    </a:cubicBezTo>
                    <a:cubicBezTo>
                      <a:pt x="17291" y="2356"/>
                      <a:pt x="15100" y="60"/>
                      <a:pt x="11727" y="1"/>
                    </a:cubicBezTo>
                    <a:close/>
                  </a:path>
                </a:pathLst>
              </a:custGeom>
              <a:solidFill>
                <a:srgbClr val="C69D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16"/>
              <p:cNvSpPr/>
              <p:nvPr/>
            </p:nvSpPr>
            <p:spPr>
              <a:xfrm>
                <a:off x="3400470" y="4575053"/>
                <a:ext cx="544912" cy="434183"/>
              </a:xfrm>
              <a:custGeom>
                <a:avLst/>
                <a:gdLst/>
                <a:ahLst/>
                <a:cxnLst/>
                <a:rect l="l" t="t" r="r" b="b"/>
                <a:pathLst>
                  <a:path w="14409" h="11481" extrusionOk="0">
                    <a:moveTo>
                      <a:pt x="6080" y="0"/>
                    </a:moveTo>
                    <a:cubicBezTo>
                      <a:pt x="3679" y="47"/>
                      <a:pt x="2015" y="2038"/>
                      <a:pt x="2015" y="7310"/>
                    </a:cubicBezTo>
                    <a:cubicBezTo>
                      <a:pt x="2015" y="9242"/>
                      <a:pt x="1043" y="10285"/>
                      <a:pt x="36" y="10835"/>
                    </a:cubicBezTo>
                    <a:cubicBezTo>
                      <a:pt x="36" y="10859"/>
                      <a:pt x="24" y="10871"/>
                      <a:pt x="24" y="10882"/>
                    </a:cubicBezTo>
                    <a:cubicBezTo>
                      <a:pt x="12" y="11082"/>
                      <a:pt x="12" y="11269"/>
                      <a:pt x="0" y="11468"/>
                    </a:cubicBezTo>
                    <a:lnTo>
                      <a:pt x="6127" y="11433"/>
                    </a:lnTo>
                    <a:lnTo>
                      <a:pt x="14409" y="11480"/>
                    </a:lnTo>
                    <a:cubicBezTo>
                      <a:pt x="14409" y="11480"/>
                      <a:pt x="10321" y="11316"/>
                      <a:pt x="10239" y="7310"/>
                    </a:cubicBezTo>
                    <a:cubicBezTo>
                      <a:pt x="10134" y="1675"/>
                      <a:pt x="8575" y="47"/>
                      <a:pt x="6174" y="0"/>
                    </a:cubicBezTo>
                    <a:close/>
                  </a:path>
                </a:pathLst>
              </a:custGeom>
              <a:solidFill>
                <a:srgbClr val="C69D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16"/>
              <p:cNvSpPr/>
              <p:nvPr/>
            </p:nvSpPr>
            <p:spPr>
              <a:xfrm>
                <a:off x="4204962" y="4351778"/>
                <a:ext cx="881602" cy="610488"/>
              </a:xfrm>
              <a:custGeom>
                <a:avLst/>
                <a:gdLst/>
                <a:ahLst/>
                <a:cxnLst/>
                <a:rect l="l" t="t" r="r" b="b"/>
                <a:pathLst>
                  <a:path w="23312" h="16143" extrusionOk="0">
                    <a:moveTo>
                      <a:pt x="11586" y="0"/>
                    </a:moveTo>
                    <a:cubicBezTo>
                      <a:pt x="8200" y="58"/>
                      <a:pt x="5870" y="2858"/>
                      <a:pt x="5870" y="10285"/>
                    </a:cubicBezTo>
                    <a:cubicBezTo>
                      <a:pt x="5870" y="15919"/>
                      <a:pt x="0" y="16142"/>
                      <a:pt x="0" y="16142"/>
                    </a:cubicBezTo>
                    <a:lnTo>
                      <a:pt x="11657" y="16083"/>
                    </a:lnTo>
                    <a:lnTo>
                      <a:pt x="23312" y="16142"/>
                    </a:lnTo>
                    <a:cubicBezTo>
                      <a:pt x="23312" y="16142"/>
                      <a:pt x="17561" y="15919"/>
                      <a:pt x="17455" y="10285"/>
                    </a:cubicBezTo>
                    <a:cubicBezTo>
                      <a:pt x="17291" y="2354"/>
                      <a:pt x="15112" y="58"/>
                      <a:pt x="11727" y="0"/>
                    </a:cubicBezTo>
                    <a:close/>
                  </a:path>
                </a:pathLst>
              </a:custGeom>
              <a:solidFill>
                <a:srgbClr val="C69D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16"/>
              <p:cNvSpPr/>
              <p:nvPr/>
            </p:nvSpPr>
            <p:spPr>
              <a:xfrm>
                <a:off x="3951547" y="4183679"/>
                <a:ext cx="877669" cy="805172"/>
              </a:xfrm>
              <a:custGeom>
                <a:avLst/>
                <a:gdLst/>
                <a:ahLst/>
                <a:cxnLst/>
                <a:rect l="l" t="t" r="r" b="b"/>
                <a:pathLst>
                  <a:path w="23208" h="21291" extrusionOk="0">
                    <a:moveTo>
                      <a:pt x="6473" y="0"/>
                    </a:moveTo>
                    <a:cubicBezTo>
                      <a:pt x="5880" y="0"/>
                      <a:pt x="5374" y="7"/>
                      <a:pt x="5225" y="28"/>
                    </a:cubicBezTo>
                    <a:cubicBezTo>
                      <a:pt x="4792" y="99"/>
                      <a:pt x="1044" y="8686"/>
                      <a:pt x="1044" y="8686"/>
                    </a:cubicBezTo>
                    <a:cubicBezTo>
                      <a:pt x="1" y="13265"/>
                      <a:pt x="5730" y="18596"/>
                      <a:pt x="8060" y="20528"/>
                    </a:cubicBezTo>
                    <a:lnTo>
                      <a:pt x="8060" y="20559"/>
                    </a:lnTo>
                    <a:lnTo>
                      <a:pt x="8060" y="20559"/>
                    </a:lnTo>
                    <a:cubicBezTo>
                      <a:pt x="6075" y="20653"/>
                      <a:pt x="6483" y="20866"/>
                      <a:pt x="8060" y="21023"/>
                    </a:cubicBezTo>
                    <a:lnTo>
                      <a:pt x="8060" y="21023"/>
                    </a:lnTo>
                    <a:lnTo>
                      <a:pt x="8060" y="21290"/>
                    </a:lnTo>
                    <a:cubicBezTo>
                      <a:pt x="8060" y="21290"/>
                      <a:pt x="8172" y="21208"/>
                      <a:pt x="8365" y="21051"/>
                    </a:cubicBezTo>
                    <a:lnTo>
                      <a:pt x="8365" y="21051"/>
                    </a:lnTo>
                    <a:cubicBezTo>
                      <a:pt x="8482" y="21061"/>
                      <a:pt x="8603" y="21071"/>
                      <a:pt x="8729" y="21080"/>
                    </a:cubicBezTo>
                    <a:lnTo>
                      <a:pt x="8729" y="21080"/>
                    </a:lnTo>
                    <a:cubicBezTo>
                      <a:pt x="8900" y="21218"/>
                      <a:pt x="8997" y="21290"/>
                      <a:pt x="8997" y="21290"/>
                    </a:cubicBezTo>
                    <a:lnTo>
                      <a:pt x="8997" y="21099"/>
                    </a:lnTo>
                    <a:lnTo>
                      <a:pt x="8997" y="21099"/>
                    </a:lnTo>
                    <a:cubicBezTo>
                      <a:pt x="9961" y="21164"/>
                      <a:pt x="11158" y="21207"/>
                      <a:pt x="12439" y="21207"/>
                    </a:cubicBezTo>
                    <a:cubicBezTo>
                      <a:pt x="17229" y="21207"/>
                      <a:pt x="23207" y="20607"/>
                      <a:pt x="22680" y="18291"/>
                    </a:cubicBezTo>
                    <a:cubicBezTo>
                      <a:pt x="22680" y="18291"/>
                      <a:pt x="12032" y="99"/>
                      <a:pt x="11598" y="28"/>
                    </a:cubicBezTo>
                    <a:cubicBezTo>
                      <a:pt x="11450" y="7"/>
                      <a:pt x="10991" y="0"/>
                      <a:pt x="10450" y="0"/>
                    </a:cubicBezTo>
                    <a:cubicBezTo>
                      <a:pt x="9794" y="0"/>
                      <a:pt x="9017" y="10"/>
                      <a:pt x="8529" y="17"/>
                    </a:cubicBezTo>
                    <a:cubicBezTo>
                      <a:pt x="8041" y="10"/>
                      <a:pt x="7193" y="0"/>
                      <a:pt x="6473" y="0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16"/>
              <p:cNvSpPr/>
              <p:nvPr/>
            </p:nvSpPr>
            <p:spPr>
              <a:xfrm>
                <a:off x="3792978" y="4183831"/>
                <a:ext cx="902439" cy="791709"/>
              </a:xfrm>
              <a:custGeom>
                <a:avLst/>
                <a:gdLst/>
                <a:ahLst/>
                <a:cxnLst/>
                <a:rect l="l" t="t" r="r" b="b"/>
                <a:pathLst>
                  <a:path w="23863" h="20935" extrusionOk="0">
                    <a:moveTo>
                      <a:pt x="9418" y="1"/>
                    </a:moveTo>
                    <a:cubicBezTo>
                      <a:pt x="5553" y="6104"/>
                      <a:pt x="0" y="20935"/>
                      <a:pt x="0" y="20935"/>
                    </a:cubicBezTo>
                    <a:lnTo>
                      <a:pt x="23019" y="20935"/>
                    </a:lnTo>
                    <a:cubicBezTo>
                      <a:pt x="23019" y="20935"/>
                      <a:pt x="23863" y="10661"/>
                      <a:pt x="14362" y="9185"/>
                    </a:cubicBezTo>
                    <a:cubicBezTo>
                      <a:pt x="10063" y="8529"/>
                      <a:pt x="9418" y="1"/>
                      <a:pt x="9418" y="1"/>
                    </a:cubicBezTo>
                    <a:close/>
                  </a:path>
                </a:pathLst>
              </a:custGeom>
              <a:solidFill>
                <a:srgbClr val="9B45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16"/>
              <p:cNvSpPr/>
              <p:nvPr/>
            </p:nvSpPr>
            <p:spPr>
              <a:xfrm>
                <a:off x="3430573" y="4473134"/>
                <a:ext cx="881223" cy="515717"/>
              </a:xfrm>
              <a:custGeom>
                <a:avLst/>
                <a:gdLst/>
                <a:ahLst/>
                <a:cxnLst/>
                <a:rect l="l" t="t" r="r" b="b"/>
                <a:pathLst>
                  <a:path w="23302" h="13637" extrusionOk="0">
                    <a:moveTo>
                      <a:pt x="11587" y="1"/>
                    </a:moveTo>
                    <a:lnTo>
                      <a:pt x="11587" y="12"/>
                    </a:lnTo>
                    <a:cubicBezTo>
                      <a:pt x="8201" y="59"/>
                      <a:pt x="6537" y="2261"/>
                      <a:pt x="5858" y="7779"/>
                    </a:cubicBezTo>
                    <a:cubicBezTo>
                      <a:pt x="5179" y="13366"/>
                      <a:pt x="1" y="13636"/>
                      <a:pt x="1" y="13636"/>
                    </a:cubicBezTo>
                    <a:lnTo>
                      <a:pt x="11657" y="13566"/>
                    </a:lnTo>
                    <a:lnTo>
                      <a:pt x="23301" y="13636"/>
                    </a:lnTo>
                    <a:cubicBezTo>
                      <a:pt x="23301" y="13636"/>
                      <a:pt x="18123" y="13366"/>
                      <a:pt x="17444" y="7779"/>
                    </a:cubicBezTo>
                    <a:cubicBezTo>
                      <a:pt x="16776" y="2261"/>
                      <a:pt x="15101" y="59"/>
                      <a:pt x="11715" y="12"/>
                    </a:cubicBezTo>
                    <a:lnTo>
                      <a:pt x="11715" y="1"/>
                    </a:lnTo>
                    <a:cubicBezTo>
                      <a:pt x="11692" y="1"/>
                      <a:pt x="11668" y="12"/>
                      <a:pt x="11657" y="12"/>
                    </a:cubicBezTo>
                    <a:cubicBezTo>
                      <a:pt x="11634" y="12"/>
                      <a:pt x="11610" y="1"/>
                      <a:pt x="11587" y="1"/>
                    </a:cubicBezTo>
                    <a:close/>
                  </a:path>
                </a:pathLst>
              </a:custGeom>
              <a:solidFill>
                <a:srgbClr val="D4BA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16"/>
              <p:cNvSpPr/>
              <p:nvPr/>
            </p:nvSpPr>
            <p:spPr>
              <a:xfrm>
                <a:off x="3789007" y="4591881"/>
                <a:ext cx="643692" cy="376587"/>
              </a:xfrm>
              <a:custGeom>
                <a:avLst/>
                <a:gdLst/>
                <a:ahLst/>
                <a:cxnLst/>
                <a:rect l="l" t="t" r="r" b="b"/>
                <a:pathLst>
                  <a:path w="17021" h="9958" extrusionOk="0">
                    <a:moveTo>
                      <a:pt x="8458" y="0"/>
                    </a:moveTo>
                    <a:cubicBezTo>
                      <a:pt x="5986" y="47"/>
                      <a:pt x="4767" y="1651"/>
                      <a:pt x="4288" y="5670"/>
                    </a:cubicBezTo>
                    <a:cubicBezTo>
                      <a:pt x="3783" y="9758"/>
                      <a:pt x="0" y="9957"/>
                      <a:pt x="0" y="9957"/>
                    </a:cubicBezTo>
                    <a:lnTo>
                      <a:pt x="8516" y="9898"/>
                    </a:lnTo>
                    <a:lnTo>
                      <a:pt x="17021" y="9957"/>
                    </a:lnTo>
                    <a:cubicBezTo>
                      <a:pt x="17021" y="9957"/>
                      <a:pt x="13237" y="9758"/>
                      <a:pt x="12733" y="5670"/>
                    </a:cubicBezTo>
                    <a:cubicBezTo>
                      <a:pt x="12253" y="1651"/>
                      <a:pt x="11035" y="47"/>
                      <a:pt x="8563" y="0"/>
                    </a:cubicBezTo>
                    <a:close/>
                  </a:path>
                </a:pathLst>
              </a:custGeom>
              <a:solidFill>
                <a:srgbClr val="E6D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16"/>
              <p:cNvSpPr/>
              <p:nvPr/>
            </p:nvSpPr>
            <p:spPr>
              <a:xfrm>
                <a:off x="4494266" y="4377872"/>
                <a:ext cx="881602" cy="610980"/>
              </a:xfrm>
              <a:custGeom>
                <a:avLst/>
                <a:gdLst/>
                <a:ahLst/>
                <a:cxnLst/>
                <a:rect l="l" t="t" r="r" b="b"/>
                <a:pathLst>
                  <a:path w="23312" h="16156" extrusionOk="0">
                    <a:moveTo>
                      <a:pt x="11585" y="1"/>
                    </a:moveTo>
                    <a:cubicBezTo>
                      <a:pt x="8200" y="60"/>
                      <a:pt x="5869" y="2871"/>
                      <a:pt x="5869" y="10298"/>
                    </a:cubicBezTo>
                    <a:cubicBezTo>
                      <a:pt x="5869" y="15921"/>
                      <a:pt x="0" y="16155"/>
                      <a:pt x="0" y="16155"/>
                    </a:cubicBezTo>
                    <a:lnTo>
                      <a:pt x="11656" y="16085"/>
                    </a:lnTo>
                    <a:lnTo>
                      <a:pt x="23312" y="16155"/>
                    </a:lnTo>
                    <a:cubicBezTo>
                      <a:pt x="23312" y="16155"/>
                      <a:pt x="17560" y="15921"/>
                      <a:pt x="17442" y="10298"/>
                    </a:cubicBezTo>
                    <a:cubicBezTo>
                      <a:pt x="17291" y="2356"/>
                      <a:pt x="15112" y="60"/>
                      <a:pt x="11726" y="1"/>
                    </a:cubicBezTo>
                    <a:close/>
                  </a:path>
                </a:pathLst>
              </a:custGeom>
              <a:solidFill>
                <a:srgbClr val="D4BA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16"/>
              <p:cNvSpPr/>
              <p:nvPr/>
            </p:nvSpPr>
            <p:spPr>
              <a:xfrm>
                <a:off x="4457469" y="4653902"/>
                <a:ext cx="537840" cy="314566"/>
              </a:xfrm>
              <a:custGeom>
                <a:avLst/>
                <a:gdLst/>
                <a:ahLst/>
                <a:cxnLst/>
                <a:rect l="l" t="t" r="r" b="b"/>
                <a:pathLst>
                  <a:path w="14222" h="8318" extrusionOk="0">
                    <a:moveTo>
                      <a:pt x="7065" y="0"/>
                    </a:moveTo>
                    <a:cubicBezTo>
                      <a:pt x="5003" y="35"/>
                      <a:pt x="3983" y="1370"/>
                      <a:pt x="3574" y="4744"/>
                    </a:cubicBezTo>
                    <a:cubicBezTo>
                      <a:pt x="3163" y="8141"/>
                      <a:pt x="1" y="8317"/>
                      <a:pt x="1" y="8317"/>
                    </a:cubicBezTo>
                    <a:lnTo>
                      <a:pt x="7112" y="8271"/>
                    </a:lnTo>
                    <a:lnTo>
                      <a:pt x="14222" y="8317"/>
                    </a:lnTo>
                    <a:cubicBezTo>
                      <a:pt x="14222" y="8317"/>
                      <a:pt x="11059" y="8141"/>
                      <a:pt x="10637" y="4744"/>
                    </a:cubicBezTo>
                    <a:cubicBezTo>
                      <a:pt x="10228" y="1370"/>
                      <a:pt x="9220" y="35"/>
                      <a:pt x="7146" y="0"/>
                    </a:cubicBezTo>
                    <a:close/>
                  </a:path>
                </a:pathLst>
              </a:custGeom>
              <a:solidFill>
                <a:srgbClr val="E6D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16"/>
              <p:cNvSpPr/>
              <p:nvPr/>
            </p:nvSpPr>
            <p:spPr>
              <a:xfrm>
                <a:off x="4590360" y="4084181"/>
                <a:ext cx="169271" cy="169687"/>
              </a:xfrm>
              <a:custGeom>
                <a:avLst/>
                <a:gdLst/>
                <a:ahLst/>
                <a:cxnLst/>
                <a:rect l="l" t="t" r="r" b="b"/>
                <a:pathLst>
                  <a:path w="4476" h="4487" extrusionOk="0">
                    <a:moveTo>
                      <a:pt x="2239" y="1"/>
                    </a:moveTo>
                    <a:cubicBezTo>
                      <a:pt x="997" y="1"/>
                      <a:pt x="1" y="1008"/>
                      <a:pt x="1" y="2250"/>
                    </a:cubicBezTo>
                    <a:cubicBezTo>
                      <a:pt x="1" y="3479"/>
                      <a:pt x="997" y="4487"/>
                      <a:pt x="2239" y="4487"/>
                    </a:cubicBezTo>
                    <a:cubicBezTo>
                      <a:pt x="3481" y="4487"/>
                      <a:pt x="4476" y="3479"/>
                      <a:pt x="4476" y="2250"/>
                    </a:cubicBezTo>
                    <a:cubicBezTo>
                      <a:pt x="4476" y="1008"/>
                      <a:pt x="3481" y="1"/>
                      <a:pt x="2239" y="1"/>
                    </a:cubicBezTo>
                    <a:close/>
                  </a:path>
                </a:pathLst>
              </a:custGeom>
              <a:solidFill>
                <a:srgbClr val="FABC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16"/>
              <p:cNvSpPr/>
              <p:nvPr/>
            </p:nvSpPr>
            <p:spPr>
              <a:xfrm>
                <a:off x="5060432" y="4598197"/>
                <a:ext cx="120524" cy="48633"/>
              </a:xfrm>
              <a:custGeom>
                <a:avLst/>
                <a:gdLst/>
                <a:ahLst/>
                <a:cxnLst/>
                <a:rect l="l" t="t" r="r" b="b"/>
                <a:pathLst>
                  <a:path w="3187" h="1286" extrusionOk="0">
                    <a:moveTo>
                      <a:pt x="1536" y="0"/>
                    </a:moveTo>
                    <a:cubicBezTo>
                      <a:pt x="1101" y="0"/>
                      <a:pt x="667" y="167"/>
                      <a:pt x="339" y="500"/>
                    </a:cubicBezTo>
                    <a:cubicBezTo>
                      <a:pt x="199" y="641"/>
                      <a:pt x="82" y="794"/>
                      <a:pt x="0" y="969"/>
                    </a:cubicBezTo>
                    <a:lnTo>
                      <a:pt x="410" y="1028"/>
                    </a:lnTo>
                    <a:lnTo>
                      <a:pt x="714" y="758"/>
                    </a:lnTo>
                    <a:lnTo>
                      <a:pt x="691" y="1005"/>
                    </a:lnTo>
                    <a:lnTo>
                      <a:pt x="3104" y="1286"/>
                    </a:lnTo>
                    <a:lnTo>
                      <a:pt x="3187" y="1274"/>
                    </a:lnTo>
                    <a:cubicBezTo>
                      <a:pt x="3104" y="992"/>
                      <a:pt x="2963" y="724"/>
                      <a:pt x="2741" y="500"/>
                    </a:cubicBezTo>
                    <a:cubicBezTo>
                      <a:pt x="2407" y="167"/>
                      <a:pt x="1971" y="0"/>
                      <a:pt x="1536" y="0"/>
                    </a:cubicBezTo>
                    <a:close/>
                  </a:path>
                </a:pathLst>
              </a:custGeom>
              <a:solidFill>
                <a:srgbClr val="E6D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16"/>
              <p:cNvSpPr/>
              <p:nvPr/>
            </p:nvSpPr>
            <p:spPr>
              <a:xfrm>
                <a:off x="5086526" y="4638813"/>
                <a:ext cx="96624" cy="85997"/>
              </a:xfrm>
              <a:custGeom>
                <a:avLst/>
                <a:gdLst/>
                <a:ahLst/>
                <a:cxnLst/>
                <a:rect l="l" t="t" r="r" b="b"/>
                <a:pathLst>
                  <a:path w="2555" h="2274" extrusionOk="0">
                    <a:moveTo>
                      <a:pt x="1700" y="1"/>
                    </a:moveTo>
                    <a:cubicBezTo>
                      <a:pt x="763" y="1"/>
                      <a:pt x="1" y="762"/>
                      <a:pt x="1" y="1711"/>
                    </a:cubicBezTo>
                    <a:cubicBezTo>
                      <a:pt x="1" y="1899"/>
                      <a:pt x="37" y="2097"/>
                      <a:pt x="95" y="2274"/>
                    </a:cubicBezTo>
                    <a:lnTo>
                      <a:pt x="2555" y="235"/>
                    </a:lnTo>
                    <a:cubicBezTo>
                      <a:pt x="2309" y="95"/>
                      <a:pt x="2016" y="1"/>
                      <a:pt x="1700" y="1"/>
                    </a:cubicBezTo>
                    <a:close/>
                  </a:path>
                </a:pathLst>
              </a:custGeom>
              <a:solidFill>
                <a:srgbClr val="EF81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16"/>
              <p:cNvSpPr/>
              <p:nvPr/>
            </p:nvSpPr>
            <p:spPr>
              <a:xfrm>
                <a:off x="5063079" y="4701741"/>
                <a:ext cx="49201" cy="55856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1477" extrusionOk="0">
                    <a:moveTo>
                      <a:pt x="329" y="0"/>
                    </a:moveTo>
                    <a:cubicBezTo>
                      <a:pt x="211" y="0"/>
                      <a:pt x="105" y="24"/>
                      <a:pt x="1" y="58"/>
                    </a:cubicBezTo>
                    <a:lnTo>
                      <a:pt x="1160" y="1476"/>
                    </a:lnTo>
                    <a:cubicBezTo>
                      <a:pt x="1253" y="1324"/>
                      <a:pt x="1300" y="1160"/>
                      <a:pt x="1300" y="972"/>
                    </a:cubicBezTo>
                    <a:cubicBezTo>
                      <a:pt x="1300" y="446"/>
                      <a:pt x="867" y="0"/>
                      <a:pt x="329" y="0"/>
                    </a:cubicBezTo>
                    <a:close/>
                  </a:path>
                </a:pathLst>
              </a:custGeom>
              <a:solidFill>
                <a:srgbClr val="EF81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16"/>
              <p:cNvSpPr/>
              <p:nvPr/>
            </p:nvSpPr>
            <p:spPr>
              <a:xfrm>
                <a:off x="5099421" y="4701741"/>
                <a:ext cx="49163" cy="55403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1465" extrusionOk="0">
                    <a:moveTo>
                      <a:pt x="972" y="0"/>
                    </a:moveTo>
                    <a:cubicBezTo>
                      <a:pt x="433" y="0"/>
                      <a:pt x="0" y="433"/>
                      <a:pt x="0" y="972"/>
                    </a:cubicBezTo>
                    <a:cubicBezTo>
                      <a:pt x="0" y="1148"/>
                      <a:pt x="47" y="1324"/>
                      <a:pt x="128" y="1464"/>
                    </a:cubicBezTo>
                    <a:lnTo>
                      <a:pt x="1300" y="58"/>
                    </a:lnTo>
                    <a:cubicBezTo>
                      <a:pt x="1195" y="24"/>
                      <a:pt x="1089" y="0"/>
                      <a:pt x="972" y="0"/>
                    </a:cubicBezTo>
                    <a:close/>
                  </a:path>
                </a:pathLst>
              </a:custGeom>
              <a:solidFill>
                <a:srgbClr val="C69D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16"/>
              <p:cNvSpPr/>
              <p:nvPr/>
            </p:nvSpPr>
            <p:spPr>
              <a:xfrm>
                <a:off x="5097644" y="4754421"/>
                <a:ext cx="18190" cy="217602"/>
              </a:xfrm>
              <a:custGeom>
                <a:avLst/>
                <a:gdLst/>
                <a:ahLst/>
                <a:cxnLst/>
                <a:rect l="l" t="t" r="r" b="b"/>
                <a:pathLst>
                  <a:path w="481" h="5754" extrusionOk="0">
                    <a:moveTo>
                      <a:pt x="246" y="1"/>
                    </a:moveTo>
                    <a:cubicBezTo>
                      <a:pt x="175" y="1"/>
                      <a:pt x="117" y="60"/>
                      <a:pt x="117" y="130"/>
                    </a:cubicBezTo>
                    <a:lnTo>
                      <a:pt x="0" y="5753"/>
                    </a:lnTo>
                    <a:lnTo>
                      <a:pt x="480" y="5753"/>
                    </a:lnTo>
                    <a:lnTo>
                      <a:pt x="375" y="130"/>
                    </a:lnTo>
                    <a:cubicBezTo>
                      <a:pt x="375" y="60"/>
                      <a:pt x="316" y="1"/>
                      <a:pt x="246" y="1"/>
                    </a:cubicBezTo>
                    <a:close/>
                  </a:path>
                </a:pathLst>
              </a:custGeom>
              <a:solidFill>
                <a:srgbClr val="9B45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16"/>
              <p:cNvSpPr/>
              <p:nvPr/>
            </p:nvSpPr>
            <p:spPr>
              <a:xfrm>
                <a:off x="5098930" y="4773519"/>
                <a:ext cx="15581" cy="6240"/>
              </a:xfrm>
              <a:custGeom>
                <a:avLst/>
                <a:gdLst/>
                <a:ahLst/>
                <a:cxnLst/>
                <a:rect l="l" t="t" r="r" b="b"/>
                <a:pathLst>
                  <a:path w="412" h="165" extrusionOk="0">
                    <a:moveTo>
                      <a:pt x="83" y="0"/>
                    </a:moveTo>
                    <a:cubicBezTo>
                      <a:pt x="37" y="0"/>
                      <a:pt x="1" y="47"/>
                      <a:pt x="1" y="82"/>
                    </a:cubicBezTo>
                    <a:cubicBezTo>
                      <a:pt x="1" y="128"/>
                      <a:pt x="37" y="164"/>
                      <a:pt x="83" y="164"/>
                    </a:cubicBezTo>
                    <a:lnTo>
                      <a:pt x="329" y="164"/>
                    </a:lnTo>
                    <a:cubicBezTo>
                      <a:pt x="376" y="164"/>
                      <a:pt x="411" y="128"/>
                      <a:pt x="411" y="82"/>
                    </a:cubicBezTo>
                    <a:cubicBezTo>
                      <a:pt x="411" y="47"/>
                      <a:pt x="376" y="0"/>
                      <a:pt x="329" y="0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16"/>
              <p:cNvSpPr/>
              <p:nvPr/>
            </p:nvSpPr>
            <p:spPr>
              <a:xfrm>
                <a:off x="5098930" y="4828430"/>
                <a:ext cx="15581" cy="6240"/>
              </a:xfrm>
              <a:custGeom>
                <a:avLst/>
                <a:gdLst/>
                <a:ahLst/>
                <a:cxnLst/>
                <a:rect l="l" t="t" r="r" b="b"/>
                <a:pathLst>
                  <a:path w="412" h="165" extrusionOk="0">
                    <a:moveTo>
                      <a:pt x="83" y="1"/>
                    </a:moveTo>
                    <a:cubicBezTo>
                      <a:pt x="37" y="1"/>
                      <a:pt x="1" y="48"/>
                      <a:pt x="1" y="82"/>
                    </a:cubicBezTo>
                    <a:cubicBezTo>
                      <a:pt x="1" y="129"/>
                      <a:pt x="37" y="165"/>
                      <a:pt x="83" y="165"/>
                    </a:cubicBezTo>
                    <a:lnTo>
                      <a:pt x="329" y="165"/>
                    </a:lnTo>
                    <a:cubicBezTo>
                      <a:pt x="376" y="165"/>
                      <a:pt x="411" y="129"/>
                      <a:pt x="411" y="82"/>
                    </a:cubicBezTo>
                    <a:cubicBezTo>
                      <a:pt x="411" y="48"/>
                      <a:pt x="376" y="1"/>
                      <a:pt x="329" y="1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16"/>
              <p:cNvSpPr/>
              <p:nvPr/>
            </p:nvSpPr>
            <p:spPr>
              <a:xfrm>
                <a:off x="5095867" y="4883379"/>
                <a:ext cx="21707" cy="6240"/>
              </a:xfrm>
              <a:custGeom>
                <a:avLst/>
                <a:gdLst/>
                <a:ahLst/>
                <a:cxnLst/>
                <a:rect l="l" t="t" r="r" b="b"/>
                <a:pathLst>
                  <a:path w="574" h="165" extrusionOk="0">
                    <a:moveTo>
                      <a:pt x="82" y="0"/>
                    </a:moveTo>
                    <a:cubicBezTo>
                      <a:pt x="35" y="0"/>
                      <a:pt x="0" y="47"/>
                      <a:pt x="0" y="82"/>
                    </a:cubicBezTo>
                    <a:cubicBezTo>
                      <a:pt x="0" y="129"/>
                      <a:pt x="35" y="164"/>
                      <a:pt x="82" y="164"/>
                    </a:cubicBezTo>
                    <a:lnTo>
                      <a:pt x="492" y="164"/>
                    </a:lnTo>
                    <a:cubicBezTo>
                      <a:pt x="527" y="164"/>
                      <a:pt x="574" y="129"/>
                      <a:pt x="574" y="82"/>
                    </a:cubicBezTo>
                    <a:cubicBezTo>
                      <a:pt x="574" y="47"/>
                      <a:pt x="527" y="0"/>
                      <a:pt x="492" y="0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16"/>
              <p:cNvSpPr/>
              <p:nvPr/>
            </p:nvSpPr>
            <p:spPr>
              <a:xfrm>
                <a:off x="5095867" y="4938290"/>
                <a:ext cx="21707" cy="6240"/>
              </a:xfrm>
              <a:custGeom>
                <a:avLst/>
                <a:gdLst/>
                <a:ahLst/>
                <a:cxnLst/>
                <a:rect l="l" t="t" r="r" b="b"/>
                <a:pathLst>
                  <a:path w="574" h="165" extrusionOk="0">
                    <a:moveTo>
                      <a:pt x="82" y="1"/>
                    </a:moveTo>
                    <a:cubicBezTo>
                      <a:pt x="35" y="1"/>
                      <a:pt x="0" y="36"/>
                      <a:pt x="0" y="82"/>
                    </a:cubicBezTo>
                    <a:cubicBezTo>
                      <a:pt x="0" y="129"/>
                      <a:pt x="35" y="165"/>
                      <a:pt x="82" y="165"/>
                    </a:cubicBezTo>
                    <a:lnTo>
                      <a:pt x="492" y="165"/>
                    </a:lnTo>
                    <a:cubicBezTo>
                      <a:pt x="527" y="165"/>
                      <a:pt x="574" y="129"/>
                      <a:pt x="574" y="82"/>
                    </a:cubicBezTo>
                    <a:cubicBezTo>
                      <a:pt x="574" y="36"/>
                      <a:pt x="527" y="1"/>
                      <a:pt x="492" y="1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16"/>
              <p:cNvSpPr/>
              <p:nvPr/>
            </p:nvSpPr>
            <p:spPr>
              <a:xfrm>
                <a:off x="5025413" y="4724091"/>
                <a:ext cx="79757" cy="32145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850" extrusionOk="0">
                    <a:moveTo>
                      <a:pt x="1024" y="0"/>
                    </a:moveTo>
                    <a:cubicBezTo>
                      <a:pt x="736" y="0"/>
                      <a:pt x="446" y="112"/>
                      <a:pt x="223" y="334"/>
                    </a:cubicBezTo>
                    <a:cubicBezTo>
                      <a:pt x="130" y="428"/>
                      <a:pt x="59" y="534"/>
                      <a:pt x="0" y="639"/>
                    </a:cubicBezTo>
                    <a:lnTo>
                      <a:pt x="270" y="686"/>
                    </a:lnTo>
                    <a:lnTo>
                      <a:pt x="469" y="498"/>
                    </a:lnTo>
                    <a:lnTo>
                      <a:pt x="458" y="675"/>
                    </a:lnTo>
                    <a:lnTo>
                      <a:pt x="2062" y="850"/>
                    </a:lnTo>
                    <a:lnTo>
                      <a:pt x="2109" y="839"/>
                    </a:lnTo>
                    <a:cubicBezTo>
                      <a:pt x="2062" y="651"/>
                      <a:pt x="1968" y="475"/>
                      <a:pt x="1817" y="334"/>
                    </a:cubicBezTo>
                    <a:cubicBezTo>
                      <a:pt x="1600" y="112"/>
                      <a:pt x="1313" y="0"/>
                      <a:pt x="1024" y="0"/>
                    </a:cubicBezTo>
                    <a:close/>
                  </a:path>
                </a:pathLst>
              </a:custGeom>
              <a:solidFill>
                <a:srgbClr val="E6D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16"/>
              <p:cNvSpPr/>
              <p:nvPr/>
            </p:nvSpPr>
            <p:spPr>
              <a:xfrm>
                <a:off x="5042695" y="4751358"/>
                <a:ext cx="64252" cy="56726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500" extrusionOk="0">
                    <a:moveTo>
                      <a:pt x="1125" y="0"/>
                    </a:moveTo>
                    <a:cubicBezTo>
                      <a:pt x="504" y="0"/>
                      <a:pt x="1" y="504"/>
                      <a:pt x="1" y="1125"/>
                    </a:cubicBezTo>
                    <a:cubicBezTo>
                      <a:pt x="1" y="1253"/>
                      <a:pt x="24" y="1383"/>
                      <a:pt x="71" y="1500"/>
                    </a:cubicBezTo>
                    <a:lnTo>
                      <a:pt x="1699" y="152"/>
                    </a:lnTo>
                    <a:cubicBezTo>
                      <a:pt x="1535" y="47"/>
                      <a:pt x="1336" y="0"/>
                      <a:pt x="1125" y="0"/>
                    </a:cubicBezTo>
                    <a:close/>
                  </a:path>
                </a:pathLst>
              </a:custGeom>
              <a:solidFill>
                <a:srgbClr val="EF81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16"/>
              <p:cNvSpPr/>
              <p:nvPr/>
            </p:nvSpPr>
            <p:spPr>
              <a:xfrm>
                <a:off x="5106040" y="4723978"/>
                <a:ext cx="79757" cy="32258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853" extrusionOk="0">
                    <a:moveTo>
                      <a:pt x="1097" y="1"/>
                    </a:moveTo>
                    <a:cubicBezTo>
                      <a:pt x="809" y="1"/>
                      <a:pt x="522" y="109"/>
                      <a:pt x="305" y="326"/>
                    </a:cubicBezTo>
                    <a:cubicBezTo>
                      <a:pt x="153" y="478"/>
                      <a:pt x="59" y="654"/>
                      <a:pt x="0" y="842"/>
                    </a:cubicBezTo>
                    <a:lnTo>
                      <a:pt x="59" y="853"/>
                    </a:lnTo>
                    <a:lnTo>
                      <a:pt x="1664" y="665"/>
                    </a:lnTo>
                    <a:lnTo>
                      <a:pt x="1640" y="501"/>
                    </a:lnTo>
                    <a:lnTo>
                      <a:pt x="1851" y="678"/>
                    </a:lnTo>
                    <a:lnTo>
                      <a:pt x="2109" y="642"/>
                    </a:lnTo>
                    <a:cubicBezTo>
                      <a:pt x="2062" y="525"/>
                      <a:pt x="1992" y="420"/>
                      <a:pt x="1898" y="326"/>
                    </a:cubicBezTo>
                    <a:cubicBezTo>
                      <a:pt x="1675" y="109"/>
                      <a:pt x="1386" y="1"/>
                      <a:pt x="1097" y="1"/>
                    </a:cubicBezTo>
                    <a:close/>
                  </a:path>
                </a:pathLst>
              </a:custGeom>
              <a:solidFill>
                <a:srgbClr val="FABC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16"/>
              <p:cNvSpPr/>
              <p:nvPr/>
            </p:nvSpPr>
            <p:spPr>
              <a:xfrm>
                <a:off x="5104716" y="4750904"/>
                <a:ext cx="64252" cy="56726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500" extrusionOk="0">
                    <a:moveTo>
                      <a:pt x="563" y="0"/>
                    </a:moveTo>
                    <a:cubicBezTo>
                      <a:pt x="363" y="0"/>
                      <a:pt x="165" y="59"/>
                      <a:pt x="1" y="153"/>
                    </a:cubicBezTo>
                    <a:lnTo>
                      <a:pt x="1628" y="1500"/>
                    </a:lnTo>
                    <a:cubicBezTo>
                      <a:pt x="1675" y="1382"/>
                      <a:pt x="1699" y="1265"/>
                      <a:pt x="1699" y="1125"/>
                    </a:cubicBezTo>
                    <a:cubicBezTo>
                      <a:pt x="1699" y="504"/>
                      <a:pt x="1196" y="0"/>
                      <a:pt x="563" y="0"/>
                    </a:cubicBezTo>
                    <a:close/>
                  </a:path>
                </a:pathLst>
              </a:custGeom>
              <a:solidFill>
                <a:srgbClr val="EF81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16"/>
              <p:cNvSpPr/>
              <p:nvPr/>
            </p:nvSpPr>
            <p:spPr>
              <a:xfrm>
                <a:off x="3914826" y="4672508"/>
                <a:ext cx="54495" cy="61605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1629" extrusionOk="0">
                    <a:moveTo>
                      <a:pt x="363" y="0"/>
                    </a:moveTo>
                    <a:cubicBezTo>
                      <a:pt x="234" y="0"/>
                      <a:pt x="117" y="24"/>
                      <a:pt x="0" y="71"/>
                    </a:cubicBezTo>
                    <a:lnTo>
                      <a:pt x="1289" y="1628"/>
                    </a:lnTo>
                    <a:cubicBezTo>
                      <a:pt x="1382" y="1476"/>
                      <a:pt x="1440" y="1289"/>
                      <a:pt x="1440" y="1089"/>
                    </a:cubicBezTo>
                    <a:cubicBezTo>
                      <a:pt x="1440" y="492"/>
                      <a:pt x="961" y="0"/>
                      <a:pt x="363" y="0"/>
                    </a:cubicBezTo>
                    <a:close/>
                  </a:path>
                </a:pathLst>
              </a:custGeom>
              <a:solidFill>
                <a:srgbClr val="EF81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16"/>
              <p:cNvSpPr/>
              <p:nvPr/>
            </p:nvSpPr>
            <p:spPr>
              <a:xfrm>
                <a:off x="3955102" y="4672508"/>
                <a:ext cx="54079" cy="61605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629" extrusionOk="0">
                    <a:moveTo>
                      <a:pt x="1078" y="0"/>
                    </a:moveTo>
                    <a:cubicBezTo>
                      <a:pt x="481" y="0"/>
                      <a:pt x="1" y="480"/>
                      <a:pt x="1" y="1078"/>
                    </a:cubicBezTo>
                    <a:cubicBezTo>
                      <a:pt x="1" y="1277"/>
                      <a:pt x="47" y="1464"/>
                      <a:pt x="141" y="1628"/>
                    </a:cubicBezTo>
                    <a:lnTo>
                      <a:pt x="1430" y="58"/>
                    </a:lnTo>
                    <a:cubicBezTo>
                      <a:pt x="1325" y="24"/>
                      <a:pt x="1208" y="0"/>
                      <a:pt x="1078" y="0"/>
                    </a:cubicBezTo>
                    <a:close/>
                  </a:path>
                </a:pathLst>
              </a:custGeom>
              <a:solidFill>
                <a:srgbClr val="C69D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16"/>
              <p:cNvSpPr/>
              <p:nvPr/>
            </p:nvSpPr>
            <p:spPr>
              <a:xfrm>
                <a:off x="3952908" y="4730974"/>
                <a:ext cx="20421" cy="241049"/>
              </a:xfrm>
              <a:custGeom>
                <a:avLst/>
                <a:gdLst/>
                <a:ahLst/>
                <a:cxnLst/>
                <a:rect l="l" t="t" r="r" b="b"/>
                <a:pathLst>
                  <a:path w="540" h="6374" extrusionOk="0">
                    <a:moveTo>
                      <a:pt x="282" y="1"/>
                    </a:moveTo>
                    <a:cubicBezTo>
                      <a:pt x="199" y="1"/>
                      <a:pt x="141" y="71"/>
                      <a:pt x="141" y="141"/>
                    </a:cubicBezTo>
                    <a:lnTo>
                      <a:pt x="0" y="6373"/>
                    </a:lnTo>
                    <a:lnTo>
                      <a:pt x="539" y="6373"/>
                    </a:lnTo>
                    <a:lnTo>
                      <a:pt x="410" y="141"/>
                    </a:lnTo>
                    <a:cubicBezTo>
                      <a:pt x="410" y="71"/>
                      <a:pt x="352" y="1"/>
                      <a:pt x="282" y="1"/>
                    </a:cubicBezTo>
                    <a:close/>
                  </a:path>
                </a:pathLst>
              </a:custGeom>
              <a:solidFill>
                <a:srgbClr val="9B45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16"/>
              <p:cNvSpPr/>
              <p:nvPr/>
            </p:nvSpPr>
            <p:spPr>
              <a:xfrm>
                <a:off x="3954686" y="4752228"/>
                <a:ext cx="16867" cy="7148"/>
              </a:xfrm>
              <a:custGeom>
                <a:avLst/>
                <a:gdLst/>
                <a:ahLst/>
                <a:cxnLst/>
                <a:rect l="l" t="t" r="r" b="b"/>
                <a:pathLst>
                  <a:path w="446" h="189" extrusionOk="0">
                    <a:moveTo>
                      <a:pt x="82" y="1"/>
                    </a:moveTo>
                    <a:cubicBezTo>
                      <a:pt x="35" y="1"/>
                      <a:pt x="0" y="48"/>
                      <a:pt x="0" y="95"/>
                    </a:cubicBezTo>
                    <a:cubicBezTo>
                      <a:pt x="0" y="141"/>
                      <a:pt x="35" y="188"/>
                      <a:pt x="82" y="188"/>
                    </a:cubicBezTo>
                    <a:lnTo>
                      <a:pt x="363" y="188"/>
                    </a:lnTo>
                    <a:cubicBezTo>
                      <a:pt x="410" y="188"/>
                      <a:pt x="445" y="141"/>
                      <a:pt x="445" y="95"/>
                    </a:cubicBezTo>
                    <a:cubicBezTo>
                      <a:pt x="445" y="48"/>
                      <a:pt x="410" y="1"/>
                      <a:pt x="363" y="1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16"/>
              <p:cNvSpPr/>
              <p:nvPr/>
            </p:nvSpPr>
            <p:spPr>
              <a:xfrm>
                <a:off x="3954686" y="4812925"/>
                <a:ext cx="16867" cy="7110"/>
              </a:xfrm>
              <a:custGeom>
                <a:avLst/>
                <a:gdLst/>
                <a:ahLst/>
                <a:cxnLst/>
                <a:rect l="l" t="t" r="r" b="b"/>
                <a:pathLst>
                  <a:path w="446" h="188" extrusionOk="0">
                    <a:moveTo>
                      <a:pt x="82" y="0"/>
                    </a:moveTo>
                    <a:cubicBezTo>
                      <a:pt x="35" y="0"/>
                      <a:pt x="0" y="47"/>
                      <a:pt x="0" y="94"/>
                    </a:cubicBezTo>
                    <a:cubicBezTo>
                      <a:pt x="0" y="141"/>
                      <a:pt x="35" y="188"/>
                      <a:pt x="82" y="188"/>
                    </a:cubicBezTo>
                    <a:lnTo>
                      <a:pt x="363" y="188"/>
                    </a:lnTo>
                    <a:cubicBezTo>
                      <a:pt x="410" y="188"/>
                      <a:pt x="445" y="141"/>
                      <a:pt x="445" y="94"/>
                    </a:cubicBezTo>
                    <a:cubicBezTo>
                      <a:pt x="445" y="47"/>
                      <a:pt x="410" y="0"/>
                      <a:pt x="363" y="0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16"/>
              <p:cNvSpPr/>
              <p:nvPr/>
            </p:nvSpPr>
            <p:spPr>
              <a:xfrm>
                <a:off x="3951131" y="4874038"/>
                <a:ext cx="23976" cy="6694"/>
              </a:xfrm>
              <a:custGeom>
                <a:avLst/>
                <a:gdLst/>
                <a:ahLst/>
                <a:cxnLst/>
                <a:rect l="l" t="t" r="r" b="b"/>
                <a:pathLst>
                  <a:path w="634" h="177" extrusionOk="0">
                    <a:moveTo>
                      <a:pt x="94" y="1"/>
                    </a:moveTo>
                    <a:cubicBezTo>
                      <a:pt x="47" y="1"/>
                      <a:pt x="1" y="36"/>
                      <a:pt x="1" y="95"/>
                    </a:cubicBezTo>
                    <a:cubicBezTo>
                      <a:pt x="1" y="141"/>
                      <a:pt x="47" y="177"/>
                      <a:pt x="94" y="177"/>
                    </a:cubicBezTo>
                    <a:lnTo>
                      <a:pt x="539" y="177"/>
                    </a:lnTo>
                    <a:cubicBezTo>
                      <a:pt x="586" y="177"/>
                      <a:pt x="633" y="141"/>
                      <a:pt x="633" y="95"/>
                    </a:cubicBezTo>
                    <a:cubicBezTo>
                      <a:pt x="633" y="36"/>
                      <a:pt x="586" y="1"/>
                      <a:pt x="539" y="1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16"/>
              <p:cNvSpPr/>
              <p:nvPr/>
            </p:nvSpPr>
            <p:spPr>
              <a:xfrm>
                <a:off x="3951131" y="4934773"/>
                <a:ext cx="23976" cy="7110"/>
              </a:xfrm>
              <a:custGeom>
                <a:avLst/>
                <a:gdLst/>
                <a:ahLst/>
                <a:cxnLst/>
                <a:rect l="l" t="t" r="r" b="b"/>
                <a:pathLst>
                  <a:path w="634" h="188" extrusionOk="0">
                    <a:moveTo>
                      <a:pt x="94" y="0"/>
                    </a:moveTo>
                    <a:cubicBezTo>
                      <a:pt x="47" y="0"/>
                      <a:pt x="1" y="47"/>
                      <a:pt x="1" y="94"/>
                    </a:cubicBezTo>
                    <a:cubicBezTo>
                      <a:pt x="1" y="141"/>
                      <a:pt x="47" y="188"/>
                      <a:pt x="94" y="188"/>
                    </a:cubicBezTo>
                    <a:lnTo>
                      <a:pt x="539" y="188"/>
                    </a:lnTo>
                    <a:cubicBezTo>
                      <a:pt x="586" y="188"/>
                      <a:pt x="633" y="141"/>
                      <a:pt x="633" y="94"/>
                    </a:cubicBezTo>
                    <a:cubicBezTo>
                      <a:pt x="633" y="47"/>
                      <a:pt x="586" y="0"/>
                      <a:pt x="539" y="0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16"/>
              <p:cNvSpPr/>
              <p:nvPr/>
            </p:nvSpPr>
            <p:spPr>
              <a:xfrm>
                <a:off x="3873151" y="4697052"/>
                <a:ext cx="88644" cy="36154"/>
              </a:xfrm>
              <a:custGeom>
                <a:avLst/>
                <a:gdLst/>
                <a:ahLst/>
                <a:cxnLst/>
                <a:rect l="l" t="t" r="r" b="b"/>
                <a:pathLst>
                  <a:path w="2344" h="956" extrusionOk="0">
                    <a:moveTo>
                      <a:pt x="1131" y="1"/>
                    </a:moveTo>
                    <a:cubicBezTo>
                      <a:pt x="812" y="1"/>
                      <a:pt x="492" y="124"/>
                      <a:pt x="246" y="370"/>
                    </a:cubicBezTo>
                    <a:cubicBezTo>
                      <a:pt x="141" y="476"/>
                      <a:pt x="59" y="593"/>
                      <a:pt x="1" y="721"/>
                    </a:cubicBezTo>
                    <a:lnTo>
                      <a:pt x="305" y="768"/>
                    </a:lnTo>
                    <a:lnTo>
                      <a:pt x="528" y="557"/>
                    </a:lnTo>
                    <a:lnTo>
                      <a:pt x="528" y="557"/>
                    </a:lnTo>
                    <a:lnTo>
                      <a:pt x="504" y="745"/>
                    </a:lnTo>
                    <a:lnTo>
                      <a:pt x="2285" y="956"/>
                    </a:lnTo>
                    <a:lnTo>
                      <a:pt x="2344" y="944"/>
                    </a:lnTo>
                    <a:cubicBezTo>
                      <a:pt x="2285" y="734"/>
                      <a:pt x="2180" y="534"/>
                      <a:pt x="2016" y="370"/>
                    </a:cubicBezTo>
                    <a:cubicBezTo>
                      <a:pt x="1770" y="124"/>
                      <a:pt x="1450" y="1"/>
                      <a:pt x="1131" y="1"/>
                    </a:cubicBezTo>
                    <a:close/>
                  </a:path>
                </a:pathLst>
              </a:custGeom>
              <a:solidFill>
                <a:srgbClr val="E6D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16"/>
              <p:cNvSpPr/>
              <p:nvPr/>
            </p:nvSpPr>
            <p:spPr>
              <a:xfrm>
                <a:off x="3892211" y="4727419"/>
                <a:ext cx="71362" cy="62966"/>
              </a:xfrm>
              <a:custGeom>
                <a:avLst/>
                <a:gdLst/>
                <a:ahLst/>
                <a:cxnLst/>
                <a:rect l="l" t="t" r="r" b="b"/>
                <a:pathLst>
                  <a:path w="1887" h="1665" extrusionOk="0">
                    <a:moveTo>
                      <a:pt x="1254" y="1"/>
                    </a:moveTo>
                    <a:cubicBezTo>
                      <a:pt x="562" y="1"/>
                      <a:pt x="0" y="551"/>
                      <a:pt x="0" y="1243"/>
                    </a:cubicBezTo>
                    <a:cubicBezTo>
                      <a:pt x="0" y="1394"/>
                      <a:pt x="24" y="1535"/>
                      <a:pt x="70" y="1664"/>
                    </a:cubicBezTo>
                    <a:lnTo>
                      <a:pt x="1887" y="165"/>
                    </a:lnTo>
                    <a:cubicBezTo>
                      <a:pt x="1699" y="59"/>
                      <a:pt x="1476" y="1"/>
                      <a:pt x="1254" y="1"/>
                    </a:cubicBezTo>
                    <a:close/>
                  </a:path>
                </a:pathLst>
              </a:custGeom>
              <a:solidFill>
                <a:srgbClr val="EF81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16"/>
              <p:cNvSpPr/>
              <p:nvPr/>
            </p:nvSpPr>
            <p:spPr>
              <a:xfrm>
                <a:off x="3962665" y="4697052"/>
                <a:ext cx="88153" cy="35738"/>
              </a:xfrm>
              <a:custGeom>
                <a:avLst/>
                <a:gdLst/>
                <a:ahLst/>
                <a:cxnLst/>
                <a:rect l="l" t="t" r="r" b="b"/>
                <a:pathLst>
                  <a:path w="2331" h="945" extrusionOk="0">
                    <a:moveTo>
                      <a:pt x="1208" y="1"/>
                    </a:moveTo>
                    <a:cubicBezTo>
                      <a:pt x="887" y="1"/>
                      <a:pt x="568" y="124"/>
                      <a:pt x="328" y="370"/>
                    </a:cubicBezTo>
                    <a:cubicBezTo>
                      <a:pt x="164" y="534"/>
                      <a:pt x="58" y="721"/>
                      <a:pt x="0" y="932"/>
                    </a:cubicBezTo>
                    <a:lnTo>
                      <a:pt x="58" y="944"/>
                    </a:lnTo>
                    <a:lnTo>
                      <a:pt x="1839" y="745"/>
                    </a:lnTo>
                    <a:lnTo>
                      <a:pt x="1815" y="557"/>
                    </a:lnTo>
                    <a:lnTo>
                      <a:pt x="2038" y="757"/>
                    </a:lnTo>
                    <a:lnTo>
                      <a:pt x="2331" y="710"/>
                    </a:lnTo>
                    <a:cubicBezTo>
                      <a:pt x="2273" y="581"/>
                      <a:pt x="2190" y="464"/>
                      <a:pt x="2097" y="370"/>
                    </a:cubicBezTo>
                    <a:cubicBezTo>
                      <a:pt x="1851" y="124"/>
                      <a:pt x="1528" y="1"/>
                      <a:pt x="1208" y="1"/>
                    </a:cubicBezTo>
                    <a:close/>
                  </a:path>
                </a:pathLst>
              </a:custGeom>
              <a:solidFill>
                <a:srgbClr val="FABC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16"/>
              <p:cNvSpPr/>
              <p:nvPr/>
            </p:nvSpPr>
            <p:spPr>
              <a:xfrm>
                <a:off x="3960888" y="4726966"/>
                <a:ext cx="71324" cy="62966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665" extrusionOk="0">
                    <a:moveTo>
                      <a:pt x="633" y="1"/>
                    </a:moveTo>
                    <a:cubicBezTo>
                      <a:pt x="399" y="1"/>
                      <a:pt x="188" y="71"/>
                      <a:pt x="0" y="177"/>
                    </a:cubicBezTo>
                    <a:lnTo>
                      <a:pt x="1816" y="1664"/>
                    </a:lnTo>
                    <a:cubicBezTo>
                      <a:pt x="1851" y="1536"/>
                      <a:pt x="1886" y="1395"/>
                      <a:pt x="1886" y="1255"/>
                    </a:cubicBezTo>
                    <a:cubicBezTo>
                      <a:pt x="1886" y="563"/>
                      <a:pt x="1324" y="1"/>
                      <a:pt x="633" y="1"/>
                    </a:cubicBezTo>
                    <a:close/>
                  </a:path>
                </a:pathLst>
              </a:custGeom>
              <a:solidFill>
                <a:srgbClr val="EF81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16"/>
              <p:cNvSpPr/>
              <p:nvPr/>
            </p:nvSpPr>
            <p:spPr>
              <a:xfrm>
                <a:off x="3874929" y="4773519"/>
                <a:ext cx="36380" cy="40767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078" extrusionOk="0">
                    <a:moveTo>
                      <a:pt x="246" y="0"/>
                    </a:moveTo>
                    <a:cubicBezTo>
                      <a:pt x="165" y="0"/>
                      <a:pt x="82" y="11"/>
                      <a:pt x="1" y="35"/>
                    </a:cubicBezTo>
                    <a:lnTo>
                      <a:pt x="855" y="1078"/>
                    </a:lnTo>
                    <a:cubicBezTo>
                      <a:pt x="926" y="972"/>
                      <a:pt x="961" y="844"/>
                      <a:pt x="961" y="714"/>
                    </a:cubicBezTo>
                    <a:cubicBezTo>
                      <a:pt x="961" y="316"/>
                      <a:pt x="645" y="0"/>
                      <a:pt x="246" y="0"/>
                    </a:cubicBezTo>
                    <a:close/>
                  </a:path>
                </a:pathLst>
              </a:custGeom>
              <a:solidFill>
                <a:srgbClr val="EF81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16"/>
              <p:cNvSpPr/>
              <p:nvPr/>
            </p:nvSpPr>
            <p:spPr>
              <a:xfrm>
                <a:off x="3901930" y="4773519"/>
                <a:ext cx="35964" cy="40767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078" extrusionOk="0">
                    <a:moveTo>
                      <a:pt x="716" y="0"/>
                    </a:moveTo>
                    <a:cubicBezTo>
                      <a:pt x="318" y="0"/>
                      <a:pt x="1" y="316"/>
                      <a:pt x="1" y="714"/>
                    </a:cubicBezTo>
                    <a:cubicBezTo>
                      <a:pt x="1" y="844"/>
                      <a:pt x="36" y="972"/>
                      <a:pt x="95" y="1078"/>
                    </a:cubicBezTo>
                    <a:lnTo>
                      <a:pt x="950" y="35"/>
                    </a:lnTo>
                    <a:cubicBezTo>
                      <a:pt x="880" y="11"/>
                      <a:pt x="797" y="0"/>
                      <a:pt x="716" y="0"/>
                    </a:cubicBezTo>
                    <a:close/>
                  </a:path>
                </a:pathLst>
              </a:custGeom>
              <a:solidFill>
                <a:srgbClr val="C69D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16"/>
              <p:cNvSpPr/>
              <p:nvPr/>
            </p:nvSpPr>
            <p:spPr>
              <a:xfrm>
                <a:off x="3900645" y="4812471"/>
                <a:ext cx="13312" cy="159552"/>
              </a:xfrm>
              <a:custGeom>
                <a:avLst/>
                <a:gdLst/>
                <a:ahLst/>
                <a:cxnLst/>
                <a:rect l="l" t="t" r="r" b="b"/>
                <a:pathLst>
                  <a:path w="352" h="4219" extrusionOk="0">
                    <a:moveTo>
                      <a:pt x="175" y="1"/>
                    </a:moveTo>
                    <a:cubicBezTo>
                      <a:pt x="129" y="1"/>
                      <a:pt x="82" y="36"/>
                      <a:pt x="82" y="82"/>
                    </a:cubicBezTo>
                    <a:lnTo>
                      <a:pt x="0" y="4218"/>
                    </a:lnTo>
                    <a:lnTo>
                      <a:pt x="352" y="4218"/>
                    </a:lnTo>
                    <a:lnTo>
                      <a:pt x="269" y="82"/>
                    </a:lnTo>
                    <a:cubicBezTo>
                      <a:pt x="269" y="36"/>
                      <a:pt x="222" y="1"/>
                      <a:pt x="175" y="1"/>
                    </a:cubicBezTo>
                    <a:close/>
                  </a:path>
                </a:pathLst>
              </a:custGeom>
              <a:solidFill>
                <a:srgbClr val="9B45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16"/>
              <p:cNvSpPr/>
              <p:nvPr/>
            </p:nvSpPr>
            <p:spPr>
              <a:xfrm>
                <a:off x="3901514" y="4826199"/>
                <a:ext cx="11081" cy="4462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8" extrusionOk="0">
                    <a:moveTo>
                      <a:pt x="59" y="1"/>
                    </a:moveTo>
                    <a:cubicBezTo>
                      <a:pt x="24" y="1"/>
                      <a:pt x="1" y="24"/>
                      <a:pt x="1" y="60"/>
                    </a:cubicBezTo>
                    <a:cubicBezTo>
                      <a:pt x="1" y="94"/>
                      <a:pt x="24" y="118"/>
                      <a:pt x="59" y="118"/>
                    </a:cubicBezTo>
                    <a:lnTo>
                      <a:pt x="235" y="118"/>
                    </a:lnTo>
                    <a:cubicBezTo>
                      <a:pt x="270" y="118"/>
                      <a:pt x="293" y="94"/>
                      <a:pt x="293" y="60"/>
                    </a:cubicBezTo>
                    <a:cubicBezTo>
                      <a:pt x="293" y="24"/>
                      <a:pt x="270" y="1"/>
                      <a:pt x="235" y="1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16"/>
              <p:cNvSpPr/>
              <p:nvPr/>
            </p:nvSpPr>
            <p:spPr>
              <a:xfrm>
                <a:off x="3901514" y="4866550"/>
                <a:ext cx="11081" cy="4462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8" extrusionOk="0">
                    <a:moveTo>
                      <a:pt x="59" y="0"/>
                    </a:moveTo>
                    <a:cubicBezTo>
                      <a:pt x="24" y="0"/>
                      <a:pt x="1" y="35"/>
                      <a:pt x="1" y="58"/>
                    </a:cubicBezTo>
                    <a:cubicBezTo>
                      <a:pt x="1" y="94"/>
                      <a:pt x="24" y="117"/>
                      <a:pt x="59" y="117"/>
                    </a:cubicBezTo>
                    <a:lnTo>
                      <a:pt x="235" y="117"/>
                    </a:lnTo>
                    <a:cubicBezTo>
                      <a:pt x="270" y="117"/>
                      <a:pt x="293" y="94"/>
                      <a:pt x="293" y="58"/>
                    </a:cubicBezTo>
                    <a:cubicBezTo>
                      <a:pt x="293" y="35"/>
                      <a:pt x="270" y="0"/>
                      <a:pt x="235" y="0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16"/>
              <p:cNvSpPr/>
              <p:nvPr/>
            </p:nvSpPr>
            <p:spPr>
              <a:xfrm>
                <a:off x="3899283" y="4906826"/>
                <a:ext cx="15581" cy="4916"/>
              </a:xfrm>
              <a:custGeom>
                <a:avLst/>
                <a:gdLst/>
                <a:ahLst/>
                <a:cxnLst/>
                <a:rect l="l" t="t" r="r" b="b"/>
                <a:pathLst>
                  <a:path w="412" h="130" extrusionOk="0">
                    <a:moveTo>
                      <a:pt x="60" y="1"/>
                    </a:moveTo>
                    <a:cubicBezTo>
                      <a:pt x="24" y="1"/>
                      <a:pt x="1" y="36"/>
                      <a:pt x="1" y="60"/>
                    </a:cubicBezTo>
                    <a:cubicBezTo>
                      <a:pt x="1" y="94"/>
                      <a:pt x="24" y="130"/>
                      <a:pt x="60" y="130"/>
                    </a:cubicBezTo>
                    <a:lnTo>
                      <a:pt x="352" y="130"/>
                    </a:lnTo>
                    <a:cubicBezTo>
                      <a:pt x="388" y="130"/>
                      <a:pt x="411" y="94"/>
                      <a:pt x="411" y="60"/>
                    </a:cubicBezTo>
                    <a:cubicBezTo>
                      <a:pt x="411" y="36"/>
                      <a:pt x="388" y="1"/>
                      <a:pt x="352" y="1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16"/>
              <p:cNvSpPr/>
              <p:nvPr/>
            </p:nvSpPr>
            <p:spPr>
              <a:xfrm>
                <a:off x="3899283" y="4947177"/>
                <a:ext cx="15581" cy="487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129" extrusionOk="0">
                    <a:moveTo>
                      <a:pt x="60" y="0"/>
                    </a:moveTo>
                    <a:cubicBezTo>
                      <a:pt x="24" y="0"/>
                      <a:pt x="1" y="35"/>
                      <a:pt x="1" y="70"/>
                    </a:cubicBezTo>
                    <a:cubicBezTo>
                      <a:pt x="1" y="94"/>
                      <a:pt x="24" y="129"/>
                      <a:pt x="60" y="129"/>
                    </a:cubicBezTo>
                    <a:lnTo>
                      <a:pt x="352" y="129"/>
                    </a:lnTo>
                    <a:cubicBezTo>
                      <a:pt x="388" y="129"/>
                      <a:pt x="411" y="94"/>
                      <a:pt x="411" y="70"/>
                    </a:cubicBezTo>
                    <a:cubicBezTo>
                      <a:pt x="411" y="35"/>
                      <a:pt x="388" y="0"/>
                      <a:pt x="352" y="0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16"/>
              <p:cNvSpPr/>
              <p:nvPr/>
            </p:nvSpPr>
            <p:spPr>
              <a:xfrm>
                <a:off x="3847473" y="4789780"/>
                <a:ext cx="58504" cy="23636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625" extrusionOk="0">
                    <a:moveTo>
                      <a:pt x="750" y="0"/>
                    </a:moveTo>
                    <a:cubicBezTo>
                      <a:pt x="539" y="0"/>
                      <a:pt x="328" y="79"/>
                      <a:pt x="164" y="237"/>
                    </a:cubicBezTo>
                    <a:cubicBezTo>
                      <a:pt x="94" y="308"/>
                      <a:pt x="47" y="390"/>
                      <a:pt x="0" y="472"/>
                    </a:cubicBezTo>
                    <a:lnTo>
                      <a:pt x="199" y="507"/>
                    </a:lnTo>
                    <a:lnTo>
                      <a:pt x="352" y="367"/>
                    </a:lnTo>
                    <a:lnTo>
                      <a:pt x="340" y="495"/>
                    </a:lnTo>
                    <a:lnTo>
                      <a:pt x="1511" y="624"/>
                    </a:lnTo>
                    <a:lnTo>
                      <a:pt x="1547" y="624"/>
                    </a:lnTo>
                    <a:cubicBezTo>
                      <a:pt x="1511" y="484"/>
                      <a:pt x="1441" y="354"/>
                      <a:pt x="1336" y="237"/>
                    </a:cubicBezTo>
                    <a:cubicBezTo>
                      <a:pt x="1172" y="79"/>
                      <a:pt x="961" y="0"/>
                      <a:pt x="750" y="0"/>
                    </a:cubicBezTo>
                    <a:close/>
                  </a:path>
                </a:pathLst>
              </a:custGeom>
              <a:solidFill>
                <a:srgbClr val="FABC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16"/>
              <p:cNvSpPr/>
              <p:nvPr/>
            </p:nvSpPr>
            <p:spPr>
              <a:xfrm>
                <a:off x="3860293" y="4809824"/>
                <a:ext cx="47007" cy="41675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102" extrusionOk="0">
                    <a:moveTo>
                      <a:pt x="821" y="1"/>
                    </a:moveTo>
                    <a:cubicBezTo>
                      <a:pt x="364" y="1"/>
                      <a:pt x="1" y="363"/>
                      <a:pt x="1" y="821"/>
                    </a:cubicBezTo>
                    <a:cubicBezTo>
                      <a:pt x="1" y="926"/>
                      <a:pt x="13" y="1019"/>
                      <a:pt x="48" y="1102"/>
                    </a:cubicBezTo>
                    <a:lnTo>
                      <a:pt x="1242" y="106"/>
                    </a:lnTo>
                    <a:cubicBezTo>
                      <a:pt x="1125" y="35"/>
                      <a:pt x="973" y="1"/>
                      <a:pt x="821" y="1"/>
                    </a:cubicBezTo>
                    <a:close/>
                  </a:path>
                </a:pathLst>
              </a:custGeom>
              <a:solidFill>
                <a:srgbClr val="EF81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16"/>
              <p:cNvSpPr/>
              <p:nvPr/>
            </p:nvSpPr>
            <p:spPr>
              <a:xfrm>
                <a:off x="3906847" y="4789780"/>
                <a:ext cx="58504" cy="23636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625" extrusionOk="0">
                    <a:moveTo>
                      <a:pt x="801" y="0"/>
                    </a:moveTo>
                    <a:cubicBezTo>
                      <a:pt x="589" y="0"/>
                      <a:pt x="375" y="79"/>
                      <a:pt x="211" y="237"/>
                    </a:cubicBezTo>
                    <a:cubicBezTo>
                      <a:pt x="105" y="343"/>
                      <a:pt x="35" y="484"/>
                      <a:pt x="0" y="612"/>
                    </a:cubicBezTo>
                    <a:lnTo>
                      <a:pt x="35" y="624"/>
                    </a:lnTo>
                    <a:lnTo>
                      <a:pt x="1218" y="484"/>
                    </a:lnTo>
                    <a:lnTo>
                      <a:pt x="1206" y="367"/>
                    </a:lnTo>
                    <a:lnTo>
                      <a:pt x="1347" y="495"/>
                    </a:lnTo>
                    <a:lnTo>
                      <a:pt x="1546" y="472"/>
                    </a:lnTo>
                    <a:cubicBezTo>
                      <a:pt x="1511" y="390"/>
                      <a:pt x="1453" y="308"/>
                      <a:pt x="1382" y="237"/>
                    </a:cubicBezTo>
                    <a:cubicBezTo>
                      <a:pt x="1224" y="79"/>
                      <a:pt x="1013" y="0"/>
                      <a:pt x="801" y="0"/>
                    </a:cubicBezTo>
                    <a:close/>
                  </a:path>
                </a:pathLst>
              </a:custGeom>
              <a:solidFill>
                <a:srgbClr val="E6D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16"/>
              <p:cNvSpPr/>
              <p:nvPr/>
            </p:nvSpPr>
            <p:spPr>
              <a:xfrm>
                <a:off x="3905485" y="4809370"/>
                <a:ext cx="47461" cy="4212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114" extrusionOk="0">
                    <a:moveTo>
                      <a:pt x="422" y="0"/>
                    </a:moveTo>
                    <a:cubicBezTo>
                      <a:pt x="270" y="0"/>
                      <a:pt x="130" y="47"/>
                      <a:pt x="1" y="118"/>
                    </a:cubicBezTo>
                    <a:lnTo>
                      <a:pt x="1208" y="1114"/>
                    </a:lnTo>
                    <a:cubicBezTo>
                      <a:pt x="1231" y="1020"/>
                      <a:pt x="1254" y="926"/>
                      <a:pt x="1254" y="833"/>
                    </a:cubicBezTo>
                    <a:cubicBezTo>
                      <a:pt x="1254" y="375"/>
                      <a:pt x="880" y="0"/>
                      <a:pt x="422" y="0"/>
                    </a:cubicBezTo>
                    <a:close/>
                  </a:path>
                </a:pathLst>
              </a:custGeom>
              <a:solidFill>
                <a:srgbClr val="EF81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16"/>
              <p:cNvSpPr/>
              <p:nvPr/>
            </p:nvSpPr>
            <p:spPr>
              <a:xfrm>
                <a:off x="3360573" y="4966653"/>
                <a:ext cx="2080000" cy="93485"/>
              </a:xfrm>
              <a:custGeom>
                <a:avLst/>
                <a:gdLst/>
                <a:ahLst/>
                <a:cxnLst/>
                <a:rect l="l" t="t" r="r" b="b"/>
                <a:pathLst>
                  <a:path w="55001" h="2472" extrusionOk="0">
                    <a:moveTo>
                      <a:pt x="2473" y="1"/>
                    </a:moveTo>
                    <a:cubicBezTo>
                      <a:pt x="610" y="1"/>
                      <a:pt x="1" y="2390"/>
                      <a:pt x="1" y="2390"/>
                    </a:cubicBezTo>
                    <a:lnTo>
                      <a:pt x="24402" y="2461"/>
                    </a:lnTo>
                    <a:lnTo>
                      <a:pt x="24402" y="2472"/>
                    </a:lnTo>
                    <a:lnTo>
                      <a:pt x="27495" y="2461"/>
                    </a:lnTo>
                    <a:lnTo>
                      <a:pt x="30587" y="2472"/>
                    </a:lnTo>
                    <a:lnTo>
                      <a:pt x="30587" y="2461"/>
                    </a:lnTo>
                    <a:lnTo>
                      <a:pt x="55000" y="2390"/>
                    </a:lnTo>
                    <a:cubicBezTo>
                      <a:pt x="55000" y="2390"/>
                      <a:pt x="54379" y="1"/>
                      <a:pt x="52528" y="1"/>
                    </a:cubicBezTo>
                    <a:close/>
                  </a:path>
                </a:pathLst>
              </a:custGeom>
              <a:solidFill>
                <a:srgbClr val="9B45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16"/>
              <p:cNvSpPr/>
              <p:nvPr/>
            </p:nvSpPr>
            <p:spPr>
              <a:xfrm>
                <a:off x="4831825" y="4998533"/>
                <a:ext cx="1335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353" extrusionOk="0">
                    <a:moveTo>
                      <a:pt x="176" y="1"/>
                    </a:moveTo>
                    <a:cubicBezTo>
                      <a:pt x="82" y="1"/>
                      <a:pt x="1" y="83"/>
                      <a:pt x="1" y="176"/>
                    </a:cubicBezTo>
                    <a:cubicBezTo>
                      <a:pt x="1" y="270"/>
                      <a:pt x="82" y="352"/>
                      <a:pt x="176" y="352"/>
                    </a:cubicBezTo>
                    <a:cubicBezTo>
                      <a:pt x="270" y="352"/>
                      <a:pt x="352" y="270"/>
                      <a:pt x="352" y="176"/>
                    </a:cubicBezTo>
                    <a:cubicBezTo>
                      <a:pt x="352" y="83"/>
                      <a:pt x="270" y="1"/>
                      <a:pt x="176" y="1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16"/>
              <p:cNvSpPr/>
              <p:nvPr/>
            </p:nvSpPr>
            <p:spPr>
              <a:xfrm>
                <a:off x="4882349" y="4986129"/>
                <a:ext cx="13312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353" extrusionOk="0">
                    <a:moveTo>
                      <a:pt x="175" y="1"/>
                    </a:moveTo>
                    <a:cubicBezTo>
                      <a:pt x="82" y="1"/>
                      <a:pt x="0" y="83"/>
                      <a:pt x="0" y="176"/>
                    </a:cubicBezTo>
                    <a:cubicBezTo>
                      <a:pt x="0" y="270"/>
                      <a:pt x="82" y="352"/>
                      <a:pt x="175" y="352"/>
                    </a:cubicBezTo>
                    <a:cubicBezTo>
                      <a:pt x="269" y="352"/>
                      <a:pt x="352" y="270"/>
                      <a:pt x="352" y="176"/>
                    </a:cubicBezTo>
                    <a:cubicBezTo>
                      <a:pt x="352" y="83"/>
                      <a:pt x="269" y="1"/>
                      <a:pt x="175" y="1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16"/>
              <p:cNvSpPr/>
              <p:nvPr/>
            </p:nvSpPr>
            <p:spPr>
              <a:xfrm>
                <a:off x="4212525" y="5020694"/>
                <a:ext cx="13312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353" extrusionOk="0">
                    <a:moveTo>
                      <a:pt x="175" y="1"/>
                    </a:moveTo>
                    <a:cubicBezTo>
                      <a:pt x="82" y="1"/>
                      <a:pt x="0" y="71"/>
                      <a:pt x="0" y="176"/>
                    </a:cubicBezTo>
                    <a:cubicBezTo>
                      <a:pt x="0" y="270"/>
                      <a:pt x="82" y="352"/>
                      <a:pt x="175" y="352"/>
                    </a:cubicBezTo>
                    <a:cubicBezTo>
                      <a:pt x="281" y="352"/>
                      <a:pt x="351" y="270"/>
                      <a:pt x="351" y="176"/>
                    </a:cubicBezTo>
                    <a:cubicBezTo>
                      <a:pt x="351" y="71"/>
                      <a:pt x="281" y="1"/>
                      <a:pt x="175" y="1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16"/>
              <p:cNvSpPr/>
              <p:nvPr/>
            </p:nvSpPr>
            <p:spPr>
              <a:xfrm>
                <a:off x="3990537" y="4986129"/>
                <a:ext cx="1335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353" extrusionOk="0">
                    <a:moveTo>
                      <a:pt x="177" y="1"/>
                    </a:moveTo>
                    <a:cubicBezTo>
                      <a:pt x="83" y="1"/>
                      <a:pt x="1" y="83"/>
                      <a:pt x="1" y="176"/>
                    </a:cubicBezTo>
                    <a:cubicBezTo>
                      <a:pt x="1" y="270"/>
                      <a:pt x="83" y="352"/>
                      <a:pt x="177" y="352"/>
                    </a:cubicBezTo>
                    <a:cubicBezTo>
                      <a:pt x="271" y="352"/>
                      <a:pt x="352" y="270"/>
                      <a:pt x="352" y="176"/>
                    </a:cubicBezTo>
                    <a:cubicBezTo>
                      <a:pt x="352" y="83"/>
                      <a:pt x="271" y="1"/>
                      <a:pt x="177" y="1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16"/>
              <p:cNvSpPr/>
              <p:nvPr/>
            </p:nvSpPr>
            <p:spPr>
              <a:xfrm>
                <a:off x="3833708" y="5009614"/>
                <a:ext cx="13350" cy="13312"/>
              </a:xfrm>
              <a:custGeom>
                <a:avLst/>
                <a:gdLst/>
                <a:ahLst/>
                <a:cxnLst/>
                <a:rect l="l" t="t" r="r" b="b"/>
                <a:pathLst>
                  <a:path w="353" h="352" extrusionOk="0">
                    <a:moveTo>
                      <a:pt x="177" y="0"/>
                    </a:moveTo>
                    <a:cubicBezTo>
                      <a:pt x="83" y="0"/>
                      <a:pt x="1" y="83"/>
                      <a:pt x="1" y="177"/>
                    </a:cubicBezTo>
                    <a:cubicBezTo>
                      <a:pt x="1" y="270"/>
                      <a:pt x="83" y="352"/>
                      <a:pt x="177" y="352"/>
                    </a:cubicBezTo>
                    <a:cubicBezTo>
                      <a:pt x="271" y="352"/>
                      <a:pt x="352" y="270"/>
                      <a:pt x="352" y="177"/>
                    </a:cubicBezTo>
                    <a:cubicBezTo>
                      <a:pt x="352" y="83"/>
                      <a:pt x="271" y="0"/>
                      <a:pt x="177" y="0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16"/>
              <p:cNvSpPr/>
              <p:nvPr/>
            </p:nvSpPr>
            <p:spPr>
              <a:xfrm>
                <a:off x="4595276" y="5003865"/>
                <a:ext cx="13312" cy="13312"/>
              </a:xfrm>
              <a:custGeom>
                <a:avLst/>
                <a:gdLst/>
                <a:ahLst/>
                <a:cxnLst/>
                <a:rect l="l" t="t" r="r" b="b"/>
                <a:pathLst>
                  <a:path w="352" h="352" extrusionOk="0">
                    <a:moveTo>
                      <a:pt x="175" y="1"/>
                    </a:moveTo>
                    <a:cubicBezTo>
                      <a:pt x="82" y="1"/>
                      <a:pt x="0" y="82"/>
                      <a:pt x="0" y="176"/>
                    </a:cubicBezTo>
                    <a:cubicBezTo>
                      <a:pt x="0" y="270"/>
                      <a:pt x="82" y="352"/>
                      <a:pt x="175" y="352"/>
                    </a:cubicBezTo>
                    <a:cubicBezTo>
                      <a:pt x="269" y="352"/>
                      <a:pt x="352" y="270"/>
                      <a:pt x="352" y="176"/>
                    </a:cubicBezTo>
                    <a:cubicBezTo>
                      <a:pt x="352" y="82"/>
                      <a:pt x="269" y="1"/>
                      <a:pt x="175" y="1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16"/>
              <p:cNvSpPr/>
              <p:nvPr/>
            </p:nvSpPr>
            <p:spPr>
              <a:xfrm>
                <a:off x="4172628" y="5006966"/>
                <a:ext cx="12858" cy="1289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41" extrusionOk="0">
                    <a:moveTo>
                      <a:pt x="176" y="0"/>
                    </a:moveTo>
                    <a:cubicBezTo>
                      <a:pt x="71" y="0"/>
                      <a:pt x="1" y="70"/>
                      <a:pt x="1" y="164"/>
                    </a:cubicBezTo>
                    <a:cubicBezTo>
                      <a:pt x="1" y="270"/>
                      <a:pt x="71" y="340"/>
                      <a:pt x="176" y="340"/>
                    </a:cubicBezTo>
                    <a:cubicBezTo>
                      <a:pt x="270" y="340"/>
                      <a:pt x="340" y="270"/>
                      <a:pt x="340" y="164"/>
                    </a:cubicBezTo>
                    <a:cubicBezTo>
                      <a:pt x="340" y="70"/>
                      <a:pt x="270" y="0"/>
                      <a:pt x="176" y="0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16"/>
              <p:cNvSpPr/>
              <p:nvPr/>
            </p:nvSpPr>
            <p:spPr>
              <a:xfrm>
                <a:off x="4257226" y="4293274"/>
                <a:ext cx="38" cy="3139"/>
              </a:xfrm>
              <a:custGeom>
                <a:avLst/>
                <a:gdLst/>
                <a:ahLst/>
                <a:cxnLst/>
                <a:rect l="l" t="t" r="r" b="b"/>
                <a:pathLst>
                  <a:path w="1" h="83" extrusionOk="0">
                    <a:moveTo>
                      <a:pt x="1" y="1"/>
                    </a:moveTo>
                    <a:lnTo>
                      <a:pt x="1" y="82"/>
                    </a:lnTo>
                    <a:close/>
                  </a:path>
                </a:pathLst>
              </a:custGeom>
              <a:solidFill>
                <a:srgbClr val="E66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83" name="Google Shape;583;p16"/>
          <p:cNvGrpSpPr/>
          <p:nvPr/>
        </p:nvGrpSpPr>
        <p:grpSpPr>
          <a:xfrm>
            <a:off x="6431466" y="3219922"/>
            <a:ext cx="1858480" cy="907268"/>
            <a:chOff x="5904798" y="4086378"/>
            <a:chExt cx="2080000" cy="1015409"/>
          </a:xfrm>
        </p:grpSpPr>
        <p:sp>
          <p:nvSpPr>
            <p:cNvPr id="584" name="Google Shape;584;p16"/>
            <p:cNvSpPr/>
            <p:nvPr/>
          </p:nvSpPr>
          <p:spPr>
            <a:xfrm rot="10800000">
              <a:off x="6689301" y="4086378"/>
              <a:ext cx="244049" cy="174122"/>
            </a:xfrm>
            <a:custGeom>
              <a:avLst/>
              <a:gdLst/>
              <a:ahLst/>
              <a:cxnLst/>
              <a:rect l="l" t="t" r="r" b="b"/>
              <a:pathLst>
                <a:path w="7568" h="4607" extrusionOk="0">
                  <a:moveTo>
                    <a:pt x="6947" y="1"/>
                  </a:moveTo>
                  <a:lnTo>
                    <a:pt x="5600" y="13"/>
                  </a:lnTo>
                  <a:lnTo>
                    <a:pt x="4909" y="24"/>
                  </a:lnTo>
                  <a:lnTo>
                    <a:pt x="4147" y="24"/>
                  </a:lnTo>
                  <a:lnTo>
                    <a:pt x="3468" y="36"/>
                  </a:lnTo>
                  <a:lnTo>
                    <a:pt x="2707" y="47"/>
                  </a:lnTo>
                  <a:lnTo>
                    <a:pt x="2027" y="47"/>
                  </a:lnTo>
                  <a:lnTo>
                    <a:pt x="609" y="71"/>
                  </a:lnTo>
                  <a:cubicBezTo>
                    <a:pt x="528" y="71"/>
                    <a:pt x="117" y="692"/>
                    <a:pt x="0" y="950"/>
                  </a:cubicBezTo>
                  <a:cubicBezTo>
                    <a:pt x="364" y="1383"/>
                    <a:pt x="762" y="1828"/>
                    <a:pt x="950" y="1840"/>
                  </a:cubicBezTo>
                  <a:cubicBezTo>
                    <a:pt x="967" y="1842"/>
                    <a:pt x="984" y="1843"/>
                    <a:pt x="1000" y="1843"/>
                  </a:cubicBezTo>
                  <a:cubicBezTo>
                    <a:pt x="1320" y="1843"/>
                    <a:pt x="1278" y="1418"/>
                    <a:pt x="1278" y="1418"/>
                  </a:cubicBezTo>
                  <a:lnTo>
                    <a:pt x="1278" y="1242"/>
                  </a:lnTo>
                  <a:cubicBezTo>
                    <a:pt x="1278" y="1242"/>
                    <a:pt x="1242" y="891"/>
                    <a:pt x="1676" y="844"/>
                  </a:cubicBezTo>
                  <a:cubicBezTo>
                    <a:pt x="1684" y="843"/>
                    <a:pt x="1691" y="843"/>
                    <a:pt x="1698" y="843"/>
                  </a:cubicBezTo>
                  <a:cubicBezTo>
                    <a:pt x="1893" y="843"/>
                    <a:pt x="1982" y="1139"/>
                    <a:pt x="2027" y="1500"/>
                  </a:cubicBezTo>
                  <a:cubicBezTo>
                    <a:pt x="2074" y="1969"/>
                    <a:pt x="2039" y="2566"/>
                    <a:pt x="2027" y="2730"/>
                  </a:cubicBezTo>
                  <a:lnTo>
                    <a:pt x="2027" y="3035"/>
                  </a:lnTo>
                  <a:lnTo>
                    <a:pt x="2027" y="3199"/>
                  </a:lnTo>
                  <a:cubicBezTo>
                    <a:pt x="2027" y="3199"/>
                    <a:pt x="2027" y="3538"/>
                    <a:pt x="2390" y="3574"/>
                  </a:cubicBezTo>
                  <a:cubicBezTo>
                    <a:pt x="2404" y="3575"/>
                    <a:pt x="2417" y="3576"/>
                    <a:pt x="2429" y="3576"/>
                  </a:cubicBezTo>
                  <a:cubicBezTo>
                    <a:pt x="2761" y="3576"/>
                    <a:pt x="2718" y="3152"/>
                    <a:pt x="2718" y="3152"/>
                  </a:cubicBezTo>
                  <a:lnTo>
                    <a:pt x="2718" y="2965"/>
                  </a:lnTo>
                  <a:cubicBezTo>
                    <a:pt x="2718" y="2965"/>
                    <a:pt x="2683" y="2566"/>
                    <a:pt x="3116" y="2566"/>
                  </a:cubicBezTo>
                  <a:cubicBezTo>
                    <a:pt x="3397" y="2566"/>
                    <a:pt x="3456" y="2801"/>
                    <a:pt x="3468" y="2965"/>
                  </a:cubicBezTo>
                  <a:lnTo>
                    <a:pt x="3468" y="3046"/>
                  </a:lnTo>
                  <a:lnTo>
                    <a:pt x="3468" y="3374"/>
                  </a:lnTo>
                  <a:lnTo>
                    <a:pt x="3468" y="4230"/>
                  </a:lnTo>
                  <a:cubicBezTo>
                    <a:pt x="3468" y="4230"/>
                    <a:pt x="3468" y="4569"/>
                    <a:pt x="3843" y="4605"/>
                  </a:cubicBezTo>
                  <a:cubicBezTo>
                    <a:pt x="3856" y="4606"/>
                    <a:pt x="3869" y="4607"/>
                    <a:pt x="3881" y="4607"/>
                  </a:cubicBezTo>
                  <a:cubicBezTo>
                    <a:pt x="4203" y="4607"/>
                    <a:pt x="4159" y="4183"/>
                    <a:pt x="4159" y="4183"/>
                  </a:cubicBezTo>
                  <a:lnTo>
                    <a:pt x="4159" y="2965"/>
                  </a:lnTo>
                  <a:cubicBezTo>
                    <a:pt x="4159" y="2965"/>
                    <a:pt x="4124" y="2566"/>
                    <a:pt x="4558" y="2566"/>
                  </a:cubicBezTo>
                  <a:cubicBezTo>
                    <a:pt x="4991" y="2566"/>
                    <a:pt x="4909" y="3562"/>
                    <a:pt x="4909" y="3562"/>
                  </a:cubicBezTo>
                  <a:lnTo>
                    <a:pt x="4909" y="3796"/>
                  </a:lnTo>
                  <a:cubicBezTo>
                    <a:pt x="4909" y="3796"/>
                    <a:pt x="4944" y="4089"/>
                    <a:pt x="5272" y="4089"/>
                  </a:cubicBezTo>
                  <a:cubicBezTo>
                    <a:pt x="5612" y="4089"/>
                    <a:pt x="5600" y="3527"/>
                    <a:pt x="5600" y="3527"/>
                  </a:cubicBezTo>
                  <a:lnTo>
                    <a:pt x="5600" y="1582"/>
                  </a:lnTo>
                  <a:cubicBezTo>
                    <a:pt x="5612" y="1500"/>
                    <a:pt x="5600" y="1418"/>
                    <a:pt x="5600" y="1418"/>
                  </a:cubicBezTo>
                  <a:lnTo>
                    <a:pt x="5600" y="1242"/>
                  </a:lnTo>
                  <a:cubicBezTo>
                    <a:pt x="5600" y="1242"/>
                    <a:pt x="5644" y="855"/>
                    <a:pt x="6045" y="855"/>
                  </a:cubicBezTo>
                  <a:cubicBezTo>
                    <a:pt x="6057" y="855"/>
                    <a:pt x="6068" y="856"/>
                    <a:pt x="6080" y="856"/>
                  </a:cubicBezTo>
                  <a:cubicBezTo>
                    <a:pt x="6408" y="867"/>
                    <a:pt x="6349" y="2777"/>
                    <a:pt x="6349" y="2777"/>
                  </a:cubicBezTo>
                  <a:lnTo>
                    <a:pt x="6349" y="3012"/>
                  </a:lnTo>
                  <a:cubicBezTo>
                    <a:pt x="6349" y="3012"/>
                    <a:pt x="6385" y="3316"/>
                    <a:pt x="6724" y="3316"/>
                  </a:cubicBezTo>
                  <a:cubicBezTo>
                    <a:pt x="7052" y="3316"/>
                    <a:pt x="7041" y="2742"/>
                    <a:pt x="7041" y="2742"/>
                  </a:cubicBezTo>
                  <a:lnTo>
                    <a:pt x="7568" y="821"/>
                  </a:lnTo>
                  <a:cubicBezTo>
                    <a:pt x="7322" y="446"/>
                    <a:pt x="7005" y="1"/>
                    <a:pt x="6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5" name="Google Shape;585;p16"/>
            <p:cNvGrpSpPr/>
            <p:nvPr/>
          </p:nvGrpSpPr>
          <p:grpSpPr>
            <a:xfrm>
              <a:off x="5904798" y="4125831"/>
              <a:ext cx="2080000" cy="975956"/>
              <a:chOff x="1513975" y="1494825"/>
              <a:chExt cx="1375025" cy="645175"/>
            </a:xfrm>
          </p:grpSpPr>
          <p:sp>
            <p:nvSpPr>
              <p:cNvPr id="586" name="Google Shape;586;p16"/>
              <p:cNvSpPr/>
              <p:nvPr/>
            </p:nvSpPr>
            <p:spPr>
              <a:xfrm>
                <a:off x="1655150" y="1688975"/>
                <a:ext cx="582525" cy="403900"/>
              </a:xfrm>
              <a:custGeom>
                <a:avLst/>
                <a:gdLst/>
                <a:ahLst/>
                <a:cxnLst/>
                <a:rect l="l" t="t" r="r" b="b"/>
                <a:pathLst>
                  <a:path w="23301" h="16156" extrusionOk="0">
                    <a:moveTo>
                      <a:pt x="11586" y="1"/>
                    </a:moveTo>
                    <a:cubicBezTo>
                      <a:pt x="8200" y="60"/>
                      <a:pt x="5857" y="2871"/>
                      <a:pt x="5857" y="10298"/>
                    </a:cubicBezTo>
                    <a:cubicBezTo>
                      <a:pt x="5857" y="15921"/>
                      <a:pt x="0" y="16155"/>
                      <a:pt x="0" y="16155"/>
                    </a:cubicBezTo>
                    <a:lnTo>
                      <a:pt x="11656" y="16085"/>
                    </a:lnTo>
                    <a:lnTo>
                      <a:pt x="23300" y="16155"/>
                    </a:lnTo>
                    <a:cubicBezTo>
                      <a:pt x="23300" y="16155"/>
                      <a:pt x="17548" y="15921"/>
                      <a:pt x="17443" y="10298"/>
                    </a:cubicBezTo>
                    <a:cubicBezTo>
                      <a:pt x="17291" y="2356"/>
                      <a:pt x="15100" y="60"/>
                      <a:pt x="11727" y="1"/>
                    </a:cubicBezTo>
                    <a:close/>
                  </a:path>
                </a:pathLst>
              </a:custGeom>
              <a:solidFill>
                <a:srgbClr val="C69D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16"/>
              <p:cNvSpPr/>
              <p:nvPr/>
            </p:nvSpPr>
            <p:spPr>
              <a:xfrm>
                <a:off x="1540350" y="1819325"/>
                <a:ext cx="360225" cy="287025"/>
              </a:xfrm>
              <a:custGeom>
                <a:avLst/>
                <a:gdLst/>
                <a:ahLst/>
                <a:cxnLst/>
                <a:rect l="l" t="t" r="r" b="b"/>
                <a:pathLst>
                  <a:path w="14409" h="11481" extrusionOk="0">
                    <a:moveTo>
                      <a:pt x="6080" y="0"/>
                    </a:moveTo>
                    <a:cubicBezTo>
                      <a:pt x="3679" y="47"/>
                      <a:pt x="2015" y="2038"/>
                      <a:pt x="2015" y="7310"/>
                    </a:cubicBezTo>
                    <a:cubicBezTo>
                      <a:pt x="2015" y="9242"/>
                      <a:pt x="1043" y="10285"/>
                      <a:pt x="36" y="10835"/>
                    </a:cubicBezTo>
                    <a:cubicBezTo>
                      <a:pt x="36" y="10859"/>
                      <a:pt x="24" y="10871"/>
                      <a:pt x="24" y="10882"/>
                    </a:cubicBezTo>
                    <a:cubicBezTo>
                      <a:pt x="12" y="11082"/>
                      <a:pt x="12" y="11269"/>
                      <a:pt x="0" y="11468"/>
                    </a:cubicBezTo>
                    <a:lnTo>
                      <a:pt x="6127" y="11433"/>
                    </a:lnTo>
                    <a:lnTo>
                      <a:pt x="14409" y="11480"/>
                    </a:lnTo>
                    <a:cubicBezTo>
                      <a:pt x="14409" y="11480"/>
                      <a:pt x="10321" y="11316"/>
                      <a:pt x="10239" y="7310"/>
                    </a:cubicBezTo>
                    <a:cubicBezTo>
                      <a:pt x="10134" y="1675"/>
                      <a:pt x="8575" y="47"/>
                      <a:pt x="6174" y="0"/>
                    </a:cubicBezTo>
                    <a:close/>
                  </a:path>
                </a:pathLst>
              </a:custGeom>
              <a:solidFill>
                <a:srgbClr val="C69D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16"/>
              <p:cNvSpPr/>
              <p:nvPr/>
            </p:nvSpPr>
            <p:spPr>
              <a:xfrm>
                <a:off x="2072175" y="1671725"/>
                <a:ext cx="582800" cy="403575"/>
              </a:xfrm>
              <a:custGeom>
                <a:avLst/>
                <a:gdLst/>
                <a:ahLst/>
                <a:cxnLst/>
                <a:rect l="l" t="t" r="r" b="b"/>
                <a:pathLst>
                  <a:path w="23312" h="16143" extrusionOk="0">
                    <a:moveTo>
                      <a:pt x="11586" y="0"/>
                    </a:moveTo>
                    <a:cubicBezTo>
                      <a:pt x="8200" y="58"/>
                      <a:pt x="5870" y="2858"/>
                      <a:pt x="5870" y="10285"/>
                    </a:cubicBezTo>
                    <a:cubicBezTo>
                      <a:pt x="5870" y="15919"/>
                      <a:pt x="0" y="16142"/>
                      <a:pt x="0" y="16142"/>
                    </a:cubicBezTo>
                    <a:lnTo>
                      <a:pt x="11657" y="16083"/>
                    </a:lnTo>
                    <a:lnTo>
                      <a:pt x="23312" y="16142"/>
                    </a:lnTo>
                    <a:cubicBezTo>
                      <a:pt x="23312" y="16142"/>
                      <a:pt x="17561" y="15919"/>
                      <a:pt x="17455" y="10285"/>
                    </a:cubicBezTo>
                    <a:cubicBezTo>
                      <a:pt x="17291" y="2354"/>
                      <a:pt x="15112" y="58"/>
                      <a:pt x="11727" y="0"/>
                    </a:cubicBezTo>
                    <a:close/>
                  </a:path>
                </a:pathLst>
              </a:custGeom>
              <a:solidFill>
                <a:srgbClr val="C69D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16"/>
              <p:cNvSpPr/>
              <p:nvPr/>
            </p:nvSpPr>
            <p:spPr>
              <a:xfrm>
                <a:off x="1904650" y="1560600"/>
                <a:ext cx="580200" cy="532275"/>
              </a:xfrm>
              <a:custGeom>
                <a:avLst/>
                <a:gdLst/>
                <a:ahLst/>
                <a:cxnLst/>
                <a:rect l="l" t="t" r="r" b="b"/>
                <a:pathLst>
                  <a:path w="23208" h="21291" extrusionOk="0">
                    <a:moveTo>
                      <a:pt x="6473" y="0"/>
                    </a:moveTo>
                    <a:cubicBezTo>
                      <a:pt x="5880" y="0"/>
                      <a:pt x="5374" y="7"/>
                      <a:pt x="5225" y="28"/>
                    </a:cubicBezTo>
                    <a:cubicBezTo>
                      <a:pt x="4792" y="99"/>
                      <a:pt x="1044" y="8686"/>
                      <a:pt x="1044" y="8686"/>
                    </a:cubicBezTo>
                    <a:cubicBezTo>
                      <a:pt x="1" y="13265"/>
                      <a:pt x="5730" y="18596"/>
                      <a:pt x="8060" y="20528"/>
                    </a:cubicBezTo>
                    <a:lnTo>
                      <a:pt x="8060" y="20559"/>
                    </a:lnTo>
                    <a:lnTo>
                      <a:pt x="8060" y="20559"/>
                    </a:lnTo>
                    <a:cubicBezTo>
                      <a:pt x="6075" y="20653"/>
                      <a:pt x="6483" y="20866"/>
                      <a:pt x="8060" y="21023"/>
                    </a:cubicBezTo>
                    <a:lnTo>
                      <a:pt x="8060" y="21023"/>
                    </a:lnTo>
                    <a:lnTo>
                      <a:pt x="8060" y="21290"/>
                    </a:lnTo>
                    <a:cubicBezTo>
                      <a:pt x="8060" y="21290"/>
                      <a:pt x="8172" y="21208"/>
                      <a:pt x="8365" y="21051"/>
                    </a:cubicBezTo>
                    <a:lnTo>
                      <a:pt x="8365" y="21051"/>
                    </a:lnTo>
                    <a:cubicBezTo>
                      <a:pt x="8482" y="21061"/>
                      <a:pt x="8603" y="21071"/>
                      <a:pt x="8729" y="21080"/>
                    </a:cubicBezTo>
                    <a:lnTo>
                      <a:pt x="8729" y="21080"/>
                    </a:lnTo>
                    <a:cubicBezTo>
                      <a:pt x="8900" y="21218"/>
                      <a:pt x="8997" y="21290"/>
                      <a:pt x="8997" y="21290"/>
                    </a:cubicBezTo>
                    <a:lnTo>
                      <a:pt x="8997" y="21099"/>
                    </a:lnTo>
                    <a:lnTo>
                      <a:pt x="8997" y="21099"/>
                    </a:lnTo>
                    <a:cubicBezTo>
                      <a:pt x="9961" y="21164"/>
                      <a:pt x="11158" y="21207"/>
                      <a:pt x="12439" y="21207"/>
                    </a:cubicBezTo>
                    <a:cubicBezTo>
                      <a:pt x="17229" y="21207"/>
                      <a:pt x="23207" y="20607"/>
                      <a:pt x="22680" y="18291"/>
                    </a:cubicBezTo>
                    <a:cubicBezTo>
                      <a:pt x="22680" y="18291"/>
                      <a:pt x="12032" y="99"/>
                      <a:pt x="11598" y="28"/>
                    </a:cubicBezTo>
                    <a:cubicBezTo>
                      <a:pt x="11450" y="7"/>
                      <a:pt x="10991" y="0"/>
                      <a:pt x="10450" y="0"/>
                    </a:cubicBezTo>
                    <a:cubicBezTo>
                      <a:pt x="9794" y="0"/>
                      <a:pt x="9017" y="10"/>
                      <a:pt x="8529" y="17"/>
                    </a:cubicBezTo>
                    <a:cubicBezTo>
                      <a:pt x="8041" y="10"/>
                      <a:pt x="7193" y="0"/>
                      <a:pt x="6473" y="0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16"/>
              <p:cNvSpPr/>
              <p:nvPr/>
            </p:nvSpPr>
            <p:spPr>
              <a:xfrm>
                <a:off x="1799825" y="1560700"/>
                <a:ext cx="596575" cy="523375"/>
              </a:xfrm>
              <a:custGeom>
                <a:avLst/>
                <a:gdLst/>
                <a:ahLst/>
                <a:cxnLst/>
                <a:rect l="l" t="t" r="r" b="b"/>
                <a:pathLst>
                  <a:path w="23863" h="20935" extrusionOk="0">
                    <a:moveTo>
                      <a:pt x="9418" y="1"/>
                    </a:moveTo>
                    <a:cubicBezTo>
                      <a:pt x="5553" y="6104"/>
                      <a:pt x="0" y="20935"/>
                      <a:pt x="0" y="20935"/>
                    </a:cubicBezTo>
                    <a:lnTo>
                      <a:pt x="23019" y="20935"/>
                    </a:lnTo>
                    <a:cubicBezTo>
                      <a:pt x="23019" y="20935"/>
                      <a:pt x="23863" y="10661"/>
                      <a:pt x="14362" y="9185"/>
                    </a:cubicBezTo>
                    <a:cubicBezTo>
                      <a:pt x="10063" y="8529"/>
                      <a:pt x="9418" y="1"/>
                      <a:pt x="9418" y="1"/>
                    </a:cubicBezTo>
                    <a:close/>
                  </a:path>
                </a:pathLst>
              </a:custGeom>
              <a:solidFill>
                <a:srgbClr val="9B45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16"/>
              <p:cNvSpPr/>
              <p:nvPr/>
            </p:nvSpPr>
            <p:spPr>
              <a:xfrm>
                <a:off x="1560250" y="1751950"/>
                <a:ext cx="582550" cy="340925"/>
              </a:xfrm>
              <a:custGeom>
                <a:avLst/>
                <a:gdLst/>
                <a:ahLst/>
                <a:cxnLst/>
                <a:rect l="l" t="t" r="r" b="b"/>
                <a:pathLst>
                  <a:path w="23302" h="13637" extrusionOk="0">
                    <a:moveTo>
                      <a:pt x="11587" y="1"/>
                    </a:moveTo>
                    <a:lnTo>
                      <a:pt x="11587" y="12"/>
                    </a:lnTo>
                    <a:cubicBezTo>
                      <a:pt x="8201" y="59"/>
                      <a:pt x="6537" y="2261"/>
                      <a:pt x="5858" y="7779"/>
                    </a:cubicBezTo>
                    <a:cubicBezTo>
                      <a:pt x="5179" y="13366"/>
                      <a:pt x="1" y="13636"/>
                      <a:pt x="1" y="13636"/>
                    </a:cubicBezTo>
                    <a:lnTo>
                      <a:pt x="11657" y="13566"/>
                    </a:lnTo>
                    <a:lnTo>
                      <a:pt x="23301" y="13636"/>
                    </a:lnTo>
                    <a:cubicBezTo>
                      <a:pt x="23301" y="13636"/>
                      <a:pt x="18123" y="13366"/>
                      <a:pt x="17444" y="7779"/>
                    </a:cubicBezTo>
                    <a:cubicBezTo>
                      <a:pt x="16776" y="2261"/>
                      <a:pt x="15101" y="59"/>
                      <a:pt x="11715" y="12"/>
                    </a:cubicBezTo>
                    <a:lnTo>
                      <a:pt x="11715" y="1"/>
                    </a:lnTo>
                    <a:cubicBezTo>
                      <a:pt x="11692" y="1"/>
                      <a:pt x="11668" y="12"/>
                      <a:pt x="11657" y="12"/>
                    </a:cubicBezTo>
                    <a:cubicBezTo>
                      <a:pt x="11634" y="12"/>
                      <a:pt x="11610" y="1"/>
                      <a:pt x="11587" y="1"/>
                    </a:cubicBezTo>
                    <a:close/>
                  </a:path>
                </a:pathLst>
              </a:custGeom>
              <a:solidFill>
                <a:srgbClr val="D4BA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16"/>
              <p:cNvSpPr/>
              <p:nvPr/>
            </p:nvSpPr>
            <p:spPr>
              <a:xfrm>
                <a:off x="1797200" y="1830450"/>
                <a:ext cx="425525" cy="248950"/>
              </a:xfrm>
              <a:custGeom>
                <a:avLst/>
                <a:gdLst/>
                <a:ahLst/>
                <a:cxnLst/>
                <a:rect l="l" t="t" r="r" b="b"/>
                <a:pathLst>
                  <a:path w="17021" h="9958" extrusionOk="0">
                    <a:moveTo>
                      <a:pt x="8458" y="0"/>
                    </a:moveTo>
                    <a:cubicBezTo>
                      <a:pt x="5986" y="47"/>
                      <a:pt x="4767" y="1651"/>
                      <a:pt x="4288" y="5670"/>
                    </a:cubicBezTo>
                    <a:cubicBezTo>
                      <a:pt x="3783" y="9758"/>
                      <a:pt x="0" y="9957"/>
                      <a:pt x="0" y="9957"/>
                    </a:cubicBezTo>
                    <a:lnTo>
                      <a:pt x="8516" y="9898"/>
                    </a:lnTo>
                    <a:lnTo>
                      <a:pt x="17021" y="9957"/>
                    </a:lnTo>
                    <a:cubicBezTo>
                      <a:pt x="17021" y="9957"/>
                      <a:pt x="13237" y="9758"/>
                      <a:pt x="12733" y="5670"/>
                    </a:cubicBezTo>
                    <a:cubicBezTo>
                      <a:pt x="12253" y="1651"/>
                      <a:pt x="11035" y="47"/>
                      <a:pt x="8563" y="0"/>
                    </a:cubicBezTo>
                    <a:close/>
                  </a:path>
                </a:pathLst>
              </a:custGeom>
              <a:solidFill>
                <a:srgbClr val="E6D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16"/>
              <p:cNvSpPr/>
              <p:nvPr/>
            </p:nvSpPr>
            <p:spPr>
              <a:xfrm>
                <a:off x="2263425" y="1688975"/>
                <a:ext cx="582800" cy="403900"/>
              </a:xfrm>
              <a:custGeom>
                <a:avLst/>
                <a:gdLst/>
                <a:ahLst/>
                <a:cxnLst/>
                <a:rect l="l" t="t" r="r" b="b"/>
                <a:pathLst>
                  <a:path w="23312" h="16156" extrusionOk="0">
                    <a:moveTo>
                      <a:pt x="11585" y="1"/>
                    </a:moveTo>
                    <a:cubicBezTo>
                      <a:pt x="8200" y="60"/>
                      <a:pt x="5869" y="2871"/>
                      <a:pt x="5869" y="10298"/>
                    </a:cubicBezTo>
                    <a:cubicBezTo>
                      <a:pt x="5869" y="15921"/>
                      <a:pt x="0" y="16155"/>
                      <a:pt x="0" y="16155"/>
                    </a:cubicBezTo>
                    <a:lnTo>
                      <a:pt x="11656" y="16085"/>
                    </a:lnTo>
                    <a:lnTo>
                      <a:pt x="23312" y="16155"/>
                    </a:lnTo>
                    <a:cubicBezTo>
                      <a:pt x="23312" y="16155"/>
                      <a:pt x="17560" y="15921"/>
                      <a:pt x="17442" y="10298"/>
                    </a:cubicBezTo>
                    <a:cubicBezTo>
                      <a:pt x="17291" y="2356"/>
                      <a:pt x="15112" y="60"/>
                      <a:pt x="11726" y="1"/>
                    </a:cubicBezTo>
                    <a:close/>
                  </a:path>
                </a:pathLst>
              </a:custGeom>
              <a:solidFill>
                <a:srgbClr val="D4BA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16"/>
              <p:cNvSpPr/>
              <p:nvPr/>
            </p:nvSpPr>
            <p:spPr>
              <a:xfrm>
                <a:off x="2239100" y="1871450"/>
                <a:ext cx="355550" cy="207950"/>
              </a:xfrm>
              <a:custGeom>
                <a:avLst/>
                <a:gdLst/>
                <a:ahLst/>
                <a:cxnLst/>
                <a:rect l="l" t="t" r="r" b="b"/>
                <a:pathLst>
                  <a:path w="14222" h="8318" extrusionOk="0">
                    <a:moveTo>
                      <a:pt x="7065" y="0"/>
                    </a:moveTo>
                    <a:cubicBezTo>
                      <a:pt x="5003" y="35"/>
                      <a:pt x="3983" y="1370"/>
                      <a:pt x="3574" y="4744"/>
                    </a:cubicBezTo>
                    <a:cubicBezTo>
                      <a:pt x="3163" y="8141"/>
                      <a:pt x="1" y="8317"/>
                      <a:pt x="1" y="8317"/>
                    </a:cubicBezTo>
                    <a:lnTo>
                      <a:pt x="7112" y="8271"/>
                    </a:lnTo>
                    <a:lnTo>
                      <a:pt x="14222" y="8317"/>
                    </a:lnTo>
                    <a:cubicBezTo>
                      <a:pt x="14222" y="8317"/>
                      <a:pt x="11059" y="8141"/>
                      <a:pt x="10637" y="4744"/>
                    </a:cubicBezTo>
                    <a:cubicBezTo>
                      <a:pt x="10228" y="1370"/>
                      <a:pt x="9220" y="35"/>
                      <a:pt x="7146" y="0"/>
                    </a:cubicBezTo>
                    <a:close/>
                  </a:path>
                </a:pathLst>
              </a:custGeom>
              <a:solidFill>
                <a:srgbClr val="E6D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16"/>
              <p:cNvSpPr/>
              <p:nvPr/>
            </p:nvSpPr>
            <p:spPr>
              <a:xfrm>
                <a:off x="2326950" y="1494825"/>
                <a:ext cx="111900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4476" h="4487" extrusionOk="0">
                    <a:moveTo>
                      <a:pt x="2239" y="1"/>
                    </a:moveTo>
                    <a:cubicBezTo>
                      <a:pt x="997" y="1"/>
                      <a:pt x="1" y="1008"/>
                      <a:pt x="1" y="2250"/>
                    </a:cubicBezTo>
                    <a:cubicBezTo>
                      <a:pt x="1" y="3479"/>
                      <a:pt x="997" y="4487"/>
                      <a:pt x="2239" y="4487"/>
                    </a:cubicBezTo>
                    <a:cubicBezTo>
                      <a:pt x="3481" y="4487"/>
                      <a:pt x="4476" y="3479"/>
                      <a:pt x="4476" y="2250"/>
                    </a:cubicBezTo>
                    <a:cubicBezTo>
                      <a:pt x="4476" y="1008"/>
                      <a:pt x="3481" y="1"/>
                      <a:pt x="2239" y="1"/>
                    </a:cubicBezTo>
                    <a:close/>
                  </a:path>
                </a:pathLst>
              </a:custGeom>
              <a:solidFill>
                <a:srgbClr val="FABC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16"/>
              <p:cNvSpPr/>
              <p:nvPr/>
            </p:nvSpPr>
            <p:spPr>
              <a:xfrm>
                <a:off x="1596575" y="2095175"/>
                <a:ext cx="8525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341" h="341" extrusionOk="0">
                    <a:moveTo>
                      <a:pt x="164" y="1"/>
                    </a:moveTo>
                    <a:cubicBezTo>
                      <a:pt x="71" y="1"/>
                      <a:pt x="0" y="71"/>
                      <a:pt x="0" y="165"/>
                    </a:cubicBezTo>
                    <a:cubicBezTo>
                      <a:pt x="0" y="270"/>
                      <a:pt x="71" y="340"/>
                      <a:pt x="164" y="340"/>
                    </a:cubicBezTo>
                    <a:cubicBezTo>
                      <a:pt x="270" y="340"/>
                      <a:pt x="341" y="270"/>
                      <a:pt x="341" y="165"/>
                    </a:cubicBezTo>
                    <a:cubicBezTo>
                      <a:pt x="341" y="71"/>
                      <a:pt x="270" y="1"/>
                      <a:pt x="164" y="1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16"/>
              <p:cNvSpPr/>
              <p:nvPr/>
            </p:nvSpPr>
            <p:spPr>
              <a:xfrm>
                <a:off x="2675175" y="1812575"/>
                <a:ext cx="48925" cy="55375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2215" extrusionOk="0">
                    <a:moveTo>
                      <a:pt x="493" y="0"/>
                    </a:moveTo>
                    <a:cubicBezTo>
                      <a:pt x="316" y="0"/>
                      <a:pt x="152" y="24"/>
                      <a:pt x="1" y="83"/>
                    </a:cubicBezTo>
                    <a:lnTo>
                      <a:pt x="1758" y="2215"/>
                    </a:lnTo>
                    <a:cubicBezTo>
                      <a:pt x="1886" y="1992"/>
                      <a:pt x="1956" y="1734"/>
                      <a:pt x="1956" y="1465"/>
                    </a:cubicBezTo>
                    <a:cubicBezTo>
                      <a:pt x="1956" y="656"/>
                      <a:pt x="1300" y="0"/>
                      <a:pt x="493" y="0"/>
                    </a:cubicBezTo>
                    <a:close/>
                  </a:path>
                </a:pathLst>
              </a:custGeom>
              <a:solidFill>
                <a:srgbClr val="EF81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16"/>
              <p:cNvSpPr/>
              <p:nvPr/>
            </p:nvSpPr>
            <p:spPr>
              <a:xfrm>
                <a:off x="2711200" y="1812275"/>
                <a:ext cx="48925" cy="55375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2215" extrusionOk="0">
                    <a:moveTo>
                      <a:pt x="1476" y="1"/>
                    </a:moveTo>
                    <a:cubicBezTo>
                      <a:pt x="668" y="1"/>
                      <a:pt x="0" y="657"/>
                      <a:pt x="0" y="1465"/>
                    </a:cubicBezTo>
                    <a:cubicBezTo>
                      <a:pt x="0" y="1735"/>
                      <a:pt x="83" y="1992"/>
                      <a:pt x="211" y="2214"/>
                    </a:cubicBezTo>
                    <a:lnTo>
                      <a:pt x="1957" y="82"/>
                    </a:lnTo>
                    <a:cubicBezTo>
                      <a:pt x="1804" y="24"/>
                      <a:pt x="1640" y="1"/>
                      <a:pt x="1476" y="1"/>
                    </a:cubicBezTo>
                    <a:close/>
                  </a:path>
                </a:pathLst>
              </a:custGeom>
              <a:solidFill>
                <a:srgbClr val="C69D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16"/>
              <p:cNvSpPr/>
              <p:nvPr/>
            </p:nvSpPr>
            <p:spPr>
              <a:xfrm>
                <a:off x="2709425" y="1865000"/>
                <a:ext cx="18200" cy="21675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8670" extrusionOk="0">
                    <a:moveTo>
                      <a:pt x="376" y="1"/>
                    </a:moveTo>
                    <a:cubicBezTo>
                      <a:pt x="271" y="1"/>
                      <a:pt x="188" y="82"/>
                      <a:pt x="188" y="188"/>
                    </a:cubicBezTo>
                    <a:lnTo>
                      <a:pt x="1" y="8669"/>
                    </a:lnTo>
                    <a:lnTo>
                      <a:pt x="727" y="8669"/>
                    </a:lnTo>
                    <a:lnTo>
                      <a:pt x="563" y="188"/>
                    </a:lnTo>
                    <a:cubicBezTo>
                      <a:pt x="563" y="82"/>
                      <a:pt x="482" y="1"/>
                      <a:pt x="376" y="1"/>
                    </a:cubicBezTo>
                    <a:close/>
                  </a:path>
                </a:pathLst>
              </a:custGeom>
              <a:solidFill>
                <a:srgbClr val="9B45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16"/>
              <p:cNvSpPr/>
              <p:nvPr/>
            </p:nvSpPr>
            <p:spPr>
              <a:xfrm>
                <a:off x="2710900" y="1884025"/>
                <a:ext cx="15550" cy="6175"/>
              </a:xfrm>
              <a:custGeom>
                <a:avLst/>
                <a:gdLst/>
                <a:ahLst/>
                <a:cxnLst/>
                <a:rect l="l" t="t" r="r" b="b"/>
                <a:pathLst>
                  <a:path w="622" h="247" extrusionOk="0">
                    <a:moveTo>
                      <a:pt x="118" y="0"/>
                    </a:moveTo>
                    <a:cubicBezTo>
                      <a:pt x="59" y="0"/>
                      <a:pt x="1" y="60"/>
                      <a:pt x="1" y="130"/>
                    </a:cubicBezTo>
                    <a:cubicBezTo>
                      <a:pt x="1" y="188"/>
                      <a:pt x="59" y="247"/>
                      <a:pt x="118" y="247"/>
                    </a:cubicBezTo>
                    <a:lnTo>
                      <a:pt x="493" y="247"/>
                    </a:lnTo>
                    <a:cubicBezTo>
                      <a:pt x="563" y="247"/>
                      <a:pt x="621" y="188"/>
                      <a:pt x="621" y="130"/>
                    </a:cubicBezTo>
                    <a:cubicBezTo>
                      <a:pt x="621" y="60"/>
                      <a:pt x="563" y="0"/>
                      <a:pt x="493" y="0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16"/>
              <p:cNvSpPr/>
              <p:nvPr/>
            </p:nvSpPr>
            <p:spPr>
              <a:xfrm>
                <a:off x="2710900" y="1938800"/>
                <a:ext cx="15550" cy="6175"/>
              </a:xfrm>
              <a:custGeom>
                <a:avLst/>
                <a:gdLst/>
                <a:ahLst/>
                <a:cxnLst/>
                <a:rect l="l" t="t" r="r" b="b"/>
                <a:pathLst>
                  <a:path w="622" h="247" extrusionOk="0">
                    <a:moveTo>
                      <a:pt x="118" y="1"/>
                    </a:moveTo>
                    <a:cubicBezTo>
                      <a:pt x="59" y="1"/>
                      <a:pt x="1" y="59"/>
                      <a:pt x="1" y="129"/>
                    </a:cubicBezTo>
                    <a:cubicBezTo>
                      <a:pt x="1" y="188"/>
                      <a:pt x="59" y="246"/>
                      <a:pt x="118" y="246"/>
                    </a:cubicBezTo>
                    <a:lnTo>
                      <a:pt x="493" y="246"/>
                    </a:lnTo>
                    <a:cubicBezTo>
                      <a:pt x="563" y="246"/>
                      <a:pt x="621" y="188"/>
                      <a:pt x="621" y="129"/>
                    </a:cubicBezTo>
                    <a:cubicBezTo>
                      <a:pt x="621" y="59"/>
                      <a:pt x="563" y="1"/>
                      <a:pt x="493" y="1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16"/>
              <p:cNvSpPr/>
              <p:nvPr/>
            </p:nvSpPr>
            <p:spPr>
              <a:xfrm>
                <a:off x="2707975" y="1993550"/>
                <a:ext cx="21400" cy="6200"/>
              </a:xfrm>
              <a:custGeom>
                <a:avLst/>
                <a:gdLst/>
                <a:ahLst/>
                <a:cxnLst/>
                <a:rect l="l" t="t" r="r" b="b"/>
                <a:pathLst>
                  <a:path w="856" h="248" extrusionOk="0">
                    <a:moveTo>
                      <a:pt x="118" y="1"/>
                    </a:moveTo>
                    <a:cubicBezTo>
                      <a:pt x="48" y="1"/>
                      <a:pt x="1" y="60"/>
                      <a:pt x="1" y="130"/>
                    </a:cubicBezTo>
                    <a:cubicBezTo>
                      <a:pt x="1" y="188"/>
                      <a:pt x="48" y="247"/>
                      <a:pt x="118" y="247"/>
                    </a:cubicBezTo>
                    <a:lnTo>
                      <a:pt x="727" y="247"/>
                    </a:lnTo>
                    <a:cubicBezTo>
                      <a:pt x="797" y="247"/>
                      <a:pt x="855" y="188"/>
                      <a:pt x="855" y="130"/>
                    </a:cubicBezTo>
                    <a:cubicBezTo>
                      <a:pt x="855" y="60"/>
                      <a:pt x="797" y="1"/>
                      <a:pt x="727" y="1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16"/>
              <p:cNvSpPr/>
              <p:nvPr/>
            </p:nvSpPr>
            <p:spPr>
              <a:xfrm>
                <a:off x="2707975" y="2048325"/>
                <a:ext cx="21400" cy="6175"/>
              </a:xfrm>
              <a:custGeom>
                <a:avLst/>
                <a:gdLst/>
                <a:ahLst/>
                <a:cxnLst/>
                <a:rect l="l" t="t" r="r" b="b"/>
                <a:pathLst>
                  <a:path w="856" h="247" extrusionOk="0">
                    <a:moveTo>
                      <a:pt x="118" y="1"/>
                    </a:moveTo>
                    <a:cubicBezTo>
                      <a:pt x="48" y="1"/>
                      <a:pt x="1" y="59"/>
                      <a:pt x="1" y="118"/>
                    </a:cubicBezTo>
                    <a:cubicBezTo>
                      <a:pt x="1" y="188"/>
                      <a:pt x="48" y="246"/>
                      <a:pt x="118" y="246"/>
                    </a:cubicBezTo>
                    <a:lnTo>
                      <a:pt x="727" y="246"/>
                    </a:lnTo>
                    <a:cubicBezTo>
                      <a:pt x="797" y="246"/>
                      <a:pt x="855" y="188"/>
                      <a:pt x="855" y="118"/>
                    </a:cubicBezTo>
                    <a:cubicBezTo>
                      <a:pt x="855" y="59"/>
                      <a:pt x="797" y="1"/>
                      <a:pt x="727" y="1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16"/>
              <p:cNvSpPr/>
              <p:nvPr/>
            </p:nvSpPr>
            <p:spPr>
              <a:xfrm>
                <a:off x="2637700" y="1834625"/>
                <a:ext cx="79675" cy="32150"/>
              </a:xfrm>
              <a:custGeom>
                <a:avLst/>
                <a:gdLst/>
                <a:ahLst/>
                <a:cxnLst/>
                <a:rect l="l" t="t" r="r" b="b"/>
                <a:pathLst>
                  <a:path w="3187" h="1286" extrusionOk="0">
                    <a:moveTo>
                      <a:pt x="1536" y="0"/>
                    </a:moveTo>
                    <a:cubicBezTo>
                      <a:pt x="1101" y="0"/>
                      <a:pt x="667" y="167"/>
                      <a:pt x="339" y="500"/>
                    </a:cubicBezTo>
                    <a:cubicBezTo>
                      <a:pt x="199" y="641"/>
                      <a:pt x="82" y="794"/>
                      <a:pt x="0" y="969"/>
                    </a:cubicBezTo>
                    <a:lnTo>
                      <a:pt x="410" y="1028"/>
                    </a:lnTo>
                    <a:lnTo>
                      <a:pt x="714" y="758"/>
                    </a:lnTo>
                    <a:lnTo>
                      <a:pt x="691" y="1005"/>
                    </a:lnTo>
                    <a:lnTo>
                      <a:pt x="3104" y="1286"/>
                    </a:lnTo>
                    <a:lnTo>
                      <a:pt x="3187" y="1274"/>
                    </a:lnTo>
                    <a:cubicBezTo>
                      <a:pt x="3104" y="992"/>
                      <a:pt x="2963" y="724"/>
                      <a:pt x="2741" y="500"/>
                    </a:cubicBezTo>
                    <a:cubicBezTo>
                      <a:pt x="2407" y="167"/>
                      <a:pt x="1971" y="0"/>
                      <a:pt x="1536" y="0"/>
                    </a:cubicBezTo>
                    <a:close/>
                  </a:path>
                </a:pathLst>
              </a:custGeom>
              <a:solidFill>
                <a:srgbClr val="E6D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16"/>
              <p:cNvSpPr/>
              <p:nvPr/>
            </p:nvSpPr>
            <p:spPr>
              <a:xfrm>
                <a:off x="2654950" y="1861475"/>
                <a:ext cx="63875" cy="56850"/>
              </a:xfrm>
              <a:custGeom>
                <a:avLst/>
                <a:gdLst/>
                <a:ahLst/>
                <a:cxnLst/>
                <a:rect l="l" t="t" r="r" b="b"/>
                <a:pathLst>
                  <a:path w="2555" h="2274" extrusionOk="0">
                    <a:moveTo>
                      <a:pt x="1700" y="1"/>
                    </a:moveTo>
                    <a:cubicBezTo>
                      <a:pt x="763" y="1"/>
                      <a:pt x="1" y="762"/>
                      <a:pt x="1" y="1711"/>
                    </a:cubicBezTo>
                    <a:cubicBezTo>
                      <a:pt x="1" y="1899"/>
                      <a:pt x="37" y="2097"/>
                      <a:pt x="95" y="2274"/>
                    </a:cubicBezTo>
                    <a:lnTo>
                      <a:pt x="2555" y="235"/>
                    </a:lnTo>
                    <a:cubicBezTo>
                      <a:pt x="2309" y="95"/>
                      <a:pt x="2016" y="1"/>
                      <a:pt x="1700" y="1"/>
                    </a:cubicBezTo>
                    <a:close/>
                  </a:path>
                </a:pathLst>
              </a:custGeom>
              <a:solidFill>
                <a:srgbClr val="EF81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16"/>
              <p:cNvSpPr/>
              <p:nvPr/>
            </p:nvSpPr>
            <p:spPr>
              <a:xfrm>
                <a:off x="2718225" y="1834325"/>
                <a:ext cx="79400" cy="32450"/>
              </a:xfrm>
              <a:custGeom>
                <a:avLst/>
                <a:gdLst/>
                <a:ahLst/>
                <a:cxnLst/>
                <a:rect l="l" t="t" r="r" b="b"/>
                <a:pathLst>
                  <a:path w="3176" h="1298" extrusionOk="0">
                    <a:moveTo>
                      <a:pt x="1642" y="0"/>
                    </a:moveTo>
                    <a:cubicBezTo>
                      <a:pt x="1207" y="0"/>
                      <a:pt x="773" y="167"/>
                      <a:pt x="445" y="501"/>
                    </a:cubicBezTo>
                    <a:cubicBezTo>
                      <a:pt x="223" y="723"/>
                      <a:pt x="70" y="993"/>
                      <a:pt x="0" y="1274"/>
                    </a:cubicBezTo>
                    <a:lnTo>
                      <a:pt x="70" y="1298"/>
                    </a:lnTo>
                    <a:lnTo>
                      <a:pt x="2496" y="1017"/>
                    </a:lnTo>
                    <a:lnTo>
                      <a:pt x="2472" y="759"/>
                    </a:lnTo>
                    <a:lnTo>
                      <a:pt x="2472" y="759"/>
                    </a:lnTo>
                    <a:lnTo>
                      <a:pt x="2777" y="1040"/>
                    </a:lnTo>
                    <a:lnTo>
                      <a:pt x="3175" y="970"/>
                    </a:lnTo>
                    <a:cubicBezTo>
                      <a:pt x="3093" y="794"/>
                      <a:pt x="2988" y="642"/>
                      <a:pt x="2847" y="501"/>
                    </a:cubicBezTo>
                    <a:cubicBezTo>
                      <a:pt x="2513" y="167"/>
                      <a:pt x="2077" y="0"/>
                      <a:pt x="1642" y="0"/>
                    </a:cubicBezTo>
                    <a:close/>
                  </a:path>
                </a:pathLst>
              </a:custGeom>
              <a:solidFill>
                <a:srgbClr val="FABC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16"/>
              <p:cNvSpPr/>
              <p:nvPr/>
            </p:nvSpPr>
            <p:spPr>
              <a:xfrm>
                <a:off x="2716450" y="1861475"/>
                <a:ext cx="64175" cy="56550"/>
              </a:xfrm>
              <a:custGeom>
                <a:avLst/>
                <a:gdLst/>
                <a:ahLst/>
                <a:cxnLst/>
                <a:rect l="l" t="t" r="r" b="b"/>
                <a:pathLst>
                  <a:path w="2567" h="2262" extrusionOk="0">
                    <a:moveTo>
                      <a:pt x="868" y="1"/>
                    </a:moveTo>
                    <a:cubicBezTo>
                      <a:pt x="552" y="1"/>
                      <a:pt x="259" y="82"/>
                      <a:pt x="1" y="235"/>
                    </a:cubicBezTo>
                    <a:lnTo>
                      <a:pt x="2473" y="2261"/>
                    </a:lnTo>
                    <a:cubicBezTo>
                      <a:pt x="2531" y="2086"/>
                      <a:pt x="2567" y="1899"/>
                      <a:pt x="2567" y="1699"/>
                    </a:cubicBezTo>
                    <a:cubicBezTo>
                      <a:pt x="2567" y="762"/>
                      <a:pt x="1805" y="1"/>
                      <a:pt x="868" y="1"/>
                    </a:cubicBezTo>
                    <a:close/>
                  </a:path>
                </a:pathLst>
              </a:custGeom>
              <a:solidFill>
                <a:srgbClr val="EF81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16"/>
              <p:cNvSpPr/>
              <p:nvPr/>
            </p:nvSpPr>
            <p:spPr>
              <a:xfrm>
                <a:off x="2639450" y="1903075"/>
                <a:ext cx="32525" cy="36925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1477" extrusionOk="0">
                    <a:moveTo>
                      <a:pt x="329" y="0"/>
                    </a:moveTo>
                    <a:cubicBezTo>
                      <a:pt x="211" y="0"/>
                      <a:pt x="105" y="24"/>
                      <a:pt x="1" y="58"/>
                    </a:cubicBezTo>
                    <a:lnTo>
                      <a:pt x="1160" y="1476"/>
                    </a:lnTo>
                    <a:cubicBezTo>
                      <a:pt x="1253" y="1324"/>
                      <a:pt x="1300" y="1160"/>
                      <a:pt x="1300" y="972"/>
                    </a:cubicBezTo>
                    <a:cubicBezTo>
                      <a:pt x="1300" y="446"/>
                      <a:pt x="867" y="0"/>
                      <a:pt x="329" y="0"/>
                    </a:cubicBezTo>
                    <a:close/>
                  </a:path>
                </a:pathLst>
              </a:custGeom>
              <a:solidFill>
                <a:srgbClr val="EF81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16"/>
              <p:cNvSpPr/>
              <p:nvPr/>
            </p:nvSpPr>
            <p:spPr>
              <a:xfrm>
                <a:off x="2663475" y="1903075"/>
                <a:ext cx="32500" cy="36625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1465" extrusionOk="0">
                    <a:moveTo>
                      <a:pt x="972" y="0"/>
                    </a:moveTo>
                    <a:cubicBezTo>
                      <a:pt x="433" y="0"/>
                      <a:pt x="0" y="433"/>
                      <a:pt x="0" y="972"/>
                    </a:cubicBezTo>
                    <a:cubicBezTo>
                      <a:pt x="0" y="1148"/>
                      <a:pt x="47" y="1324"/>
                      <a:pt x="128" y="1464"/>
                    </a:cubicBezTo>
                    <a:lnTo>
                      <a:pt x="1300" y="58"/>
                    </a:lnTo>
                    <a:cubicBezTo>
                      <a:pt x="1195" y="24"/>
                      <a:pt x="1089" y="0"/>
                      <a:pt x="972" y="0"/>
                    </a:cubicBezTo>
                    <a:close/>
                  </a:path>
                </a:pathLst>
              </a:custGeom>
              <a:solidFill>
                <a:srgbClr val="C69D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16"/>
              <p:cNvSpPr/>
              <p:nvPr/>
            </p:nvSpPr>
            <p:spPr>
              <a:xfrm>
                <a:off x="2662300" y="1937900"/>
                <a:ext cx="12025" cy="1438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5754" extrusionOk="0">
                    <a:moveTo>
                      <a:pt x="246" y="1"/>
                    </a:moveTo>
                    <a:cubicBezTo>
                      <a:pt x="175" y="1"/>
                      <a:pt x="117" y="60"/>
                      <a:pt x="117" y="130"/>
                    </a:cubicBezTo>
                    <a:lnTo>
                      <a:pt x="0" y="5753"/>
                    </a:lnTo>
                    <a:lnTo>
                      <a:pt x="480" y="5753"/>
                    </a:lnTo>
                    <a:lnTo>
                      <a:pt x="375" y="130"/>
                    </a:lnTo>
                    <a:cubicBezTo>
                      <a:pt x="375" y="60"/>
                      <a:pt x="316" y="1"/>
                      <a:pt x="246" y="1"/>
                    </a:cubicBezTo>
                    <a:close/>
                  </a:path>
                </a:pathLst>
              </a:custGeom>
              <a:solidFill>
                <a:srgbClr val="9B45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16"/>
              <p:cNvSpPr/>
              <p:nvPr/>
            </p:nvSpPr>
            <p:spPr>
              <a:xfrm>
                <a:off x="2663150" y="1950525"/>
                <a:ext cx="10300" cy="4125"/>
              </a:xfrm>
              <a:custGeom>
                <a:avLst/>
                <a:gdLst/>
                <a:ahLst/>
                <a:cxnLst/>
                <a:rect l="l" t="t" r="r" b="b"/>
                <a:pathLst>
                  <a:path w="412" h="165" extrusionOk="0">
                    <a:moveTo>
                      <a:pt x="83" y="0"/>
                    </a:moveTo>
                    <a:cubicBezTo>
                      <a:pt x="37" y="0"/>
                      <a:pt x="1" y="47"/>
                      <a:pt x="1" y="82"/>
                    </a:cubicBezTo>
                    <a:cubicBezTo>
                      <a:pt x="1" y="128"/>
                      <a:pt x="37" y="164"/>
                      <a:pt x="83" y="164"/>
                    </a:cubicBezTo>
                    <a:lnTo>
                      <a:pt x="329" y="164"/>
                    </a:lnTo>
                    <a:cubicBezTo>
                      <a:pt x="376" y="164"/>
                      <a:pt x="411" y="128"/>
                      <a:pt x="411" y="82"/>
                    </a:cubicBezTo>
                    <a:cubicBezTo>
                      <a:pt x="411" y="47"/>
                      <a:pt x="376" y="0"/>
                      <a:pt x="329" y="0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16"/>
              <p:cNvSpPr/>
              <p:nvPr/>
            </p:nvSpPr>
            <p:spPr>
              <a:xfrm>
                <a:off x="2663150" y="1986825"/>
                <a:ext cx="10300" cy="4125"/>
              </a:xfrm>
              <a:custGeom>
                <a:avLst/>
                <a:gdLst/>
                <a:ahLst/>
                <a:cxnLst/>
                <a:rect l="l" t="t" r="r" b="b"/>
                <a:pathLst>
                  <a:path w="412" h="165" extrusionOk="0">
                    <a:moveTo>
                      <a:pt x="83" y="1"/>
                    </a:moveTo>
                    <a:cubicBezTo>
                      <a:pt x="37" y="1"/>
                      <a:pt x="1" y="48"/>
                      <a:pt x="1" y="82"/>
                    </a:cubicBezTo>
                    <a:cubicBezTo>
                      <a:pt x="1" y="129"/>
                      <a:pt x="37" y="165"/>
                      <a:pt x="83" y="165"/>
                    </a:cubicBezTo>
                    <a:lnTo>
                      <a:pt x="329" y="165"/>
                    </a:lnTo>
                    <a:cubicBezTo>
                      <a:pt x="376" y="165"/>
                      <a:pt x="411" y="129"/>
                      <a:pt x="411" y="82"/>
                    </a:cubicBezTo>
                    <a:cubicBezTo>
                      <a:pt x="411" y="48"/>
                      <a:pt x="376" y="1"/>
                      <a:pt x="329" y="1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16"/>
              <p:cNvSpPr/>
              <p:nvPr/>
            </p:nvSpPr>
            <p:spPr>
              <a:xfrm>
                <a:off x="2661125" y="2023150"/>
                <a:ext cx="14350" cy="4125"/>
              </a:xfrm>
              <a:custGeom>
                <a:avLst/>
                <a:gdLst/>
                <a:ahLst/>
                <a:cxnLst/>
                <a:rect l="l" t="t" r="r" b="b"/>
                <a:pathLst>
                  <a:path w="574" h="165" extrusionOk="0">
                    <a:moveTo>
                      <a:pt x="82" y="0"/>
                    </a:moveTo>
                    <a:cubicBezTo>
                      <a:pt x="35" y="0"/>
                      <a:pt x="0" y="47"/>
                      <a:pt x="0" y="82"/>
                    </a:cubicBezTo>
                    <a:cubicBezTo>
                      <a:pt x="0" y="129"/>
                      <a:pt x="35" y="164"/>
                      <a:pt x="82" y="164"/>
                    </a:cubicBezTo>
                    <a:lnTo>
                      <a:pt x="492" y="164"/>
                    </a:lnTo>
                    <a:cubicBezTo>
                      <a:pt x="527" y="164"/>
                      <a:pt x="574" y="129"/>
                      <a:pt x="574" y="82"/>
                    </a:cubicBezTo>
                    <a:cubicBezTo>
                      <a:pt x="574" y="47"/>
                      <a:pt x="527" y="0"/>
                      <a:pt x="492" y="0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16"/>
              <p:cNvSpPr/>
              <p:nvPr/>
            </p:nvSpPr>
            <p:spPr>
              <a:xfrm>
                <a:off x="2661125" y="2059450"/>
                <a:ext cx="14350" cy="4125"/>
              </a:xfrm>
              <a:custGeom>
                <a:avLst/>
                <a:gdLst/>
                <a:ahLst/>
                <a:cxnLst/>
                <a:rect l="l" t="t" r="r" b="b"/>
                <a:pathLst>
                  <a:path w="574" h="165" extrusionOk="0">
                    <a:moveTo>
                      <a:pt x="82" y="1"/>
                    </a:moveTo>
                    <a:cubicBezTo>
                      <a:pt x="35" y="1"/>
                      <a:pt x="0" y="36"/>
                      <a:pt x="0" y="82"/>
                    </a:cubicBezTo>
                    <a:cubicBezTo>
                      <a:pt x="0" y="129"/>
                      <a:pt x="35" y="165"/>
                      <a:pt x="82" y="165"/>
                    </a:cubicBezTo>
                    <a:lnTo>
                      <a:pt x="492" y="165"/>
                    </a:lnTo>
                    <a:cubicBezTo>
                      <a:pt x="527" y="165"/>
                      <a:pt x="574" y="129"/>
                      <a:pt x="574" y="82"/>
                    </a:cubicBezTo>
                    <a:cubicBezTo>
                      <a:pt x="574" y="36"/>
                      <a:pt x="527" y="1"/>
                      <a:pt x="492" y="1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16"/>
              <p:cNvSpPr/>
              <p:nvPr/>
            </p:nvSpPr>
            <p:spPr>
              <a:xfrm>
                <a:off x="2614550" y="1917850"/>
                <a:ext cx="52725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850" extrusionOk="0">
                    <a:moveTo>
                      <a:pt x="1024" y="0"/>
                    </a:moveTo>
                    <a:cubicBezTo>
                      <a:pt x="736" y="0"/>
                      <a:pt x="446" y="112"/>
                      <a:pt x="223" y="334"/>
                    </a:cubicBezTo>
                    <a:cubicBezTo>
                      <a:pt x="130" y="428"/>
                      <a:pt x="59" y="534"/>
                      <a:pt x="0" y="639"/>
                    </a:cubicBezTo>
                    <a:lnTo>
                      <a:pt x="270" y="686"/>
                    </a:lnTo>
                    <a:lnTo>
                      <a:pt x="469" y="498"/>
                    </a:lnTo>
                    <a:lnTo>
                      <a:pt x="458" y="675"/>
                    </a:lnTo>
                    <a:lnTo>
                      <a:pt x="2062" y="850"/>
                    </a:lnTo>
                    <a:lnTo>
                      <a:pt x="2109" y="839"/>
                    </a:lnTo>
                    <a:cubicBezTo>
                      <a:pt x="2062" y="651"/>
                      <a:pt x="1968" y="475"/>
                      <a:pt x="1817" y="334"/>
                    </a:cubicBezTo>
                    <a:cubicBezTo>
                      <a:pt x="1600" y="112"/>
                      <a:pt x="1313" y="0"/>
                      <a:pt x="1024" y="0"/>
                    </a:cubicBezTo>
                    <a:close/>
                  </a:path>
                </a:pathLst>
              </a:custGeom>
              <a:solidFill>
                <a:srgbClr val="E6D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16"/>
              <p:cNvSpPr/>
              <p:nvPr/>
            </p:nvSpPr>
            <p:spPr>
              <a:xfrm>
                <a:off x="2625975" y="1935875"/>
                <a:ext cx="42475" cy="3750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500" extrusionOk="0">
                    <a:moveTo>
                      <a:pt x="1125" y="0"/>
                    </a:moveTo>
                    <a:cubicBezTo>
                      <a:pt x="504" y="0"/>
                      <a:pt x="1" y="504"/>
                      <a:pt x="1" y="1125"/>
                    </a:cubicBezTo>
                    <a:cubicBezTo>
                      <a:pt x="1" y="1253"/>
                      <a:pt x="24" y="1383"/>
                      <a:pt x="71" y="1500"/>
                    </a:cubicBezTo>
                    <a:lnTo>
                      <a:pt x="1699" y="152"/>
                    </a:lnTo>
                    <a:cubicBezTo>
                      <a:pt x="1535" y="47"/>
                      <a:pt x="1336" y="0"/>
                      <a:pt x="1125" y="0"/>
                    </a:cubicBezTo>
                    <a:close/>
                  </a:path>
                </a:pathLst>
              </a:custGeom>
              <a:solidFill>
                <a:srgbClr val="EF81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16"/>
              <p:cNvSpPr/>
              <p:nvPr/>
            </p:nvSpPr>
            <p:spPr>
              <a:xfrm>
                <a:off x="2667850" y="1917775"/>
                <a:ext cx="527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853" extrusionOk="0">
                    <a:moveTo>
                      <a:pt x="1097" y="1"/>
                    </a:moveTo>
                    <a:cubicBezTo>
                      <a:pt x="809" y="1"/>
                      <a:pt x="522" y="109"/>
                      <a:pt x="305" y="326"/>
                    </a:cubicBezTo>
                    <a:cubicBezTo>
                      <a:pt x="153" y="478"/>
                      <a:pt x="59" y="654"/>
                      <a:pt x="0" y="842"/>
                    </a:cubicBezTo>
                    <a:lnTo>
                      <a:pt x="59" y="853"/>
                    </a:lnTo>
                    <a:lnTo>
                      <a:pt x="1664" y="665"/>
                    </a:lnTo>
                    <a:lnTo>
                      <a:pt x="1640" y="501"/>
                    </a:lnTo>
                    <a:lnTo>
                      <a:pt x="1851" y="678"/>
                    </a:lnTo>
                    <a:lnTo>
                      <a:pt x="2109" y="642"/>
                    </a:lnTo>
                    <a:cubicBezTo>
                      <a:pt x="2062" y="525"/>
                      <a:pt x="1992" y="420"/>
                      <a:pt x="1898" y="326"/>
                    </a:cubicBezTo>
                    <a:cubicBezTo>
                      <a:pt x="1675" y="109"/>
                      <a:pt x="1386" y="1"/>
                      <a:pt x="1097" y="1"/>
                    </a:cubicBezTo>
                    <a:close/>
                  </a:path>
                </a:pathLst>
              </a:custGeom>
              <a:solidFill>
                <a:srgbClr val="FABC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16"/>
              <p:cNvSpPr/>
              <p:nvPr/>
            </p:nvSpPr>
            <p:spPr>
              <a:xfrm>
                <a:off x="2666975" y="1935575"/>
                <a:ext cx="42475" cy="3750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500" extrusionOk="0">
                    <a:moveTo>
                      <a:pt x="563" y="0"/>
                    </a:moveTo>
                    <a:cubicBezTo>
                      <a:pt x="363" y="0"/>
                      <a:pt x="165" y="59"/>
                      <a:pt x="1" y="153"/>
                    </a:cubicBezTo>
                    <a:lnTo>
                      <a:pt x="1628" y="1500"/>
                    </a:lnTo>
                    <a:cubicBezTo>
                      <a:pt x="1675" y="1382"/>
                      <a:pt x="1699" y="1265"/>
                      <a:pt x="1699" y="1125"/>
                    </a:cubicBezTo>
                    <a:cubicBezTo>
                      <a:pt x="1699" y="504"/>
                      <a:pt x="1196" y="0"/>
                      <a:pt x="563" y="0"/>
                    </a:cubicBezTo>
                    <a:close/>
                  </a:path>
                </a:pathLst>
              </a:custGeom>
              <a:solidFill>
                <a:srgbClr val="EF81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16"/>
              <p:cNvSpPr/>
              <p:nvPr/>
            </p:nvSpPr>
            <p:spPr>
              <a:xfrm>
                <a:off x="2740475" y="1857375"/>
                <a:ext cx="40750" cy="46000"/>
              </a:xfrm>
              <a:custGeom>
                <a:avLst/>
                <a:gdLst/>
                <a:ahLst/>
                <a:cxnLst/>
                <a:rect l="l" t="t" r="r" b="b"/>
                <a:pathLst>
                  <a:path w="1630" h="1840" extrusionOk="0">
                    <a:moveTo>
                      <a:pt x="399" y="1"/>
                    </a:moveTo>
                    <a:cubicBezTo>
                      <a:pt x="258" y="1"/>
                      <a:pt x="130" y="24"/>
                      <a:pt x="0" y="71"/>
                    </a:cubicBezTo>
                    <a:lnTo>
                      <a:pt x="1465" y="1840"/>
                    </a:lnTo>
                    <a:cubicBezTo>
                      <a:pt x="1570" y="1664"/>
                      <a:pt x="1629" y="1454"/>
                      <a:pt x="1629" y="1219"/>
                    </a:cubicBezTo>
                    <a:cubicBezTo>
                      <a:pt x="1629" y="551"/>
                      <a:pt x="1078" y="1"/>
                      <a:pt x="399" y="1"/>
                    </a:cubicBezTo>
                    <a:close/>
                  </a:path>
                </a:pathLst>
              </a:custGeom>
              <a:solidFill>
                <a:srgbClr val="EF81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16"/>
              <p:cNvSpPr/>
              <p:nvPr/>
            </p:nvSpPr>
            <p:spPr>
              <a:xfrm>
                <a:off x="2770350" y="1857075"/>
                <a:ext cx="41025" cy="4630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852" extrusionOk="0">
                    <a:moveTo>
                      <a:pt x="1231" y="1"/>
                    </a:moveTo>
                    <a:cubicBezTo>
                      <a:pt x="551" y="1"/>
                      <a:pt x="0" y="552"/>
                      <a:pt x="0" y="1231"/>
                    </a:cubicBezTo>
                    <a:cubicBezTo>
                      <a:pt x="0" y="1453"/>
                      <a:pt x="71" y="1664"/>
                      <a:pt x="177" y="1852"/>
                    </a:cubicBezTo>
                    <a:lnTo>
                      <a:pt x="1640" y="71"/>
                    </a:lnTo>
                    <a:cubicBezTo>
                      <a:pt x="1512" y="24"/>
                      <a:pt x="1371" y="1"/>
                      <a:pt x="1231" y="1"/>
                    </a:cubicBezTo>
                    <a:close/>
                  </a:path>
                </a:pathLst>
              </a:custGeom>
              <a:solidFill>
                <a:srgbClr val="C69D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16"/>
              <p:cNvSpPr/>
              <p:nvPr/>
            </p:nvSpPr>
            <p:spPr>
              <a:xfrm>
                <a:off x="2768900" y="1901325"/>
                <a:ext cx="15250" cy="180425"/>
              </a:xfrm>
              <a:custGeom>
                <a:avLst/>
                <a:gdLst/>
                <a:ahLst/>
                <a:cxnLst/>
                <a:rect l="l" t="t" r="r" b="b"/>
                <a:pathLst>
                  <a:path w="610" h="7217" extrusionOk="0">
                    <a:moveTo>
                      <a:pt x="316" y="0"/>
                    </a:moveTo>
                    <a:cubicBezTo>
                      <a:pt x="235" y="0"/>
                      <a:pt x="164" y="58"/>
                      <a:pt x="164" y="152"/>
                    </a:cubicBezTo>
                    <a:lnTo>
                      <a:pt x="0" y="7216"/>
                    </a:lnTo>
                    <a:lnTo>
                      <a:pt x="609" y="7216"/>
                    </a:lnTo>
                    <a:lnTo>
                      <a:pt x="469" y="152"/>
                    </a:lnTo>
                    <a:cubicBezTo>
                      <a:pt x="469" y="58"/>
                      <a:pt x="399" y="0"/>
                      <a:pt x="316" y="0"/>
                    </a:cubicBezTo>
                    <a:close/>
                  </a:path>
                </a:pathLst>
              </a:custGeom>
              <a:solidFill>
                <a:srgbClr val="9B45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16"/>
              <p:cNvSpPr/>
              <p:nvPr/>
            </p:nvSpPr>
            <p:spPr>
              <a:xfrm>
                <a:off x="2770075" y="1917125"/>
                <a:ext cx="12900" cy="5000"/>
              </a:xfrm>
              <a:custGeom>
                <a:avLst/>
                <a:gdLst/>
                <a:ahLst/>
                <a:cxnLst/>
                <a:rect l="l" t="t" r="r" b="b"/>
                <a:pathLst>
                  <a:path w="516" h="200" extrusionOk="0">
                    <a:moveTo>
                      <a:pt x="105" y="1"/>
                    </a:moveTo>
                    <a:cubicBezTo>
                      <a:pt x="47" y="1"/>
                      <a:pt x="0" y="35"/>
                      <a:pt x="0" y="94"/>
                    </a:cubicBezTo>
                    <a:cubicBezTo>
                      <a:pt x="0" y="152"/>
                      <a:pt x="47" y="199"/>
                      <a:pt x="105" y="199"/>
                    </a:cubicBezTo>
                    <a:lnTo>
                      <a:pt x="410" y="199"/>
                    </a:lnTo>
                    <a:cubicBezTo>
                      <a:pt x="469" y="199"/>
                      <a:pt x="516" y="152"/>
                      <a:pt x="516" y="94"/>
                    </a:cubicBezTo>
                    <a:cubicBezTo>
                      <a:pt x="516" y="35"/>
                      <a:pt x="469" y="1"/>
                      <a:pt x="410" y="1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16"/>
              <p:cNvSpPr/>
              <p:nvPr/>
            </p:nvSpPr>
            <p:spPr>
              <a:xfrm>
                <a:off x="2770075" y="1962500"/>
                <a:ext cx="12900" cy="5300"/>
              </a:xfrm>
              <a:custGeom>
                <a:avLst/>
                <a:gdLst/>
                <a:ahLst/>
                <a:cxnLst/>
                <a:rect l="l" t="t" r="r" b="b"/>
                <a:pathLst>
                  <a:path w="516" h="212" extrusionOk="0">
                    <a:moveTo>
                      <a:pt x="105" y="1"/>
                    </a:moveTo>
                    <a:cubicBezTo>
                      <a:pt x="47" y="1"/>
                      <a:pt x="0" y="48"/>
                      <a:pt x="0" y="107"/>
                    </a:cubicBezTo>
                    <a:cubicBezTo>
                      <a:pt x="0" y="165"/>
                      <a:pt x="47" y="212"/>
                      <a:pt x="105" y="212"/>
                    </a:cubicBezTo>
                    <a:lnTo>
                      <a:pt x="410" y="212"/>
                    </a:lnTo>
                    <a:cubicBezTo>
                      <a:pt x="469" y="212"/>
                      <a:pt x="516" y="165"/>
                      <a:pt x="516" y="107"/>
                    </a:cubicBezTo>
                    <a:cubicBezTo>
                      <a:pt x="516" y="48"/>
                      <a:pt x="469" y="1"/>
                      <a:pt x="410" y="1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16"/>
              <p:cNvSpPr/>
              <p:nvPr/>
            </p:nvSpPr>
            <p:spPr>
              <a:xfrm>
                <a:off x="2767725" y="2008200"/>
                <a:ext cx="17875" cy="530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212" extrusionOk="0">
                    <a:moveTo>
                      <a:pt x="94" y="0"/>
                    </a:moveTo>
                    <a:cubicBezTo>
                      <a:pt x="35" y="0"/>
                      <a:pt x="0" y="47"/>
                      <a:pt x="0" y="106"/>
                    </a:cubicBezTo>
                    <a:cubicBezTo>
                      <a:pt x="0" y="164"/>
                      <a:pt x="35" y="211"/>
                      <a:pt x="94" y="211"/>
                    </a:cubicBezTo>
                    <a:lnTo>
                      <a:pt x="610" y="211"/>
                    </a:lnTo>
                    <a:cubicBezTo>
                      <a:pt x="668" y="211"/>
                      <a:pt x="714" y="164"/>
                      <a:pt x="714" y="106"/>
                    </a:cubicBezTo>
                    <a:cubicBezTo>
                      <a:pt x="714" y="47"/>
                      <a:pt x="668" y="0"/>
                      <a:pt x="610" y="0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6"/>
              <p:cNvSpPr/>
              <p:nvPr/>
            </p:nvSpPr>
            <p:spPr>
              <a:xfrm>
                <a:off x="2767725" y="2053875"/>
                <a:ext cx="1787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715" h="201" extrusionOk="0">
                    <a:moveTo>
                      <a:pt x="94" y="1"/>
                    </a:moveTo>
                    <a:cubicBezTo>
                      <a:pt x="35" y="1"/>
                      <a:pt x="0" y="48"/>
                      <a:pt x="0" y="107"/>
                    </a:cubicBezTo>
                    <a:cubicBezTo>
                      <a:pt x="0" y="165"/>
                      <a:pt x="35" y="200"/>
                      <a:pt x="94" y="200"/>
                    </a:cubicBezTo>
                    <a:lnTo>
                      <a:pt x="610" y="200"/>
                    </a:lnTo>
                    <a:cubicBezTo>
                      <a:pt x="668" y="200"/>
                      <a:pt x="714" y="165"/>
                      <a:pt x="714" y="107"/>
                    </a:cubicBezTo>
                    <a:cubicBezTo>
                      <a:pt x="714" y="48"/>
                      <a:pt x="668" y="1"/>
                      <a:pt x="610" y="1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6"/>
              <p:cNvSpPr/>
              <p:nvPr/>
            </p:nvSpPr>
            <p:spPr>
              <a:xfrm>
                <a:off x="2709150" y="1875750"/>
                <a:ext cx="66200" cy="26750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1070" extrusionOk="0">
                    <a:moveTo>
                      <a:pt x="1283" y="1"/>
                    </a:moveTo>
                    <a:cubicBezTo>
                      <a:pt x="920" y="1"/>
                      <a:pt x="557" y="138"/>
                      <a:pt x="282" y="414"/>
                    </a:cubicBezTo>
                    <a:cubicBezTo>
                      <a:pt x="165" y="531"/>
                      <a:pt x="71" y="659"/>
                      <a:pt x="1" y="800"/>
                    </a:cubicBezTo>
                    <a:lnTo>
                      <a:pt x="340" y="859"/>
                    </a:lnTo>
                    <a:lnTo>
                      <a:pt x="586" y="625"/>
                    </a:lnTo>
                    <a:lnTo>
                      <a:pt x="574" y="847"/>
                    </a:lnTo>
                    <a:lnTo>
                      <a:pt x="2589" y="1070"/>
                    </a:lnTo>
                    <a:lnTo>
                      <a:pt x="2648" y="1058"/>
                    </a:lnTo>
                    <a:cubicBezTo>
                      <a:pt x="2589" y="823"/>
                      <a:pt x="2472" y="601"/>
                      <a:pt x="2284" y="414"/>
                    </a:cubicBezTo>
                    <a:cubicBezTo>
                      <a:pt x="2009" y="138"/>
                      <a:pt x="1646" y="1"/>
                      <a:pt x="1283" y="1"/>
                    </a:cubicBezTo>
                    <a:close/>
                  </a:path>
                </a:pathLst>
              </a:custGeom>
              <a:solidFill>
                <a:srgbClr val="E6D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16"/>
              <p:cNvSpPr/>
              <p:nvPr/>
            </p:nvSpPr>
            <p:spPr>
              <a:xfrm>
                <a:off x="2723500" y="1898375"/>
                <a:ext cx="53325" cy="47175"/>
              </a:xfrm>
              <a:custGeom>
                <a:avLst/>
                <a:gdLst/>
                <a:ahLst/>
                <a:cxnLst/>
                <a:rect l="l" t="t" r="r" b="b"/>
                <a:pathLst>
                  <a:path w="2133" h="1887" extrusionOk="0">
                    <a:moveTo>
                      <a:pt x="1418" y="1"/>
                    </a:moveTo>
                    <a:cubicBezTo>
                      <a:pt x="633" y="1"/>
                      <a:pt x="0" y="634"/>
                      <a:pt x="0" y="1418"/>
                    </a:cubicBezTo>
                    <a:cubicBezTo>
                      <a:pt x="0" y="1582"/>
                      <a:pt x="23" y="1735"/>
                      <a:pt x="83" y="1886"/>
                    </a:cubicBezTo>
                    <a:lnTo>
                      <a:pt x="2132" y="188"/>
                    </a:lnTo>
                    <a:cubicBezTo>
                      <a:pt x="1921" y="71"/>
                      <a:pt x="1676" y="1"/>
                      <a:pt x="1418" y="1"/>
                    </a:cubicBezTo>
                    <a:close/>
                  </a:path>
                </a:pathLst>
              </a:custGeom>
              <a:solidFill>
                <a:srgbClr val="EF81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16"/>
              <p:cNvSpPr/>
              <p:nvPr/>
            </p:nvSpPr>
            <p:spPr>
              <a:xfrm>
                <a:off x="2776200" y="1875550"/>
                <a:ext cx="66225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1078" extrusionOk="0">
                    <a:moveTo>
                      <a:pt x="1373" y="0"/>
                    </a:moveTo>
                    <a:cubicBezTo>
                      <a:pt x="1011" y="0"/>
                      <a:pt x="651" y="141"/>
                      <a:pt x="375" y="422"/>
                    </a:cubicBezTo>
                    <a:cubicBezTo>
                      <a:pt x="188" y="597"/>
                      <a:pt x="60" y="820"/>
                      <a:pt x="1" y="1066"/>
                    </a:cubicBezTo>
                    <a:lnTo>
                      <a:pt x="60" y="1078"/>
                    </a:lnTo>
                    <a:lnTo>
                      <a:pt x="2086" y="844"/>
                    </a:lnTo>
                    <a:lnTo>
                      <a:pt x="2062" y="633"/>
                    </a:lnTo>
                    <a:lnTo>
                      <a:pt x="2309" y="867"/>
                    </a:lnTo>
                    <a:lnTo>
                      <a:pt x="2648" y="808"/>
                    </a:lnTo>
                    <a:cubicBezTo>
                      <a:pt x="2578" y="667"/>
                      <a:pt x="2496" y="539"/>
                      <a:pt x="2379" y="422"/>
                    </a:cubicBezTo>
                    <a:cubicBezTo>
                      <a:pt x="2098" y="141"/>
                      <a:pt x="1735" y="0"/>
                      <a:pt x="1373" y="0"/>
                    </a:cubicBezTo>
                    <a:close/>
                  </a:path>
                </a:pathLst>
              </a:custGeom>
              <a:solidFill>
                <a:srgbClr val="FABC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16"/>
              <p:cNvSpPr/>
              <p:nvPr/>
            </p:nvSpPr>
            <p:spPr>
              <a:xfrm>
                <a:off x="2774750" y="1898075"/>
                <a:ext cx="53600" cy="47200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1888" extrusionOk="0">
                    <a:moveTo>
                      <a:pt x="727" y="1"/>
                    </a:moveTo>
                    <a:cubicBezTo>
                      <a:pt x="457" y="1"/>
                      <a:pt x="211" y="71"/>
                      <a:pt x="1" y="200"/>
                    </a:cubicBezTo>
                    <a:lnTo>
                      <a:pt x="2062" y="1887"/>
                    </a:lnTo>
                    <a:cubicBezTo>
                      <a:pt x="2109" y="1747"/>
                      <a:pt x="2144" y="1583"/>
                      <a:pt x="2144" y="1419"/>
                    </a:cubicBezTo>
                    <a:cubicBezTo>
                      <a:pt x="2144" y="633"/>
                      <a:pt x="1500" y="1"/>
                      <a:pt x="727" y="1"/>
                    </a:cubicBezTo>
                    <a:close/>
                  </a:path>
                </a:pathLst>
              </a:custGeom>
              <a:solidFill>
                <a:srgbClr val="EF81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16"/>
              <p:cNvSpPr/>
              <p:nvPr/>
            </p:nvSpPr>
            <p:spPr>
              <a:xfrm>
                <a:off x="1880375" y="1883750"/>
                <a:ext cx="36025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1629" extrusionOk="0">
                    <a:moveTo>
                      <a:pt x="363" y="0"/>
                    </a:moveTo>
                    <a:cubicBezTo>
                      <a:pt x="234" y="0"/>
                      <a:pt x="117" y="24"/>
                      <a:pt x="0" y="71"/>
                    </a:cubicBezTo>
                    <a:lnTo>
                      <a:pt x="1289" y="1628"/>
                    </a:lnTo>
                    <a:cubicBezTo>
                      <a:pt x="1382" y="1476"/>
                      <a:pt x="1440" y="1289"/>
                      <a:pt x="1440" y="1089"/>
                    </a:cubicBezTo>
                    <a:cubicBezTo>
                      <a:pt x="1440" y="492"/>
                      <a:pt x="961" y="0"/>
                      <a:pt x="363" y="0"/>
                    </a:cubicBezTo>
                    <a:close/>
                  </a:path>
                </a:pathLst>
              </a:custGeom>
              <a:solidFill>
                <a:srgbClr val="EF81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16"/>
              <p:cNvSpPr/>
              <p:nvPr/>
            </p:nvSpPr>
            <p:spPr>
              <a:xfrm>
                <a:off x="1907000" y="1883750"/>
                <a:ext cx="3575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629" extrusionOk="0">
                    <a:moveTo>
                      <a:pt x="1078" y="0"/>
                    </a:moveTo>
                    <a:cubicBezTo>
                      <a:pt x="481" y="0"/>
                      <a:pt x="1" y="480"/>
                      <a:pt x="1" y="1078"/>
                    </a:cubicBezTo>
                    <a:cubicBezTo>
                      <a:pt x="1" y="1277"/>
                      <a:pt x="47" y="1464"/>
                      <a:pt x="141" y="1628"/>
                    </a:cubicBezTo>
                    <a:lnTo>
                      <a:pt x="1430" y="58"/>
                    </a:lnTo>
                    <a:cubicBezTo>
                      <a:pt x="1325" y="24"/>
                      <a:pt x="1208" y="0"/>
                      <a:pt x="1078" y="0"/>
                    </a:cubicBezTo>
                    <a:close/>
                  </a:path>
                </a:pathLst>
              </a:custGeom>
              <a:solidFill>
                <a:srgbClr val="C69D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16"/>
              <p:cNvSpPr/>
              <p:nvPr/>
            </p:nvSpPr>
            <p:spPr>
              <a:xfrm>
                <a:off x="1905550" y="1922400"/>
                <a:ext cx="13500" cy="159350"/>
              </a:xfrm>
              <a:custGeom>
                <a:avLst/>
                <a:gdLst/>
                <a:ahLst/>
                <a:cxnLst/>
                <a:rect l="l" t="t" r="r" b="b"/>
                <a:pathLst>
                  <a:path w="540" h="6374" extrusionOk="0">
                    <a:moveTo>
                      <a:pt x="282" y="1"/>
                    </a:moveTo>
                    <a:cubicBezTo>
                      <a:pt x="199" y="1"/>
                      <a:pt x="141" y="71"/>
                      <a:pt x="141" y="141"/>
                    </a:cubicBezTo>
                    <a:lnTo>
                      <a:pt x="0" y="6373"/>
                    </a:lnTo>
                    <a:lnTo>
                      <a:pt x="539" y="6373"/>
                    </a:lnTo>
                    <a:lnTo>
                      <a:pt x="410" y="141"/>
                    </a:lnTo>
                    <a:cubicBezTo>
                      <a:pt x="410" y="71"/>
                      <a:pt x="352" y="1"/>
                      <a:pt x="282" y="1"/>
                    </a:cubicBezTo>
                    <a:close/>
                  </a:path>
                </a:pathLst>
              </a:custGeom>
              <a:solidFill>
                <a:srgbClr val="9B45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16"/>
              <p:cNvSpPr/>
              <p:nvPr/>
            </p:nvSpPr>
            <p:spPr>
              <a:xfrm>
                <a:off x="1906725" y="1936450"/>
                <a:ext cx="111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189" extrusionOk="0">
                    <a:moveTo>
                      <a:pt x="82" y="1"/>
                    </a:moveTo>
                    <a:cubicBezTo>
                      <a:pt x="35" y="1"/>
                      <a:pt x="0" y="48"/>
                      <a:pt x="0" y="95"/>
                    </a:cubicBezTo>
                    <a:cubicBezTo>
                      <a:pt x="0" y="141"/>
                      <a:pt x="35" y="188"/>
                      <a:pt x="82" y="188"/>
                    </a:cubicBezTo>
                    <a:lnTo>
                      <a:pt x="363" y="188"/>
                    </a:lnTo>
                    <a:cubicBezTo>
                      <a:pt x="410" y="188"/>
                      <a:pt x="445" y="141"/>
                      <a:pt x="445" y="95"/>
                    </a:cubicBezTo>
                    <a:cubicBezTo>
                      <a:pt x="445" y="48"/>
                      <a:pt x="410" y="1"/>
                      <a:pt x="363" y="1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16"/>
              <p:cNvSpPr/>
              <p:nvPr/>
            </p:nvSpPr>
            <p:spPr>
              <a:xfrm>
                <a:off x="1906725" y="1976575"/>
                <a:ext cx="11150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446" h="188" extrusionOk="0">
                    <a:moveTo>
                      <a:pt x="82" y="0"/>
                    </a:moveTo>
                    <a:cubicBezTo>
                      <a:pt x="35" y="0"/>
                      <a:pt x="0" y="47"/>
                      <a:pt x="0" y="94"/>
                    </a:cubicBezTo>
                    <a:cubicBezTo>
                      <a:pt x="0" y="141"/>
                      <a:pt x="35" y="188"/>
                      <a:pt x="82" y="188"/>
                    </a:cubicBezTo>
                    <a:lnTo>
                      <a:pt x="363" y="188"/>
                    </a:lnTo>
                    <a:cubicBezTo>
                      <a:pt x="410" y="188"/>
                      <a:pt x="445" y="141"/>
                      <a:pt x="445" y="94"/>
                    </a:cubicBezTo>
                    <a:cubicBezTo>
                      <a:pt x="445" y="47"/>
                      <a:pt x="410" y="0"/>
                      <a:pt x="363" y="0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16"/>
              <p:cNvSpPr/>
              <p:nvPr/>
            </p:nvSpPr>
            <p:spPr>
              <a:xfrm>
                <a:off x="1904375" y="2016975"/>
                <a:ext cx="1585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177" extrusionOk="0">
                    <a:moveTo>
                      <a:pt x="94" y="1"/>
                    </a:moveTo>
                    <a:cubicBezTo>
                      <a:pt x="47" y="1"/>
                      <a:pt x="1" y="36"/>
                      <a:pt x="1" y="95"/>
                    </a:cubicBezTo>
                    <a:cubicBezTo>
                      <a:pt x="1" y="141"/>
                      <a:pt x="47" y="177"/>
                      <a:pt x="94" y="177"/>
                    </a:cubicBezTo>
                    <a:lnTo>
                      <a:pt x="539" y="177"/>
                    </a:lnTo>
                    <a:cubicBezTo>
                      <a:pt x="586" y="177"/>
                      <a:pt x="633" y="141"/>
                      <a:pt x="633" y="95"/>
                    </a:cubicBezTo>
                    <a:cubicBezTo>
                      <a:pt x="633" y="36"/>
                      <a:pt x="586" y="1"/>
                      <a:pt x="539" y="1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16"/>
              <p:cNvSpPr/>
              <p:nvPr/>
            </p:nvSpPr>
            <p:spPr>
              <a:xfrm>
                <a:off x="1904375" y="2057125"/>
                <a:ext cx="15850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634" h="188" extrusionOk="0">
                    <a:moveTo>
                      <a:pt x="94" y="0"/>
                    </a:moveTo>
                    <a:cubicBezTo>
                      <a:pt x="47" y="0"/>
                      <a:pt x="1" y="47"/>
                      <a:pt x="1" y="94"/>
                    </a:cubicBezTo>
                    <a:cubicBezTo>
                      <a:pt x="1" y="141"/>
                      <a:pt x="47" y="188"/>
                      <a:pt x="94" y="188"/>
                    </a:cubicBezTo>
                    <a:lnTo>
                      <a:pt x="539" y="188"/>
                    </a:lnTo>
                    <a:cubicBezTo>
                      <a:pt x="586" y="188"/>
                      <a:pt x="633" y="141"/>
                      <a:pt x="633" y="94"/>
                    </a:cubicBezTo>
                    <a:cubicBezTo>
                      <a:pt x="633" y="47"/>
                      <a:pt x="586" y="0"/>
                      <a:pt x="539" y="0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16"/>
              <p:cNvSpPr/>
              <p:nvPr/>
            </p:nvSpPr>
            <p:spPr>
              <a:xfrm>
                <a:off x="1852825" y="1899975"/>
                <a:ext cx="586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2344" h="956" extrusionOk="0">
                    <a:moveTo>
                      <a:pt x="1131" y="1"/>
                    </a:moveTo>
                    <a:cubicBezTo>
                      <a:pt x="812" y="1"/>
                      <a:pt x="492" y="124"/>
                      <a:pt x="246" y="370"/>
                    </a:cubicBezTo>
                    <a:cubicBezTo>
                      <a:pt x="141" y="476"/>
                      <a:pt x="59" y="593"/>
                      <a:pt x="1" y="721"/>
                    </a:cubicBezTo>
                    <a:lnTo>
                      <a:pt x="305" y="768"/>
                    </a:lnTo>
                    <a:lnTo>
                      <a:pt x="528" y="557"/>
                    </a:lnTo>
                    <a:lnTo>
                      <a:pt x="528" y="557"/>
                    </a:lnTo>
                    <a:lnTo>
                      <a:pt x="504" y="745"/>
                    </a:lnTo>
                    <a:lnTo>
                      <a:pt x="2285" y="956"/>
                    </a:lnTo>
                    <a:lnTo>
                      <a:pt x="2344" y="944"/>
                    </a:lnTo>
                    <a:cubicBezTo>
                      <a:pt x="2285" y="734"/>
                      <a:pt x="2180" y="534"/>
                      <a:pt x="2016" y="370"/>
                    </a:cubicBezTo>
                    <a:cubicBezTo>
                      <a:pt x="1770" y="124"/>
                      <a:pt x="1450" y="1"/>
                      <a:pt x="1131" y="1"/>
                    </a:cubicBezTo>
                    <a:close/>
                  </a:path>
                </a:pathLst>
              </a:custGeom>
              <a:solidFill>
                <a:srgbClr val="E6D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16"/>
              <p:cNvSpPr/>
              <p:nvPr/>
            </p:nvSpPr>
            <p:spPr>
              <a:xfrm>
                <a:off x="1865425" y="1920050"/>
                <a:ext cx="47175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1887" h="1665" extrusionOk="0">
                    <a:moveTo>
                      <a:pt x="1254" y="1"/>
                    </a:moveTo>
                    <a:cubicBezTo>
                      <a:pt x="562" y="1"/>
                      <a:pt x="0" y="551"/>
                      <a:pt x="0" y="1243"/>
                    </a:cubicBezTo>
                    <a:cubicBezTo>
                      <a:pt x="0" y="1394"/>
                      <a:pt x="24" y="1535"/>
                      <a:pt x="70" y="1664"/>
                    </a:cubicBezTo>
                    <a:lnTo>
                      <a:pt x="1887" y="165"/>
                    </a:lnTo>
                    <a:cubicBezTo>
                      <a:pt x="1699" y="59"/>
                      <a:pt x="1476" y="1"/>
                      <a:pt x="1254" y="1"/>
                    </a:cubicBezTo>
                    <a:close/>
                  </a:path>
                </a:pathLst>
              </a:custGeom>
              <a:solidFill>
                <a:srgbClr val="EF81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16"/>
              <p:cNvSpPr/>
              <p:nvPr/>
            </p:nvSpPr>
            <p:spPr>
              <a:xfrm>
                <a:off x="1912000" y="1899975"/>
                <a:ext cx="58275" cy="23625"/>
              </a:xfrm>
              <a:custGeom>
                <a:avLst/>
                <a:gdLst/>
                <a:ahLst/>
                <a:cxnLst/>
                <a:rect l="l" t="t" r="r" b="b"/>
                <a:pathLst>
                  <a:path w="2331" h="945" extrusionOk="0">
                    <a:moveTo>
                      <a:pt x="1208" y="1"/>
                    </a:moveTo>
                    <a:cubicBezTo>
                      <a:pt x="887" y="1"/>
                      <a:pt x="568" y="124"/>
                      <a:pt x="328" y="370"/>
                    </a:cubicBezTo>
                    <a:cubicBezTo>
                      <a:pt x="164" y="534"/>
                      <a:pt x="58" y="721"/>
                      <a:pt x="0" y="932"/>
                    </a:cubicBezTo>
                    <a:lnTo>
                      <a:pt x="58" y="944"/>
                    </a:lnTo>
                    <a:lnTo>
                      <a:pt x="1839" y="745"/>
                    </a:lnTo>
                    <a:lnTo>
                      <a:pt x="1815" y="557"/>
                    </a:lnTo>
                    <a:lnTo>
                      <a:pt x="2038" y="757"/>
                    </a:lnTo>
                    <a:lnTo>
                      <a:pt x="2331" y="710"/>
                    </a:lnTo>
                    <a:cubicBezTo>
                      <a:pt x="2273" y="581"/>
                      <a:pt x="2190" y="464"/>
                      <a:pt x="2097" y="370"/>
                    </a:cubicBezTo>
                    <a:cubicBezTo>
                      <a:pt x="1851" y="124"/>
                      <a:pt x="1528" y="1"/>
                      <a:pt x="1208" y="1"/>
                    </a:cubicBezTo>
                    <a:close/>
                  </a:path>
                </a:pathLst>
              </a:custGeom>
              <a:solidFill>
                <a:srgbClr val="FABC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16"/>
              <p:cNvSpPr/>
              <p:nvPr/>
            </p:nvSpPr>
            <p:spPr>
              <a:xfrm>
                <a:off x="1910825" y="1919750"/>
                <a:ext cx="47150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665" extrusionOk="0">
                    <a:moveTo>
                      <a:pt x="633" y="1"/>
                    </a:moveTo>
                    <a:cubicBezTo>
                      <a:pt x="399" y="1"/>
                      <a:pt x="188" y="71"/>
                      <a:pt x="0" y="177"/>
                    </a:cubicBezTo>
                    <a:lnTo>
                      <a:pt x="1816" y="1664"/>
                    </a:lnTo>
                    <a:cubicBezTo>
                      <a:pt x="1851" y="1536"/>
                      <a:pt x="1886" y="1395"/>
                      <a:pt x="1886" y="1255"/>
                    </a:cubicBezTo>
                    <a:cubicBezTo>
                      <a:pt x="1886" y="563"/>
                      <a:pt x="1324" y="1"/>
                      <a:pt x="633" y="1"/>
                    </a:cubicBezTo>
                    <a:close/>
                  </a:path>
                </a:pathLst>
              </a:custGeom>
              <a:solidFill>
                <a:srgbClr val="EF81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16"/>
              <p:cNvSpPr/>
              <p:nvPr/>
            </p:nvSpPr>
            <p:spPr>
              <a:xfrm>
                <a:off x="1635525" y="1800850"/>
                <a:ext cx="51000" cy="57725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2309" extrusionOk="0">
                    <a:moveTo>
                      <a:pt x="516" y="1"/>
                    </a:moveTo>
                    <a:cubicBezTo>
                      <a:pt x="329" y="1"/>
                      <a:pt x="165" y="36"/>
                      <a:pt x="1" y="94"/>
                    </a:cubicBezTo>
                    <a:lnTo>
                      <a:pt x="1828" y="2309"/>
                    </a:lnTo>
                    <a:cubicBezTo>
                      <a:pt x="1969" y="2086"/>
                      <a:pt x="2039" y="1817"/>
                      <a:pt x="2039" y="1536"/>
                    </a:cubicBezTo>
                    <a:cubicBezTo>
                      <a:pt x="2039" y="692"/>
                      <a:pt x="1360" y="1"/>
                      <a:pt x="516" y="1"/>
                    </a:cubicBezTo>
                    <a:close/>
                  </a:path>
                </a:pathLst>
              </a:custGeom>
              <a:solidFill>
                <a:srgbClr val="EF81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16"/>
              <p:cNvSpPr/>
              <p:nvPr/>
            </p:nvSpPr>
            <p:spPr>
              <a:xfrm>
                <a:off x="1673300" y="1800575"/>
                <a:ext cx="50975" cy="57700"/>
              </a:xfrm>
              <a:custGeom>
                <a:avLst/>
                <a:gdLst/>
                <a:ahLst/>
                <a:cxnLst/>
                <a:rect l="l" t="t" r="r" b="b"/>
                <a:pathLst>
                  <a:path w="2039" h="2308" extrusionOk="0">
                    <a:moveTo>
                      <a:pt x="1523" y="0"/>
                    </a:moveTo>
                    <a:cubicBezTo>
                      <a:pt x="680" y="0"/>
                      <a:pt x="1" y="691"/>
                      <a:pt x="1" y="1534"/>
                    </a:cubicBezTo>
                    <a:cubicBezTo>
                      <a:pt x="1" y="1816"/>
                      <a:pt x="71" y="2086"/>
                      <a:pt x="211" y="2308"/>
                    </a:cubicBezTo>
                    <a:lnTo>
                      <a:pt x="2039" y="94"/>
                    </a:lnTo>
                    <a:cubicBezTo>
                      <a:pt x="1875" y="35"/>
                      <a:pt x="1711" y="0"/>
                      <a:pt x="1523" y="0"/>
                    </a:cubicBezTo>
                    <a:close/>
                  </a:path>
                </a:pathLst>
              </a:custGeom>
              <a:solidFill>
                <a:srgbClr val="C69D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16"/>
              <p:cNvSpPr/>
              <p:nvPr/>
            </p:nvSpPr>
            <p:spPr>
              <a:xfrm>
                <a:off x="1671275" y="1855625"/>
                <a:ext cx="19025" cy="22612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9045" extrusionOk="0">
                    <a:moveTo>
                      <a:pt x="398" y="1"/>
                    </a:moveTo>
                    <a:cubicBezTo>
                      <a:pt x="281" y="1"/>
                      <a:pt x="199" y="94"/>
                      <a:pt x="199" y="199"/>
                    </a:cubicBezTo>
                    <a:lnTo>
                      <a:pt x="0" y="9044"/>
                    </a:lnTo>
                    <a:lnTo>
                      <a:pt x="761" y="9044"/>
                    </a:lnTo>
                    <a:lnTo>
                      <a:pt x="586" y="199"/>
                    </a:lnTo>
                    <a:cubicBezTo>
                      <a:pt x="586" y="94"/>
                      <a:pt x="503" y="1"/>
                      <a:pt x="398" y="1"/>
                    </a:cubicBezTo>
                    <a:close/>
                  </a:path>
                </a:pathLst>
              </a:custGeom>
              <a:solidFill>
                <a:srgbClr val="9B45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16"/>
              <p:cNvSpPr/>
              <p:nvPr/>
            </p:nvSpPr>
            <p:spPr>
              <a:xfrm>
                <a:off x="1672725" y="1875550"/>
                <a:ext cx="16125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258" extrusionOk="0">
                    <a:moveTo>
                      <a:pt x="129" y="0"/>
                    </a:moveTo>
                    <a:cubicBezTo>
                      <a:pt x="59" y="0"/>
                      <a:pt x="0" y="58"/>
                      <a:pt x="0" y="129"/>
                    </a:cubicBezTo>
                    <a:cubicBezTo>
                      <a:pt x="0" y="199"/>
                      <a:pt x="59" y="258"/>
                      <a:pt x="129" y="258"/>
                    </a:cubicBezTo>
                    <a:lnTo>
                      <a:pt x="516" y="258"/>
                    </a:lnTo>
                    <a:cubicBezTo>
                      <a:pt x="586" y="258"/>
                      <a:pt x="645" y="199"/>
                      <a:pt x="645" y="129"/>
                    </a:cubicBezTo>
                    <a:cubicBezTo>
                      <a:pt x="645" y="58"/>
                      <a:pt x="586" y="0"/>
                      <a:pt x="516" y="0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16"/>
              <p:cNvSpPr/>
              <p:nvPr/>
            </p:nvSpPr>
            <p:spPr>
              <a:xfrm>
                <a:off x="1672725" y="1932650"/>
                <a:ext cx="16125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200"/>
                      <a:pt x="59" y="258"/>
                      <a:pt x="129" y="258"/>
                    </a:cubicBezTo>
                    <a:lnTo>
                      <a:pt x="516" y="258"/>
                    </a:lnTo>
                    <a:cubicBezTo>
                      <a:pt x="586" y="258"/>
                      <a:pt x="645" y="200"/>
                      <a:pt x="645" y="129"/>
                    </a:cubicBezTo>
                    <a:cubicBezTo>
                      <a:pt x="645" y="59"/>
                      <a:pt x="586" y="0"/>
                      <a:pt x="516" y="0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16"/>
              <p:cNvSpPr/>
              <p:nvPr/>
            </p:nvSpPr>
            <p:spPr>
              <a:xfrm>
                <a:off x="1669500" y="1989750"/>
                <a:ext cx="22575" cy="6475"/>
              </a:xfrm>
              <a:custGeom>
                <a:avLst/>
                <a:gdLst/>
                <a:ahLst/>
                <a:cxnLst/>
                <a:rect l="l" t="t" r="r" b="b"/>
                <a:pathLst>
                  <a:path w="903" h="259" extrusionOk="0">
                    <a:moveTo>
                      <a:pt x="129" y="1"/>
                    </a:moveTo>
                    <a:cubicBezTo>
                      <a:pt x="59" y="1"/>
                      <a:pt x="1" y="59"/>
                      <a:pt x="1" y="129"/>
                    </a:cubicBezTo>
                    <a:cubicBezTo>
                      <a:pt x="1" y="200"/>
                      <a:pt x="59" y="259"/>
                      <a:pt x="129" y="259"/>
                    </a:cubicBezTo>
                    <a:lnTo>
                      <a:pt x="774" y="259"/>
                    </a:lnTo>
                    <a:cubicBezTo>
                      <a:pt x="844" y="259"/>
                      <a:pt x="902" y="200"/>
                      <a:pt x="902" y="129"/>
                    </a:cubicBezTo>
                    <a:cubicBezTo>
                      <a:pt x="902" y="59"/>
                      <a:pt x="844" y="1"/>
                      <a:pt x="774" y="1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16"/>
              <p:cNvSpPr/>
              <p:nvPr/>
            </p:nvSpPr>
            <p:spPr>
              <a:xfrm>
                <a:off x="1669500" y="2046850"/>
                <a:ext cx="22575" cy="6475"/>
              </a:xfrm>
              <a:custGeom>
                <a:avLst/>
                <a:gdLst/>
                <a:ahLst/>
                <a:cxnLst/>
                <a:rect l="l" t="t" r="r" b="b"/>
                <a:pathLst>
                  <a:path w="903" h="259" extrusionOk="0">
                    <a:moveTo>
                      <a:pt x="129" y="1"/>
                    </a:moveTo>
                    <a:cubicBezTo>
                      <a:pt x="59" y="1"/>
                      <a:pt x="1" y="60"/>
                      <a:pt x="1" y="130"/>
                    </a:cubicBezTo>
                    <a:cubicBezTo>
                      <a:pt x="1" y="200"/>
                      <a:pt x="59" y="258"/>
                      <a:pt x="129" y="258"/>
                    </a:cubicBezTo>
                    <a:lnTo>
                      <a:pt x="774" y="258"/>
                    </a:lnTo>
                    <a:cubicBezTo>
                      <a:pt x="844" y="258"/>
                      <a:pt x="902" y="200"/>
                      <a:pt x="902" y="130"/>
                    </a:cubicBezTo>
                    <a:cubicBezTo>
                      <a:pt x="902" y="60"/>
                      <a:pt x="844" y="1"/>
                      <a:pt x="774" y="1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16"/>
              <p:cNvSpPr/>
              <p:nvPr/>
            </p:nvSpPr>
            <p:spPr>
              <a:xfrm>
                <a:off x="1596575" y="1823925"/>
                <a:ext cx="82900" cy="33775"/>
              </a:xfrm>
              <a:custGeom>
                <a:avLst/>
                <a:gdLst/>
                <a:ahLst/>
                <a:cxnLst/>
                <a:rect l="l" t="t" r="r" b="b"/>
                <a:pathLst>
                  <a:path w="3316" h="1351" extrusionOk="0">
                    <a:moveTo>
                      <a:pt x="1594" y="0"/>
                    </a:moveTo>
                    <a:cubicBezTo>
                      <a:pt x="1140" y="0"/>
                      <a:pt x="686" y="173"/>
                      <a:pt x="341" y="519"/>
                    </a:cubicBezTo>
                    <a:cubicBezTo>
                      <a:pt x="200" y="671"/>
                      <a:pt x="83" y="835"/>
                      <a:pt x="0" y="1011"/>
                    </a:cubicBezTo>
                    <a:lnTo>
                      <a:pt x="422" y="1081"/>
                    </a:lnTo>
                    <a:lnTo>
                      <a:pt x="739" y="788"/>
                    </a:lnTo>
                    <a:lnTo>
                      <a:pt x="715" y="1058"/>
                    </a:lnTo>
                    <a:lnTo>
                      <a:pt x="3234" y="1350"/>
                    </a:lnTo>
                    <a:lnTo>
                      <a:pt x="3316" y="1327"/>
                    </a:lnTo>
                    <a:cubicBezTo>
                      <a:pt x="3234" y="1034"/>
                      <a:pt x="3082" y="753"/>
                      <a:pt x="2847" y="519"/>
                    </a:cubicBezTo>
                    <a:cubicBezTo>
                      <a:pt x="2502" y="173"/>
                      <a:pt x="2048" y="0"/>
                      <a:pt x="1594" y="0"/>
                    </a:cubicBezTo>
                    <a:close/>
                  </a:path>
                </a:pathLst>
              </a:custGeom>
              <a:solidFill>
                <a:srgbClr val="E6D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16"/>
              <p:cNvSpPr/>
              <p:nvPr/>
            </p:nvSpPr>
            <p:spPr>
              <a:xfrm>
                <a:off x="1614450" y="1852125"/>
                <a:ext cx="66800" cy="59175"/>
              </a:xfrm>
              <a:custGeom>
                <a:avLst/>
                <a:gdLst/>
                <a:ahLst/>
                <a:cxnLst/>
                <a:rect l="l" t="t" r="r" b="b"/>
                <a:pathLst>
                  <a:path w="2672" h="2367" extrusionOk="0">
                    <a:moveTo>
                      <a:pt x="1769" y="0"/>
                    </a:moveTo>
                    <a:cubicBezTo>
                      <a:pt x="785" y="0"/>
                      <a:pt x="0" y="797"/>
                      <a:pt x="0" y="1768"/>
                    </a:cubicBezTo>
                    <a:cubicBezTo>
                      <a:pt x="0" y="1979"/>
                      <a:pt x="35" y="2179"/>
                      <a:pt x="94" y="2366"/>
                    </a:cubicBezTo>
                    <a:lnTo>
                      <a:pt x="2671" y="246"/>
                    </a:lnTo>
                    <a:cubicBezTo>
                      <a:pt x="2401" y="94"/>
                      <a:pt x="2097" y="0"/>
                      <a:pt x="1769" y="0"/>
                    </a:cubicBezTo>
                    <a:close/>
                  </a:path>
                </a:pathLst>
              </a:custGeom>
              <a:solidFill>
                <a:srgbClr val="FABC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16"/>
              <p:cNvSpPr/>
              <p:nvPr/>
            </p:nvSpPr>
            <p:spPr>
              <a:xfrm>
                <a:off x="1680325" y="1823625"/>
                <a:ext cx="82925" cy="33775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1351" extrusionOk="0">
                    <a:moveTo>
                      <a:pt x="1723" y="1"/>
                    </a:moveTo>
                    <a:cubicBezTo>
                      <a:pt x="1269" y="1"/>
                      <a:pt x="815" y="173"/>
                      <a:pt x="469" y="519"/>
                    </a:cubicBezTo>
                    <a:cubicBezTo>
                      <a:pt x="235" y="753"/>
                      <a:pt x="83" y="1034"/>
                      <a:pt x="1" y="1328"/>
                    </a:cubicBezTo>
                    <a:lnTo>
                      <a:pt x="83" y="1351"/>
                    </a:lnTo>
                    <a:lnTo>
                      <a:pt x="2601" y="1058"/>
                    </a:lnTo>
                    <a:lnTo>
                      <a:pt x="2578" y="789"/>
                    </a:lnTo>
                    <a:lnTo>
                      <a:pt x="2895" y="1081"/>
                    </a:lnTo>
                    <a:lnTo>
                      <a:pt x="3316" y="1011"/>
                    </a:lnTo>
                    <a:cubicBezTo>
                      <a:pt x="3234" y="836"/>
                      <a:pt x="3117" y="672"/>
                      <a:pt x="2976" y="519"/>
                    </a:cubicBezTo>
                    <a:cubicBezTo>
                      <a:pt x="2631" y="173"/>
                      <a:pt x="2177" y="1"/>
                      <a:pt x="1723" y="1"/>
                    </a:cubicBezTo>
                    <a:close/>
                  </a:path>
                </a:pathLst>
              </a:custGeom>
              <a:solidFill>
                <a:srgbClr val="E6D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16"/>
              <p:cNvSpPr/>
              <p:nvPr/>
            </p:nvSpPr>
            <p:spPr>
              <a:xfrm>
                <a:off x="1678575" y="1851800"/>
                <a:ext cx="66800" cy="59200"/>
              </a:xfrm>
              <a:custGeom>
                <a:avLst/>
                <a:gdLst/>
                <a:ahLst/>
                <a:cxnLst/>
                <a:rect l="l" t="t" r="r" b="b"/>
                <a:pathLst>
                  <a:path w="2672" h="2368" extrusionOk="0">
                    <a:moveTo>
                      <a:pt x="903" y="1"/>
                    </a:moveTo>
                    <a:cubicBezTo>
                      <a:pt x="575" y="1"/>
                      <a:pt x="270" y="95"/>
                      <a:pt x="0" y="247"/>
                    </a:cubicBezTo>
                    <a:lnTo>
                      <a:pt x="2578" y="2367"/>
                    </a:lnTo>
                    <a:cubicBezTo>
                      <a:pt x="2637" y="2180"/>
                      <a:pt x="2671" y="1981"/>
                      <a:pt x="2671" y="1781"/>
                    </a:cubicBezTo>
                    <a:cubicBezTo>
                      <a:pt x="2671" y="797"/>
                      <a:pt x="1887" y="1"/>
                      <a:pt x="903" y="1"/>
                    </a:cubicBezTo>
                    <a:close/>
                  </a:path>
                </a:pathLst>
              </a:custGeom>
              <a:solidFill>
                <a:srgbClr val="EF81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16"/>
              <p:cNvSpPr/>
              <p:nvPr/>
            </p:nvSpPr>
            <p:spPr>
              <a:xfrm>
                <a:off x="1854000" y="1950525"/>
                <a:ext cx="2405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078" extrusionOk="0">
                    <a:moveTo>
                      <a:pt x="246" y="0"/>
                    </a:moveTo>
                    <a:cubicBezTo>
                      <a:pt x="165" y="0"/>
                      <a:pt x="82" y="11"/>
                      <a:pt x="1" y="35"/>
                    </a:cubicBezTo>
                    <a:lnTo>
                      <a:pt x="855" y="1078"/>
                    </a:lnTo>
                    <a:cubicBezTo>
                      <a:pt x="926" y="972"/>
                      <a:pt x="961" y="844"/>
                      <a:pt x="961" y="714"/>
                    </a:cubicBezTo>
                    <a:cubicBezTo>
                      <a:pt x="961" y="316"/>
                      <a:pt x="645" y="0"/>
                      <a:pt x="246" y="0"/>
                    </a:cubicBezTo>
                    <a:close/>
                  </a:path>
                </a:pathLst>
              </a:custGeom>
              <a:solidFill>
                <a:srgbClr val="EF81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16"/>
              <p:cNvSpPr/>
              <p:nvPr/>
            </p:nvSpPr>
            <p:spPr>
              <a:xfrm>
                <a:off x="1871850" y="1950525"/>
                <a:ext cx="23775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078" extrusionOk="0">
                    <a:moveTo>
                      <a:pt x="716" y="0"/>
                    </a:moveTo>
                    <a:cubicBezTo>
                      <a:pt x="318" y="0"/>
                      <a:pt x="1" y="316"/>
                      <a:pt x="1" y="714"/>
                    </a:cubicBezTo>
                    <a:cubicBezTo>
                      <a:pt x="1" y="844"/>
                      <a:pt x="36" y="972"/>
                      <a:pt x="95" y="1078"/>
                    </a:cubicBezTo>
                    <a:lnTo>
                      <a:pt x="950" y="35"/>
                    </a:lnTo>
                    <a:cubicBezTo>
                      <a:pt x="880" y="11"/>
                      <a:pt x="797" y="0"/>
                      <a:pt x="716" y="0"/>
                    </a:cubicBezTo>
                    <a:close/>
                  </a:path>
                </a:pathLst>
              </a:custGeom>
              <a:solidFill>
                <a:srgbClr val="C69D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16"/>
              <p:cNvSpPr/>
              <p:nvPr/>
            </p:nvSpPr>
            <p:spPr>
              <a:xfrm>
                <a:off x="1871000" y="1976275"/>
                <a:ext cx="880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4219" extrusionOk="0">
                    <a:moveTo>
                      <a:pt x="175" y="1"/>
                    </a:moveTo>
                    <a:cubicBezTo>
                      <a:pt x="129" y="1"/>
                      <a:pt x="82" y="36"/>
                      <a:pt x="82" y="82"/>
                    </a:cubicBezTo>
                    <a:lnTo>
                      <a:pt x="0" y="4218"/>
                    </a:lnTo>
                    <a:lnTo>
                      <a:pt x="352" y="4218"/>
                    </a:lnTo>
                    <a:lnTo>
                      <a:pt x="269" y="82"/>
                    </a:lnTo>
                    <a:cubicBezTo>
                      <a:pt x="269" y="36"/>
                      <a:pt x="222" y="1"/>
                      <a:pt x="175" y="1"/>
                    </a:cubicBezTo>
                    <a:close/>
                  </a:path>
                </a:pathLst>
              </a:custGeom>
              <a:solidFill>
                <a:srgbClr val="9B45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16"/>
              <p:cNvSpPr/>
              <p:nvPr/>
            </p:nvSpPr>
            <p:spPr>
              <a:xfrm>
                <a:off x="1871575" y="1985350"/>
                <a:ext cx="7325" cy="2950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8" extrusionOk="0">
                    <a:moveTo>
                      <a:pt x="59" y="1"/>
                    </a:moveTo>
                    <a:cubicBezTo>
                      <a:pt x="24" y="1"/>
                      <a:pt x="1" y="24"/>
                      <a:pt x="1" y="60"/>
                    </a:cubicBezTo>
                    <a:cubicBezTo>
                      <a:pt x="1" y="94"/>
                      <a:pt x="24" y="118"/>
                      <a:pt x="59" y="118"/>
                    </a:cubicBezTo>
                    <a:lnTo>
                      <a:pt x="235" y="118"/>
                    </a:lnTo>
                    <a:cubicBezTo>
                      <a:pt x="270" y="118"/>
                      <a:pt x="293" y="94"/>
                      <a:pt x="293" y="60"/>
                    </a:cubicBezTo>
                    <a:cubicBezTo>
                      <a:pt x="293" y="24"/>
                      <a:pt x="270" y="1"/>
                      <a:pt x="235" y="1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16"/>
              <p:cNvSpPr/>
              <p:nvPr/>
            </p:nvSpPr>
            <p:spPr>
              <a:xfrm>
                <a:off x="1871575" y="2012025"/>
                <a:ext cx="7325" cy="2950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8" extrusionOk="0">
                    <a:moveTo>
                      <a:pt x="59" y="0"/>
                    </a:moveTo>
                    <a:cubicBezTo>
                      <a:pt x="24" y="0"/>
                      <a:pt x="1" y="35"/>
                      <a:pt x="1" y="58"/>
                    </a:cubicBezTo>
                    <a:cubicBezTo>
                      <a:pt x="1" y="94"/>
                      <a:pt x="24" y="117"/>
                      <a:pt x="59" y="117"/>
                    </a:cubicBezTo>
                    <a:lnTo>
                      <a:pt x="235" y="117"/>
                    </a:lnTo>
                    <a:cubicBezTo>
                      <a:pt x="270" y="117"/>
                      <a:pt x="293" y="94"/>
                      <a:pt x="293" y="58"/>
                    </a:cubicBezTo>
                    <a:cubicBezTo>
                      <a:pt x="293" y="35"/>
                      <a:pt x="270" y="0"/>
                      <a:pt x="235" y="0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16"/>
              <p:cNvSpPr/>
              <p:nvPr/>
            </p:nvSpPr>
            <p:spPr>
              <a:xfrm>
                <a:off x="1870100" y="2038650"/>
                <a:ext cx="10300" cy="3250"/>
              </a:xfrm>
              <a:custGeom>
                <a:avLst/>
                <a:gdLst/>
                <a:ahLst/>
                <a:cxnLst/>
                <a:rect l="l" t="t" r="r" b="b"/>
                <a:pathLst>
                  <a:path w="412" h="130" extrusionOk="0">
                    <a:moveTo>
                      <a:pt x="60" y="1"/>
                    </a:moveTo>
                    <a:cubicBezTo>
                      <a:pt x="24" y="1"/>
                      <a:pt x="1" y="36"/>
                      <a:pt x="1" y="60"/>
                    </a:cubicBezTo>
                    <a:cubicBezTo>
                      <a:pt x="1" y="94"/>
                      <a:pt x="24" y="130"/>
                      <a:pt x="60" y="130"/>
                    </a:cubicBezTo>
                    <a:lnTo>
                      <a:pt x="352" y="130"/>
                    </a:lnTo>
                    <a:cubicBezTo>
                      <a:pt x="388" y="130"/>
                      <a:pt x="411" y="94"/>
                      <a:pt x="411" y="60"/>
                    </a:cubicBezTo>
                    <a:cubicBezTo>
                      <a:pt x="411" y="36"/>
                      <a:pt x="388" y="1"/>
                      <a:pt x="352" y="1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16"/>
              <p:cNvSpPr/>
              <p:nvPr/>
            </p:nvSpPr>
            <p:spPr>
              <a:xfrm>
                <a:off x="1870100" y="2065325"/>
                <a:ext cx="10300" cy="3225"/>
              </a:xfrm>
              <a:custGeom>
                <a:avLst/>
                <a:gdLst/>
                <a:ahLst/>
                <a:cxnLst/>
                <a:rect l="l" t="t" r="r" b="b"/>
                <a:pathLst>
                  <a:path w="412" h="129" extrusionOk="0">
                    <a:moveTo>
                      <a:pt x="60" y="0"/>
                    </a:moveTo>
                    <a:cubicBezTo>
                      <a:pt x="24" y="0"/>
                      <a:pt x="1" y="35"/>
                      <a:pt x="1" y="70"/>
                    </a:cubicBezTo>
                    <a:cubicBezTo>
                      <a:pt x="1" y="94"/>
                      <a:pt x="24" y="129"/>
                      <a:pt x="60" y="129"/>
                    </a:cubicBezTo>
                    <a:lnTo>
                      <a:pt x="352" y="129"/>
                    </a:lnTo>
                    <a:cubicBezTo>
                      <a:pt x="388" y="129"/>
                      <a:pt x="411" y="94"/>
                      <a:pt x="411" y="70"/>
                    </a:cubicBezTo>
                    <a:cubicBezTo>
                      <a:pt x="411" y="35"/>
                      <a:pt x="388" y="0"/>
                      <a:pt x="352" y="0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16"/>
              <p:cNvSpPr/>
              <p:nvPr/>
            </p:nvSpPr>
            <p:spPr>
              <a:xfrm>
                <a:off x="1835850" y="1961275"/>
                <a:ext cx="38675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625" extrusionOk="0">
                    <a:moveTo>
                      <a:pt x="750" y="0"/>
                    </a:moveTo>
                    <a:cubicBezTo>
                      <a:pt x="539" y="0"/>
                      <a:pt x="328" y="79"/>
                      <a:pt x="164" y="237"/>
                    </a:cubicBezTo>
                    <a:cubicBezTo>
                      <a:pt x="94" y="308"/>
                      <a:pt x="47" y="390"/>
                      <a:pt x="0" y="472"/>
                    </a:cubicBezTo>
                    <a:lnTo>
                      <a:pt x="199" y="507"/>
                    </a:lnTo>
                    <a:lnTo>
                      <a:pt x="352" y="367"/>
                    </a:lnTo>
                    <a:lnTo>
                      <a:pt x="340" y="495"/>
                    </a:lnTo>
                    <a:lnTo>
                      <a:pt x="1511" y="624"/>
                    </a:lnTo>
                    <a:lnTo>
                      <a:pt x="1547" y="624"/>
                    </a:lnTo>
                    <a:cubicBezTo>
                      <a:pt x="1511" y="484"/>
                      <a:pt x="1441" y="354"/>
                      <a:pt x="1336" y="237"/>
                    </a:cubicBezTo>
                    <a:cubicBezTo>
                      <a:pt x="1172" y="79"/>
                      <a:pt x="961" y="0"/>
                      <a:pt x="750" y="0"/>
                    </a:cubicBezTo>
                    <a:close/>
                  </a:path>
                </a:pathLst>
              </a:custGeom>
              <a:solidFill>
                <a:srgbClr val="FABC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16"/>
              <p:cNvSpPr/>
              <p:nvPr/>
            </p:nvSpPr>
            <p:spPr>
              <a:xfrm>
                <a:off x="1844325" y="1974525"/>
                <a:ext cx="31075" cy="27550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102" extrusionOk="0">
                    <a:moveTo>
                      <a:pt x="821" y="1"/>
                    </a:moveTo>
                    <a:cubicBezTo>
                      <a:pt x="364" y="1"/>
                      <a:pt x="1" y="363"/>
                      <a:pt x="1" y="821"/>
                    </a:cubicBezTo>
                    <a:cubicBezTo>
                      <a:pt x="1" y="926"/>
                      <a:pt x="13" y="1019"/>
                      <a:pt x="48" y="1102"/>
                    </a:cubicBezTo>
                    <a:lnTo>
                      <a:pt x="1242" y="106"/>
                    </a:lnTo>
                    <a:cubicBezTo>
                      <a:pt x="1125" y="35"/>
                      <a:pt x="973" y="1"/>
                      <a:pt x="821" y="1"/>
                    </a:cubicBezTo>
                    <a:close/>
                  </a:path>
                </a:pathLst>
              </a:custGeom>
              <a:solidFill>
                <a:srgbClr val="EF81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16"/>
              <p:cNvSpPr/>
              <p:nvPr/>
            </p:nvSpPr>
            <p:spPr>
              <a:xfrm>
                <a:off x="1875100" y="1961275"/>
                <a:ext cx="38675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625" extrusionOk="0">
                    <a:moveTo>
                      <a:pt x="801" y="0"/>
                    </a:moveTo>
                    <a:cubicBezTo>
                      <a:pt x="589" y="0"/>
                      <a:pt x="375" y="79"/>
                      <a:pt x="211" y="237"/>
                    </a:cubicBezTo>
                    <a:cubicBezTo>
                      <a:pt x="105" y="343"/>
                      <a:pt x="35" y="484"/>
                      <a:pt x="0" y="612"/>
                    </a:cubicBezTo>
                    <a:lnTo>
                      <a:pt x="35" y="624"/>
                    </a:lnTo>
                    <a:lnTo>
                      <a:pt x="1218" y="484"/>
                    </a:lnTo>
                    <a:lnTo>
                      <a:pt x="1206" y="367"/>
                    </a:lnTo>
                    <a:lnTo>
                      <a:pt x="1347" y="495"/>
                    </a:lnTo>
                    <a:lnTo>
                      <a:pt x="1546" y="472"/>
                    </a:lnTo>
                    <a:cubicBezTo>
                      <a:pt x="1511" y="390"/>
                      <a:pt x="1453" y="308"/>
                      <a:pt x="1382" y="237"/>
                    </a:cubicBezTo>
                    <a:cubicBezTo>
                      <a:pt x="1224" y="79"/>
                      <a:pt x="1013" y="0"/>
                      <a:pt x="801" y="0"/>
                    </a:cubicBezTo>
                    <a:close/>
                  </a:path>
                </a:pathLst>
              </a:custGeom>
              <a:solidFill>
                <a:srgbClr val="E6D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16"/>
              <p:cNvSpPr/>
              <p:nvPr/>
            </p:nvSpPr>
            <p:spPr>
              <a:xfrm>
                <a:off x="1874200" y="1974225"/>
                <a:ext cx="31375" cy="27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114" extrusionOk="0">
                    <a:moveTo>
                      <a:pt x="422" y="0"/>
                    </a:moveTo>
                    <a:cubicBezTo>
                      <a:pt x="270" y="0"/>
                      <a:pt x="130" y="47"/>
                      <a:pt x="1" y="118"/>
                    </a:cubicBezTo>
                    <a:lnTo>
                      <a:pt x="1208" y="1114"/>
                    </a:lnTo>
                    <a:cubicBezTo>
                      <a:pt x="1231" y="1020"/>
                      <a:pt x="1254" y="926"/>
                      <a:pt x="1254" y="833"/>
                    </a:cubicBezTo>
                    <a:cubicBezTo>
                      <a:pt x="1254" y="375"/>
                      <a:pt x="880" y="0"/>
                      <a:pt x="422" y="0"/>
                    </a:cubicBezTo>
                    <a:close/>
                  </a:path>
                </a:pathLst>
              </a:custGeom>
              <a:solidFill>
                <a:srgbClr val="EF81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16"/>
              <p:cNvSpPr/>
              <p:nvPr/>
            </p:nvSpPr>
            <p:spPr>
              <a:xfrm>
                <a:off x="1513975" y="2078200"/>
                <a:ext cx="1375025" cy="61800"/>
              </a:xfrm>
              <a:custGeom>
                <a:avLst/>
                <a:gdLst/>
                <a:ahLst/>
                <a:cxnLst/>
                <a:rect l="l" t="t" r="r" b="b"/>
                <a:pathLst>
                  <a:path w="55001" h="2472" extrusionOk="0">
                    <a:moveTo>
                      <a:pt x="2473" y="1"/>
                    </a:moveTo>
                    <a:cubicBezTo>
                      <a:pt x="610" y="1"/>
                      <a:pt x="1" y="2390"/>
                      <a:pt x="1" y="2390"/>
                    </a:cubicBezTo>
                    <a:lnTo>
                      <a:pt x="24402" y="2461"/>
                    </a:lnTo>
                    <a:lnTo>
                      <a:pt x="24402" y="2472"/>
                    </a:lnTo>
                    <a:lnTo>
                      <a:pt x="27495" y="2461"/>
                    </a:lnTo>
                    <a:lnTo>
                      <a:pt x="30587" y="2472"/>
                    </a:lnTo>
                    <a:lnTo>
                      <a:pt x="30587" y="2461"/>
                    </a:lnTo>
                    <a:lnTo>
                      <a:pt x="55000" y="2390"/>
                    </a:lnTo>
                    <a:cubicBezTo>
                      <a:pt x="55000" y="2390"/>
                      <a:pt x="54379" y="1"/>
                      <a:pt x="52528" y="1"/>
                    </a:cubicBezTo>
                    <a:close/>
                  </a:path>
                </a:pathLst>
              </a:custGeom>
              <a:solidFill>
                <a:srgbClr val="9B45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16"/>
              <p:cNvSpPr/>
              <p:nvPr/>
            </p:nvSpPr>
            <p:spPr>
              <a:xfrm>
                <a:off x="1563500" y="2106600"/>
                <a:ext cx="8800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352" extrusionOk="0">
                    <a:moveTo>
                      <a:pt x="175" y="0"/>
                    </a:moveTo>
                    <a:cubicBezTo>
                      <a:pt x="82" y="0"/>
                      <a:pt x="0" y="83"/>
                      <a:pt x="0" y="177"/>
                    </a:cubicBezTo>
                    <a:cubicBezTo>
                      <a:pt x="0" y="270"/>
                      <a:pt x="82" y="352"/>
                      <a:pt x="175" y="352"/>
                    </a:cubicBezTo>
                    <a:cubicBezTo>
                      <a:pt x="269" y="352"/>
                      <a:pt x="352" y="270"/>
                      <a:pt x="352" y="177"/>
                    </a:cubicBezTo>
                    <a:cubicBezTo>
                      <a:pt x="352" y="83"/>
                      <a:pt x="269" y="0"/>
                      <a:pt x="175" y="0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16"/>
              <p:cNvSpPr/>
              <p:nvPr/>
            </p:nvSpPr>
            <p:spPr>
              <a:xfrm>
                <a:off x="1617650" y="2112450"/>
                <a:ext cx="8825" cy="8825"/>
              </a:xfrm>
              <a:custGeom>
                <a:avLst/>
                <a:gdLst/>
                <a:ahLst/>
                <a:cxnLst/>
                <a:rect l="l" t="t" r="r" b="b"/>
                <a:pathLst>
                  <a:path w="353" h="353" extrusionOk="0">
                    <a:moveTo>
                      <a:pt x="177" y="1"/>
                    </a:moveTo>
                    <a:cubicBezTo>
                      <a:pt x="83" y="1"/>
                      <a:pt x="1" y="83"/>
                      <a:pt x="1" y="177"/>
                    </a:cubicBezTo>
                    <a:cubicBezTo>
                      <a:pt x="1" y="271"/>
                      <a:pt x="83" y="352"/>
                      <a:pt x="177" y="352"/>
                    </a:cubicBezTo>
                    <a:cubicBezTo>
                      <a:pt x="271" y="352"/>
                      <a:pt x="352" y="271"/>
                      <a:pt x="352" y="177"/>
                    </a:cubicBezTo>
                    <a:cubicBezTo>
                      <a:pt x="352" y="83"/>
                      <a:pt x="271" y="1"/>
                      <a:pt x="177" y="1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16"/>
              <p:cNvSpPr/>
              <p:nvPr/>
            </p:nvSpPr>
            <p:spPr>
              <a:xfrm>
                <a:off x="2486575" y="2099275"/>
                <a:ext cx="8825" cy="8825"/>
              </a:xfrm>
              <a:custGeom>
                <a:avLst/>
                <a:gdLst/>
                <a:ahLst/>
                <a:cxnLst/>
                <a:rect l="l" t="t" r="r" b="b"/>
                <a:pathLst>
                  <a:path w="353" h="353" extrusionOk="0">
                    <a:moveTo>
                      <a:pt x="176" y="1"/>
                    </a:moveTo>
                    <a:cubicBezTo>
                      <a:pt x="82" y="1"/>
                      <a:pt x="1" y="83"/>
                      <a:pt x="1" y="176"/>
                    </a:cubicBezTo>
                    <a:cubicBezTo>
                      <a:pt x="1" y="270"/>
                      <a:pt x="82" y="352"/>
                      <a:pt x="176" y="352"/>
                    </a:cubicBezTo>
                    <a:cubicBezTo>
                      <a:pt x="270" y="352"/>
                      <a:pt x="352" y="270"/>
                      <a:pt x="352" y="176"/>
                    </a:cubicBezTo>
                    <a:cubicBezTo>
                      <a:pt x="352" y="83"/>
                      <a:pt x="270" y="1"/>
                      <a:pt x="176" y="1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16"/>
              <p:cNvSpPr/>
              <p:nvPr/>
            </p:nvSpPr>
            <p:spPr>
              <a:xfrm>
                <a:off x="2519975" y="2091075"/>
                <a:ext cx="8800" cy="882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353" extrusionOk="0">
                    <a:moveTo>
                      <a:pt x="175" y="1"/>
                    </a:moveTo>
                    <a:cubicBezTo>
                      <a:pt x="82" y="1"/>
                      <a:pt x="0" y="83"/>
                      <a:pt x="0" y="176"/>
                    </a:cubicBezTo>
                    <a:cubicBezTo>
                      <a:pt x="0" y="270"/>
                      <a:pt x="82" y="352"/>
                      <a:pt x="175" y="352"/>
                    </a:cubicBezTo>
                    <a:cubicBezTo>
                      <a:pt x="269" y="352"/>
                      <a:pt x="352" y="270"/>
                      <a:pt x="352" y="176"/>
                    </a:cubicBezTo>
                    <a:cubicBezTo>
                      <a:pt x="352" y="83"/>
                      <a:pt x="269" y="1"/>
                      <a:pt x="175" y="1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16"/>
              <p:cNvSpPr/>
              <p:nvPr/>
            </p:nvSpPr>
            <p:spPr>
              <a:xfrm>
                <a:off x="2840625" y="2114200"/>
                <a:ext cx="8825" cy="8825"/>
              </a:xfrm>
              <a:custGeom>
                <a:avLst/>
                <a:gdLst/>
                <a:ahLst/>
                <a:cxnLst/>
                <a:rect l="l" t="t" r="r" b="b"/>
                <a:pathLst>
                  <a:path w="353" h="353" extrusionOk="0">
                    <a:moveTo>
                      <a:pt x="177" y="1"/>
                    </a:moveTo>
                    <a:cubicBezTo>
                      <a:pt x="71" y="1"/>
                      <a:pt x="1" y="83"/>
                      <a:pt x="1" y="177"/>
                    </a:cubicBezTo>
                    <a:cubicBezTo>
                      <a:pt x="1" y="282"/>
                      <a:pt x="71" y="352"/>
                      <a:pt x="177" y="352"/>
                    </a:cubicBezTo>
                    <a:cubicBezTo>
                      <a:pt x="271" y="352"/>
                      <a:pt x="352" y="282"/>
                      <a:pt x="352" y="177"/>
                    </a:cubicBezTo>
                    <a:cubicBezTo>
                      <a:pt x="352" y="83"/>
                      <a:pt x="271" y="1"/>
                      <a:pt x="177" y="1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16"/>
              <p:cNvSpPr/>
              <p:nvPr/>
            </p:nvSpPr>
            <p:spPr>
              <a:xfrm>
                <a:off x="2804025" y="2112450"/>
                <a:ext cx="8525" cy="8825"/>
              </a:xfrm>
              <a:custGeom>
                <a:avLst/>
                <a:gdLst/>
                <a:ahLst/>
                <a:cxnLst/>
                <a:rect l="l" t="t" r="r" b="b"/>
                <a:pathLst>
                  <a:path w="341" h="353" extrusionOk="0">
                    <a:moveTo>
                      <a:pt x="165" y="1"/>
                    </a:moveTo>
                    <a:cubicBezTo>
                      <a:pt x="71" y="1"/>
                      <a:pt x="1" y="83"/>
                      <a:pt x="1" y="177"/>
                    </a:cubicBezTo>
                    <a:cubicBezTo>
                      <a:pt x="1" y="271"/>
                      <a:pt x="71" y="352"/>
                      <a:pt x="165" y="352"/>
                    </a:cubicBezTo>
                    <a:cubicBezTo>
                      <a:pt x="270" y="352"/>
                      <a:pt x="340" y="271"/>
                      <a:pt x="340" y="177"/>
                    </a:cubicBezTo>
                    <a:cubicBezTo>
                      <a:pt x="340" y="83"/>
                      <a:pt x="270" y="1"/>
                      <a:pt x="165" y="1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16"/>
              <p:cNvSpPr/>
              <p:nvPr/>
            </p:nvSpPr>
            <p:spPr>
              <a:xfrm>
                <a:off x="2821300" y="2091075"/>
                <a:ext cx="8825" cy="8825"/>
              </a:xfrm>
              <a:custGeom>
                <a:avLst/>
                <a:gdLst/>
                <a:ahLst/>
                <a:cxnLst/>
                <a:rect l="l" t="t" r="r" b="b"/>
                <a:pathLst>
                  <a:path w="353" h="353" extrusionOk="0">
                    <a:moveTo>
                      <a:pt x="177" y="1"/>
                    </a:moveTo>
                    <a:cubicBezTo>
                      <a:pt x="83" y="1"/>
                      <a:pt x="1" y="83"/>
                      <a:pt x="1" y="176"/>
                    </a:cubicBezTo>
                    <a:cubicBezTo>
                      <a:pt x="1" y="270"/>
                      <a:pt x="83" y="352"/>
                      <a:pt x="177" y="352"/>
                    </a:cubicBezTo>
                    <a:cubicBezTo>
                      <a:pt x="271" y="352"/>
                      <a:pt x="352" y="270"/>
                      <a:pt x="352" y="176"/>
                    </a:cubicBezTo>
                    <a:cubicBezTo>
                      <a:pt x="352" y="83"/>
                      <a:pt x="271" y="1"/>
                      <a:pt x="177" y="1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16"/>
              <p:cNvSpPr/>
              <p:nvPr/>
            </p:nvSpPr>
            <p:spPr>
              <a:xfrm>
                <a:off x="2077175" y="2113925"/>
                <a:ext cx="8800" cy="882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353" extrusionOk="0">
                    <a:moveTo>
                      <a:pt x="175" y="1"/>
                    </a:moveTo>
                    <a:cubicBezTo>
                      <a:pt x="82" y="1"/>
                      <a:pt x="0" y="71"/>
                      <a:pt x="0" y="176"/>
                    </a:cubicBezTo>
                    <a:cubicBezTo>
                      <a:pt x="0" y="270"/>
                      <a:pt x="82" y="352"/>
                      <a:pt x="175" y="352"/>
                    </a:cubicBezTo>
                    <a:cubicBezTo>
                      <a:pt x="281" y="352"/>
                      <a:pt x="351" y="270"/>
                      <a:pt x="351" y="176"/>
                    </a:cubicBezTo>
                    <a:cubicBezTo>
                      <a:pt x="351" y="71"/>
                      <a:pt x="281" y="1"/>
                      <a:pt x="175" y="1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16"/>
              <p:cNvSpPr/>
              <p:nvPr/>
            </p:nvSpPr>
            <p:spPr>
              <a:xfrm>
                <a:off x="1930425" y="2091075"/>
                <a:ext cx="8825" cy="8825"/>
              </a:xfrm>
              <a:custGeom>
                <a:avLst/>
                <a:gdLst/>
                <a:ahLst/>
                <a:cxnLst/>
                <a:rect l="l" t="t" r="r" b="b"/>
                <a:pathLst>
                  <a:path w="353" h="353" extrusionOk="0">
                    <a:moveTo>
                      <a:pt x="177" y="1"/>
                    </a:moveTo>
                    <a:cubicBezTo>
                      <a:pt x="83" y="1"/>
                      <a:pt x="1" y="83"/>
                      <a:pt x="1" y="176"/>
                    </a:cubicBezTo>
                    <a:cubicBezTo>
                      <a:pt x="1" y="270"/>
                      <a:pt x="83" y="352"/>
                      <a:pt x="177" y="352"/>
                    </a:cubicBezTo>
                    <a:cubicBezTo>
                      <a:pt x="271" y="352"/>
                      <a:pt x="352" y="270"/>
                      <a:pt x="352" y="176"/>
                    </a:cubicBezTo>
                    <a:cubicBezTo>
                      <a:pt x="352" y="83"/>
                      <a:pt x="271" y="1"/>
                      <a:pt x="177" y="1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16"/>
              <p:cNvSpPr/>
              <p:nvPr/>
            </p:nvSpPr>
            <p:spPr>
              <a:xfrm>
                <a:off x="1826750" y="2106600"/>
                <a:ext cx="8825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352" extrusionOk="0">
                    <a:moveTo>
                      <a:pt x="177" y="0"/>
                    </a:moveTo>
                    <a:cubicBezTo>
                      <a:pt x="83" y="0"/>
                      <a:pt x="1" y="83"/>
                      <a:pt x="1" y="177"/>
                    </a:cubicBezTo>
                    <a:cubicBezTo>
                      <a:pt x="1" y="270"/>
                      <a:pt x="83" y="352"/>
                      <a:pt x="177" y="352"/>
                    </a:cubicBezTo>
                    <a:cubicBezTo>
                      <a:pt x="271" y="352"/>
                      <a:pt x="352" y="270"/>
                      <a:pt x="352" y="177"/>
                    </a:cubicBezTo>
                    <a:cubicBezTo>
                      <a:pt x="352" y="83"/>
                      <a:pt x="271" y="0"/>
                      <a:pt x="177" y="0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16"/>
              <p:cNvSpPr/>
              <p:nvPr/>
            </p:nvSpPr>
            <p:spPr>
              <a:xfrm>
                <a:off x="2330200" y="2102800"/>
                <a:ext cx="8800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352" extrusionOk="0">
                    <a:moveTo>
                      <a:pt x="175" y="1"/>
                    </a:moveTo>
                    <a:cubicBezTo>
                      <a:pt x="82" y="1"/>
                      <a:pt x="0" y="82"/>
                      <a:pt x="0" y="176"/>
                    </a:cubicBezTo>
                    <a:cubicBezTo>
                      <a:pt x="0" y="270"/>
                      <a:pt x="82" y="352"/>
                      <a:pt x="175" y="352"/>
                    </a:cubicBezTo>
                    <a:cubicBezTo>
                      <a:pt x="269" y="352"/>
                      <a:pt x="352" y="270"/>
                      <a:pt x="352" y="176"/>
                    </a:cubicBezTo>
                    <a:cubicBezTo>
                      <a:pt x="352" y="82"/>
                      <a:pt x="269" y="1"/>
                      <a:pt x="175" y="1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16"/>
              <p:cNvSpPr/>
              <p:nvPr/>
            </p:nvSpPr>
            <p:spPr>
              <a:xfrm>
                <a:off x="2050800" y="2104850"/>
                <a:ext cx="8500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41" extrusionOk="0">
                    <a:moveTo>
                      <a:pt x="176" y="0"/>
                    </a:moveTo>
                    <a:cubicBezTo>
                      <a:pt x="71" y="0"/>
                      <a:pt x="1" y="70"/>
                      <a:pt x="1" y="164"/>
                    </a:cubicBezTo>
                    <a:cubicBezTo>
                      <a:pt x="1" y="270"/>
                      <a:pt x="71" y="340"/>
                      <a:pt x="176" y="340"/>
                    </a:cubicBezTo>
                    <a:cubicBezTo>
                      <a:pt x="270" y="340"/>
                      <a:pt x="340" y="270"/>
                      <a:pt x="340" y="164"/>
                    </a:cubicBezTo>
                    <a:cubicBezTo>
                      <a:pt x="340" y="70"/>
                      <a:pt x="270" y="0"/>
                      <a:pt x="176" y="0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16"/>
              <p:cNvSpPr/>
              <p:nvPr/>
            </p:nvSpPr>
            <p:spPr>
              <a:xfrm>
                <a:off x="2106725" y="1633050"/>
                <a:ext cx="25" cy="2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83" extrusionOk="0">
                    <a:moveTo>
                      <a:pt x="1" y="1"/>
                    </a:moveTo>
                    <a:lnTo>
                      <a:pt x="1" y="82"/>
                    </a:lnTo>
                    <a:close/>
                  </a:path>
                </a:pathLst>
              </a:custGeom>
              <a:solidFill>
                <a:srgbClr val="E66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16"/>
              <p:cNvSpPr/>
              <p:nvPr/>
            </p:nvSpPr>
            <p:spPr>
              <a:xfrm>
                <a:off x="2070725" y="1596425"/>
                <a:ext cx="1200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48" h="1232" extrusionOk="0">
                    <a:moveTo>
                      <a:pt x="0" y="1"/>
                    </a:moveTo>
                    <a:lnTo>
                      <a:pt x="0" y="1231"/>
                    </a:lnTo>
                    <a:cubicBezTo>
                      <a:pt x="12" y="1067"/>
                      <a:pt x="47" y="470"/>
                      <a:pt x="0" y="1"/>
                    </a:cubicBezTo>
                    <a:close/>
                  </a:path>
                </a:pathLst>
              </a:custGeom>
              <a:solidFill>
                <a:srgbClr val="E66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16"/>
              <p:cNvSpPr/>
              <p:nvPr/>
            </p:nvSpPr>
            <p:spPr>
              <a:xfrm>
                <a:off x="2106450" y="1635100"/>
                <a:ext cx="300" cy="8225"/>
              </a:xfrm>
              <a:custGeom>
                <a:avLst/>
                <a:gdLst/>
                <a:ahLst/>
                <a:cxnLst/>
                <a:rect l="l" t="t" r="r" b="b"/>
                <a:pathLst>
                  <a:path w="12" h="329" extrusionOk="0">
                    <a:moveTo>
                      <a:pt x="12" y="0"/>
                    </a:moveTo>
                    <a:cubicBezTo>
                      <a:pt x="12" y="36"/>
                      <a:pt x="0" y="71"/>
                      <a:pt x="0" y="71"/>
                    </a:cubicBezTo>
                    <a:lnTo>
                      <a:pt x="0" y="294"/>
                    </a:lnTo>
                    <a:cubicBezTo>
                      <a:pt x="0" y="294"/>
                      <a:pt x="0" y="305"/>
                      <a:pt x="12" y="328"/>
                    </a:cubicBez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66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16"/>
              <p:cNvSpPr/>
              <p:nvPr/>
            </p:nvSpPr>
            <p:spPr>
              <a:xfrm>
                <a:off x="2070425" y="1627200"/>
                <a:ext cx="325" cy="7650"/>
              </a:xfrm>
              <a:custGeom>
                <a:avLst/>
                <a:gdLst/>
                <a:ahLst/>
                <a:cxnLst/>
                <a:rect l="l" t="t" r="r" b="b"/>
                <a:pathLst>
                  <a:path w="13" h="306" extrusionOk="0">
                    <a:moveTo>
                      <a:pt x="12" y="0"/>
                    </a:moveTo>
                    <a:cubicBezTo>
                      <a:pt x="0" y="35"/>
                      <a:pt x="0" y="47"/>
                      <a:pt x="0" y="47"/>
                    </a:cubicBezTo>
                    <a:lnTo>
                      <a:pt x="0" y="282"/>
                    </a:lnTo>
                    <a:cubicBezTo>
                      <a:pt x="0" y="282"/>
                      <a:pt x="0" y="293"/>
                      <a:pt x="12" y="305"/>
                    </a:cubicBez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66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16"/>
              <p:cNvSpPr/>
              <p:nvPr/>
            </p:nvSpPr>
            <p:spPr>
              <a:xfrm>
                <a:off x="2020050" y="1558950"/>
                <a:ext cx="189200" cy="115175"/>
              </a:xfrm>
              <a:custGeom>
                <a:avLst/>
                <a:gdLst/>
                <a:ahLst/>
                <a:cxnLst/>
                <a:rect l="l" t="t" r="r" b="b"/>
                <a:pathLst>
                  <a:path w="7568" h="4607" extrusionOk="0">
                    <a:moveTo>
                      <a:pt x="6947" y="1"/>
                    </a:moveTo>
                    <a:lnTo>
                      <a:pt x="5600" y="13"/>
                    </a:lnTo>
                    <a:lnTo>
                      <a:pt x="4909" y="24"/>
                    </a:lnTo>
                    <a:lnTo>
                      <a:pt x="4147" y="24"/>
                    </a:lnTo>
                    <a:lnTo>
                      <a:pt x="3468" y="36"/>
                    </a:lnTo>
                    <a:lnTo>
                      <a:pt x="2707" y="47"/>
                    </a:lnTo>
                    <a:lnTo>
                      <a:pt x="2027" y="47"/>
                    </a:lnTo>
                    <a:lnTo>
                      <a:pt x="609" y="71"/>
                    </a:lnTo>
                    <a:cubicBezTo>
                      <a:pt x="528" y="71"/>
                      <a:pt x="117" y="692"/>
                      <a:pt x="0" y="950"/>
                    </a:cubicBezTo>
                    <a:cubicBezTo>
                      <a:pt x="364" y="1383"/>
                      <a:pt x="762" y="1828"/>
                      <a:pt x="950" y="1840"/>
                    </a:cubicBezTo>
                    <a:cubicBezTo>
                      <a:pt x="967" y="1842"/>
                      <a:pt x="984" y="1843"/>
                      <a:pt x="1000" y="1843"/>
                    </a:cubicBezTo>
                    <a:cubicBezTo>
                      <a:pt x="1320" y="1843"/>
                      <a:pt x="1278" y="1418"/>
                      <a:pt x="1278" y="1418"/>
                    </a:cubicBezTo>
                    <a:lnTo>
                      <a:pt x="1278" y="1242"/>
                    </a:lnTo>
                    <a:cubicBezTo>
                      <a:pt x="1278" y="1242"/>
                      <a:pt x="1242" y="891"/>
                      <a:pt x="1676" y="844"/>
                    </a:cubicBezTo>
                    <a:cubicBezTo>
                      <a:pt x="1684" y="843"/>
                      <a:pt x="1691" y="843"/>
                      <a:pt x="1698" y="843"/>
                    </a:cubicBezTo>
                    <a:cubicBezTo>
                      <a:pt x="1893" y="843"/>
                      <a:pt x="1982" y="1139"/>
                      <a:pt x="2027" y="1500"/>
                    </a:cubicBezTo>
                    <a:cubicBezTo>
                      <a:pt x="2074" y="1969"/>
                      <a:pt x="2039" y="2566"/>
                      <a:pt x="2027" y="2730"/>
                    </a:cubicBezTo>
                    <a:lnTo>
                      <a:pt x="2027" y="3035"/>
                    </a:lnTo>
                    <a:lnTo>
                      <a:pt x="2027" y="3199"/>
                    </a:lnTo>
                    <a:cubicBezTo>
                      <a:pt x="2027" y="3199"/>
                      <a:pt x="2027" y="3538"/>
                      <a:pt x="2390" y="3574"/>
                    </a:cubicBezTo>
                    <a:cubicBezTo>
                      <a:pt x="2404" y="3575"/>
                      <a:pt x="2417" y="3576"/>
                      <a:pt x="2429" y="3576"/>
                    </a:cubicBezTo>
                    <a:cubicBezTo>
                      <a:pt x="2761" y="3576"/>
                      <a:pt x="2718" y="3152"/>
                      <a:pt x="2718" y="3152"/>
                    </a:cubicBezTo>
                    <a:lnTo>
                      <a:pt x="2718" y="2965"/>
                    </a:lnTo>
                    <a:cubicBezTo>
                      <a:pt x="2718" y="2965"/>
                      <a:pt x="2683" y="2566"/>
                      <a:pt x="3116" y="2566"/>
                    </a:cubicBezTo>
                    <a:cubicBezTo>
                      <a:pt x="3397" y="2566"/>
                      <a:pt x="3456" y="2801"/>
                      <a:pt x="3468" y="2965"/>
                    </a:cubicBezTo>
                    <a:lnTo>
                      <a:pt x="3468" y="3046"/>
                    </a:lnTo>
                    <a:lnTo>
                      <a:pt x="3468" y="3374"/>
                    </a:lnTo>
                    <a:lnTo>
                      <a:pt x="3468" y="4230"/>
                    </a:lnTo>
                    <a:cubicBezTo>
                      <a:pt x="3468" y="4230"/>
                      <a:pt x="3468" y="4569"/>
                      <a:pt x="3843" y="4605"/>
                    </a:cubicBezTo>
                    <a:cubicBezTo>
                      <a:pt x="3856" y="4606"/>
                      <a:pt x="3869" y="4607"/>
                      <a:pt x="3881" y="4607"/>
                    </a:cubicBezTo>
                    <a:cubicBezTo>
                      <a:pt x="4203" y="4607"/>
                      <a:pt x="4159" y="4183"/>
                      <a:pt x="4159" y="4183"/>
                    </a:cubicBezTo>
                    <a:lnTo>
                      <a:pt x="4159" y="2965"/>
                    </a:lnTo>
                    <a:cubicBezTo>
                      <a:pt x="4159" y="2965"/>
                      <a:pt x="4124" y="2566"/>
                      <a:pt x="4558" y="2566"/>
                    </a:cubicBezTo>
                    <a:cubicBezTo>
                      <a:pt x="4991" y="2566"/>
                      <a:pt x="4909" y="3562"/>
                      <a:pt x="4909" y="3562"/>
                    </a:cubicBezTo>
                    <a:lnTo>
                      <a:pt x="4909" y="3796"/>
                    </a:lnTo>
                    <a:cubicBezTo>
                      <a:pt x="4909" y="3796"/>
                      <a:pt x="4944" y="4089"/>
                      <a:pt x="5272" y="4089"/>
                    </a:cubicBezTo>
                    <a:cubicBezTo>
                      <a:pt x="5612" y="4089"/>
                      <a:pt x="5600" y="3527"/>
                      <a:pt x="5600" y="3527"/>
                    </a:cubicBezTo>
                    <a:lnTo>
                      <a:pt x="5600" y="1582"/>
                    </a:lnTo>
                    <a:cubicBezTo>
                      <a:pt x="5612" y="1500"/>
                      <a:pt x="5600" y="1418"/>
                      <a:pt x="5600" y="1418"/>
                    </a:cubicBezTo>
                    <a:lnTo>
                      <a:pt x="5600" y="1242"/>
                    </a:lnTo>
                    <a:cubicBezTo>
                      <a:pt x="5600" y="1242"/>
                      <a:pt x="5644" y="855"/>
                      <a:pt x="6045" y="855"/>
                    </a:cubicBezTo>
                    <a:cubicBezTo>
                      <a:pt x="6057" y="855"/>
                      <a:pt x="6068" y="856"/>
                      <a:pt x="6080" y="856"/>
                    </a:cubicBezTo>
                    <a:cubicBezTo>
                      <a:pt x="6408" y="867"/>
                      <a:pt x="6349" y="2777"/>
                      <a:pt x="6349" y="2777"/>
                    </a:cubicBezTo>
                    <a:lnTo>
                      <a:pt x="6349" y="3012"/>
                    </a:lnTo>
                    <a:cubicBezTo>
                      <a:pt x="6349" y="3012"/>
                      <a:pt x="6385" y="3316"/>
                      <a:pt x="6724" y="3316"/>
                    </a:cubicBezTo>
                    <a:cubicBezTo>
                      <a:pt x="7052" y="3316"/>
                      <a:pt x="7041" y="2742"/>
                      <a:pt x="7041" y="2742"/>
                    </a:cubicBezTo>
                    <a:lnTo>
                      <a:pt x="7568" y="821"/>
                    </a:lnTo>
                    <a:cubicBezTo>
                      <a:pt x="7322" y="446"/>
                      <a:pt x="7005" y="1"/>
                      <a:pt x="6947" y="1"/>
                    </a:cubicBezTo>
                    <a:close/>
                  </a:path>
                </a:pathLst>
              </a:custGeom>
              <a:solidFill>
                <a:srgbClr val="E66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1" name="Google Shape;681;p16"/>
          <p:cNvGrpSpPr/>
          <p:nvPr/>
        </p:nvGrpSpPr>
        <p:grpSpPr>
          <a:xfrm>
            <a:off x="2248420" y="1308141"/>
            <a:ext cx="1858480" cy="872017"/>
            <a:chOff x="3360573" y="4084181"/>
            <a:chExt cx="2080000" cy="975956"/>
          </a:xfrm>
        </p:grpSpPr>
        <p:sp>
          <p:nvSpPr>
            <p:cNvPr id="682" name="Google Shape;682;p16"/>
            <p:cNvSpPr/>
            <p:nvPr/>
          </p:nvSpPr>
          <p:spPr>
            <a:xfrm>
              <a:off x="3574128" y="4377872"/>
              <a:ext cx="881186" cy="610980"/>
            </a:xfrm>
            <a:custGeom>
              <a:avLst/>
              <a:gdLst/>
              <a:ahLst/>
              <a:cxnLst/>
              <a:rect l="l" t="t" r="r" b="b"/>
              <a:pathLst>
                <a:path w="23301" h="16156" extrusionOk="0">
                  <a:moveTo>
                    <a:pt x="11586" y="1"/>
                  </a:moveTo>
                  <a:cubicBezTo>
                    <a:pt x="8200" y="60"/>
                    <a:pt x="5857" y="2871"/>
                    <a:pt x="5857" y="10298"/>
                  </a:cubicBezTo>
                  <a:cubicBezTo>
                    <a:pt x="5857" y="15921"/>
                    <a:pt x="0" y="16155"/>
                    <a:pt x="0" y="16155"/>
                  </a:cubicBezTo>
                  <a:lnTo>
                    <a:pt x="11656" y="16085"/>
                  </a:lnTo>
                  <a:lnTo>
                    <a:pt x="23300" y="16155"/>
                  </a:lnTo>
                  <a:cubicBezTo>
                    <a:pt x="23300" y="16155"/>
                    <a:pt x="17548" y="15921"/>
                    <a:pt x="17443" y="10298"/>
                  </a:cubicBezTo>
                  <a:cubicBezTo>
                    <a:pt x="17291" y="2356"/>
                    <a:pt x="15100" y="60"/>
                    <a:pt x="11727" y="1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6"/>
            <p:cNvSpPr/>
            <p:nvPr/>
          </p:nvSpPr>
          <p:spPr>
            <a:xfrm>
              <a:off x="3400470" y="4575053"/>
              <a:ext cx="544912" cy="434183"/>
            </a:xfrm>
            <a:custGeom>
              <a:avLst/>
              <a:gdLst/>
              <a:ahLst/>
              <a:cxnLst/>
              <a:rect l="l" t="t" r="r" b="b"/>
              <a:pathLst>
                <a:path w="14409" h="11481" extrusionOk="0">
                  <a:moveTo>
                    <a:pt x="6080" y="0"/>
                  </a:moveTo>
                  <a:cubicBezTo>
                    <a:pt x="3679" y="47"/>
                    <a:pt x="2015" y="2038"/>
                    <a:pt x="2015" y="7310"/>
                  </a:cubicBezTo>
                  <a:cubicBezTo>
                    <a:pt x="2015" y="9242"/>
                    <a:pt x="1043" y="10285"/>
                    <a:pt x="36" y="10835"/>
                  </a:cubicBezTo>
                  <a:cubicBezTo>
                    <a:pt x="36" y="10859"/>
                    <a:pt x="24" y="10871"/>
                    <a:pt x="24" y="10882"/>
                  </a:cubicBezTo>
                  <a:cubicBezTo>
                    <a:pt x="12" y="11082"/>
                    <a:pt x="12" y="11269"/>
                    <a:pt x="0" y="11468"/>
                  </a:cubicBezTo>
                  <a:lnTo>
                    <a:pt x="6127" y="11433"/>
                  </a:lnTo>
                  <a:lnTo>
                    <a:pt x="14409" y="11480"/>
                  </a:lnTo>
                  <a:cubicBezTo>
                    <a:pt x="14409" y="11480"/>
                    <a:pt x="10321" y="11316"/>
                    <a:pt x="10239" y="7310"/>
                  </a:cubicBezTo>
                  <a:cubicBezTo>
                    <a:pt x="10134" y="1675"/>
                    <a:pt x="8575" y="47"/>
                    <a:pt x="6174" y="0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6"/>
            <p:cNvSpPr/>
            <p:nvPr/>
          </p:nvSpPr>
          <p:spPr>
            <a:xfrm>
              <a:off x="4204962" y="4351778"/>
              <a:ext cx="881602" cy="610488"/>
            </a:xfrm>
            <a:custGeom>
              <a:avLst/>
              <a:gdLst/>
              <a:ahLst/>
              <a:cxnLst/>
              <a:rect l="l" t="t" r="r" b="b"/>
              <a:pathLst>
                <a:path w="23312" h="16143" extrusionOk="0">
                  <a:moveTo>
                    <a:pt x="11586" y="0"/>
                  </a:moveTo>
                  <a:cubicBezTo>
                    <a:pt x="8200" y="58"/>
                    <a:pt x="5870" y="2858"/>
                    <a:pt x="5870" y="10285"/>
                  </a:cubicBezTo>
                  <a:cubicBezTo>
                    <a:pt x="5870" y="15919"/>
                    <a:pt x="0" y="16142"/>
                    <a:pt x="0" y="16142"/>
                  </a:cubicBezTo>
                  <a:lnTo>
                    <a:pt x="11657" y="16083"/>
                  </a:lnTo>
                  <a:lnTo>
                    <a:pt x="23312" y="16142"/>
                  </a:lnTo>
                  <a:cubicBezTo>
                    <a:pt x="23312" y="16142"/>
                    <a:pt x="17561" y="15919"/>
                    <a:pt x="17455" y="10285"/>
                  </a:cubicBezTo>
                  <a:cubicBezTo>
                    <a:pt x="17291" y="2354"/>
                    <a:pt x="15112" y="58"/>
                    <a:pt x="11727" y="0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6"/>
            <p:cNvSpPr/>
            <p:nvPr/>
          </p:nvSpPr>
          <p:spPr>
            <a:xfrm>
              <a:off x="3951547" y="4183679"/>
              <a:ext cx="877669" cy="805172"/>
            </a:xfrm>
            <a:custGeom>
              <a:avLst/>
              <a:gdLst/>
              <a:ahLst/>
              <a:cxnLst/>
              <a:rect l="l" t="t" r="r" b="b"/>
              <a:pathLst>
                <a:path w="23208" h="21291" extrusionOk="0">
                  <a:moveTo>
                    <a:pt x="6473" y="0"/>
                  </a:moveTo>
                  <a:cubicBezTo>
                    <a:pt x="5880" y="0"/>
                    <a:pt x="5374" y="7"/>
                    <a:pt x="5225" y="28"/>
                  </a:cubicBezTo>
                  <a:cubicBezTo>
                    <a:pt x="4792" y="99"/>
                    <a:pt x="1044" y="8686"/>
                    <a:pt x="1044" y="8686"/>
                  </a:cubicBezTo>
                  <a:cubicBezTo>
                    <a:pt x="1" y="13265"/>
                    <a:pt x="5730" y="18596"/>
                    <a:pt x="8060" y="20528"/>
                  </a:cubicBezTo>
                  <a:lnTo>
                    <a:pt x="8060" y="20559"/>
                  </a:lnTo>
                  <a:lnTo>
                    <a:pt x="8060" y="20559"/>
                  </a:lnTo>
                  <a:cubicBezTo>
                    <a:pt x="6075" y="20653"/>
                    <a:pt x="6483" y="20866"/>
                    <a:pt x="8060" y="21023"/>
                  </a:cubicBezTo>
                  <a:lnTo>
                    <a:pt x="8060" y="21023"/>
                  </a:lnTo>
                  <a:lnTo>
                    <a:pt x="8060" y="21290"/>
                  </a:lnTo>
                  <a:cubicBezTo>
                    <a:pt x="8060" y="21290"/>
                    <a:pt x="8172" y="21208"/>
                    <a:pt x="8365" y="21051"/>
                  </a:cubicBezTo>
                  <a:lnTo>
                    <a:pt x="8365" y="21051"/>
                  </a:lnTo>
                  <a:cubicBezTo>
                    <a:pt x="8482" y="21061"/>
                    <a:pt x="8603" y="21071"/>
                    <a:pt x="8729" y="21080"/>
                  </a:cubicBezTo>
                  <a:lnTo>
                    <a:pt x="8729" y="21080"/>
                  </a:lnTo>
                  <a:cubicBezTo>
                    <a:pt x="8900" y="21218"/>
                    <a:pt x="8997" y="21290"/>
                    <a:pt x="8997" y="21290"/>
                  </a:cubicBezTo>
                  <a:lnTo>
                    <a:pt x="8997" y="21099"/>
                  </a:lnTo>
                  <a:lnTo>
                    <a:pt x="8997" y="21099"/>
                  </a:lnTo>
                  <a:cubicBezTo>
                    <a:pt x="9961" y="21164"/>
                    <a:pt x="11158" y="21207"/>
                    <a:pt x="12439" y="21207"/>
                  </a:cubicBezTo>
                  <a:cubicBezTo>
                    <a:pt x="17229" y="21207"/>
                    <a:pt x="23207" y="20607"/>
                    <a:pt x="22680" y="18291"/>
                  </a:cubicBezTo>
                  <a:cubicBezTo>
                    <a:pt x="22680" y="18291"/>
                    <a:pt x="12032" y="99"/>
                    <a:pt x="11598" y="28"/>
                  </a:cubicBezTo>
                  <a:cubicBezTo>
                    <a:pt x="11450" y="7"/>
                    <a:pt x="10991" y="0"/>
                    <a:pt x="10450" y="0"/>
                  </a:cubicBezTo>
                  <a:cubicBezTo>
                    <a:pt x="9794" y="0"/>
                    <a:pt x="9017" y="10"/>
                    <a:pt x="8529" y="17"/>
                  </a:cubicBezTo>
                  <a:cubicBezTo>
                    <a:pt x="8041" y="10"/>
                    <a:pt x="7193" y="0"/>
                    <a:pt x="6473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6"/>
            <p:cNvSpPr/>
            <p:nvPr/>
          </p:nvSpPr>
          <p:spPr>
            <a:xfrm>
              <a:off x="3792978" y="4183831"/>
              <a:ext cx="902439" cy="791709"/>
            </a:xfrm>
            <a:custGeom>
              <a:avLst/>
              <a:gdLst/>
              <a:ahLst/>
              <a:cxnLst/>
              <a:rect l="l" t="t" r="r" b="b"/>
              <a:pathLst>
                <a:path w="23863" h="20935" extrusionOk="0">
                  <a:moveTo>
                    <a:pt x="9418" y="1"/>
                  </a:moveTo>
                  <a:cubicBezTo>
                    <a:pt x="5553" y="6104"/>
                    <a:pt x="0" y="20935"/>
                    <a:pt x="0" y="20935"/>
                  </a:cubicBezTo>
                  <a:lnTo>
                    <a:pt x="23019" y="20935"/>
                  </a:lnTo>
                  <a:cubicBezTo>
                    <a:pt x="23019" y="20935"/>
                    <a:pt x="23863" y="10661"/>
                    <a:pt x="14362" y="9185"/>
                  </a:cubicBezTo>
                  <a:cubicBezTo>
                    <a:pt x="10063" y="8529"/>
                    <a:pt x="9418" y="1"/>
                    <a:pt x="9418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6"/>
            <p:cNvSpPr/>
            <p:nvPr/>
          </p:nvSpPr>
          <p:spPr>
            <a:xfrm>
              <a:off x="3430573" y="4473134"/>
              <a:ext cx="881223" cy="515717"/>
            </a:xfrm>
            <a:custGeom>
              <a:avLst/>
              <a:gdLst/>
              <a:ahLst/>
              <a:cxnLst/>
              <a:rect l="l" t="t" r="r" b="b"/>
              <a:pathLst>
                <a:path w="23302" h="13637" extrusionOk="0">
                  <a:moveTo>
                    <a:pt x="11587" y="1"/>
                  </a:moveTo>
                  <a:lnTo>
                    <a:pt x="11587" y="12"/>
                  </a:lnTo>
                  <a:cubicBezTo>
                    <a:pt x="8201" y="59"/>
                    <a:pt x="6537" y="2261"/>
                    <a:pt x="5858" y="7779"/>
                  </a:cubicBezTo>
                  <a:cubicBezTo>
                    <a:pt x="5179" y="13366"/>
                    <a:pt x="1" y="13636"/>
                    <a:pt x="1" y="13636"/>
                  </a:cubicBezTo>
                  <a:lnTo>
                    <a:pt x="11657" y="13566"/>
                  </a:lnTo>
                  <a:lnTo>
                    <a:pt x="23301" y="13636"/>
                  </a:lnTo>
                  <a:cubicBezTo>
                    <a:pt x="23301" y="13636"/>
                    <a:pt x="18123" y="13366"/>
                    <a:pt x="17444" y="7779"/>
                  </a:cubicBezTo>
                  <a:cubicBezTo>
                    <a:pt x="16776" y="2261"/>
                    <a:pt x="15101" y="59"/>
                    <a:pt x="11715" y="12"/>
                  </a:cubicBezTo>
                  <a:lnTo>
                    <a:pt x="11715" y="1"/>
                  </a:lnTo>
                  <a:cubicBezTo>
                    <a:pt x="11692" y="1"/>
                    <a:pt x="11668" y="12"/>
                    <a:pt x="11657" y="12"/>
                  </a:cubicBezTo>
                  <a:cubicBezTo>
                    <a:pt x="11634" y="12"/>
                    <a:pt x="11610" y="1"/>
                    <a:pt x="11587" y="1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6"/>
            <p:cNvSpPr/>
            <p:nvPr/>
          </p:nvSpPr>
          <p:spPr>
            <a:xfrm>
              <a:off x="3789007" y="4591881"/>
              <a:ext cx="643692" cy="376587"/>
            </a:xfrm>
            <a:custGeom>
              <a:avLst/>
              <a:gdLst/>
              <a:ahLst/>
              <a:cxnLst/>
              <a:rect l="l" t="t" r="r" b="b"/>
              <a:pathLst>
                <a:path w="17021" h="9958" extrusionOk="0">
                  <a:moveTo>
                    <a:pt x="8458" y="0"/>
                  </a:moveTo>
                  <a:cubicBezTo>
                    <a:pt x="5986" y="47"/>
                    <a:pt x="4767" y="1651"/>
                    <a:pt x="4288" y="5670"/>
                  </a:cubicBezTo>
                  <a:cubicBezTo>
                    <a:pt x="3783" y="9758"/>
                    <a:pt x="0" y="9957"/>
                    <a:pt x="0" y="9957"/>
                  </a:cubicBezTo>
                  <a:lnTo>
                    <a:pt x="8516" y="9898"/>
                  </a:lnTo>
                  <a:lnTo>
                    <a:pt x="17021" y="9957"/>
                  </a:lnTo>
                  <a:cubicBezTo>
                    <a:pt x="17021" y="9957"/>
                    <a:pt x="13237" y="9758"/>
                    <a:pt x="12733" y="5670"/>
                  </a:cubicBezTo>
                  <a:cubicBezTo>
                    <a:pt x="12253" y="1651"/>
                    <a:pt x="11035" y="47"/>
                    <a:pt x="8563" y="0"/>
                  </a:cubicBezTo>
                  <a:close/>
                </a:path>
              </a:pathLst>
            </a:custGeom>
            <a:solidFill>
              <a:srgbClr val="E6D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6"/>
            <p:cNvSpPr/>
            <p:nvPr/>
          </p:nvSpPr>
          <p:spPr>
            <a:xfrm>
              <a:off x="4494266" y="4377872"/>
              <a:ext cx="881602" cy="610980"/>
            </a:xfrm>
            <a:custGeom>
              <a:avLst/>
              <a:gdLst/>
              <a:ahLst/>
              <a:cxnLst/>
              <a:rect l="l" t="t" r="r" b="b"/>
              <a:pathLst>
                <a:path w="23312" h="16156" extrusionOk="0">
                  <a:moveTo>
                    <a:pt x="11585" y="1"/>
                  </a:moveTo>
                  <a:cubicBezTo>
                    <a:pt x="8200" y="60"/>
                    <a:pt x="5869" y="2871"/>
                    <a:pt x="5869" y="10298"/>
                  </a:cubicBezTo>
                  <a:cubicBezTo>
                    <a:pt x="5869" y="15921"/>
                    <a:pt x="0" y="16155"/>
                    <a:pt x="0" y="16155"/>
                  </a:cubicBezTo>
                  <a:lnTo>
                    <a:pt x="11656" y="16085"/>
                  </a:lnTo>
                  <a:lnTo>
                    <a:pt x="23312" y="16155"/>
                  </a:lnTo>
                  <a:cubicBezTo>
                    <a:pt x="23312" y="16155"/>
                    <a:pt x="17560" y="15921"/>
                    <a:pt x="17442" y="10298"/>
                  </a:cubicBezTo>
                  <a:cubicBezTo>
                    <a:pt x="17291" y="2356"/>
                    <a:pt x="15112" y="60"/>
                    <a:pt x="11726" y="1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6"/>
            <p:cNvSpPr/>
            <p:nvPr/>
          </p:nvSpPr>
          <p:spPr>
            <a:xfrm>
              <a:off x="4457469" y="4653902"/>
              <a:ext cx="537840" cy="314566"/>
            </a:xfrm>
            <a:custGeom>
              <a:avLst/>
              <a:gdLst/>
              <a:ahLst/>
              <a:cxnLst/>
              <a:rect l="l" t="t" r="r" b="b"/>
              <a:pathLst>
                <a:path w="14222" h="8318" extrusionOk="0">
                  <a:moveTo>
                    <a:pt x="7065" y="0"/>
                  </a:moveTo>
                  <a:cubicBezTo>
                    <a:pt x="5003" y="35"/>
                    <a:pt x="3983" y="1370"/>
                    <a:pt x="3574" y="4744"/>
                  </a:cubicBezTo>
                  <a:cubicBezTo>
                    <a:pt x="3163" y="8141"/>
                    <a:pt x="1" y="8317"/>
                    <a:pt x="1" y="8317"/>
                  </a:cubicBezTo>
                  <a:lnTo>
                    <a:pt x="7112" y="8271"/>
                  </a:lnTo>
                  <a:lnTo>
                    <a:pt x="14222" y="8317"/>
                  </a:lnTo>
                  <a:cubicBezTo>
                    <a:pt x="14222" y="8317"/>
                    <a:pt x="11059" y="8141"/>
                    <a:pt x="10637" y="4744"/>
                  </a:cubicBezTo>
                  <a:cubicBezTo>
                    <a:pt x="10228" y="1370"/>
                    <a:pt x="9220" y="35"/>
                    <a:pt x="7146" y="0"/>
                  </a:cubicBezTo>
                  <a:close/>
                </a:path>
              </a:pathLst>
            </a:custGeom>
            <a:solidFill>
              <a:srgbClr val="E6D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6"/>
            <p:cNvSpPr/>
            <p:nvPr/>
          </p:nvSpPr>
          <p:spPr>
            <a:xfrm>
              <a:off x="4590360" y="4084181"/>
              <a:ext cx="169271" cy="169687"/>
            </a:xfrm>
            <a:custGeom>
              <a:avLst/>
              <a:gdLst/>
              <a:ahLst/>
              <a:cxnLst/>
              <a:rect l="l" t="t" r="r" b="b"/>
              <a:pathLst>
                <a:path w="4476" h="4487" extrusionOk="0">
                  <a:moveTo>
                    <a:pt x="2239" y="1"/>
                  </a:moveTo>
                  <a:cubicBezTo>
                    <a:pt x="997" y="1"/>
                    <a:pt x="1" y="1008"/>
                    <a:pt x="1" y="2250"/>
                  </a:cubicBezTo>
                  <a:cubicBezTo>
                    <a:pt x="1" y="3479"/>
                    <a:pt x="997" y="4487"/>
                    <a:pt x="2239" y="4487"/>
                  </a:cubicBezTo>
                  <a:cubicBezTo>
                    <a:pt x="3481" y="4487"/>
                    <a:pt x="4476" y="3479"/>
                    <a:pt x="4476" y="2250"/>
                  </a:cubicBezTo>
                  <a:cubicBezTo>
                    <a:pt x="4476" y="1008"/>
                    <a:pt x="3481" y="1"/>
                    <a:pt x="2239" y="1"/>
                  </a:cubicBezTo>
                  <a:close/>
                </a:path>
              </a:pathLst>
            </a:custGeom>
            <a:solidFill>
              <a:srgbClr val="FAB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6"/>
            <p:cNvSpPr/>
            <p:nvPr/>
          </p:nvSpPr>
          <p:spPr>
            <a:xfrm>
              <a:off x="5060432" y="4598197"/>
              <a:ext cx="120524" cy="48633"/>
            </a:xfrm>
            <a:custGeom>
              <a:avLst/>
              <a:gdLst/>
              <a:ahLst/>
              <a:cxnLst/>
              <a:rect l="l" t="t" r="r" b="b"/>
              <a:pathLst>
                <a:path w="3187" h="1286" extrusionOk="0">
                  <a:moveTo>
                    <a:pt x="1536" y="0"/>
                  </a:moveTo>
                  <a:cubicBezTo>
                    <a:pt x="1101" y="0"/>
                    <a:pt x="667" y="167"/>
                    <a:pt x="339" y="500"/>
                  </a:cubicBezTo>
                  <a:cubicBezTo>
                    <a:pt x="199" y="641"/>
                    <a:pt x="82" y="794"/>
                    <a:pt x="0" y="969"/>
                  </a:cubicBezTo>
                  <a:lnTo>
                    <a:pt x="410" y="1028"/>
                  </a:lnTo>
                  <a:lnTo>
                    <a:pt x="714" y="758"/>
                  </a:lnTo>
                  <a:lnTo>
                    <a:pt x="691" y="1005"/>
                  </a:lnTo>
                  <a:lnTo>
                    <a:pt x="3104" y="1286"/>
                  </a:lnTo>
                  <a:lnTo>
                    <a:pt x="3187" y="1274"/>
                  </a:lnTo>
                  <a:cubicBezTo>
                    <a:pt x="3104" y="992"/>
                    <a:pt x="2963" y="724"/>
                    <a:pt x="2741" y="500"/>
                  </a:cubicBezTo>
                  <a:cubicBezTo>
                    <a:pt x="2407" y="167"/>
                    <a:pt x="1971" y="0"/>
                    <a:pt x="1536" y="0"/>
                  </a:cubicBezTo>
                  <a:close/>
                </a:path>
              </a:pathLst>
            </a:custGeom>
            <a:solidFill>
              <a:srgbClr val="E6D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6"/>
            <p:cNvSpPr/>
            <p:nvPr/>
          </p:nvSpPr>
          <p:spPr>
            <a:xfrm>
              <a:off x="5086526" y="4638813"/>
              <a:ext cx="96624" cy="85997"/>
            </a:xfrm>
            <a:custGeom>
              <a:avLst/>
              <a:gdLst/>
              <a:ahLst/>
              <a:cxnLst/>
              <a:rect l="l" t="t" r="r" b="b"/>
              <a:pathLst>
                <a:path w="2555" h="2274" extrusionOk="0">
                  <a:moveTo>
                    <a:pt x="1700" y="1"/>
                  </a:moveTo>
                  <a:cubicBezTo>
                    <a:pt x="763" y="1"/>
                    <a:pt x="1" y="762"/>
                    <a:pt x="1" y="1711"/>
                  </a:cubicBezTo>
                  <a:cubicBezTo>
                    <a:pt x="1" y="1899"/>
                    <a:pt x="37" y="2097"/>
                    <a:pt x="95" y="2274"/>
                  </a:cubicBezTo>
                  <a:lnTo>
                    <a:pt x="2555" y="235"/>
                  </a:lnTo>
                  <a:cubicBezTo>
                    <a:pt x="2309" y="95"/>
                    <a:pt x="2016" y="1"/>
                    <a:pt x="1700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6"/>
            <p:cNvSpPr/>
            <p:nvPr/>
          </p:nvSpPr>
          <p:spPr>
            <a:xfrm>
              <a:off x="5063079" y="4701741"/>
              <a:ext cx="49201" cy="55856"/>
            </a:xfrm>
            <a:custGeom>
              <a:avLst/>
              <a:gdLst/>
              <a:ahLst/>
              <a:cxnLst/>
              <a:rect l="l" t="t" r="r" b="b"/>
              <a:pathLst>
                <a:path w="1301" h="1477" extrusionOk="0">
                  <a:moveTo>
                    <a:pt x="329" y="0"/>
                  </a:moveTo>
                  <a:cubicBezTo>
                    <a:pt x="211" y="0"/>
                    <a:pt x="105" y="24"/>
                    <a:pt x="1" y="58"/>
                  </a:cubicBezTo>
                  <a:lnTo>
                    <a:pt x="1160" y="1476"/>
                  </a:lnTo>
                  <a:cubicBezTo>
                    <a:pt x="1253" y="1324"/>
                    <a:pt x="1300" y="1160"/>
                    <a:pt x="1300" y="972"/>
                  </a:cubicBezTo>
                  <a:cubicBezTo>
                    <a:pt x="1300" y="446"/>
                    <a:pt x="867" y="0"/>
                    <a:pt x="329" y="0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6"/>
            <p:cNvSpPr/>
            <p:nvPr/>
          </p:nvSpPr>
          <p:spPr>
            <a:xfrm>
              <a:off x="5099421" y="4701741"/>
              <a:ext cx="49163" cy="55403"/>
            </a:xfrm>
            <a:custGeom>
              <a:avLst/>
              <a:gdLst/>
              <a:ahLst/>
              <a:cxnLst/>
              <a:rect l="l" t="t" r="r" b="b"/>
              <a:pathLst>
                <a:path w="1300" h="1465" extrusionOk="0">
                  <a:moveTo>
                    <a:pt x="972" y="0"/>
                  </a:moveTo>
                  <a:cubicBezTo>
                    <a:pt x="433" y="0"/>
                    <a:pt x="0" y="433"/>
                    <a:pt x="0" y="972"/>
                  </a:cubicBezTo>
                  <a:cubicBezTo>
                    <a:pt x="0" y="1148"/>
                    <a:pt x="47" y="1324"/>
                    <a:pt x="128" y="1464"/>
                  </a:cubicBezTo>
                  <a:lnTo>
                    <a:pt x="1300" y="58"/>
                  </a:lnTo>
                  <a:cubicBezTo>
                    <a:pt x="1195" y="24"/>
                    <a:pt x="1089" y="0"/>
                    <a:pt x="972" y="0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6"/>
            <p:cNvSpPr/>
            <p:nvPr/>
          </p:nvSpPr>
          <p:spPr>
            <a:xfrm>
              <a:off x="5097644" y="4754421"/>
              <a:ext cx="18190" cy="217602"/>
            </a:xfrm>
            <a:custGeom>
              <a:avLst/>
              <a:gdLst/>
              <a:ahLst/>
              <a:cxnLst/>
              <a:rect l="l" t="t" r="r" b="b"/>
              <a:pathLst>
                <a:path w="481" h="5754" extrusionOk="0">
                  <a:moveTo>
                    <a:pt x="246" y="1"/>
                  </a:moveTo>
                  <a:cubicBezTo>
                    <a:pt x="175" y="1"/>
                    <a:pt x="117" y="60"/>
                    <a:pt x="117" y="130"/>
                  </a:cubicBezTo>
                  <a:lnTo>
                    <a:pt x="0" y="5753"/>
                  </a:lnTo>
                  <a:lnTo>
                    <a:pt x="480" y="5753"/>
                  </a:lnTo>
                  <a:lnTo>
                    <a:pt x="375" y="130"/>
                  </a:lnTo>
                  <a:cubicBezTo>
                    <a:pt x="375" y="60"/>
                    <a:pt x="316" y="1"/>
                    <a:pt x="246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6"/>
            <p:cNvSpPr/>
            <p:nvPr/>
          </p:nvSpPr>
          <p:spPr>
            <a:xfrm>
              <a:off x="5098930" y="4773519"/>
              <a:ext cx="15581" cy="6240"/>
            </a:xfrm>
            <a:custGeom>
              <a:avLst/>
              <a:gdLst/>
              <a:ahLst/>
              <a:cxnLst/>
              <a:rect l="l" t="t" r="r" b="b"/>
              <a:pathLst>
                <a:path w="412" h="165" extrusionOk="0">
                  <a:moveTo>
                    <a:pt x="83" y="0"/>
                  </a:moveTo>
                  <a:cubicBezTo>
                    <a:pt x="37" y="0"/>
                    <a:pt x="1" y="47"/>
                    <a:pt x="1" y="82"/>
                  </a:cubicBezTo>
                  <a:cubicBezTo>
                    <a:pt x="1" y="128"/>
                    <a:pt x="37" y="164"/>
                    <a:pt x="83" y="164"/>
                  </a:cubicBezTo>
                  <a:lnTo>
                    <a:pt x="329" y="164"/>
                  </a:lnTo>
                  <a:cubicBezTo>
                    <a:pt x="376" y="164"/>
                    <a:pt x="411" y="128"/>
                    <a:pt x="411" y="82"/>
                  </a:cubicBezTo>
                  <a:cubicBezTo>
                    <a:pt x="411" y="47"/>
                    <a:pt x="376" y="0"/>
                    <a:pt x="329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6"/>
            <p:cNvSpPr/>
            <p:nvPr/>
          </p:nvSpPr>
          <p:spPr>
            <a:xfrm>
              <a:off x="5098930" y="4828430"/>
              <a:ext cx="15581" cy="6240"/>
            </a:xfrm>
            <a:custGeom>
              <a:avLst/>
              <a:gdLst/>
              <a:ahLst/>
              <a:cxnLst/>
              <a:rect l="l" t="t" r="r" b="b"/>
              <a:pathLst>
                <a:path w="412" h="165" extrusionOk="0">
                  <a:moveTo>
                    <a:pt x="83" y="1"/>
                  </a:moveTo>
                  <a:cubicBezTo>
                    <a:pt x="37" y="1"/>
                    <a:pt x="1" y="48"/>
                    <a:pt x="1" y="82"/>
                  </a:cubicBezTo>
                  <a:cubicBezTo>
                    <a:pt x="1" y="129"/>
                    <a:pt x="37" y="165"/>
                    <a:pt x="83" y="165"/>
                  </a:cubicBezTo>
                  <a:lnTo>
                    <a:pt x="329" y="165"/>
                  </a:lnTo>
                  <a:cubicBezTo>
                    <a:pt x="376" y="165"/>
                    <a:pt x="411" y="129"/>
                    <a:pt x="411" y="82"/>
                  </a:cubicBezTo>
                  <a:cubicBezTo>
                    <a:pt x="411" y="48"/>
                    <a:pt x="376" y="1"/>
                    <a:pt x="329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6"/>
            <p:cNvSpPr/>
            <p:nvPr/>
          </p:nvSpPr>
          <p:spPr>
            <a:xfrm>
              <a:off x="5095867" y="4883379"/>
              <a:ext cx="21707" cy="6240"/>
            </a:xfrm>
            <a:custGeom>
              <a:avLst/>
              <a:gdLst/>
              <a:ahLst/>
              <a:cxnLst/>
              <a:rect l="l" t="t" r="r" b="b"/>
              <a:pathLst>
                <a:path w="574" h="165" extrusionOk="0">
                  <a:moveTo>
                    <a:pt x="82" y="0"/>
                  </a:moveTo>
                  <a:cubicBezTo>
                    <a:pt x="35" y="0"/>
                    <a:pt x="0" y="47"/>
                    <a:pt x="0" y="82"/>
                  </a:cubicBezTo>
                  <a:cubicBezTo>
                    <a:pt x="0" y="129"/>
                    <a:pt x="35" y="164"/>
                    <a:pt x="82" y="164"/>
                  </a:cubicBezTo>
                  <a:lnTo>
                    <a:pt x="492" y="164"/>
                  </a:lnTo>
                  <a:cubicBezTo>
                    <a:pt x="527" y="164"/>
                    <a:pt x="574" y="129"/>
                    <a:pt x="574" y="82"/>
                  </a:cubicBezTo>
                  <a:cubicBezTo>
                    <a:pt x="574" y="47"/>
                    <a:pt x="527" y="0"/>
                    <a:pt x="492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6"/>
            <p:cNvSpPr/>
            <p:nvPr/>
          </p:nvSpPr>
          <p:spPr>
            <a:xfrm>
              <a:off x="5095867" y="4938290"/>
              <a:ext cx="21707" cy="6240"/>
            </a:xfrm>
            <a:custGeom>
              <a:avLst/>
              <a:gdLst/>
              <a:ahLst/>
              <a:cxnLst/>
              <a:rect l="l" t="t" r="r" b="b"/>
              <a:pathLst>
                <a:path w="574" h="165" extrusionOk="0">
                  <a:moveTo>
                    <a:pt x="82" y="1"/>
                  </a:moveTo>
                  <a:cubicBezTo>
                    <a:pt x="35" y="1"/>
                    <a:pt x="0" y="36"/>
                    <a:pt x="0" y="82"/>
                  </a:cubicBezTo>
                  <a:cubicBezTo>
                    <a:pt x="0" y="129"/>
                    <a:pt x="35" y="165"/>
                    <a:pt x="82" y="165"/>
                  </a:cubicBezTo>
                  <a:lnTo>
                    <a:pt x="492" y="165"/>
                  </a:lnTo>
                  <a:cubicBezTo>
                    <a:pt x="527" y="165"/>
                    <a:pt x="574" y="129"/>
                    <a:pt x="574" y="82"/>
                  </a:cubicBezTo>
                  <a:cubicBezTo>
                    <a:pt x="574" y="36"/>
                    <a:pt x="527" y="1"/>
                    <a:pt x="492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6"/>
            <p:cNvSpPr/>
            <p:nvPr/>
          </p:nvSpPr>
          <p:spPr>
            <a:xfrm>
              <a:off x="5025413" y="4724091"/>
              <a:ext cx="79757" cy="32145"/>
            </a:xfrm>
            <a:custGeom>
              <a:avLst/>
              <a:gdLst/>
              <a:ahLst/>
              <a:cxnLst/>
              <a:rect l="l" t="t" r="r" b="b"/>
              <a:pathLst>
                <a:path w="2109" h="850" extrusionOk="0">
                  <a:moveTo>
                    <a:pt x="1024" y="0"/>
                  </a:moveTo>
                  <a:cubicBezTo>
                    <a:pt x="736" y="0"/>
                    <a:pt x="446" y="112"/>
                    <a:pt x="223" y="334"/>
                  </a:cubicBezTo>
                  <a:cubicBezTo>
                    <a:pt x="130" y="428"/>
                    <a:pt x="59" y="534"/>
                    <a:pt x="0" y="639"/>
                  </a:cubicBezTo>
                  <a:lnTo>
                    <a:pt x="270" y="686"/>
                  </a:lnTo>
                  <a:lnTo>
                    <a:pt x="469" y="498"/>
                  </a:lnTo>
                  <a:lnTo>
                    <a:pt x="458" y="675"/>
                  </a:lnTo>
                  <a:lnTo>
                    <a:pt x="2062" y="850"/>
                  </a:lnTo>
                  <a:lnTo>
                    <a:pt x="2109" y="839"/>
                  </a:lnTo>
                  <a:cubicBezTo>
                    <a:pt x="2062" y="651"/>
                    <a:pt x="1968" y="475"/>
                    <a:pt x="1817" y="334"/>
                  </a:cubicBezTo>
                  <a:cubicBezTo>
                    <a:pt x="1600" y="112"/>
                    <a:pt x="1313" y="0"/>
                    <a:pt x="1024" y="0"/>
                  </a:cubicBezTo>
                  <a:close/>
                </a:path>
              </a:pathLst>
            </a:custGeom>
            <a:solidFill>
              <a:srgbClr val="E6D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6"/>
            <p:cNvSpPr/>
            <p:nvPr/>
          </p:nvSpPr>
          <p:spPr>
            <a:xfrm>
              <a:off x="5042695" y="4751358"/>
              <a:ext cx="64252" cy="56726"/>
            </a:xfrm>
            <a:custGeom>
              <a:avLst/>
              <a:gdLst/>
              <a:ahLst/>
              <a:cxnLst/>
              <a:rect l="l" t="t" r="r" b="b"/>
              <a:pathLst>
                <a:path w="1699" h="1500" extrusionOk="0">
                  <a:moveTo>
                    <a:pt x="1125" y="0"/>
                  </a:moveTo>
                  <a:cubicBezTo>
                    <a:pt x="504" y="0"/>
                    <a:pt x="1" y="504"/>
                    <a:pt x="1" y="1125"/>
                  </a:cubicBezTo>
                  <a:cubicBezTo>
                    <a:pt x="1" y="1253"/>
                    <a:pt x="24" y="1383"/>
                    <a:pt x="71" y="1500"/>
                  </a:cubicBezTo>
                  <a:lnTo>
                    <a:pt x="1699" y="152"/>
                  </a:lnTo>
                  <a:cubicBezTo>
                    <a:pt x="1535" y="47"/>
                    <a:pt x="1336" y="0"/>
                    <a:pt x="1125" y="0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6"/>
            <p:cNvSpPr/>
            <p:nvPr/>
          </p:nvSpPr>
          <p:spPr>
            <a:xfrm>
              <a:off x="5106040" y="4723978"/>
              <a:ext cx="79757" cy="32258"/>
            </a:xfrm>
            <a:custGeom>
              <a:avLst/>
              <a:gdLst/>
              <a:ahLst/>
              <a:cxnLst/>
              <a:rect l="l" t="t" r="r" b="b"/>
              <a:pathLst>
                <a:path w="2109" h="853" extrusionOk="0">
                  <a:moveTo>
                    <a:pt x="1097" y="1"/>
                  </a:moveTo>
                  <a:cubicBezTo>
                    <a:pt x="809" y="1"/>
                    <a:pt x="522" y="109"/>
                    <a:pt x="305" y="326"/>
                  </a:cubicBezTo>
                  <a:cubicBezTo>
                    <a:pt x="153" y="478"/>
                    <a:pt x="59" y="654"/>
                    <a:pt x="0" y="842"/>
                  </a:cubicBezTo>
                  <a:lnTo>
                    <a:pt x="59" y="853"/>
                  </a:lnTo>
                  <a:lnTo>
                    <a:pt x="1664" y="665"/>
                  </a:lnTo>
                  <a:lnTo>
                    <a:pt x="1640" y="501"/>
                  </a:lnTo>
                  <a:lnTo>
                    <a:pt x="1851" y="678"/>
                  </a:lnTo>
                  <a:lnTo>
                    <a:pt x="2109" y="642"/>
                  </a:lnTo>
                  <a:cubicBezTo>
                    <a:pt x="2062" y="525"/>
                    <a:pt x="1992" y="420"/>
                    <a:pt x="1898" y="326"/>
                  </a:cubicBezTo>
                  <a:cubicBezTo>
                    <a:pt x="1675" y="109"/>
                    <a:pt x="1386" y="1"/>
                    <a:pt x="1097" y="1"/>
                  </a:cubicBezTo>
                  <a:close/>
                </a:path>
              </a:pathLst>
            </a:custGeom>
            <a:solidFill>
              <a:srgbClr val="FAB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6"/>
            <p:cNvSpPr/>
            <p:nvPr/>
          </p:nvSpPr>
          <p:spPr>
            <a:xfrm>
              <a:off x="5104716" y="4750904"/>
              <a:ext cx="64252" cy="56726"/>
            </a:xfrm>
            <a:custGeom>
              <a:avLst/>
              <a:gdLst/>
              <a:ahLst/>
              <a:cxnLst/>
              <a:rect l="l" t="t" r="r" b="b"/>
              <a:pathLst>
                <a:path w="1699" h="1500" extrusionOk="0">
                  <a:moveTo>
                    <a:pt x="563" y="0"/>
                  </a:moveTo>
                  <a:cubicBezTo>
                    <a:pt x="363" y="0"/>
                    <a:pt x="165" y="59"/>
                    <a:pt x="1" y="153"/>
                  </a:cubicBezTo>
                  <a:lnTo>
                    <a:pt x="1628" y="1500"/>
                  </a:lnTo>
                  <a:cubicBezTo>
                    <a:pt x="1675" y="1382"/>
                    <a:pt x="1699" y="1265"/>
                    <a:pt x="1699" y="1125"/>
                  </a:cubicBezTo>
                  <a:cubicBezTo>
                    <a:pt x="1699" y="504"/>
                    <a:pt x="1196" y="0"/>
                    <a:pt x="563" y="0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6"/>
            <p:cNvSpPr/>
            <p:nvPr/>
          </p:nvSpPr>
          <p:spPr>
            <a:xfrm>
              <a:off x="3914826" y="4672508"/>
              <a:ext cx="54495" cy="61605"/>
            </a:xfrm>
            <a:custGeom>
              <a:avLst/>
              <a:gdLst/>
              <a:ahLst/>
              <a:cxnLst/>
              <a:rect l="l" t="t" r="r" b="b"/>
              <a:pathLst>
                <a:path w="1441" h="1629" extrusionOk="0">
                  <a:moveTo>
                    <a:pt x="363" y="0"/>
                  </a:moveTo>
                  <a:cubicBezTo>
                    <a:pt x="234" y="0"/>
                    <a:pt x="117" y="24"/>
                    <a:pt x="0" y="71"/>
                  </a:cubicBezTo>
                  <a:lnTo>
                    <a:pt x="1289" y="1628"/>
                  </a:lnTo>
                  <a:cubicBezTo>
                    <a:pt x="1382" y="1476"/>
                    <a:pt x="1440" y="1289"/>
                    <a:pt x="1440" y="1089"/>
                  </a:cubicBezTo>
                  <a:cubicBezTo>
                    <a:pt x="1440" y="492"/>
                    <a:pt x="961" y="0"/>
                    <a:pt x="363" y="0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6"/>
            <p:cNvSpPr/>
            <p:nvPr/>
          </p:nvSpPr>
          <p:spPr>
            <a:xfrm>
              <a:off x="3955102" y="4672508"/>
              <a:ext cx="54079" cy="61605"/>
            </a:xfrm>
            <a:custGeom>
              <a:avLst/>
              <a:gdLst/>
              <a:ahLst/>
              <a:cxnLst/>
              <a:rect l="l" t="t" r="r" b="b"/>
              <a:pathLst>
                <a:path w="1430" h="1629" extrusionOk="0">
                  <a:moveTo>
                    <a:pt x="1078" y="0"/>
                  </a:moveTo>
                  <a:cubicBezTo>
                    <a:pt x="481" y="0"/>
                    <a:pt x="1" y="480"/>
                    <a:pt x="1" y="1078"/>
                  </a:cubicBezTo>
                  <a:cubicBezTo>
                    <a:pt x="1" y="1277"/>
                    <a:pt x="47" y="1464"/>
                    <a:pt x="141" y="1628"/>
                  </a:cubicBezTo>
                  <a:lnTo>
                    <a:pt x="1430" y="58"/>
                  </a:lnTo>
                  <a:cubicBezTo>
                    <a:pt x="1325" y="24"/>
                    <a:pt x="1208" y="0"/>
                    <a:pt x="1078" y="0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6"/>
            <p:cNvSpPr/>
            <p:nvPr/>
          </p:nvSpPr>
          <p:spPr>
            <a:xfrm>
              <a:off x="3952908" y="4730974"/>
              <a:ext cx="20421" cy="241049"/>
            </a:xfrm>
            <a:custGeom>
              <a:avLst/>
              <a:gdLst/>
              <a:ahLst/>
              <a:cxnLst/>
              <a:rect l="l" t="t" r="r" b="b"/>
              <a:pathLst>
                <a:path w="540" h="6374" extrusionOk="0">
                  <a:moveTo>
                    <a:pt x="282" y="1"/>
                  </a:moveTo>
                  <a:cubicBezTo>
                    <a:pt x="199" y="1"/>
                    <a:pt x="141" y="71"/>
                    <a:pt x="141" y="141"/>
                  </a:cubicBezTo>
                  <a:lnTo>
                    <a:pt x="0" y="6373"/>
                  </a:lnTo>
                  <a:lnTo>
                    <a:pt x="539" y="6373"/>
                  </a:lnTo>
                  <a:lnTo>
                    <a:pt x="410" y="141"/>
                  </a:lnTo>
                  <a:cubicBezTo>
                    <a:pt x="410" y="71"/>
                    <a:pt x="352" y="1"/>
                    <a:pt x="282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6"/>
            <p:cNvSpPr/>
            <p:nvPr/>
          </p:nvSpPr>
          <p:spPr>
            <a:xfrm>
              <a:off x="3954686" y="4752228"/>
              <a:ext cx="16867" cy="7148"/>
            </a:xfrm>
            <a:custGeom>
              <a:avLst/>
              <a:gdLst/>
              <a:ahLst/>
              <a:cxnLst/>
              <a:rect l="l" t="t" r="r" b="b"/>
              <a:pathLst>
                <a:path w="446" h="189" extrusionOk="0">
                  <a:moveTo>
                    <a:pt x="82" y="1"/>
                  </a:moveTo>
                  <a:cubicBezTo>
                    <a:pt x="35" y="1"/>
                    <a:pt x="0" y="48"/>
                    <a:pt x="0" y="95"/>
                  </a:cubicBezTo>
                  <a:cubicBezTo>
                    <a:pt x="0" y="141"/>
                    <a:pt x="35" y="188"/>
                    <a:pt x="82" y="188"/>
                  </a:cubicBezTo>
                  <a:lnTo>
                    <a:pt x="363" y="188"/>
                  </a:lnTo>
                  <a:cubicBezTo>
                    <a:pt x="410" y="188"/>
                    <a:pt x="445" y="141"/>
                    <a:pt x="445" y="95"/>
                  </a:cubicBezTo>
                  <a:cubicBezTo>
                    <a:pt x="445" y="48"/>
                    <a:pt x="410" y="1"/>
                    <a:pt x="363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6"/>
            <p:cNvSpPr/>
            <p:nvPr/>
          </p:nvSpPr>
          <p:spPr>
            <a:xfrm>
              <a:off x="3954686" y="4812925"/>
              <a:ext cx="16867" cy="7110"/>
            </a:xfrm>
            <a:custGeom>
              <a:avLst/>
              <a:gdLst/>
              <a:ahLst/>
              <a:cxnLst/>
              <a:rect l="l" t="t" r="r" b="b"/>
              <a:pathLst>
                <a:path w="446" h="188" extrusionOk="0">
                  <a:moveTo>
                    <a:pt x="82" y="0"/>
                  </a:moveTo>
                  <a:cubicBezTo>
                    <a:pt x="35" y="0"/>
                    <a:pt x="0" y="47"/>
                    <a:pt x="0" y="94"/>
                  </a:cubicBezTo>
                  <a:cubicBezTo>
                    <a:pt x="0" y="141"/>
                    <a:pt x="35" y="188"/>
                    <a:pt x="82" y="188"/>
                  </a:cubicBezTo>
                  <a:lnTo>
                    <a:pt x="363" y="188"/>
                  </a:lnTo>
                  <a:cubicBezTo>
                    <a:pt x="410" y="188"/>
                    <a:pt x="445" y="141"/>
                    <a:pt x="445" y="94"/>
                  </a:cubicBezTo>
                  <a:cubicBezTo>
                    <a:pt x="445" y="47"/>
                    <a:pt x="410" y="0"/>
                    <a:pt x="363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6"/>
            <p:cNvSpPr/>
            <p:nvPr/>
          </p:nvSpPr>
          <p:spPr>
            <a:xfrm>
              <a:off x="3951131" y="4874038"/>
              <a:ext cx="23976" cy="6694"/>
            </a:xfrm>
            <a:custGeom>
              <a:avLst/>
              <a:gdLst/>
              <a:ahLst/>
              <a:cxnLst/>
              <a:rect l="l" t="t" r="r" b="b"/>
              <a:pathLst>
                <a:path w="634" h="177" extrusionOk="0">
                  <a:moveTo>
                    <a:pt x="94" y="1"/>
                  </a:moveTo>
                  <a:cubicBezTo>
                    <a:pt x="47" y="1"/>
                    <a:pt x="1" y="36"/>
                    <a:pt x="1" y="95"/>
                  </a:cubicBezTo>
                  <a:cubicBezTo>
                    <a:pt x="1" y="141"/>
                    <a:pt x="47" y="177"/>
                    <a:pt x="94" y="177"/>
                  </a:cubicBezTo>
                  <a:lnTo>
                    <a:pt x="539" y="177"/>
                  </a:lnTo>
                  <a:cubicBezTo>
                    <a:pt x="586" y="177"/>
                    <a:pt x="633" y="141"/>
                    <a:pt x="633" y="95"/>
                  </a:cubicBezTo>
                  <a:cubicBezTo>
                    <a:pt x="633" y="36"/>
                    <a:pt x="586" y="1"/>
                    <a:pt x="539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6"/>
            <p:cNvSpPr/>
            <p:nvPr/>
          </p:nvSpPr>
          <p:spPr>
            <a:xfrm>
              <a:off x="3951131" y="4934773"/>
              <a:ext cx="23976" cy="7110"/>
            </a:xfrm>
            <a:custGeom>
              <a:avLst/>
              <a:gdLst/>
              <a:ahLst/>
              <a:cxnLst/>
              <a:rect l="l" t="t" r="r" b="b"/>
              <a:pathLst>
                <a:path w="634" h="188" extrusionOk="0">
                  <a:moveTo>
                    <a:pt x="94" y="0"/>
                  </a:moveTo>
                  <a:cubicBezTo>
                    <a:pt x="47" y="0"/>
                    <a:pt x="1" y="47"/>
                    <a:pt x="1" y="94"/>
                  </a:cubicBezTo>
                  <a:cubicBezTo>
                    <a:pt x="1" y="141"/>
                    <a:pt x="47" y="188"/>
                    <a:pt x="94" y="188"/>
                  </a:cubicBezTo>
                  <a:lnTo>
                    <a:pt x="539" y="188"/>
                  </a:lnTo>
                  <a:cubicBezTo>
                    <a:pt x="586" y="188"/>
                    <a:pt x="633" y="141"/>
                    <a:pt x="633" y="94"/>
                  </a:cubicBezTo>
                  <a:cubicBezTo>
                    <a:pt x="633" y="47"/>
                    <a:pt x="586" y="0"/>
                    <a:pt x="539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6"/>
            <p:cNvSpPr/>
            <p:nvPr/>
          </p:nvSpPr>
          <p:spPr>
            <a:xfrm>
              <a:off x="3873151" y="4697052"/>
              <a:ext cx="88644" cy="36154"/>
            </a:xfrm>
            <a:custGeom>
              <a:avLst/>
              <a:gdLst/>
              <a:ahLst/>
              <a:cxnLst/>
              <a:rect l="l" t="t" r="r" b="b"/>
              <a:pathLst>
                <a:path w="2344" h="956" extrusionOk="0">
                  <a:moveTo>
                    <a:pt x="1131" y="1"/>
                  </a:moveTo>
                  <a:cubicBezTo>
                    <a:pt x="812" y="1"/>
                    <a:pt x="492" y="124"/>
                    <a:pt x="246" y="370"/>
                  </a:cubicBezTo>
                  <a:cubicBezTo>
                    <a:pt x="141" y="476"/>
                    <a:pt x="59" y="593"/>
                    <a:pt x="1" y="721"/>
                  </a:cubicBezTo>
                  <a:lnTo>
                    <a:pt x="305" y="768"/>
                  </a:lnTo>
                  <a:lnTo>
                    <a:pt x="528" y="557"/>
                  </a:lnTo>
                  <a:lnTo>
                    <a:pt x="528" y="557"/>
                  </a:lnTo>
                  <a:lnTo>
                    <a:pt x="504" y="745"/>
                  </a:lnTo>
                  <a:lnTo>
                    <a:pt x="2285" y="956"/>
                  </a:lnTo>
                  <a:lnTo>
                    <a:pt x="2344" y="944"/>
                  </a:lnTo>
                  <a:cubicBezTo>
                    <a:pt x="2285" y="734"/>
                    <a:pt x="2180" y="534"/>
                    <a:pt x="2016" y="370"/>
                  </a:cubicBezTo>
                  <a:cubicBezTo>
                    <a:pt x="1770" y="124"/>
                    <a:pt x="1450" y="1"/>
                    <a:pt x="1131" y="1"/>
                  </a:cubicBezTo>
                  <a:close/>
                </a:path>
              </a:pathLst>
            </a:custGeom>
            <a:solidFill>
              <a:srgbClr val="E6D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6"/>
            <p:cNvSpPr/>
            <p:nvPr/>
          </p:nvSpPr>
          <p:spPr>
            <a:xfrm>
              <a:off x="3892211" y="4727419"/>
              <a:ext cx="71362" cy="62966"/>
            </a:xfrm>
            <a:custGeom>
              <a:avLst/>
              <a:gdLst/>
              <a:ahLst/>
              <a:cxnLst/>
              <a:rect l="l" t="t" r="r" b="b"/>
              <a:pathLst>
                <a:path w="1887" h="1665" extrusionOk="0">
                  <a:moveTo>
                    <a:pt x="1254" y="1"/>
                  </a:moveTo>
                  <a:cubicBezTo>
                    <a:pt x="562" y="1"/>
                    <a:pt x="0" y="551"/>
                    <a:pt x="0" y="1243"/>
                  </a:cubicBezTo>
                  <a:cubicBezTo>
                    <a:pt x="0" y="1394"/>
                    <a:pt x="24" y="1535"/>
                    <a:pt x="70" y="1664"/>
                  </a:cubicBezTo>
                  <a:lnTo>
                    <a:pt x="1887" y="165"/>
                  </a:lnTo>
                  <a:cubicBezTo>
                    <a:pt x="1699" y="59"/>
                    <a:pt x="1476" y="1"/>
                    <a:pt x="1254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6"/>
            <p:cNvSpPr/>
            <p:nvPr/>
          </p:nvSpPr>
          <p:spPr>
            <a:xfrm>
              <a:off x="3962665" y="4697052"/>
              <a:ext cx="88153" cy="35738"/>
            </a:xfrm>
            <a:custGeom>
              <a:avLst/>
              <a:gdLst/>
              <a:ahLst/>
              <a:cxnLst/>
              <a:rect l="l" t="t" r="r" b="b"/>
              <a:pathLst>
                <a:path w="2331" h="945" extrusionOk="0">
                  <a:moveTo>
                    <a:pt x="1208" y="1"/>
                  </a:moveTo>
                  <a:cubicBezTo>
                    <a:pt x="887" y="1"/>
                    <a:pt x="568" y="124"/>
                    <a:pt x="328" y="370"/>
                  </a:cubicBezTo>
                  <a:cubicBezTo>
                    <a:pt x="164" y="534"/>
                    <a:pt x="58" y="721"/>
                    <a:pt x="0" y="932"/>
                  </a:cubicBezTo>
                  <a:lnTo>
                    <a:pt x="58" y="944"/>
                  </a:lnTo>
                  <a:lnTo>
                    <a:pt x="1839" y="745"/>
                  </a:lnTo>
                  <a:lnTo>
                    <a:pt x="1815" y="557"/>
                  </a:lnTo>
                  <a:lnTo>
                    <a:pt x="2038" y="757"/>
                  </a:lnTo>
                  <a:lnTo>
                    <a:pt x="2331" y="710"/>
                  </a:lnTo>
                  <a:cubicBezTo>
                    <a:pt x="2273" y="581"/>
                    <a:pt x="2190" y="464"/>
                    <a:pt x="2097" y="370"/>
                  </a:cubicBezTo>
                  <a:cubicBezTo>
                    <a:pt x="1851" y="124"/>
                    <a:pt x="1528" y="1"/>
                    <a:pt x="1208" y="1"/>
                  </a:cubicBezTo>
                  <a:close/>
                </a:path>
              </a:pathLst>
            </a:custGeom>
            <a:solidFill>
              <a:srgbClr val="FAB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6"/>
            <p:cNvSpPr/>
            <p:nvPr/>
          </p:nvSpPr>
          <p:spPr>
            <a:xfrm>
              <a:off x="3960888" y="4726966"/>
              <a:ext cx="71324" cy="62966"/>
            </a:xfrm>
            <a:custGeom>
              <a:avLst/>
              <a:gdLst/>
              <a:ahLst/>
              <a:cxnLst/>
              <a:rect l="l" t="t" r="r" b="b"/>
              <a:pathLst>
                <a:path w="1886" h="1665" extrusionOk="0">
                  <a:moveTo>
                    <a:pt x="633" y="1"/>
                  </a:moveTo>
                  <a:cubicBezTo>
                    <a:pt x="399" y="1"/>
                    <a:pt x="188" y="71"/>
                    <a:pt x="0" y="177"/>
                  </a:cubicBezTo>
                  <a:lnTo>
                    <a:pt x="1816" y="1664"/>
                  </a:lnTo>
                  <a:cubicBezTo>
                    <a:pt x="1851" y="1536"/>
                    <a:pt x="1886" y="1395"/>
                    <a:pt x="1886" y="1255"/>
                  </a:cubicBezTo>
                  <a:cubicBezTo>
                    <a:pt x="1886" y="563"/>
                    <a:pt x="1324" y="1"/>
                    <a:pt x="633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6"/>
            <p:cNvSpPr/>
            <p:nvPr/>
          </p:nvSpPr>
          <p:spPr>
            <a:xfrm>
              <a:off x="3874929" y="4773519"/>
              <a:ext cx="36380" cy="40767"/>
            </a:xfrm>
            <a:custGeom>
              <a:avLst/>
              <a:gdLst/>
              <a:ahLst/>
              <a:cxnLst/>
              <a:rect l="l" t="t" r="r" b="b"/>
              <a:pathLst>
                <a:path w="962" h="1078" extrusionOk="0">
                  <a:moveTo>
                    <a:pt x="246" y="0"/>
                  </a:moveTo>
                  <a:cubicBezTo>
                    <a:pt x="165" y="0"/>
                    <a:pt x="82" y="11"/>
                    <a:pt x="1" y="35"/>
                  </a:cubicBezTo>
                  <a:lnTo>
                    <a:pt x="855" y="1078"/>
                  </a:lnTo>
                  <a:cubicBezTo>
                    <a:pt x="926" y="972"/>
                    <a:pt x="961" y="844"/>
                    <a:pt x="961" y="714"/>
                  </a:cubicBezTo>
                  <a:cubicBezTo>
                    <a:pt x="961" y="316"/>
                    <a:pt x="645" y="0"/>
                    <a:pt x="246" y="0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6"/>
            <p:cNvSpPr/>
            <p:nvPr/>
          </p:nvSpPr>
          <p:spPr>
            <a:xfrm>
              <a:off x="3901930" y="4773519"/>
              <a:ext cx="35964" cy="40767"/>
            </a:xfrm>
            <a:custGeom>
              <a:avLst/>
              <a:gdLst/>
              <a:ahLst/>
              <a:cxnLst/>
              <a:rect l="l" t="t" r="r" b="b"/>
              <a:pathLst>
                <a:path w="951" h="1078" extrusionOk="0">
                  <a:moveTo>
                    <a:pt x="716" y="0"/>
                  </a:moveTo>
                  <a:cubicBezTo>
                    <a:pt x="318" y="0"/>
                    <a:pt x="1" y="316"/>
                    <a:pt x="1" y="714"/>
                  </a:cubicBezTo>
                  <a:cubicBezTo>
                    <a:pt x="1" y="844"/>
                    <a:pt x="36" y="972"/>
                    <a:pt x="95" y="1078"/>
                  </a:cubicBezTo>
                  <a:lnTo>
                    <a:pt x="950" y="35"/>
                  </a:lnTo>
                  <a:cubicBezTo>
                    <a:pt x="880" y="11"/>
                    <a:pt x="797" y="0"/>
                    <a:pt x="716" y="0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6"/>
            <p:cNvSpPr/>
            <p:nvPr/>
          </p:nvSpPr>
          <p:spPr>
            <a:xfrm>
              <a:off x="3900645" y="4812471"/>
              <a:ext cx="13312" cy="159552"/>
            </a:xfrm>
            <a:custGeom>
              <a:avLst/>
              <a:gdLst/>
              <a:ahLst/>
              <a:cxnLst/>
              <a:rect l="l" t="t" r="r" b="b"/>
              <a:pathLst>
                <a:path w="352" h="4219" extrusionOk="0">
                  <a:moveTo>
                    <a:pt x="175" y="1"/>
                  </a:moveTo>
                  <a:cubicBezTo>
                    <a:pt x="129" y="1"/>
                    <a:pt x="82" y="36"/>
                    <a:pt x="82" y="82"/>
                  </a:cubicBezTo>
                  <a:lnTo>
                    <a:pt x="0" y="4218"/>
                  </a:lnTo>
                  <a:lnTo>
                    <a:pt x="352" y="4218"/>
                  </a:lnTo>
                  <a:lnTo>
                    <a:pt x="269" y="82"/>
                  </a:lnTo>
                  <a:cubicBezTo>
                    <a:pt x="269" y="36"/>
                    <a:pt x="222" y="1"/>
                    <a:pt x="175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6"/>
            <p:cNvSpPr/>
            <p:nvPr/>
          </p:nvSpPr>
          <p:spPr>
            <a:xfrm>
              <a:off x="3901514" y="4826199"/>
              <a:ext cx="11081" cy="4462"/>
            </a:xfrm>
            <a:custGeom>
              <a:avLst/>
              <a:gdLst/>
              <a:ahLst/>
              <a:cxnLst/>
              <a:rect l="l" t="t" r="r" b="b"/>
              <a:pathLst>
                <a:path w="293" h="118" extrusionOk="0">
                  <a:moveTo>
                    <a:pt x="59" y="1"/>
                  </a:moveTo>
                  <a:cubicBezTo>
                    <a:pt x="24" y="1"/>
                    <a:pt x="1" y="24"/>
                    <a:pt x="1" y="60"/>
                  </a:cubicBezTo>
                  <a:cubicBezTo>
                    <a:pt x="1" y="94"/>
                    <a:pt x="24" y="118"/>
                    <a:pt x="59" y="118"/>
                  </a:cubicBezTo>
                  <a:lnTo>
                    <a:pt x="235" y="118"/>
                  </a:lnTo>
                  <a:cubicBezTo>
                    <a:pt x="270" y="118"/>
                    <a:pt x="293" y="94"/>
                    <a:pt x="293" y="60"/>
                  </a:cubicBezTo>
                  <a:cubicBezTo>
                    <a:pt x="293" y="24"/>
                    <a:pt x="270" y="1"/>
                    <a:pt x="235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6"/>
            <p:cNvSpPr/>
            <p:nvPr/>
          </p:nvSpPr>
          <p:spPr>
            <a:xfrm>
              <a:off x="3901514" y="4866550"/>
              <a:ext cx="11081" cy="4462"/>
            </a:xfrm>
            <a:custGeom>
              <a:avLst/>
              <a:gdLst/>
              <a:ahLst/>
              <a:cxnLst/>
              <a:rect l="l" t="t" r="r" b="b"/>
              <a:pathLst>
                <a:path w="293" h="118" extrusionOk="0">
                  <a:moveTo>
                    <a:pt x="59" y="0"/>
                  </a:moveTo>
                  <a:cubicBezTo>
                    <a:pt x="24" y="0"/>
                    <a:pt x="1" y="35"/>
                    <a:pt x="1" y="58"/>
                  </a:cubicBezTo>
                  <a:cubicBezTo>
                    <a:pt x="1" y="94"/>
                    <a:pt x="24" y="117"/>
                    <a:pt x="59" y="117"/>
                  </a:cubicBezTo>
                  <a:lnTo>
                    <a:pt x="235" y="117"/>
                  </a:lnTo>
                  <a:cubicBezTo>
                    <a:pt x="270" y="117"/>
                    <a:pt x="293" y="94"/>
                    <a:pt x="293" y="58"/>
                  </a:cubicBezTo>
                  <a:cubicBezTo>
                    <a:pt x="293" y="35"/>
                    <a:pt x="270" y="0"/>
                    <a:pt x="235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6"/>
            <p:cNvSpPr/>
            <p:nvPr/>
          </p:nvSpPr>
          <p:spPr>
            <a:xfrm>
              <a:off x="3899283" y="4906826"/>
              <a:ext cx="15581" cy="4916"/>
            </a:xfrm>
            <a:custGeom>
              <a:avLst/>
              <a:gdLst/>
              <a:ahLst/>
              <a:cxnLst/>
              <a:rect l="l" t="t" r="r" b="b"/>
              <a:pathLst>
                <a:path w="412" h="130" extrusionOk="0">
                  <a:moveTo>
                    <a:pt x="60" y="1"/>
                  </a:moveTo>
                  <a:cubicBezTo>
                    <a:pt x="24" y="1"/>
                    <a:pt x="1" y="36"/>
                    <a:pt x="1" y="60"/>
                  </a:cubicBezTo>
                  <a:cubicBezTo>
                    <a:pt x="1" y="94"/>
                    <a:pt x="24" y="130"/>
                    <a:pt x="60" y="130"/>
                  </a:cubicBezTo>
                  <a:lnTo>
                    <a:pt x="352" y="130"/>
                  </a:lnTo>
                  <a:cubicBezTo>
                    <a:pt x="388" y="130"/>
                    <a:pt x="411" y="94"/>
                    <a:pt x="411" y="60"/>
                  </a:cubicBezTo>
                  <a:cubicBezTo>
                    <a:pt x="411" y="36"/>
                    <a:pt x="388" y="1"/>
                    <a:pt x="352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6"/>
            <p:cNvSpPr/>
            <p:nvPr/>
          </p:nvSpPr>
          <p:spPr>
            <a:xfrm>
              <a:off x="3899283" y="4947177"/>
              <a:ext cx="15581" cy="4878"/>
            </a:xfrm>
            <a:custGeom>
              <a:avLst/>
              <a:gdLst/>
              <a:ahLst/>
              <a:cxnLst/>
              <a:rect l="l" t="t" r="r" b="b"/>
              <a:pathLst>
                <a:path w="412" h="129" extrusionOk="0">
                  <a:moveTo>
                    <a:pt x="60" y="0"/>
                  </a:moveTo>
                  <a:cubicBezTo>
                    <a:pt x="24" y="0"/>
                    <a:pt x="1" y="35"/>
                    <a:pt x="1" y="70"/>
                  </a:cubicBezTo>
                  <a:cubicBezTo>
                    <a:pt x="1" y="94"/>
                    <a:pt x="24" y="129"/>
                    <a:pt x="60" y="129"/>
                  </a:cubicBezTo>
                  <a:lnTo>
                    <a:pt x="352" y="129"/>
                  </a:lnTo>
                  <a:cubicBezTo>
                    <a:pt x="388" y="129"/>
                    <a:pt x="411" y="94"/>
                    <a:pt x="411" y="70"/>
                  </a:cubicBezTo>
                  <a:cubicBezTo>
                    <a:pt x="411" y="35"/>
                    <a:pt x="388" y="0"/>
                    <a:pt x="352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6"/>
            <p:cNvSpPr/>
            <p:nvPr/>
          </p:nvSpPr>
          <p:spPr>
            <a:xfrm>
              <a:off x="3847473" y="4789780"/>
              <a:ext cx="58504" cy="23636"/>
            </a:xfrm>
            <a:custGeom>
              <a:avLst/>
              <a:gdLst/>
              <a:ahLst/>
              <a:cxnLst/>
              <a:rect l="l" t="t" r="r" b="b"/>
              <a:pathLst>
                <a:path w="1547" h="625" extrusionOk="0">
                  <a:moveTo>
                    <a:pt x="750" y="0"/>
                  </a:moveTo>
                  <a:cubicBezTo>
                    <a:pt x="539" y="0"/>
                    <a:pt x="328" y="79"/>
                    <a:pt x="164" y="237"/>
                  </a:cubicBezTo>
                  <a:cubicBezTo>
                    <a:pt x="94" y="308"/>
                    <a:pt x="47" y="390"/>
                    <a:pt x="0" y="472"/>
                  </a:cubicBezTo>
                  <a:lnTo>
                    <a:pt x="199" y="507"/>
                  </a:lnTo>
                  <a:lnTo>
                    <a:pt x="352" y="367"/>
                  </a:lnTo>
                  <a:lnTo>
                    <a:pt x="340" y="495"/>
                  </a:lnTo>
                  <a:lnTo>
                    <a:pt x="1511" y="624"/>
                  </a:lnTo>
                  <a:lnTo>
                    <a:pt x="1547" y="624"/>
                  </a:lnTo>
                  <a:cubicBezTo>
                    <a:pt x="1511" y="484"/>
                    <a:pt x="1441" y="354"/>
                    <a:pt x="1336" y="237"/>
                  </a:cubicBezTo>
                  <a:cubicBezTo>
                    <a:pt x="1172" y="79"/>
                    <a:pt x="961" y="0"/>
                    <a:pt x="750" y="0"/>
                  </a:cubicBezTo>
                  <a:close/>
                </a:path>
              </a:pathLst>
            </a:custGeom>
            <a:solidFill>
              <a:srgbClr val="FAB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6"/>
            <p:cNvSpPr/>
            <p:nvPr/>
          </p:nvSpPr>
          <p:spPr>
            <a:xfrm>
              <a:off x="3860293" y="4809824"/>
              <a:ext cx="47007" cy="41675"/>
            </a:xfrm>
            <a:custGeom>
              <a:avLst/>
              <a:gdLst/>
              <a:ahLst/>
              <a:cxnLst/>
              <a:rect l="l" t="t" r="r" b="b"/>
              <a:pathLst>
                <a:path w="1243" h="1102" extrusionOk="0">
                  <a:moveTo>
                    <a:pt x="821" y="1"/>
                  </a:moveTo>
                  <a:cubicBezTo>
                    <a:pt x="364" y="1"/>
                    <a:pt x="1" y="363"/>
                    <a:pt x="1" y="821"/>
                  </a:cubicBezTo>
                  <a:cubicBezTo>
                    <a:pt x="1" y="926"/>
                    <a:pt x="13" y="1019"/>
                    <a:pt x="48" y="1102"/>
                  </a:cubicBezTo>
                  <a:lnTo>
                    <a:pt x="1242" y="106"/>
                  </a:lnTo>
                  <a:cubicBezTo>
                    <a:pt x="1125" y="35"/>
                    <a:pt x="973" y="1"/>
                    <a:pt x="821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6"/>
            <p:cNvSpPr/>
            <p:nvPr/>
          </p:nvSpPr>
          <p:spPr>
            <a:xfrm>
              <a:off x="3906847" y="4789780"/>
              <a:ext cx="58504" cy="23636"/>
            </a:xfrm>
            <a:custGeom>
              <a:avLst/>
              <a:gdLst/>
              <a:ahLst/>
              <a:cxnLst/>
              <a:rect l="l" t="t" r="r" b="b"/>
              <a:pathLst>
                <a:path w="1547" h="625" extrusionOk="0">
                  <a:moveTo>
                    <a:pt x="801" y="0"/>
                  </a:moveTo>
                  <a:cubicBezTo>
                    <a:pt x="589" y="0"/>
                    <a:pt x="375" y="79"/>
                    <a:pt x="211" y="237"/>
                  </a:cubicBezTo>
                  <a:cubicBezTo>
                    <a:pt x="105" y="343"/>
                    <a:pt x="35" y="484"/>
                    <a:pt x="0" y="612"/>
                  </a:cubicBezTo>
                  <a:lnTo>
                    <a:pt x="35" y="624"/>
                  </a:lnTo>
                  <a:lnTo>
                    <a:pt x="1218" y="484"/>
                  </a:lnTo>
                  <a:lnTo>
                    <a:pt x="1206" y="367"/>
                  </a:lnTo>
                  <a:lnTo>
                    <a:pt x="1347" y="495"/>
                  </a:lnTo>
                  <a:lnTo>
                    <a:pt x="1546" y="472"/>
                  </a:lnTo>
                  <a:cubicBezTo>
                    <a:pt x="1511" y="390"/>
                    <a:pt x="1453" y="308"/>
                    <a:pt x="1382" y="237"/>
                  </a:cubicBezTo>
                  <a:cubicBezTo>
                    <a:pt x="1224" y="79"/>
                    <a:pt x="1013" y="0"/>
                    <a:pt x="801" y="0"/>
                  </a:cubicBezTo>
                  <a:close/>
                </a:path>
              </a:pathLst>
            </a:custGeom>
            <a:solidFill>
              <a:srgbClr val="E6D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6"/>
            <p:cNvSpPr/>
            <p:nvPr/>
          </p:nvSpPr>
          <p:spPr>
            <a:xfrm>
              <a:off x="3905485" y="4809370"/>
              <a:ext cx="47461" cy="42129"/>
            </a:xfrm>
            <a:custGeom>
              <a:avLst/>
              <a:gdLst/>
              <a:ahLst/>
              <a:cxnLst/>
              <a:rect l="l" t="t" r="r" b="b"/>
              <a:pathLst>
                <a:path w="1255" h="1114" extrusionOk="0">
                  <a:moveTo>
                    <a:pt x="422" y="0"/>
                  </a:moveTo>
                  <a:cubicBezTo>
                    <a:pt x="270" y="0"/>
                    <a:pt x="130" y="47"/>
                    <a:pt x="1" y="118"/>
                  </a:cubicBezTo>
                  <a:lnTo>
                    <a:pt x="1208" y="1114"/>
                  </a:lnTo>
                  <a:cubicBezTo>
                    <a:pt x="1231" y="1020"/>
                    <a:pt x="1254" y="926"/>
                    <a:pt x="1254" y="833"/>
                  </a:cubicBezTo>
                  <a:cubicBezTo>
                    <a:pt x="1254" y="375"/>
                    <a:pt x="880" y="0"/>
                    <a:pt x="422" y="0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6"/>
            <p:cNvSpPr/>
            <p:nvPr/>
          </p:nvSpPr>
          <p:spPr>
            <a:xfrm>
              <a:off x="3360573" y="4966653"/>
              <a:ext cx="2080000" cy="93485"/>
            </a:xfrm>
            <a:custGeom>
              <a:avLst/>
              <a:gdLst/>
              <a:ahLst/>
              <a:cxnLst/>
              <a:rect l="l" t="t" r="r" b="b"/>
              <a:pathLst>
                <a:path w="55001" h="2472" extrusionOk="0">
                  <a:moveTo>
                    <a:pt x="2473" y="1"/>
                  </a:moveTo>
                  <a:cubicBezTo>
                    <a:pt x="610" y="1"/>
                    <a:pt x="1" y="2390"/>
                    <a:pt x="1" y="2390"/>
                  </a:cubicBezTo>
                  <a:lnTo>
                    <a:pt x="24402" y="2461"/>
                  </a:lnTo>
                  <a:lnTo>
                    <a:pt x="24402" y="2472"/>
                  </a:lnTo>
                  <a:lnTo>
                    <a:pt x="27495" y="2461"/>
                  </a:lnTo>
                  <a:lnTo>
                    <a:pt x="30587" y="2472"/>
                  </a:lnTo>
                  <a:lnTo>
                    <a:pt x="30587" y="2461"/>
                  </a:lnTo>
                  <a:lnTo>
                    <a:pt x="55000" y="2390"/>
                  </a:lnTo>
                  <a:cubicBezTo>
                    <a:pt x="55000" y="2390"/>
                    <a:pt x="54379" y="1"/>
                    <a:pt x="52528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6"/>
            <p:cNvSpPr/>
            <p:nvPr/>
          </p:nvSpPr>
          <p:spPr>
            <a:xfrm>
              <a:off x="4831825" y="4998533"/>
              <a:ext cx="13350" cy="13350"/>
            </a:xfrm>
            <a:custGeom>
              <a:avLst/>
              <a:gdLst/>
              <a:ahLst/>
              <a:cxnLst/>
              <a:rect l="l" t="t" r="r" b="b"/>
              <a:pathLst>
                <a:path w="353" h="353" extrusionOk="0">
                  <a:moveTo>
                    <a:pt x="176" y="1"/>
                  </a:moveTo>
                  <a:cubicBezTo>
                    <a:pt x="82" y="1"/>
                    <a:pt x="1" y="83"/>
                    <a:pt x="1" y="176"/>
                  </a:cubicBezTo>
                  <a:cubicBezTo>
                    <a:pt x="1" y="270"/>
                    <a:pt x="82" y="352"/>
                    <a:pt x="176" y="352"/>
                  </a:cubicBezTo>
                  <a:cubicBezTo>
                    <a:pt x="270" y="352"/>
                    <a:pt x="352" y="270"/>
                    <a:pt x="352" y="176"/>
                  </a:cubicBezTo>
                  <a:cubicBezTo>
                    <a:pt x="352" y="83"/>
                    <a:pt x="270" y="1"/>
                    <a:pt x="176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6"/>
            <p:cNvSpPr/>
            <p:nvPr/>
          </p:nvSpPr>
          <p:spPr>
            <a:xfrm>
              <a:off x="4882349" y="4986129"/>
              <a:ext cx="13312" cy="13350"/>
            </a:xfrm>
            <a:custGeom>
              <a:avLst/>
              <a:gdLst/>
              <a:ahLst/>
              <a:cxnLst/>
              <a:rect l="l" t="t" r="r" b="b"/>
              <a:pathLst>
                <a:path w="352" h="353" extrusionOk="0">
                  <a:moveTo>
                    <a:pt x="175" y="1"/>
                  </a:moveTo>
                  <a:cubicBezTo>
                    <a:pt x="82" y="1"/>
                    <a:pt x="0" y="83"/>
                    <a:pt x="0" y="176"/>
                  </a:cubicBezTo>
                  <a:cubicBezTo>
                    <a:pt x="0" y="270"/>
                    <a:pt x="82" y="352"/>
                    <a:pt x="175" y="352"/>
                  </a:cubicBezTo>
                  <a:cubicBezTo>
                    <a:pt x="269" y="352"/>
                    <a:pt x="352" y="270"/>
                    <a:pt x="352" y="176"/>
                  </a:cubicBezTo>
                  <a:cubicBezTo>
                    <a:pt x="352" y="83"/>
                    <a:pt x="269" y="1"/>
                    <a:pt x="175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6"/>
            <p:cNvSpPr/>
            <p:nvPr/>
          </p:nvSpPr>
          <p:spPr>
            <a:xfrm>
              <a:off x="4212525" y="5020694"/>
              <a:ext cx="13312" cy="13350"/>
            </a:xfrm>
            <a:custGeom>
              <a:avLst/>
              <a:gdLst/>
              <a:ahLst/>
              <a:cxnLst/>
              <a:rect l="l" t="t" r="r" b="b"/>
              <a:pathLst>
                <a:path w="352" h="353" extrusionOk="0">
                  <a:moveTo>
                    <a:pt x="175" y="1"/>
                  </a:moveTo>
                  <a:cubicBezTo>
                    <a:pt x="82" y="1"/>
                    <a:pt x="0" y="71"/>
                    <a:pt x="0" y="176"/>
                  </a:cubicBezTo>
                  <a:cubicBezTo>
                    <a:pt x="0" y="270"/>
                    <a:pt x="82" y="352"/>
                    <a:pt x="175" y="352"/>
                  </a:cubicBezTo>
                  <a:cubicBezTo>
                    <a:pt x="281" y="352"/>
                    <a:pt x="351" y="270"/>
                    <a:pt x="351" y="176"/>
                  </a:cubicBezTo>
                  <a:cubicBezTo>
                    <a:pt x="351" y="71"/>
                    <a:pt x="281" y="1"/>
                    <a:pt x="175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6"/>
            <p:cNvSpPr/>
            <p:nvPr/>
          </p:nvSpPr>
          <p:spPr>
            <a:xfrm>
              <a:off x="3990537" y="4986129"/>
              <a:ext cx="13350" cy="13350"/>
            </a:xfrm>
            <a:custGeom>
              <a:avLst/>
              <a:gdLst/>
              <a:ahLst/>
              <a:cxnLst/>
              <a:rect l="l" t="t" r="r" b="b"/>
              <a:pathLst>
                <a:path w="353" h="353" extrusionOk="0">
                  <a:moveTo>
                    <a:pt x="177" y="1"/>
                  </a:moveTo>
                  <a:cubicBezTo>
                    <a:pt x="83" y="1"/>
                    <a:pt x="1" y="83"/>
                    <a:pt x="1" y="176"/>
                  </a:cubicBezTo>
                  <a:cubicBezTo>
                    <a:pt x="1" y="270"/>
                    <a:pt x="83" y="352"/>
                    <a:pt x="177" y="352"/>
                  </a:cubicBezTo>
                  <a:cubicBezTo>
                    <a:pt x="271" y="352"/>
                    <a:pt x="352" y="270"/>
                    <a:pt x="352" y="176"/>
                  </a:cubicBezTo>
                  <a:cubicBezTo>
                    <a:pt x="352" y="83"/>
                    <a:pt x="271" y="1"/>
                    <a:pt x="177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6"/>
            <p:cNvSpPr/>
            <p:nvPr/>
          </p:nvSpPr>
          <p:spPr>
            <a:xfrm>
              <a:off x="3833708" y="5009614"/>
              <a:ext cx="13350" cy="13312"/>
            </a:xfrm>
            <a:custGeom>
              <a:avLst/>
              <a:gdLst/>
              <a:ahLst/>
              <a:cxnLst/>
              <a:rect l="l" t="t" r="r" b="b"/>
              <a:pathLst>
                <a:path w="353" h="352" extrusionOk="0">
                  <a:moveTo>
                    <a:pt x="177" y="0"/>
                  </a:moveTo>
                  <a:cubicBezTo>
                    <a:pt x="83" y="0"/>
                    <a:pt x="1" y="83"/>
                    <a:pt x="1" y="177"/>
                  </a:cubicBezTo>
                  <a:cubicBezTo>
                    <a:pt x="1" y="270"/>
                    <a:pt x="83" y="352"/>
                    <a:pt x="177" y="352"/>
                  </a:cubicBezTo>
                  <a:cubicBezTo>
                    <a:pt x="271" y="352"/>
                    <a:pt x="352" y="270"/>
                    <a:pt x="352" y="177"/>
                  </a:cubicBezTo>
                  <a:cubicBezTo>
                    <a:pt x="352" y="83"/>
                    <a:pt x="271" y="0"/>
                    <a:pt x="177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6"/>
            <p:cNvSpPr/>
            <p:nvPr/>
          </p:nvSpPr>
          <p:spPr>
            <a:xfrm>
              <a:off x="4595276" y="5003865"/>
              <a:ext cx="13312" cy="13312"/>
            </a:xfrm>
            <a:custGeom>
              <a:avLst/>
              <a:gdLst/>
              <a:ahLst/>
              <a:cxnLst/>
              <a:rect l="l" t="t" r="r" b="b"/>
              <a:pathLst>
                <a:path w="352" h="352" extrusionOk="0">
                  <a:moveTo>
                    <a:pt x="175" y="1"/>
                  </a:moveTo>
                  <a:cubicBezTo>
                    <a:pt x="82" y="1"/>
                    <a:pt x="0" y="82"/>
                    <a:pt x="0" y="176"/>
                  </a:cubicBezTo>
                  <a:cubicBezTo>
                    <a:pt x="0" y="270"/>
                    <a:pt x="82" y="352"/>
                    <a:pt x="175" y="352"/>
                  </a:cubicBezTo>
                  <a:cubicBezTo>
                    <a:pt x="269" y="352"/>
                    <a:pt x="352" y="270"/>
                    <a:pt x="352" y="176"/>
                  </a:cubicBezTo>
                  <a:cubicBezTo>
                    <a:pt x="352" y="82"/>
                    <a:pt x="269" y="1"/>
                    <a:pt x="175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6"/>
            <p:cNvSpPr/>
            <p:nvPr/>
          </p:nvSpPr>
          <p:spPr>
            <a:xfrm>
              <a:off x="4172628" y="5006966"/>
              <a:ext cx="12858" cy="12896"/>
            </a:xfrm>
            <a:custGeom>
              <a:avLst/>
              <a:gdLst/>
              <a:ahLst/>
              <a:cxnLst/>
              <a:rect l="l" t="t" r="r" b="b"/>
              <a:pathLst>
                <a:path w="340" h="341" extrusionOk="0">
                  <a:moveTo>
                    <a:pt x="176" y="0"/>
                  </a:moveTo>
                  <a:cubicBezTo>
                    <a:pt x="71" y="0"/>
                    <a:pt x="1" y="70"/>
                    <a:pt x="1" y="164"/>
                  </a:cubicBezTo>
                  <a:cubicBezTo>
                    <a:pt x="1" y="270"/>
                    <a:pt x="71" y="340"/>
                    <a:pt x="176" y="340"/>
                  </a:cubicBezTo>
                  <a:cubicBezTo>
                    <a:pt x="270" y="340"/>
                    <a:pt x="340" y="270"/>
                    <a:pt x="340" y="164"/>
                  </a:cubicBezTo>
                  <a:cubicBezTo>
                    <a:pt x="340" y="70"/>
                    <a:pt x="270" y="0"/>
                    <a:pt x="176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6"/>
            <p:cNvSpPr/>
            <p:nvPr/>
          </p:nvSpPr>
          <p:spPr>
            <a:xfrm>
              <a:off x="4257226" y="4293274"/>
              <a:ext cx="38" cy="3139"/>
            </a:xfrm>
            <a:custGeom>
              <a:avLst/>
              <a:gdLst/>
              <a:ahLst/>
              <a:cxnLst/>
              <a:rect l="l" t="t" r="r" b="b"/>
              <a:pathLst>
                <a:path w="1" h="83" extrusionOk="0">
                  <a:moveTo>
                    <a:pt x="1" y="1"/>
                  </a:moveTo>
                  <a:lnTo>
                    <a:pt x="1" y="82"/>
                  </a:lnTo>
                  <a:close/>
                </a:path>
              </a:pathLst>
            </a:custGeom>
            <a:solidFill>
              <a:srgbClr val="E66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6" name="Google Shape;736;p16"/>
          <p:cNvSpPr/>
          <p:nvPr/>
        </p:nvSpPr>
        <p:spPr>
          <a:xfrm>
            <a:off x="2248418" y="1127600"/>
            <a:ext cx="489600" cy="48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</a:t>
            </a:r>
            <a:endParaRPr sz="180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737" name="Google Shape;737;p16"/>
          <p:cNvSpPr/>
          <p:nvPr/>
        </p:nvSpPr>
        <p:spPr>
          <a:xfrm>
            <a:off x="5037118" y="1127600"/>
            <a:ext cx="489600" cy="489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2</a:t>
            </a:r>
            <a:endParaRPr sz="180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738" name="Google Shape;738;p16"/>
          <p:cNvSpPr/>
          <p:nvPr/>
        </p:nvSpPr>
        <p:spPr>
          <a:xfrm>
            <a:off x="854068" y="3071025"/>
            <a:ext cx="489600" cy="48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3</a:t>
            </a:r>
            <a:endParaRPr sz="180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739" name="Google Shape;739;p16"/>
          <p:cNvSpPr/>
          <p:nvPr/>
        </p:nvSpPr>
        <p:spPr>
          <a:xfrm>
            <a:off x="3642768" y="3071025"/>
            <a:ext cx="489600" cy="489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4</a:t>
            </a:r>
            <a:endParaRPr sz="180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740" name="Google Shape;740;p16"/>
          <p:cNvSpPr/>
          <p:nvPr/>
        </p:nvSpPr>
        <p:spPr>
          <a:xfrm>
            <a:off x="6431468" y="3071025"/>
            <a:ext cx="489600" cy="489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5</a:t>
            </a:r>
            <a:endParaRPr sz="180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741" name="Google Shape;741;p16"/>
          <p:cNvGrpSpPr/>
          <p:nvPr/>
        </p:nvGrpSpPr>
        <p:grpSpPr>
          <a:xfrm>
            <a:off x="2107718" y="2196525"/>
            <a:ext cx="2139913" cy="669975"/>
            <a:chOff x="2107718" y="2196525"/>
            <a:chExt cx="2139913" cy="669975"/>
          </a:xfrm>
        </p:grpSpPr>
        <p:sp>
          <p:nvSpPr>
            <p:cNvPr id="742" name="Google Shape;742;p16"/>
            <p:cNvSpPr txBox="1"/>
            <p:nvPr/>
          </p:nvSpPr>
          <p:spPr>
            <a:xfrm>
              <a:off x="2107718" y="2196525"/>
              <a:ext cx="21399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Alert Level 1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43" name="Google Shape;743;p16"/>
            <p:cNvSpPr txBox="1"/>
            <p:nvPr/>
          </p:nvSpPr>
          <p:spPr>
            <a:xfrm>
              <a:off x="2107732" y="2508900"/>
              <a:ext cx="2139900" cy="35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Mars is actually cold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44" name="Google Shape;744;p16"/>
          <p:cNvGrpSpPr/>
          <p:nvPr/>
        </p:nvGrpSpPr>
        <p:grpSpPr>
          <a:xfrm>
            <a:off x="4896393" y="2196525"/>
            <a:ext cx="2139913" cy="669975"/>
            <a:chOff x="4896393" y="2196525"/>
            <a:chExt cx="2139913" cy="669975"/>
          </a:xfrm>
        </p:grpSpPr>
        <p:sp>
          <p:nvSpPr>
            <p:cNvPr id="745" name="Google Shape;745;p16"/>
            <p:cNvSpPr txBox="1"/>
            <p:nvPr/>
          </p:nvSpPr>
          <p:spPr>
            <a:xfrm>
              <a:off x="4896393" y="2196525"/>
              <a:ext cx="21399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Alert Level 2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46" name="Google Shape;746;p16"/>
            <p:cNvSpPr txBox="1"/>
            <p:nvPr/>
          </p:nvSpPr>
          <p:spPr>
            <a:xfrm>
              <a:off x="4896407" y="2508900"/>
              <a:ext cx="2139900" cy="35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Neptune is far away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47" name="Google Shape;747;p16"/>
          <p:cNvGrpSpPr/>
          <p:nvPr/>
        </p:nvGrpSpPr>
        <p:grpSpPr>
          <a:xfrm>
            <a:off x="713343" y="4151875"/>
            <a:ext cx="2139913" cy="669975"/>
            <a:chOff x="713343" y="4151875"/>
            <a:chExt cx="2139913" cy="669975"/>
          </a:xfrm>
        </p:grpSpPr>
        <p:sp>
          <p:nvSpPr>
            <p:cNvPr id="748" name="Google Shape;748;p16"/>
            <p:cNvSpPr txBox="1"/>
            <p:nvPr/>
          </p:nvSpPr>
          <p:spPr>
            <a:xfrm>
              <a:off x="713343" y="4151875"/>
              <a:ext cx="21399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Alert Level 3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49" name="Google Shape;749;p16"/>
            <p:cNvSpPr txBox="1"/>
            <p:nvPr/>
          </p:nvSpPr>
          <p:spPr>
            <a:xfrm>
              <a:off x="713357" y="4464250"/>
              <a:ext cx="2139900" cy="35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Jupiter is big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50" name="Google Shape;750;p16"/>
          <p:cNvGrpSpPr/>
          <p:nvPr/>
        </p:nvGrpSpPr>
        <p:grpSpPr>
          <a:xfrm>
            <a:off x="3502043" y="4151875"/>
            <a:ext cx="2139913" cy="669975"/>
            <a:chOff x="3502043" y="4151875"/>
            <a:chExt cx="2139913" cy="669975"/>
          </a:xfrm>
        </p:grpSpPr>
        <p:sp>
          <p:nvSpPr>
            <p:cNvPr id="751" name="Google Shape;751;p16"/>
            <p:cNvSpPr txBox="1"/>
            <p:nvPr/>
          </p:nvSpPr>
          <p:spPr>
            <a:xfrm>
              <a:off x="3502043" y="4151875"/>
              <a:ext cx="21399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Alert Level 4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52" name="Google Shape;752;p16"/>
            <p:cNvSpPr txBox="1"/>
            <p:nvPr/>
          </p:nvSpPr>
          <p:spPr>
            <a:xfrm>
              <a:off x="3502057" y="4464250"/>
              <a:ext cx="2139900" cy="35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Mercury is small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53" name="Google Shape;753;p16"/>
          <p:cNvGrpSpPr/>
          <p:nvPr/>
        </p:nvGrpSpPr>
        <p:grpSpPr>
          <a:xfrm>
            <a:off x="6290743" y="4151875"/>
            <a:ext cx="2139913" cy="669975"/>
            <a:chOff x="6290743" y="4151875"/>
            <a:chExt cx="2139913" cy="669975"/>
          </a:xfrm>
        </p:grpSpPr>
        <p:sp>
          <p:nvSpPr>
            <p:cNvPr id="754" name="Google Shape;754;p16"/>
            <p:cNvSpPr txBox="1"/>
            <p:nvPr/>
          </p:nvSpPr>
          <p:spPr>
            <a:xfrm>
              <a:off x="6290743" y="4151875"/>
              <a:ext cx="21399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Alert Level 5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55" name="Google Shape;755;p16"/>
            <p:cNvSpPr txBox="1"/>
            <p:nvPr/>
          </p:nvSpPr>
          <p:spPr>
            <a:xfrm>
              <a:off x="6290757" y="4464250"/>
              <a:ext cx="2139900" cy="35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Venus has a nice name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756" name="Google Shape;756;p16"/>
          <p:cNvCxnSpPr/>
          <p:nvPr/>
        </p:nvCxnSpPr>
        <p:spPr>
          <a:xfrm>
            <a:off x="4147425" y="1858175"/>
            <a:ext cx="7890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757" name="Google Shape;757;p16"/>
          <p:cNvCxnSpPr/>
          <p:nvPr/>
        </p:nvCxnSpPr>
        <p:spPr>
          <a:xfrm>
            <a:off x="6996300" y="1858175"/>
            <a:ext cx="17028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758" name="Google Shape;758;p16"/>
          <p:cNvCxnSpPr/>
          <p:nvPr/>
        </p:nvCxnSpPr>
        <p:spPr>
          <a:xfrm>
            <a:off x="472450" y="3823525"/>
            <a:ext cx="3816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759" name="Google Shape;759;p16"/>
          <p:cNvCxnSpPr/>
          <p:nvPr/>
        </p:nvCxnSpPr>
        <p:spPr>
          <a:xfrm>
            <a:off x="2783163" y="3823525"/>
            <a:ext cx="7890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760" name="Google Shape;760;p16"/>
          <p:cNvCxnSpPr/>
          <p:nvPr/>
        </p:nvCxnSpPr>
        <p:spPr>
          <a:xfrm>
            <a:off x="5571850" y="3823525"/>
            <a:ext cx="7890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6" name="Google Shape;6486;p33"/>
          <p:cNvSpPr/>
          <p:nvPr/>
        </p:nvSpPr>
        <p:spPr>
          <a:xfrm>
            <a:off x="475350" y="1414750"/>
            <a:ext cx="2050200" cy="29568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7" name="Google Shape;6487;p33"/>
          <p:cNvSpPr/>
          <p:nvPr/>
        </p:nvSpPr>
        <p:spPr>
          <a:xfrm>
            <a:off x="1106250" y="2045463"/>
            <a:ext cx="788400" cy="7884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8" name="Google Shape;6488;p33"/>
          <p:cNvSpPr/>
          <p:nvPr/>
        </p:nvSpPr>
        <p:spPr>
          <a:xfrm>
            <a:off x="2832400" y="1414750"/>
            <a:ext cx="788400" cy="7884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9" name="Google Shape;6489;p33"/>
          <p:cNvSpPr/>
          <p:nvPr/>
        </p:nvSpPr>
        <p:spPr>
          <a:xfrm>
            <a:off x="2832400" y="3117575"/>
            <a:ext cx="788400" cy="7884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0" name="Google Shape;6490;p33"/>
          <p:cNvSpPr/>
          <p:nvPr/>
        </p:nvSpPr>
        <p:spPr>
          <a:xfrm>
            <a:off x="5889600" y="1414750"/>
            <a:ext cx="788400" cy="7884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1" name="Google Shape;6491;p33"/>
          <p:cNvSpPr/>
          <p:nvPr/>
        </p:nvSpPr>
        <p:spPr>
          <a:xfrm>
            <a:off x="5889600" y="3117575"/>
            <a:ext cx="788400" cy="7884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2" name="Google Shape;6492;p33"/>
          <p:cNvSpPr txBox="1">
            <a:spLocks noGrp="1"/>
          </p:cNvSpPr>
          <p:nvPr>
            <p:ph type="title" idx="4294967295"/>
          </p:nvPr>
        </p:nvSpPr>
        <p:spPr>
          <a:xfrm>
            <a:off x="0" y="444500"/>
            <a:ext cx="8229600" cy="573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>
                <a:solidFill>
                  <a:schemeClr val="hlink"/>
                </a:solidFill>
              </a:rPr>
              <a:t>Volcano Infographics</a:t>
            </a:r>
            <a:endParaRPr/>
          </a:p>
        </p:txBody>
      </p:sp>
      <p:grpSp>
        <p:nvGrpSpPr>
          <p:cNvPr id="6493" name="Google Shape;6493;p33"/>
          <p:cNvGrpSpPr/>
          <p:nvPr/>
        </p:nvGrpSpPr>
        <p:grpSpPr>
          <a:xfrm>
            <a:off x="3036871" y="3321850"/>
            <a:ext cx="379457" cy="379850"/>
            <a:chOff x="7278624" y="1237175"/>
            <a:chExt cx="379457" cy="379850"/>
          </a:xfrm>
        </p:grpSpPr>
        <p:sp>
          <p:nvSpPr>
            <p:cNvPr id="6494" name="Google Shape;6494;p33"/>
            <p:cNvSpPr/>
            <p:nvPr/>
          </p:nvSpPr>
          <p:spPr>
            <a:xfrm>
              <a:off x="7355064" y="1265568"/>
              <a:ext cx="119994" cy="101160"/>
            </a:xfrm>
            <a:custGeom>
              <a:avLst/>
              <a:gdLst/>
              <a:ahLst/>
              <a:cxnLst/>
              <a:rect l="l" t="t" r="r" b="b"/>
              <a:pathLst>
                <a:path w="3364" h="2836" extrusionOk="0">
                  <a:moveTo>
                    <a:pt x="1102" y="1"/>
                  </a:moveTo>
                  <a:cubicBezTo>
                    <a:pt x="493" y="1"/>
                    <a:pt x="1" y="481"/>
                    <a:pt x="1" y="1090"/>
                  </a:cubicBezTo>
                  <a:cubicBezTo>
                    <a:pt x="1" y="1700"/>
                    <a:pt x="493" y="2192"/>
                    <a:pt x="1102" y="2192"/>
                  </a:cubicBezTo>
                  <a:cubicBezTo>
                    <a:pt x="1219" y="2192"/>
                    <a:pt x="1336" y="2168"/>
                    <a:pt x="1442" y="2133"/>
                  </a:cubicBezTo>
                  <a:cubicBezTo>
                    <a:pt x="1570" y="2379"/>
                    <a:pt x="1840" y="2543"/>
                    <a:pt x="2133" y="2543"/>
                  </a:cubicBezTo>
                  <a:cubicBezTo>
                    <a:pt x="2226" y="2543"/>
                    <a:pt x="2320" y="2520"/>
                    <a:pt x="2403" y="2496"/>
                  </a:cubicBezTo>
                  <a:cubicBezTo>
                    <a:pt x="2461" y="2695"/>
                    <a:pt x="2648" y="2835"/>
                    <a:pt x="2871" y="2835"/>
                  </a:cubicBezTo>
                  <a:cubicBezTo>
                    <a:pt x="3140" y="2835"/>
                    <a:pt x="3363" y="2613"/>
                    <a:pt x="3363" y="2343"/>
                  </a:cubicBezTo>
                  <a:cubicBezTo>
                    <a:pt x="3363" y="2086"/>
                    <a:pt x="3176" y="1887"/>
                    <a:pt x="2929" y="1851"/>
                  </a:cubicBezTo>
                  <a:cubicBezTo>
                    <a:pt x="2941" y="1817"/>
                    <a:pt x="2941" y="1770"/>
                    <a:pt x="2941" y="1734"/>
                  </a:cubicBezTo>
                  <a:cubicBezTo>
                    <a:pt x="2941" y="1301"/>
                    <a:pt x="2601" y="961"/>
                    <a:pt x="2192" y="926"/>
                  </a:cubicBezTo>
                  <a:cubicBezTo>
                    <a:pt x="2109" y="399"/>
                    <a:pt x="1653" y="1"/>
                    <a:pt x="1102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5" name="Google Shape;6495;p33"/>
            <p:cNvSpPr/>
            <p:nvPr/>
          </p:nvSpPr>
          <p:spPr>
            <a:xfrm>
              <a:off x="7278624" y="1237175"/>
              <a:ext cx="379457" cy="379850"/>
            </a:xfrm>
            <a:custGeom>
              <a:avLst/>
              <a:gdLst/>
              <a:ahLst/>
              <a:cxnLst/>
              <a:rect l="l" t="t" r="r" b="b"/>
              <a:pathLst>
                <a:path w="10638" h="10649" extrusionOk="0">
                  <a:moveTo>
                    <a:pt x="211" y="0"/>
                  </a:moveTo>
                  <a:cubicBezTo>
                    <a:pt x="94" y="0"/>
                    <a:pt x="0" y="106"/>
                    <a:pt x="0" y="223"/>
                  </a:cubicBezTo>
                  <a:lnTo>
                    <a:pt x="0" y="10438"/>
                  </a:lnTo>
                  <a:cubicBezTo>
                    <a:pt x="0" y="10555"/>
                    <a:pt x="94" y="10649"/>
                    <a:pt x="199" y="10649"/>
                  </a:cubicBezTo>
                  <a:lnTo>
                    <a:pt x="10414" y="10649"/>
                  </a:lnTo>
                  <a:cubicBezTo>
                    <a:pt x="10531" y="10649"/>
                    <a:pt x="10637" y="10543"/>
                    <a:pt x="10637" y="10426"/>
                  </a:cubicBezTo>
                  <a:lnTo>
                    <a:pt x="10637" y="8657"/>
                  </a:lnTo>
                  <a:cubicBezTo>
                    <a:pt x="10637" y="8540"/>
                    <a:pt x="10531" y="8434"/>
                    <a:pt x="10414" y="8434"/>
                  </a:cubicBezTo>
                  <a:lnTo>
                    <a:pt x="9489" y="8434"/>
                  </a:lnTo>
                  <a:cubicBezTo>
                    <a:pt x="9360" y="8434"/>
                    <a:pt x="9243" y="8387"/>
                    <a:pt x="9161" y="8294"/>
                  </a:cubicBezTo>
                  <a:lnTo>
                    <a:pt x="8318" y="7357"/>
                  </a:lnTo>
                  <a:cubicBezTo>
                    <a:pt x="8259" y="7299"/>
                    <a:pt x="8200" y="7263"/>
                    <a:pt x="8130" y="7239"/>
                  </a:cubicBezTo>
                  <a:lnTo>
                    <a:pt x="6267" y="6607"/>
                  </a:lnTo>
                  <a:cubicBezTo>
                    <a:pt x="6139" y="6560"/>
                    <a:pt x="6033" y="6455"/>
                    <a:pt x="5986" y="6302"/>
                  </a:cubicBezTo>
                  <a:lnTo>
                    <a:pt x="5342" y="3772"/>
                  </a:lnTo>
                  <a:cubicBezTo>
                    <a:pt x="5307" y="3644"/>
                    <a:pt x="5225" y="3538"/>
                    <a:pt x="5108" y="3491"/>
                  </a:cubicBezTo>
                  <a:lnTo>
                    <a:pt x="3116" y="2542"/>
                  </a:lnTo>
                  <a:cubicBezTo>
                    <a:pt x="3034" y="2507"/>
                    <a:pt x="2976" y="2460"/>
                    <a:pt x="2929" y="2390"/>
                  </a:cubicBezTo>
                  <a:lnTo>
                    <a:pt x="1441" y="106"/>
                  </a:lnTo>
                  <a:cubicBezTo>
                    <a:pt x="1406" y="47"/>
                    <a:pt x="1336" y="0"/>
                    <a:pt x="12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6" name="Google Shape;6496;p33"/>
            <p:cNvSpPr/>
            <p:nvPr/>
          </p:nvSpPr>
          <p:spPr>
            <a:xfrm>
              <a:off x="7307873" y="1237175"/>
              <a:ext cx="350208" cy="379850"/>
            </a:xfrm>
            <a:custGeom>
              <a:avLst/>
              <a:gdLst/>
              <a:ahLst/>
              <a:cxnLst/>
              <a:rect l="l" t="t" r="r" b="b"/>
              <a:pathLst>
                <a:path w="9818" h="10649" extrusionOk="0">
                  <a:moveTo>
                    <a:pt x="0" y="0"/>
                  </a:moveTo>
                  <a:lnTo>
                    <a:pt x="1640" y="2694"/>
                  </a:lnTo>
                  <a:cubicBezTo>
                    <a:pt x="1745" y="2847"/>
                    <a:pt x="1886" y="2975"/>
                    <a:pt x="2050" y="3058"/>
                  </a:cubicBezTo>
                  <a:lnTo>
                    <a:pt x="3995" y="3972"/>
                  </a:lnTo>
                  <a:lnTo>
                    <a:pt x="4627" y="6443"/>
                  </a:lnTo>
                  <a:cubicBezTo>
                    <a:pt x="4710" y="6771"/>
                    <a:pt x="4955" y="7041"/>
                    <a:pt x="5272" y="7146"/>
                  </a:cubicBezTo>
                  <a:lnTo>
                    <a:pt x="7099" y="7755"/>
                  </a:lnTo>
                  <a:lnTo>
                    <a:pt x="7931" y="8669"/>
                  </a:lnTo>
                  <a:cubicBezTo>
                    <a:pt x="8118" y="8879"/>
                    <a:pt x="8388" y="8997"/>
                    <a:pt x="8669" y="8997"/>
                  </a:cubicBezTo>
                  <a:lnTo>
                    <a:pt x="8821" y="8997"/>
                  </a:lnTo>
                  <a:cubicBezTo>
                    <a:pt x="9055" y="8997"/>
                    <a:pt x="9255" y="9196"/>
                    <a:pt x="9255" y="9431"/>
                  </a:cubicBezTo>
                  <a:lnTo>
                    <a:pt x="9255" y="10649"/>
                  </a:lnTo>
                  <a:lnTo>
                    <a:pt x="9594" y="10649"/>
                  </a:lnTo>
                  <a:cubicBezTo>
                    <a:pt x="9711" y="10649"/>
                    <a:pt x="9817" y="10543"/>
                    <a:pt x="9817" y="10426"/>
                  </a:cubicBezTo>
                  <a:lnTo>
                    <a:pt x="9817" y="8657"/>
                  </a:lnTo>
                  <a:cubicBezTo>
                    <a:pt x="9817" y="8540"/>
                    <a:pt x="9711" y="8434"/>
                    <a:pt x="9594" y="8434"/>
                  </a:cubicBezTo>
                  <a:lnTo>
                    <a:pt x="8669" y="8434"/>
                  </a:lnTo>
                  <a:cubicBezTo>
                    <a:pt x="8540" y="8434"/>
                    <a:pt x="8423" y="8387"/>
                    <a:pt x="8341" y="8294"/>
                  </a:cubicBezTo>
                  <a:lnTo>
                    <a:pt x="7498" y="7357"/>
                  </a:lnTo>
                  <a:cubicBezTo>
                    <a:pt x="7439" y="7299"/>
                    <a:pt x="7380" y="7263"/>
                    <a:pt x="7310" y="7239"/>
                  </a:cubicBezTo>
                  <a:lnTo>
                    <a:pt x="5447" y="6607"/>
                  </a:lnTo>
                  <a:cubicBezTo>
                    <a:pt x="5319" y="6560"/>
                    <a:pt x="5213" y="6455"/>
                    <a:pt x="5166" y="6302"/>
                  </a:cubicBezTo>
                  <a:lnTo>
                    <a:pt x="4522" y="3772"/>
                  </a:lnTo>
                  <a:cubicBezTo>
                    <a:pt x="4487" y="3644"/>
                    <a:pt x="4405" y="3538"/>
                    <a:pt x="4288" y="3491"/>
                  </a:cubicBezTo>
                  <a:lnTo>
                    <a:pt x="2296" y="2542"/>
                  </a:lnTo>
                  <a:cubicBezTo>
                    <a:pt x="2214" y="2507"/>
                    <a:pt x="2156" y="2460"/>
                    <a:pt x="2109" y="2390"/>
                  </a:cubicBezTo>
                  <a:lnTo>
                    <a:pt x="621" y="106"/>
                  </a:lnTo>
                  <a:cubicBezTo>
                    <a:pt x="586" y="47"/>
                    <a:pt x="516" y="0"/>
                    <a:pt x="446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7" name="Google Shape;6497;p33"/>
            <p:cNvSpPr/>
            <p:nvPr/>
          </p:nvSpPr>
          <p:spPr>
            <a:xfrm>
              <a:off x="7501737" y="1341188"/>
              <a:ext cx="100340" cy="123169"/>
            </a:xfrm>
            <a:custGeom>
              <a:avLst/>
              <a:gdLst/>
              <a:ahLst/>
              <a:cxnLst/>
              <a:rect l="l" t="t" r="r" b="b"/>
              <a:pathLst>
                <a:path w="2813" h="3453" extrusionOk="0">
                  <a:moveTo>
                    <a:pt x="1971" y="0"/>
                  </a:moveTo>
                  <a:cubicBezTo>
                    <a:pt x="1326" y="0"/>
                    <a:pt x="418" y="1209"/>
                    <a:pt x="223" y="1817"/>
                  </a:cubicBezTo>
                  <a:cubicBezTo>
                    <a:pt x="1" y="2461"/>
                    <a:pt x="364" y="3175"/>
                    <a:pt x="1020" y="3386"/>
                  </a:cubicBezTo>
                  <a:cubicBezTo>
                    <a:pt x="1149" y="3431"/>
                    <a:pt x="1280" y="3452"/>
                    <a:pt x="1410" y="3452"/>
                  </a:cubicBezTo>
                  <a:cubicBezTo>
                    <a:pt x="1930" y="3452"/>
                    <a:pt x="2421" y="3114"/>
                    <a:pt x="2589" y="2590"/>
                  </a:cubicBezTo>
                  <a:cubicBezTo>
                    <a:pt x="2812" y="1934"/>
                    <a:pt x="2777" y="236"/>
                    <a:pt x="2121" y="25"/>
                  </a:cubicBezTo>
                  <a:cubicBezTo>
                    <a:pt x="2073" y="8"/>
                    <a:pt x="2023" y="0"/>
                    <a:pt x="1971" y="0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8" name="Google Shape;6498;p33"/>
            <p:cNvSpPr/>
            <p:nvPr/>
          </p:nvSpPr>
          <p:spPr>
            <a:xfrm>
              <a:off x="7508443" y="1346645"/>
              <a:ext cx="92778" cy="117711"/>
            </a:xfrm>
            <a:custGeom>
              <a:avLst/>
              <a:gdLst/>
              <a:ahLst/>
              <a:cxnLst/>
              <a:rect l="l" t="t" r="r" b="b"/>
              <a:pathLst>
                <a:path w="2601" h="3300" extrusionOk="0">
                  <a:moveTo>
                    <a:pt x="2144" y="0"/>
                  </a:moveTo>
                  <a:cubicBezTo>
                    <a:pt x="2308" y="609"/>
                    <a:pt x="2273" y="1476"/>
                    <a:pt x="2132" y="1910"/>
                  </a:cubicBezTo>
                  <a:cubicBezTo>
                    <a:pt x="1964" y="2425"/>
                    <a:pt x="1473" y="2760"/>
                    <a:pt x="948" y="2760"/>
                  </a:cubicBezTo>
                  <a:cubicBezTo>
                    <a:pt x="816" y="2760"/>
                    <a:pt x="682" y="2739"/>
                    <a:pt x="550" y="2694"/>
                  </a:cubicBezTo>
                  <a:cubicBezTo>
                    <a:pt x="328" y="2624"/>
                    <a:pt x="141" y="2496"/>
                    <a:pt x="0" y="2332"/>
                  </a:cubicBezTo>
                  <a:lnTo>
                    <a:pt x="0" y="2332"/>
                  </a:lnTo>
                  <a:cubicBezTo>
                    <a:pt x="94" y="2741"/>
                    <a:pt x="399" y="3093"/>
                    <a:pt x="832" y="3233"/>
                  </a:cubicBezTo>
                  <a:cubicBezTo>
                    <a:pt x="961" y="3278"/>
                    <a:pt x="1092" y="3299"/>
                    <a:pt x="1222" y="3299"/>
                  </a:cubicBezTo>
                  <a:cubicBezTo>
                    <a:pt x="1742" y="3299"/>
                    <a:pt x="2233" y="2961"/>
                    <a:pt x="2401" y="2437"/>
                  </a:cubicBezTo>
                  <a:cubicBezTo>
                    <a:pt x="2589" y="1863"/>
                    <a:pt x="2601" y="469"/>
                    <a:pt x="2144" y="0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9" name="Google Shape;6499;p33"/>
            <p:cNvSpPr/>
            <p:nvPr/>
          </p:nvSpPr>
          <p:spPr>
            <a:xfrm>
              <a:off x="7589912" y="1394692"/>
              <a:ext cx="68165" cy="96559"/>
            </a:xfrm>
            <a:custGeom>
              <a:avLst/>
              <a:gdLst/>
              <a:ahLst/>
              <a:cxnLst/>
              <a:rect l="l" t="t" r="r" b="b"/>
              <a:pathLst>
                <a:path w="1911" h="2707" extrusionOk="0">
                  <a:moveTo>
                    <a:pt x="949" y="1"/>
                  </a:moveTo>
                  <a:cubicBezTo>
                    <a:pt x="422" y="1"/>
                    <a:pt x="0" y="1219"/>
                    <a:pt x="0" y="1746"/>
                  </a:cubicBezTo>
                  <a:cubicBezTo>
                    <a:pt x="0" y="2273"/>
                    <a:pt x="422" y="2706"/>
                    <a:pt x="949" y="2706"/>
                  </a:cubicBezTo>
                  <a:cubicBezTo>
                    <a:pt x="1476" y="2706"/>
                    <a:pt x="1910" y="2273"/>
                    <a:pt x="1910" y="1746"/>
                  </a:cubicBezTo>
                  <a:cubicBezTo>
                    <a:pt x="1910" y="1219"/>
                    <a:pt x="1476" y="1"/>
                    <a:pt x="949" y="1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0" name="Google Shape;6500;p33"/>
            <p:cNvSpPr/>
            <p:nvPr/>
          </p:nvSpPr>
          <p:spPr>
            <a:xfrm>
              <a:off x="7594906" y="1396369"/>
              <a:ext cx="63172" cy="94882"/>
            </a:xfrm>
            <a:custGeom>
              <a:avLst/>
              <a:gdLst/>
              <a:ahLst/>
              <a:cxnLst/>
              <a:rect l="l" t="t" r="r" b="b"/>
              <a:pathLst>
                <a:path w="1771" h="2660" extrusionOk="0">
                  <a:moveTo>
                    <a:pt x="997" y="1"/>
                  </a:moveTo>
                  <a:cubicBezTo>
                    <a:pt x="1266" y="399"/>
                    <a:pt x="1442" y="1031"/>
                    <a:pt x="1442" y="1383"/>
                  </a:cubicBezTo>
                  <a:cubicBezTo>
                    <a:pt x="1442" y="1910"/>
                    <a:pt x="1020" y="2331"/>
                    <a:pt x="493" y="2331"/>
                  </a:cubicBezTo>
                  <a:cubicBezTo>
                    <a:pt x="305" y="2331"/>
                    <a:pt x="141" y="2284"/>
                    <a:pt x="1" y="2191"/>
                  </a:cubicBezTo>
                  <a:lnTo>
                    <a:pt x="1" y="2191"/>
                  </a:lnTo>
                  <a:cubicBezTo>
                    <a:pt x="165" y="2472"/>
                    <a:pt x="469" y="2659"/>
                    <a:pt x="809" y="2659"/>
                  </a:cubicBezTo>
                  <a:cubicBezTo>
                    <a:pt x="1336" y="2659"/>
                    <a:pt x="1770" y="2226"/>
                    <a:pt x="1770" y="1699"/>
                  </a:cubicBezTo>
                  <a:cubicBezTo>
                    <a:pt x="1770" y="1242"/>
                    <a:pt x="1430" y="223"/>
                    <a:pt x="997" y="1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1" name="Google Shape;6501;p33"/>
            <p:cNvSpPr/>
            <p:nvPr/>
          </p:nvSpPr>
          <p:spPr>
            <a:xfrm>
              <a:off x="7460360" y="1257221"/>
              <a:ext cx="24719" cy="24684"/>
            </a:xfrm>
            <a:custGeom>
              <a:avLst/>
              <a:gdLst/>
              <a:ahLst/>
              <a:cxnLst/>
              <a:rect l="l" t="t" r="r" b="b"/>
              <a:pathLst>
                <a:path w="693" h="692" extrusionOk="0">
                  <a:moveTo>
                    <a:pt x="352" y="0"/>
                  </a:moveTo>
                  <a:cubicBezTo>
                    <a:pt x="165" y="0"/>
                    <a:pt x="1" y="153"/>
                    <a:pt x="1" y="340"/>
                  </a:cubicBezTo>
                  <a:cubicBezTo>
                    <a:pt x="1" y="539"/>
                    <a:pt x="165" y="692"/>
                    <a:pt x="352" y="692"/>
                  </a:cubicBezTo>
                  <a:cubicBezTo>
                    <a:pt x="540" y="692"/>
                    <a:pt x="692" y="539"/>
                    <a:pt x="692" y="340"/>
                  </a:cubicBezTo>
                  <a:cubicBezTo>
                    <a:pt x="692" y="153"/>
                    <a:pt x="540" y="0"/>
                    <a:pt x="352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2" name="Google Shape;6502;p33"/>
            <p:cNvSpPr/>
            <p:nvPr/>
          </p:nvSpPr>
          <p:spPr>
            <a:xfrm>
              <a:off x="7507159" y="1285614"/>
              <a:ext cx="37239" cy="36811"/>
            </a:xfrm>
            <a:custGeom>
              <a:avLst/>
              <a:gdLst/>
              <a:ahLst/>
              <a:cxnLst/>
              <a:rect l="l" t="t" r="r" b="b"/>
              <a:pathLst>
                <a:path w="1044" h="1032" extrusionOk="0">
                  <a:moveTo>
                    <a:pt x="516" y="1"/>
                  </a:moveTo>
                  <a:cubicBezTo>
                    <a:pt x="235" y="1"/>
                    <a:pt x="1" y="224"/>
                    <a:pt x="1" y="516"/>
                  </a:cubicBezTo>
                  <a:cubicBezTo>
                    <a:pt x="1" y="797"/>
                    <a:pt x="235" y="1032"/>
                    <a:pt x="516" y="1032"/>
                  </a:cubicBezTo>
                  <a:cubicBezTo>
                    <a:pt x="809" y="1032"/>
                    <a:pt x="1044" y="797"/>
                    <a:pt x="1044" y="516"/>
                  </a:cubicBezTo>
                  <a:cubicBezTo>
                    <a:pt x="1044" y="224"/>
                    <a:pt x="809" y="1"/>
                    <a:pt x="516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3" name="Google Shape;6503;p33"/>
            <p:cNvSpPr/>
            <p:nvPr/>
          </p:nvSpPr>
          <p:spPr>
            <a:xfrm>
              <a:off x="7524708" y="1378177"/>
              <a:ext cx="45622" cy="109721"/>
            </a:xfrm>
            <a:custGeom>
              <a:avLst/>
              <a:gdLst/>
              <a:ahLst/>
              <a:cxnLst/>
              <a:rect l="l" t="t" r="r" b="b"/>
              <a:pathLst>
                <a:path w="1279" h="3076" extrusionOk="0">
                  <a:moveTo>
                    <a:pt x="1105" y="0"/>
                  </a:moveTo>
                  <a:cubicBezTo>
                    <a:pt x="1037" y="0"/>
                    <a:pt x="969" y="44"/>
                    <a:pt x="950" y="112"/>
                  </a:cubicBezTo>
                  <a:lnTo>
                    <a:pt x="903" y="229"/>
                  </a:lnTo>
                  <a:cubicBezTo>
                    <a:pt x="877" y="203"/>
                    <a:pt x="839" y="188"/>
                    <a:pt x="801" y="188"/>
                  </a:cubicBezTo>
                  <a:cubicBezTo>
                    <a:pt x="771" y="188"/>
                    <a:pt x="741" y="197"/>
                    <a:pt x="716" y="217"/>
                  </a:cubicBezTo>
                  <a:cubicBezTo>
                    <a:pt x="645" y="264"/>
                    <a:pt x="622" y="358"/>
                    <a:pt x="680" y="428"/>
                  </a:cubicBezTo>
                  <a:lnTo>
                    <a:pt x="786" y="592"/>
                  </a:lnTo>
                  <a:lnTo>
                    <a:pt x="622" y="1108"/>
                  </a:lnTo>
                  <a:lnTo>
                    <a:pt x="540" y="990"/>
                  </a:lnTo>
                  <a:cubicBezTo>
                    <a:pt x="509" y="945"/>
                    <a:pt x="460" y="919"/>
                    <a:pt x="409" y="919"/>
                  </a:cubicBezTo>
                  <a:cubicBezTo>
                    <a:pt x="381" y="919"/>
                    <a:pt x="354" y="927"/>
                    <a:pt x="329" y="944"/>
                  </a:cubicBezTo>
                  <a:cubicBezTo>
                    <a:pt x="258" y="990"/>
                    <a:pt x="235" y="1096"/>
                    <a:pt x="282" y="1167"/>
                  </a:cubicBezTo>
                  <a:lnTo>
                    <a:pt x="493" y="1482"/>
                  </a:lnTo>
                  <a:lnTo>
                    <a:pt x="36" y="2877"/>
                  </a:lnTo>
                  <a:cubicBezTo>
                    <a:pt x="1" y="2958"/>
                    <a:pt x="48" y="3041"/>
                    <a:pt x="130" y="3076"/>
                  </a:cubicBezTo>
                  <a:lnTo>
                    <a:pt x="177" y="3076"/>
                  </a:lnTo>
                  <a:cubicBezTo>
                    <a:pt x="247" y="3076"/>
                    <a:pt x="305" y="3041"/>
                    <a:pt x="329" y="2971"/>
                  </a:cubicBezTo>
                  <a:lnTo>
                    <a:pt x="903" y="1237"/>
                  </a:lnTo>
                  <a:lnTo>
                    <a:pt x="1161" y="1143"/>
                  </a:lnTo>
                  <a:cubicBezTo>
                    <a:pt x="1242" y="1120"/>
                    <a:pt x="1278" y="1026"/>
                    <a:pt x="1255" y="944"/>
                  </a:cubicBezTo>
                  <a:cubicBezTo>
                    <a:pt x="1225" y="886"/>
                    <a:pt x="1165" y="844"/>
                    <a:pt x="1098" y="844"/>
                  </a:cubicBezTo>
                  <a:cubicBezTo>
                    <a:pt x="1084" y="844"/>
                    <a:pt x="1070" y="846"/>
                    <a:pt x="1055" y="850"/>
                  </a:cubicBezTo>
                  <a:lnTo>
                    <a:pt x="1020" y="862"/>
                  </a:lnTo>
                  <a:lnTo>
                    <a:pt x="1242" y="206"/>
                  </a:lnTo>
                  <a:cubicBezTo>
                    <a:pt x="1266" y="124"/>
                    <a:pt x="1231" y="30"/>
                    <a:pt x="1149" y="6"/>
                  </a:cubicBezTo>
                  <a:cubicBezTo>
                    <a:pt x="1135" y="2"/>
                    <a:pt x="1120" y="0"/>
                    <a:pt x="1105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4" name="Google Shape;6504;p33"/>
            <p:cNvSpPr/>
            <p:nvPr/>
          </p:nvSpPr>
          <p:spPr>
            <a:xfrm>
              <a:off x="7315399" y="1315720"/>
              <a:ext cx="109899" cy="102837"/>
            </a:xfrm>
            <a:custGeom>
              <a:avLst/>
              <a:gdLst/>
              <a:ahLst/>
              <a:cxnLst/>
              <a:rect l="l" t="t" r="r" b="b"/>
              <a:pathLst>
                <a:path w="3081" h="2883" extrusionOk="0">
                  <a:moveTo>
                    <a:pt x="1781" y="0"/>
                  </a:moveTo>
                  <a:lnTo>
                    <a:pt x="2425" y="1207"/>
                  </a:lnTo>
                  <a:lnTo>
                    <a:pt x="1734" y="1863"/>
                  </a:lnTo>
                  <a:lnTo>
                    <a:pt x="621" y="1863"/>
                  </a:lnTo>
                  <a:cubicBezTo>
                    <a:pt x="539" y="1863"/>
                    <a:pt x="469" y="1934"/>
                    <a:pt x="469" y="2015"/>
                  </a:cubicBezTo>
                  <a:cubicBezTo>
                    <a:pt x="469" y="2109"/>
                    <a:pt x="539" y="2179"/>
                    <a:pt x="621" y="2179"/>
                  </a:cubicBezTo>
                  <a:lnTo>
                    <a:pt x="1148" y="2179"/>
                  </a:lnTo>
                  <a:lnTo>
                    <a:pt x="867" y="2566"/>
                  </a:lnTo>
                  <a:lnTo>
                    <a:pt x="152" y="2566"/>
                  </a:lnTo>
                  <a:cubicBezTo>
                    <a:pt x="71" y="2566"/>
                    <a:pt x="0" y="2636"/>
                    <a:pt x="0" y="2718"/>
                  </a:cubicBezTo>
                  <a:cubicBezTo>
                    <a:pt x="0" y="2812"/>
                    <a:pt x="71" y="2882"/>
                    <a:pt x="152" y="2882"/>
                  </a:cubicBezTo>
                  <a:lnTo>
                    <a:pt x="949" y="2882"/>
                  </a:lnTo>
                  <a:cubicBezTo>
                    <a:pt x="1008" y="2882"/>
                    <a:pt x="1055" y="2859"/>
                    <a:pt x="1078" y="2812"/>
                  </a:cubicBezTo>
                  <a:lnTo>
                    <a:pt x="1523" y="2179"/>
                  </a:lnTo>
                  <a:lnTo>
                    <a:pt x="1792" y="2179"/>
                  </a:lnTo>
                  <a:cubicBezTo>
                    <a:pt x="1839" y="2179"/>
                    <a:pt x="1875" y="2156"/>
                    <a:pt x="1898" y="2132"/>
                  </a:cubicBezTo>
                  <a:lnTo>
                    <a:pt x="2577" y="1500"/>
                  </a:lnTo>
                  <a:lnTo>
                    <a:pt x="2765" y="1840"/>
                  </a:lnTo>
                  <a:cubicBezTo>
                    <a:pt x="2788" y="1898"/>
                    <a:pt x="2846" y="1934"/>
                    <a:pt x="2893" y="1934"/>
                  </a:cubicBezTo>
                  <a:cubicBezTo>
                    <a:pt x="2917" y="1934"/>
                    <a:pt x="2952" y="1921"/>
                    <a:pt x="2976" y="1910"/>
                  </a:cubicBezTo>
                  <a:cubicBezTo>
                    <a:pt x="3046" y="1875"/>
                    <a:pt x="3081" y="1770"/>
                    <a:pt x="3034" y="1699"/>
                  </a:cubicBezTo>
                  <a:lnTo>
                    <a:pt x="2390" y="492"/>
                  </a:lnTo>
                  <a:lnTo>
                    <a:pt x="2085" y="340"/>
                  </a:lnTo>
                  <a:cubicBezTo>
                    <a:pt x="2003" y="305"/>
                    <a:pt x="1945" y="258"/>
                    <a:pt x="1898" y="188"/>
                  </a:cubicBezTo>
                  <a:lnTo>
                    <a:pt x="1781" y="0"/>
                  </a:ln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5" name="Google Shape;6505;p33"/>
            <p:cNvSpPr/>
            <p:nvPr/>
          </p:nvSpPr>
          <p:spPr>
            <a:xfrm>
              <a:off x="7406499" y="1436997"/>
              <a:ext cx="93170" cy="48404"/>
            </a:xfrm>
            <a:custGeom>
              <a:avLst/>
              <a:gdLst/>
              <a:ahLst/>
              <a:cxnLst/>
              <a:rect l="l" t="t" r="r" b="b"/>
              <a:pathLst>
                <a:path w="2612" h="1357" extrusionOk="0">
                  <a:moveTo>
                    <a:pt x="170" y="1"/>
                  </a:moveTo>
                  <a:cubicBezTo>
                    <a:pt x="129" y="1"/>
                    <a:pt x="88" y="15"/>
                    <a:pt x="58" y="44"/>
                  </a:cubicBezTo>
                  <a:cubicBezTo>
                    <a:pt x="0" y="115"/>
                    <a:pt x="0" y="208"/>
                    <a:pt x="58" y="267"/>
                  </a:cubicBezTo>
                  <a:lnTo>
                    <a:pt x="398" y="607"/>
                  </a:lnTo>
                  <a:cubicBezTo>
                    <a:pt x="433" y="642"/>
                    <a:pt x="469" y="653"/>
                    <a:pt x="515" y="653"/>
                  </a:cubicBezTo>
                  <a:lnTo>
                    <a:pt x="1171" y="653"/>
                  </a:lnTo>
                  <a:lnTo>
                    <a:pt x="902" y="1052"/>
                  </a:lnTo>
                  <a:lnTo>
                    <a:pt x="187" y="1052"/>
                  </a:lnTo>
                  <a:cubicBezTo>
                    <a:pt x="94" y="1052"/>
                    <a:pt x="23" y="1122"/>
                    <a:pt x="23" y="1205"/>
                  </a:cubicBezTo>
                  <a:cubicBezTo>
                    <a:pt x="23" y="1286"/>
                    <a:pt x="94" y="1356"/>
                    <a:pt x="187" y="1356"/>
                  </a:cubicBezTo>
                  <a:lnTo>
                    <a:pt x="984" y="1356"/>
                  </a:lnTo>
                  <a:cubicBezTo>
                    <a:pt x="1031" y="1356"/>
                    <a:pt x="1078" y="1333"/>
                    <a:pt x="1101" y="1286"/>
                  </a:cubicBezTo>
                  <a:lnTo>
                    <a:pt x="1546" y="653"/>
                  </a:lnTo>
                  <a:lnTo>
                    <a:pt x="1757" y="653"/>
                  </a:lnTo>
                  <a:lnTo>
                    <a:pt x="2612" y="981"/>
                  </a:lnTo>
                  <a:cubicBezTo>
                    <a:pt x="2518" y="923"/>
                    <a:pt x="2437" y="817"/>
                    <a:pt x="2401" y="700"/>
                  </a:cubicBezTo>
                  <a:lnTo>
                    <a:pt x="2366" y="549"/>
                  </a:lnTo>
                  <a:lnTo>
                    <a:pt x="1839" y="361"/>
                  </a:lnTo>
                  <a:cubicBezTo>
                    <a:pt x="1815" y="349"/>
                    <a:pt x="1804" y="349"/>
                    <a:pt x="1781" y="349"/>
                  </a:cubicBezTo>
                  <a:lnTo>
                    <a:pt x="574" y="349"/>
                  </a:lnTo>
                  <a:lnTo>
                    <a:pt x="281" y="44"/>
                  </a:lnTo>
                  <a:cubicBezTo>
                    <a:pt x="252" y="15"/>
                    <a:pt x="211" y="1"/>
                    <a:pt x="170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6" name="Google Shape;6506;p33"/>
            <p:cNvSpPr/>
            <p:nvPr/>
          </p:nvSpPr>
          <p:spPr>
            <a:xfrm>
              <a:off x="7537264" y="1509905"/>
              <a:ext cx="77333" cy="28144"/>
            </a:xfrm>
            <a:custGeom>
              <a:avLst/>
              <a:gdLst/>
              <a:ahLst/>
              <a:cxnLst/>
              <a:rect l="l" t="t" r="r" b="b"/>
              <a:pathLst>
                <a:path w="2168" h="789" extrusionOk="0">
                  <a:moveTo>
                    <a:pt x="172" y="0"/>
                  </a:moveTo>
                  <a:cubicBezTo>
                    <a:pt x="128" y="0"/>
                    <a:pt x="85" y="18"/>
                    <a:pt x="59" y="51"/>
                  </a:cubicBezTo>
                  <a:cubicBezTo>
                    <a:pt x="0" y="121"/>
                    <a:pt x="12" y="215"/>
                    <a:pt x="70" y="273"/>
                  </a:cubicBezTo>
                  <a:lnTo>
                    <a:pt x="645" y="754"/>
                  </a:lnTo>
                  <a:cubicBezTo>
                    <a:pt x="668" y="777"/>
                    <a:pt x="703" y="788"/>
                    <a:pt x="739" y="788"/>
                  </a:cubicBezTo>
                  <a:lnTo>
                    <a:pt x="2168" y="788"/>
                  </a:lnTo>
                  <a:cubicBezTo>
                    <a:pt x="2062" y="765"/>
                    <a:pt x="1980" y="718"/>
                    <a:pt x="1910" y="648"/>
                  </a:cubicBezTo>
                  <a:lnTo>
                    <a:pt x="1757" y="473"/>
                  </a:lnTo>
                  <a:lnTo>
                    <a:pt x="797" y="473"/>
                  </a:lnTo>
                  <a:lnTo>
                    <a:pt x="270" y="39"/>
                  </a:lnTo>
                  <a:cubicBezTo>
                    <a:pt x="243" y="12"/>
                    <a:pt x="208" y="0"/>
                    <a:pt x="172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7" name="Google Shape;6507;p33"/>
            <p:cNvSpPr/>
            <p:nvPr/>
          </p:nvSpPr>
          <p:spPr>
            <a:xfrm>
              <a:off x="7611243" y="1442739"/>
              <a:ext cx="25504" cy="101160"/>
            </a:xfrm>
            <a:custGeom>
              <a:avLst/>
              <a:gdLst/>
              <a:ahLst/>
              <a:cxnLst/>
              <a:rect l="l" t="t" r="r" b="b"/>
              <a:pathLst>
                <a:path w="715" h="2836" extrusionOk="0">
                  <a:moveTo>
                    <a:pt x="351" y="0"/>
                  </a:moveTo>
                  <a:cubicBezTo>
                    <a:pt x="269" y="0"/>
                    <a:pt x="199" y="71"/>
                    <a:pt x="199" y="153"/>
                  </a:cubicBezTo>
                  <a:lnTo>
                    <a:pt x="199" y="458"/>
                  </a:lnTo>
                  <a:cubicBezTo>
                    <a:pt x="187" y="455"/>
                    <a:pt x="174" y="453"/>
                    <a:pt x="162" y="453"/>
                  </a:cubicBezTo>
                  <a:cubicBezTo>
                    <a:pt x="124" y="453"/>
                    <a:pt x="85" y="467"/>
                    <a:pt x="58" y="492"/>
                  </a:cubicBezTo>
                  <a:cubicBezTo>
                    <a:pt x="0" y="552"/>
                    <a:pt x="0" y="656"/>
                    <a:pt x="58" y="716"/>
                  </a:cubicBezTo>
                  <a:lnTo>
                    <a:pt x="199" y="856"/>
                  </a:lnTo>
                  <a:lnTo>
                    <a:pt x="199" y="2671"/>
                  </a:lnTo>
                  <a:cubicBezTo>
                    <a:pt x="199" y="2765"/>
                    <a:pt x="269" y="2835"/>
                    <a:pt x="351" y="2835"/>
                  </a:cubicBezTo>
                  <a:cubicBezTo>
                    <a:pt x="445" y="2835"/>
                    <a:pt x="515" y="2765"/>
                    <a:pt x="515" y="2671"/>
                  </a:cubicBezTo>
                  <a:lnTo>
                    <a:pt x="515" y="669"/>
                  </a:lnTo>
                  <a:lnTo>
                    <a:pt x="656" y="528"/>
                  </a:lnTo>
                  <a:cubicBezTo>
                    <a:pt x="714" y="469"/>
                    <a:pt x="714" y="364"/>
                    <a:pt x="656" y="305"/>
                  </a:cubicBezTo>
                  <a:cubicBezTo>
                    <a:pt x="620" y="270"/>
                    <a:pt x="562" y="258"/>
                    <a:pt x="515" y="258"/>
                  </a:cubicBezTo>
                  <a:lnTo>
                    <a:pt x="515" y="153"/>
                  </a:lnTo>
                  <a:cubicBezTo>
                    <a:pt x="515" y="71"/>
                    <a:pt x="445" y="0"/>
                    <a:pt x="351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8" name="Google Shape;6508;p33"/>
            <p:cNvSpPr/>
            <p:nvPr/>
          </p:nvSpPr>
          <p:spPr>
            <a:xfrm>
              <a:off x="7523495" y="1240100"/>
              <a:ext cx="12128" cy="12556"/>
            </a:xfrm>
            <a:custGeom>
              <a:avLst/>
              <a:gdLst/>
              <a:ahLst/>
              <a:cxnLst/>
              <a:rect l="l" t="t" r="r" b="b"/>
              <a:pathLst>
                <a:path w="340" h="352" extrusionOk="0">
                  <a:moveTo>
                    <a:pt x="175" y="0"/>
                  </a:moveTo>
                  <a:cubicBezTo>
                    <a:pt x="70" y="0"/>
                    <a:pt x="0" y="82"/>
                    <a:pt x="0" y="176"/>
                  </a:cubicBezTo>
                  <a:cubicBezTo>
                    <a:pt x="0" y="269"/>
                    <a:pt x="70" y="352"/>
                    <a:pt x="175" y="352"/>
                  </a:cubicBezTo>
                  <a:cubicBezTo>
                    <a:pt x="269" y="352"/>
                    <a:pt x="339" y="269"/>
                    <a:pt x="339" y="176"/>
                  </a:cubicBezTo>
                  <a:cubicBezTo>
                    <a:pt x="339" y="82"/>
                    <a:pt x="269" y="0"/>
                    <a:pt x="175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9" name="Google Shape;6509;p33"/>
            <p:cNvSpPr/>
            <p:nvPr/>
          </p:nvSpPr>
          <p:spPr>
            <a:xfrm>
              <a:off x="7422765" y="1240100"/>
              <a:ext cx="12556" cy="12556"/>
            </a:xfrm>
            <a:custGeom>
              <a:avLst/>
              <a:gdLst/>
              <a:ahLst/>
              <a:cxnLst/>
              <a:rect l="l" t="t" r="r" b="b"/>
              <a:pathLst>
                <a:path w="352" h="352" extrusionOk="0">
                  <a:moveTo>
                    <a:pt x="177" y="0"/>
                  </a:moveTo>
                  <a:cubicBezTo>
                    <a:pt x="83" y="0"/>
                    <a:pt x="0" y="82"/>
                    <a:pt x="0" y="176"/>
                  </a:cubicBezTo>
                  <a:cubicBezTo>
                    <a:pt x="0" y="269"/>
                    <a:pt x="83" y="352"/>
                    <a:pt x="177" y="352"/>
                  </a:cubicBezTo>
                  <a:cubicBezTo>
                    <a:pt x="270" y="352"/>
                    <a:pt x="352" y="269"/>
                    <a:pt x="352" y="176"/>
                  </a:cubicBezTo>
                  <a:cubicBezTo>
                    <a:pt x="352" y="82"/>
                    <a:pt x="270" y="0"/>
                    <a:pt x="177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0" name="Google Shape;6510;p33"/>
            <p:cNvSpPr/>
            <p:nvPr/>
          </p:nvSpPr>
          <p:spPr>
            <a:xfrm>
              <a:off x="7496315" y="1340367"/>
              <a:ext cx="12163" cy="12592"/>
            </a:xfrm>
            <a:custGeom>
              <a:avLst/>
              <a:gdLst/>
              <a:ahLst/>
              <a:cxnLst/>
              <a:rect l="l" t="t" r="r" b="b"/>
              <a:pathLst>
                <a:path w="341" h="353" extrusionOk="0">
                  <a:moveTo>
                    <a:pt x="164" y="1"/>
                  </a:moveTo>
                  <a:cubicBezTo>
                    <a:pt x="70" y="1"/>
                    <a:pt x="0" y="82"/>
                    <a:pt x="0" y="176"/>
                  </a:cubicBezTo>
                  <a:cubicBezTo>
                    <a:pt x="0" y="270"/>
                    <a:pt x="70" y="352"/>
                    <a:pt x="164" y="352"/>
                  </a:cubicBezTo>
                  <a:cubicBezTo>
                    <a:pt x="270" y="352"/>
                    <a:pt x="340" y="270"/>
                    <a:pt x="340" y="176"/>
                  </a:cubicBezTo>
                  <a:cubicBezTo>
                    <a:pt x="340" y="82"/>
                    <a:pt x="270" y="1"/>
                    <a:pt x="164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11" name="Google Shape;6511;p33"/>
          <p:cNvGrpSpPr/>
          <p:nvPr/>
        </p:nvGrpSpPr>
        <p:grpSpPr>
          <a:xfrm>
            <a:off x="6094303" y="3321834"/>
            <a:ext cx="378994" cy="379883"/>
            <a:chOff x="4786607" y="2641134"/>
            <a:chExt cx="378994" cy="379883"/>
          </a:xfrm>
        </p:grpSpPr>
        <p:sp>
          <p:nvSpPr>
            <p:cNvPr id="6512" name="Google Shape;6512;p33"/>
            <p:cNvSpPr/>
            <p:nvPr/>
          </p:nvSpPr>
          <p:spPr>
            <a:xfrm>
              <a:off x="4786607" y="2641134"/>
              <a:ext cx="378994" cy="271627"/>
            </a:xfrm>
            <a:custGeom>
              <a:avLst/>
              <a:gdLst/>
              <a:ahLst/>
              <a:cxnLst/>
              <a:rect l="l" t="t" r="r" b="b"/>
              <a:pathLst>
                <a:path w="10625" h="7615" extrusionOk="0">
                  <a:moveTo>
                    <a:pt x="5306" y="0"/>
                  </a:moveTo>
                  <a:cubicBezTo>
                    <a:pt x="5049" y="0"/>
                    <a:pt x="4814" y="117"/>
                    <a:pt x="4650" y="305"/>
                  </a:cubicBezTo>
                  <a:cubicBezTo>
                    <a:pt x="4580" y="270"/>
                    <a:pt x="4486" y="247"/>
                    <a:pt x="4393" y="247"/>
                  </a:cubicBezTo>
                  <a:cubicBezTo>
                    <a:pt x="4077" y="247"/>
                    <a:pt x="3807" y="492"/>
                    <a:pt x="3760" y="797"/>
                  </a:cubicBezTo>
                  <a:cubicBezTo>
                    <a:pt x="3713" y="786"/>
                    <a:pt x="3679" y="786"/>
                    <a:pt x="3643" y="786"/>
                  </a:cubicBezTo>
                  <a:cubicBezTo>
                    <a:pt x="3362" y="786"/>
                    <a:pt x="3116" y="973"/>
                    <a:pt x="3034" y="1219"/>
                  </a:cubicBezTo>
                  <a:lnTo>
                    <a:pt x="2940" y="1219"/>
                  </a:lnTo>
                  <a:cubicBezTo>
                    <a:pt x="2472" y="1219"/>
                    <a:pt x="2085" y="1593"/>
                    <a:pt x="2073" y="2051"/>
                  </a:cubicBezTo>
                  <a:cubicBezTo>
                    <a:pt x="1792" y="2051"/>
                    <a:pt x="1547" y="2226"/>
                    <a:pt x="1464" y="2484"/>
                  </a:cubicBezTo>
                  <a:cubicBezTo>
                    <a:pt x="1417" y="2472"/>
                    <a:pt x="1383" y="2472"/>
                    <a:pt x="1336" y="2472"/>
                  </a:cubicBezTo>
                  <a:cubicBezTo>
                    <a:pt x="1078" y="2472"/>
                    <a:pt x="855" y="2624"/>
                    <a:pt x="750" y="2847"/>
                  </a:cubicBezTo>
                  <a:cubicBezTo>
                    <a:pt x="305" y="3082"/>
                    <a:pt x="0" y="3550"/>
                    <a:pt x="0" y="4089"/>
                  </a:cubicBezTo>
                  <a:cubicBezTo>
                    <a:pt x="0" y="4722"/>
                    <a:pt x="422" y="5260"/>
                    <a:pt x="996" y="5436"/>
                  </a:cubicBezTo>
                  <a:cubicBezTo>
                    <a:pt x="1031" y="5881"/>
                    <a:pt x="1406" y="6232"/>
                    <a:pt x="1851" y="6232"/>
                  </a:cubicBezTo>
                  <a:cubicBezTo>
                    <a:pt x="1945" y="6232"/>
                    <a:pt x="2039" y="6221"/>
                    <a:pt x="2120" y="6185"/>
                  </a:cubicBezTo>
                  <a:cubicBezTo>
                    <a:pt x="2226" y="6420"/>
                    <a:pt x="2448" y="6584"/>
                    <a:pt x="2718" y="6584"/>
                  </a:cubicBezTo>
                  <a:cubicBezTo>
                    <a:pt x="2952" y="6584"/>
                    <a:pt x="3163" y="6455"/>
                    <a:pt x="3280" y="6268"/>
                  </a:cubicBezTo>
                  <a:cubicBezTo>
                    <a:pt x="3421" y="6373"/>
                    <a:pt x="3608" y="6443"/>
                    <a:pt x="3796" y="6443"/>
                  </a:cubicBezTo>
                  <a:cubicBezTo>
                    <a:pt x="3889" y="6443"/>
                    <a:pt x="3960" y="6432"/>
                    <a:pt x="4041" y="6408"/>
                  </a:cubicBezTo>
                  <a:cubicBezTo>
                    <a:pt x="4124" y="6677"/>
                    <a:pt x="4369" y="6877"/>
                    <a:pt x="4663" y="6877"/>
                  </a:cubicBezTo>
                  <a:cubicBezTo>
                    <a:pt x="4756" y="6877"/>
                    <a:pt x="4850" y="6865"/>
                    <a:pt x="4932" y="6830"/>
                  </a:cubicBezTo>
                  <a:cubicBezTo>
                    <a:pt x="5002" y="7123"/>
                    <a:pt x="5272" y="7346"/>
                    <a:pt x="5600" y="7346"/>
                  </a:cubicBezTo>
                  <a:cubicBezTo>
                    <a:pt x="5717" y="7346"/>
                    <a:pt x="5834" y="7322"/>
                    <a:pt x="5928" y="7263"/>
                  </a:cubicBezTo>
                  <a:cubicBezTo>
                    <a:pt x="6009" y="7474"/>
                    <a:pt x="6209" y="7615"/>
                    <a:pt x="6454" y="7615"/>
                  </a:cubicBezTo>
                  <a:cubicBezTo>
                    <a:pt x="6759" y="7615"/>
                    <a:pt x="7017" y="7357"/>
                    <a:pt x="7017" y="7052"/>
                  </a:cubicBezTo>
                  <a:lnTo>
                    <a:pt x="7017" y="7005"/>
                  </a:lnTo>
                  <a:cubicBezTo>
                    <a:pt x="7263" y="6924"/>
                    <a:pt x="7451" y="6713"/>
                    <a:pt x="7521" y="6455"/>
                  </a:cubicBezTo>
                  <a:cubicBezTo>
                    <a:pt x="7626" y="6537"/>
                    <a:pt x="7766" y="6584"/>
                    <a:pt x="7907" y="6584"/>
                  </a:cubicBezTo>
                  <a:cubicBezTo>
                    <a:pt x="8177" y="6584"/>
                    <a:pt x="8411" y="6420"/>
                    <a:pt x="8505" y="6185"/>
                  </a:cubicBezTo>
                  <a:cubicBezTo>
                    <a:pt x="8586" y="6221"/>
                    <a:pt x="8680" y="6232"/>
                    <a:pt x="8774" y="6232"/>
                  </a:cubicBezTo>
                  <a:cubicBezTo>
                    <a:pt x="9231" y="6232"/>
                    <a:pt x="9606" y="5881"/>
                    <a:pt x="9641" y="5436"/>
                  </a:cubicBezTo>
                  <a:cubicBezTo>
                    <a:pt x="10215" y="5260"/>
                    <a:pt x="10625" y="4722"/>
                    <a:pt x="10625" y="4089"/>
                  </a:cubicBezTo>
                  <a:cubicBezTo>
                    <a:pt x="10625" y="3550"/>
                    <a:pt x="10320" y="3082"/>
                    <a:pt x="9875" y="2847"/>
                  </a:cubicBezTo>
                  <a:cubicBezTo>
                    <a:pt x="9781" y="2624"/>
                    <a:pt x="9547" y="2472"/>
                    <a:pt x="9289" y="2472"/>
                  </a:cubicBezTo>
                  <a:cubicBezTo>
                    <a:pt x="9242" y="2472"/>
                    <a:pt x="9208" y="2472"/>
                    <a:pt x="9172" y="2484"/>
                  </a:cubicBezTo>
                  <a:cubicBezTo>
                    <a:pt x="9078" y="2226"/>
                    <a:pt x="8833" y="2051"/>
                    <a:pt x="8563" y="2051"/>
                  </a:cubicBezTo>
                  <a:lnTo>
                    <a:pt x="8552" y="2051"/>
                  </a:lnTo>
                  <a:cubicBezTo>
                    <a:pt x="8540" y="1593"/>
                    <a:pt x="8153" y="1219"/>
                    <a:pt x="7696" y="1219"/>
                  </a:cubicBezTo>
                  <a:lnTo>
                    <a:pt x="7602" y="1219"/>
                  </a:lnTo>
                  <a:cubicBezTo>
                    <a:pt x="7509" y="973"/>
                    <a:pt x="7274" y="786"/>
                    <a:pt x="6982" y="786"/>
                  </a:cubicBezTo>
                  <a:cubicBezTo>
                    <a:pt x="6946" y="786"/>
                    <a:pt x="6912" y="786"/>
                    <a:pt x="6876" y="797"/>
                  </a:cubicBezTo>
                  <a:cubicBezTo>
                    <a:pt x="6818" y="492"/>
                    <a:pt x="6560" y="247"/>
                    <a:pt x="6232" y="247"/>
                  </a:cubicBezTo>
                  <a:cubicBezTo>
                    <a:pt x="6139" y="247"/>
                    <a:pt x="6045" y="270"/>
                    <a:pt x="5962" y="305"/>
                  </a:cubicBezTo>
                  <a:cubicBezTo>
                    <a:pt x="5811" y="117"/>
                    <a:pt x="5576" y="0"/>
                    <a:pt x="5306" y="0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3" name="Google Shape;6513;p33"/>
            <p:cNvSpPr/>
            <p:nvPr/>
          </p:nvSpPr>
          <p:spPr>
            <a:xfrm>
              <a:off x="4931996" y="2692106"/>
              <a:ext cx="233603" cy="220655"/>
            </a:xfrm>
            <a:custGeom>
              <a:avLst/>
              <a:gdLst/>
              <a:ahLst/>
              <a:cxnLst/>
              <a:rect l="l" t="t" r="r" b="b"/>
              <a:pathLst>
                <a:path w="6549" h="6186" extrusionOk="0">
                  <a:moveTo>
                    <a:pt x="4195" y="0"/>
                  </a:moveTo>
                  <a:cubicBezTo>
                    <a:pt x="4042" y="1172"/>
                    <a:pt x="3409" y="2460"/>
                    <a:pt x="2344" y="3527"/>
                  </a:cubicBezTo>
                  <a:cubicBezTo>
                    <a:pt x="1617" y="4241"/>
                    <a:pt x="809" y="4769"/>
                    <a:pt x="1" y="5073"/>
                  </a:cubicBezTo>
                  <a:cubicBezTo>
                    <a:pt x="106" y="5295"/>
                    <a:pt x="329" y="5448"/>
                    <a:pt x="587" y="5448"/>
                  </a:cubicBezTo>
                  <a:cubicBezTo>
                    <a:pt x="680" y="5448"/>
                    <a:pt x="774" y="5436"/>
                    <a:pt x="856" y="5401"/>
                  </a:cubicBezTo>
                  <a:cubicBezTo>
                    <a:pt x="926" y="5694"/>
                    <a:pt x="1196" y="5917"/>
                    <a:pt x="1524" y="5917"/>
                  </a:cubicBezTo>
                  <a:cubicBezTo>
                    <a:pt x="1641" y="5917"/>
                    <a:pt x="1746" y="5893"/>
                    <a:pt x="1852" y="5834"/>
                  </a:cubicBezTo>
                  <a:cubicBezTo>
                    <a:pt x="1933" y="6045"/>
                    <a:pt x="2133" y="6186"/>
                    <a:pt x="2378" y="6186"/>
                  </a:cubicBezTo>
                  <a:cubicBezTo>
                    <a:pt x="2683" y="6186"/>
                    <a:pt x="2941" y="5928"/>
                    <a:pt x="2941" y="5623"/>
                  </a:cubicBezTo>
                  <a:lnTo>
                    <a:pt x="2941" y="5576"/>
                  </a:lnTo>
                  <a:cubicBezTo>
                    <a:pt x="3187" y="5495"/>
                    <a:pt x="3375" y="5284"/>
                    <a:pt x="3445" y="5026"/>
                  </a:cubicBezTo>
                  <a:cubicBezTo>
                    <a:pt x="3550" y="5108"/>
                    <a:pt x="3690" y="5155"/>
                    <a:pt x="3831" y="5155"/>
                  </a:cubicBezTo>
                  <a:cubicBezTo>
                    <a:pt x="4101" y="5155"/>
                    <a:pt x="4335" y="4991"/>
                    <a:pt x="4429" y="4756"/>
                  </a:cubicBezTo>
                  <a:cubicBezTo>
                    <a:pt x="4510" y="4792"/>
                    <a:pt x="4604" y="4803"/>
                    <a:pt x="4698" y="4803"/>
                  </a:cubicBezTo>
                  <a:cubicBezTo>
                    <a:pt x="5155" y="4803"/>
                    <a:pt x="5530" y="4452"/>
                    <a:pt x="5565" y="4007"/>
                  </a:cubicBezTo>
                  <a:cubicBezTo>
                    <a:pt x="6139" y="3831"/>
                    <a:pt x="6549" y="3293"/>
                    <a:pt x="6549" y="2660"/>
                  </a:cubicBezTo>
                  <a:cubicBezTo>
                    <a:pt x="6549" y="2121"/>
                    <a:pt x="6244" y="1653"/>
                    <a:pt x="5799" y="1418"/>
                  </a:cubicBezTo>
                  <a:cubicBezTo>
                    <a:pt x="5705" y="1195"/>
                    <a:pt x="5471" y="1043"/>
                    <a:pt x="5213" y="1043"/>
                  </a:cubicBezTo>
                  <a:cubicBezTo>
                    <a:pt x="5166" y="1043"/>
                    <a:pt x="5132" y="1043"/>
                    <a:pt x="5096" y="1055"/>
                  </a:cubicBezTo>
                  <a:cubicBezTo>
                    <a:pt x="5002" y="797"/>
                    <a:pt x="4757" y="622"/>
                    <a:pt x="4487" y="622"/>
                  </a:cubicBezTo>
                  <a:lnTo>
                    <a:pt x="4476" y="622"/>
                  </a:lnTo>
                  <a:cubicBezTo>
                    <a:pt x="4476" y="375"/>
                    <a:pt x="4359" y="153"/>
                    <a:pt x="4195" y="0"/>
                  </a:cubicBezTo>
                  <a:close/>
                </a:path>
              </a:pathLst>
            </a:custGeom>
            <a:solidFill>
              <a:srgbClr val="E66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4" name="Google Shape;6514;p33"/>
            <p:cNvSpPr/>
            <p:nvPr/>
          </p:nvSpPr>
          <p:spPr>
            <a:xfrm>
              <a:off x="4890227" y="2724708"/>
              <a:ext cx="76476" cy="86535"/>
            </a:xfrm>
            <a:custGeom>
              <a:avLst/>
              <a:gdLst/>
              <a:ahLst/>
              <a:cxnLst/>
              <a:rect l="l" t="t" r="r" b="b"/>
              <a:pathLst>
                <a:path w="2144" h="2426" extrusionOk="0">
                  <a:moveTo>
                    <a:pt x="1219" y="0"/>
                  </a:moveTo>
                  <a:cubicBezTo>
                    <a:pt x="551" y="0"/>
                    <a:pt x="0" y="539"/>
                    <a:pt x="0" y="1207"/>
                  </a:cubicBezTo>
                  <a:cubicBezTo>
                    <a:pt x="0" y="1874"/>
                    <a:pt x="551" y="2425"/>
                    <a:pt x="1219" y="2425"/>
                  </a:cubicBezTo>
                  <a:cubicBezTo>
                    <a:pt x="1488" y="2425"/>
                    <a:pt x="1734" y="2332"/>
                    <a:pt x="1922" y="2156"/>
                  </a:cubicBezTo>
                  <a:cubicBezTo>
                    <a:pt x="1956" y="2132"/>
                    <a:pt x="1992" y="2085"/>
                    <a:pt x="2027" y="2051"/>
                  </a:cubicBezTo>
                  <a:cubicBezTo>
                    <a:pt x="2144" y="1910"/>
                    <a:pt x="2132" y="1687"/>
                    <a:pt x="1980" y="1570"/>
                  </a:cubicBezTo>
                  <a:cubicBezTo>
                    <a:pt x="1917" y="1513"/>
                    <a:pt x="1838" y="1486"/>
                    <a:pt x="1760" y="1486"/>
                  </a:cubicBezTo>
                  <a:cubicBezTo>
                    <a:pt x="1662" y="1486"/>
                    <a:pt x="1565" y="1527"/>
                    <a:pt x="1500" y="1605"/>
                  </a:cubicBezTo>
                  <a:lnTo>
                    <a:pt x="1464" y="1640"/>
                  </a:lnTo>
                  <a:cubicBezTo>
                    <a:pt x="1394" y="1699"/>
                    <a:pt x="1312" y="1723"/>
                    <a:pt x="1219" y="1723"/>
                  </a:cubicBezTo>
                  <a:cubicBezTo>
                    <a:pt x="925" y="1723"/>
                    <a:pt x="691" y="1500"/>
                    <a:pt x="691" y="1207"/>
                  </a:cubicBezTo>
                  <a:cubicBezTo>
                    <a:pt x="691" y="926"/>
                    <a:pt x="925" y="692"/>
                    <a:pt x="1219" y="692"/>
                  </a:cubicBezTo>
                  <a:cubicBezTo>
                    <a:pt x="1324" y="692"/>
                    <a:pt x="1417" y="715"/>
                    <a:pt x="1500" y="773"/>
                  </a:cubicBezTo>
                  <a:cubicBezTo>
                    <a:pt x="1562" y="817"/>
                    <a:pt x="1630" y="838"/>
                    <a:pt x="1697" y="838"/>
                  </a:cubicBezTo>
                  <a:cubicBezTo>
                    <a:pt x="1808" y="838"/>
                    <a:pt x="1914" y="782"/>
                    <a:pt x="1980" y="680"/>
                  </a:cubicBezTo>
                  <a:cubicBezTo>
                    <a:pt x="2097" y="528"/>
                    <a:pt x="2050" y="317"/>
                    <a:pt x="1886" y="200"/>
                  </a:cubicBezTo>
                  <a:cubicBezTo>
                    <a:pt x="1687" y="70"/>
                    <a:pt x="1453" y="0"/>
                    <a:pt x="1219" y="0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5" name="Google Shape;6515;p33"/>
            <p:cNvSpPr/>
            <p:nvPr/>
          </p:nvSpPr>
          <p:spPr>
            <a:xfrm>
              <a:off x="4975477" y="2724708"/>
              <a:ext cx="86107" cy="86535"/>
            </a:xfrm>
            <a:custGeom>
              <a:avLst/>
              <a:gdLst/>
              <a:ahLst/>
              <a:cxnLst/>
              <a:rect l="l" t="t" r="r" b="b"/>
              <a:pathLst>
                <a:path w="2414" h="2426" extrusionOk="0">
                  <a:moveTo>
                    <a:pt x="1206" y="692"/>
                  </a:moveTo>
                  <a:cubicBezTo>
                    <a:pt x="1487" y="692"/>
                    <a:pt x="1722" y="926"/>
                    <a:pt x="1722" y="1207"/>
                  </a:cubicBezTo>
                  <a:cubicBezTo>
                    <a:pt x="1722" y="1500"/>
                    <a:pt x="1487" y="1723"/>
                    <a:pt x="1206" y="1723"/>
                  </a:cubicBezTo>
                  <a:cubicBezTo>
                    <a:pt x="925" y="1723"/>
                    <a:pt x="691" y="1500"/>
                    <a:pt x="691" y="1207"/>
                  </a:cubicBezTo>
                  <a:cubicBezTo>
                    <a:pt x="691" y="926"/>
                    <a:pt x="925" y="692"/>
                    <a:pt x="1206" y="692"/>
                  </a:cubicBezTo>
                  <a:close/>
                  <a:moveTo>
                    <a:pt x="1206" y="0"/>
                  </a:moveTo>
                  <a:cubicBezTo>
                    <a:pt x="539" y="0"/>
                    <a:pt x="0" y="539"/>
                    <a:pt x="0" y="1207"/>
                  </a:cubicBezTo>
                  <a:cubicBezTo>
                    <a:pt x="0" y="1874"/>
                    <a:pt x="539" y="2425"/>
                    <a:pt x="1206" y="2425"/>
                  </a:cubicBezTo>
                  <a:cubicBezTo>
                    <a:pt x="1874" y="2425"/>
                    <a:pt x="2413" y="1874"/>
                    <a:pt x="2413" y="1207"/>
                  </a:cubicBezTo>
                  <a:cubicBezTo>
                    <a:pt x="2413" y="539"/>
                    <a:pt x="1874" y="0"/>
                    <a:pt x="1206" y="0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6" name="Google Shape;6516;p33"/>
            <p:cNvSpPr/>
            <p:nvPr/>
          </p:nvSpPr>
          <p:spPr>
            <a:xfrm>
              <a:off x="5030194" y="2911903"/>
              <a:ext cx="86107" cy="69806"/>
            </a:xfrm>
            <a:custGeom>
              <a:avLst/>
              <a:gdLst/>
              <a:ahLst/>
              <a:cxnLst/>
              <a:rect l="l" t="t" r="r" b="b"/>
              <a:pathLst>
                <a:path w="2414" h="1957" extrusionOk="0">
                  <a:moveTo>
                    <a:pt x="1184" y="0"/>
                  </a:moveTo>
                  <a:cubicBezTo>
                    <a:pt x="820" y="0"/>
                    <a:pt x="516" y="281"/>
                    <a:pt x="492" y="645"/>
                  </a:cubicBezTo>
                  <a:cubicBezTo>
                    <a:pt x="223" y="668"/>
                    <a:pt x="0" y="890"/>
                    <a:pt x="0" y="1160"/>
                  </a:cubicBezTo>
                  <a:cubicBezTo>
                    <a:pt x="0" y="1453"/>
                    <a:pt x="235" y="1687"/>
                    <a:pt x="528" y="1687"/>
                  </a:cubicBezTo>
                  <a:cubicBezTo>
                    <a:pt x="645" y="1687"/>
                    <a:pt x="762" y="1640"/>
                    <a:pt x="856" y="1570"/>
                  </a:cubicBezTo>
                  <a:cubicBezTo>
                    <a:pt x="914" y="1793"/>
                    <a:pt x="1114" y="1957"/>
                    <a:pt x="1359" y="1957"/>
                  </a:cubicBezTo>
                  <a:cubicBezTo>
                    <a:pt x="1606" y="1957"/>
                    <a:pt x="1816" y="1769"/>
                    <a:pt x="1863" y="1535"/>
                  </a:cubicBezTo>
                  <a:lnTo>
                    <a:pt x="1898" y="1535"/>
                  </a:lnTo>
                  <a:cubicBezTo>
                    <a:pt x="2179" y="1535"/>
                    <a:pt x="2413" y="1301"/>
                    <a:pt x="2413" y="1008"/>
                  </a:cubicBezTo>
                  <a:cubicBezTo>
                    <a:pt x="2413" y="726"/>
                    <a:pt x="2179" y="492"/>
                    <a:pt x="1898" y="492"/>
                  </a:cubicBezTo>
                  <a:lnTo>
                    <a:pt x="1840" y="492"/>
                  </a:lnTo>
                  <a:cubicBezTo>
                    <a:pt x="1757" y="211"/>
                    <a:pt x="1500" y="0"/>
                    <a:pt x="1184" y="0"/>
                  </a:cubicBezTo>
                  <a:close/>
                </a:path>
              </a:pathLst>
            </a:custGeom>
            <a:solidFill>
              <a:srgbClr val="E66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7" name="Google Shape;6517;p33"/>
            <p:cNvSpPr/>
            <p:nvPr/>
          </p:nvSpPr>
          <p:spPr>
            <a:xfrm>
              <a:off x="4959996" y="2966192"/>
              <a:ext cx="68558" cy="54825"/>
            </a:xfrm>
            <a:custGeom>
              <a:avLst/>
              <a:gdLst/>
              <a:ahLst/>
              <a:cxnLst/>
              <a:rect l="l" t="t" r="r" b="b"/>
              <a:pathLst>
                <a:path w="1922" h="1537" extrusionOk="0">
                  <a:moveTo>
                    <a:pt x="692" y="1"/>
                  </a:moveTo>
                  <a:cubicBezTo>
                    <a:pt x="305" y="1"/>
                    <a:pt x="0" y="306"/>
                    <a:pt x="0" y="693"/>
                  </a:cubicBezTo>
                  <a:cubicBezTo>
                    <a:pt x="0" y="1079"/>
                    <a:pt x="305" y="1383"/>
                    <a:pt x="692" y="1383"/>
                  </a:cubicBezTo>
                  <a:cubicBezTo>
                    <a:pt x="797" y="1383"/>
                    <a:pt x="891" y="1360"/>
                    <a:pt x="984" y="1313"/>
                  </a:cubicBezTo>
                  <a:cubicBezTo>
                    <a:pt x="1078" y="1442"/>
                    <a:pt x="1231" y="1536"/>
                    <a:pt x="1395" y="1536"/>
                  </a:cubicBezTo>
                  <a:cubicBezTo>
                    <a:pt x="1687" y="1536"/>
                    <a:pt x="1921" y="1302"/>
                    <a:pt x="1921" y="1008"/>
                  </a:cubicBezTo>
                  <a:cubicBezTo>
                    <a:pt x="1921" y="727"/>
                    <a:pt x="1687" y="493"/>
                    <a:pt x="1395" y="493"/>
                  </a:cubicBezTo>
                  <a:lnTo>
                    <a:pt x="1348" y="493"/>
                  </a:lnTo>
                  <a:cubicBezTo>
                    <a:pt x="1265" y="212"/>
                    <a:pt x="996" y="1"/>
                    <a:pt x="692" y="1"/>
                  </a:cubicBezTo>
                  <a:close/>
                </a:path>
              </a:pathLst>
            </a:custGeom>
            <a:solidFill>
              <a:srgbClr val="E66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8" name="Google Shape;6518;p33"/>
            <p:cNvSpPr/>
            <p:nvPr/>
          </p:nvSpPr>
          <p:spPr>
            <a:xfrm>
              <a:off x="5079917" y="2761055"/>
              <a:ext cx="33458" cy="50580"/>
            </a:xfrm>
            <a:custGeom>
              <a:avLst/>
              <a:gdLst/>
              <a:ahLst/>
              <a:cxnLst/>
              <a:rect l="l" t="t" r="r" b="b"/>
              <a:pathLst>
                <a:path w="938" h="1418" extrusionOk="0">
                  <a:moveTo>
                    <a:pt x="457" y="1"/>
                  </a:moveTo>
                  <a:cubicBezTo>
                    <a:pt x="246" y="1"/>
                    <a:pt x="59" y="141"/>
                    <a:pt x="24" y="352"/>
                  </a:cubicBezTo>
                  <a:cubicBezTo>
                    <a:pt x="1" y="434"/>
                    <a:pt x="59" y="516"/>
                    <a:pt x="153" y="540"/>
                  </a:cubicBezTo>
                  <a:cubicBezTo>
                    <a:pt x="159" y="540"/>
                    <a:pt x="166" y="541"/>
                    <a:pt x="173" y="541"/>
                  </a:cubicBezTo>
                  <a:cubicBezTo>
                    <a:pt x="248" y="541"/>
                    <a:pt x="318" y="486"/>
                    <a:pt x="340" y="410"/>
                  </a:cubicBezTo>
                  <a:cubicBezTo>
                    <a:pt x="352" y="352"/>
                    <a:pt x="399" y="317"/>
                    <a:pt x="457" y="317"/>
                  </a:cubicBezTo>
                  <a:cubicBezTo>
                    <a:pt x="516" y="317"/>
                    <a:pt x="563" y="363"/>
                    <a:pt x="574" y="422"/>
                  </a:cubicBezTo>
                  <a:lnTo>
                    <a:pt x="563" y="446"/>
                  </a:lnTo>
                  <a:cubicBezTo>
                    <a:pt x="551" y="481"/>
                    <a:pt x="540" y="540"/>
                    <a:pt x="481" y="621"/>
                  </a:cubicBezTo>
                  <a:cubicBezTo>
                    <a:pt x="305" y="868"/>
                    <a:pt x="199" y="996"/>
                    <a:pt x="153" y="1066"/>
                  </a:cubicBezTo>
                  <a:cubicBezTo>
                    <a:pt x="82" y="1160"/>
                    <a:pt x="35" y="1219"/>
                    <a:pt x="59" y="1301"/>
                  </a:cubicBezTo>
                  <a:cubicBezTo>
                    <a:pt x="82" y="1347"/>
                    <a:pt x="118" y="1394"/>
                    <a:pt x="176" y="1406"/>
                  </a:cubicBezTo>
                  <a:cubicBezTo>
                    <a:pt x="188" y="1418"/>
                    <a:pt x="212" y="1418"/>
                    <a:pt x="422" y="1418"/>
                  </a:cubicBezTo>
                  <a:lnTo>
                    <a:pt x="774" y="1418"/>
                  </a:lnTo>
                  <a:cubicBezTo>
                    <a:pt x="868" y="1418"/>
                    <a:pt x="938" y="1347"/>
                    <a:pt x="938" y="1254"/>
                  </a:cubicBezTo>
                  <a:cubicBezTo>
                    <a:pt x="938" y="1172"/>
                    <a:pt x="868" y="1102"/>
                    <a:pt x="774" y="1102"/>
                  </a:cubicBezTo>
                  <a:lnTo>
                    <a:pt x="527" y="1102"/>
                  </a:lnTo>
                  <a:cubicBezTo>
                    <a:pt x="586" y="1032"/>
                    <a:pt x="657" y="926"/>
                    <a:pt x="738" y="809"/>
                  </a:cubicBezTo>
                  <a:cubicBezTo>
                    <a:pt x="809" y="704"/>
                    <a:pt x="855" y="598"/>
                    <a:pt x="879" y="516"/>
                  </a:cubicBezTo>
                  <a:lnTo>
                    <a:pt x="879" y="493"/>
                  </a:lnTo>
                  <a:lnTo>
                    <a:pt x="891" y="457"/>
                  </a:lnTo>
                  <a:lnTo>
                    <a:pt x="891" y="434"/>
                  </a:lnTo>
                  <a:cubicBezTo>
                    <a:pt x="891" y="188"/>
                    <a:pt x="691" y="1"/>
                    <a:pt x="457" y="1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19" name="Google Shape;6519;p33"/>
          <p:cNvGrpSpPr/>
          <p:nvPr/>
        </p:nvGrpSpPr>
        <p:grpSpPr>
          <a:xfrm>
            <a:off x="3039600" y="1619154"/>
            <a:ext cx="374000" cy="379600"/>
            <a:chOff x="7281121" y="1939404"/>
            <a:chExt cx="374000" cy="379600"/>
          </a:xfrm>
        </p:grpSpPr>
        <p:sp>
          <p:nvSpPr>
            <p:cNvPr id="6520" name="Google Shape;6520;p33"/>
            <p:cNvSpPr/>
            <p:nvPr/>
          </p:nvSpPr>
          <p:spPr>
            <a:xfrm>
              <a:off x="7414418" y="2068849"/>
              <a:ext cx="53505" cy="127306"/>
            </a:xfrm>
            <a:custGeom>
              <a:avLst/>
              <a:gdLst/>
              <a:ahLst/>
              <a:cxnLst/>
              <a:rect l="l" t="t" r="r" b="b"/>
              <a:pathLst>
                <a:path w="1500" h="3569" extrusionOk="0">
                  <a:moveTo>
                    <a:pt x="1316" y="1"/>
                  </a:moveTo>
                  <a:cubicBezTo>
                    <a:pt x="1299" y="1"/>
                    <a:pt x="1282" y="3"/>
                    <a:pt x="1265" y="8"/>
                  </a:cubicBezTo>
                  <a:cubicBezTo>
                    <a:pt x="645" y="219"/>
                    <a:pt x="234" y="687"/>
                    <a:pt x="129" y="1343"/>
                  </a:cubicBezTo>
                  <a:cubicBezTo>
                    <a:pt x="0" y="2128"/>
                    <a:pt x="375" y="3077"/>
                    <a:pt x="984" y="3533"/>
                  </a:cubicBezTo>
                  <a:cubicBezTo>
                    <a:pt x="1008" y="3557"/>
                    <a:pt x="1043" y="3569"/>
                    <a:pt x="1078" y="3569"/>
                  </a:cubicBezTo>
                  <a:cubicBezTo>
                    <a:pt x="1125" y="3569"/>
                    <a:pt x="1172" y="3545"/>
                    <a:pt x="1207" y="3499"/>
                  </a:cubicBezTo>
                  <a:cubicBezTo>
                    <a:pt x="1254" y="3428"/>
                    <a:pt x="1242" y="3335"/>
                    <a:pt x="1172" y="3276"/>
                  </a:cubicBezTo>
                  <a:cubicBezTo>
                    <a:pt x="645" y="2889"/>
                    <a:pt x="340" y="2069"/>
                    <a:pt x="445" y="1390"/>
                  </a:cubicBezTo>
                  <a:cubicBezTo>
                    <a:pt x="504" y="1015"/>
                    <a:pt x="715" y="523"/>
                    <a:pt x="1371" y="312"/>
                  </a:cubicBezTo>
                  <a:cubicBezTo>
                    <a:pt x="1453" y="277"/>
                    <a:pt x="1500" y="195"/>
                    <a:pt x="1465" y="113"/>
                  </a:cubicBezTo>
                  <a:cubicBezTo>
                    <a:pt x="1446" y="38"/>
                    <a:pt x="1383" y="1"/>
                    <a:pt x="13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1" name="Google Shape;6521;p33"/>
            <p:cNvSpPr/>
            <p:nvPr/>
          </p:nvSpPr>
          <p:spPr>
            <a:xfrm>
              <a:off x="7281121" y="1962482"/>
              <a:ext cx="79829" cy="160979"/>
            </a:xfrm>
            <a:custGeom>
              <a:avLst/>
              <a:gdLst/>
              <a:ahLst/>
              <a:cxnLst/>
              <a:rect l="l" t="t" r="r" b="b"/>
              <a:pathLst>
                <a:path w="2238" h="4513" extrusionOk="0">
                  <a:moveTo>
                    <a:pt x="2060" y="0"/>
                  </a:moveTo>
                  <a:cubicBezTo>
                    <a:pt x="2024" y="0"/>
                    <a:pt x="1987" y="12"/>
                    <a:pt x="1957" y="38"/>
                  </a:cubicBezTo>
                  <a:cubicBezTo>
                    <a:pt x="1242" y="600"/>
                    <a:pt x="704" y="1350"/>
                    <a:pt x="376" y="2263"/>
                  </a:cubicBezTo>
                  <a:cubicBezTo>
                    <a:pt x="48" y="3142"/>
                    <a:pt x="1" y="3950"/>
                    <a:pt x="1" y="4360"/>
                  </a:cubicBezTo>
                  <a:cubicBezTo>
                    <a:pt x="1" y="4442"/>
                    <a:pt x="71" y="4513"/>
                    <a:pt x="165" y="4513"/>
                  </a:cubicBezTo>
                  <a:cubicBezTo>
                    <a:pt x="246" y="4513"/>
                    <a:pt x="317" y="4442"/>
                    <a:pt x="317" y="4360"/>
                  </a:cubicBezTo>
                  <a:cubicBezTo>
                    <a:pt x="317" y="3974"/>
                    <a:pt x="363" y="3212"/>
                    <a:pt x="668" y="2381"/>
                  </a:cubicBezTo>
                  <a:cubicBezTo>
                    <a:pt x="985" y="1514"/>
                    <a:pt x="1477" y="811"/>
                    <a:pt x="2156" y="283"/>
                  </a:cubicBezTo>
                  <a:cubicBezTo>
                    <a:pt x="2226" y="225"/>
                    <a:pt x="2238" y="131"/>
                    <a:pt x="2180" y="61"/>
                  </a:cubicBezTo>
                  <a:cubicBezTo>
                    <a:pt x="2153" y="21"/>
                    <a:pt x="2107" y="0"/>
                    <a:pt x="20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2" name="Google Shape;6522;p33"/>
            <p:cNvSpPr/>
            <p:nvPr/>
          </p:nvSpPr>
          <p:spPr>
            <a:xfrm>
              <a:off x="7368440" y="1939404"/>
              <a:ext cx="42661" cy="21937"/>
            </a:xfrm>
            <a:custGeom>
              <a:avLst/>
              <a:gdLst/>
              <a:ahLst/>
              <a:cxnLst/>
              <a:rect l="l" t="t" r="r" b="b"/>
              <a:pathLst>
                <a:path w="1196" h="615" extrusionOk="0">
                  <a:moveTo>
                    <a:pt x="1033" y="0"/>
                  </a:moveTo>
                  <a:cubicBezTo>
                    <a:pt x="1021" y="0"/>
                    <a:pt x="1009" y="2"/>
                    <a:pt x="997" y="5"/>
                  </a:cubicBezTo>
                  <a:cubicBezTo>
                    <a:pt x="481" y="99"/>
                    <a:pt x="118" y="310"/>
                    <a:pt x="106" y="321"/>
                  </a:cubicBezTo>
                  <a:cubicBezTo>
                    <a:pt x="24" y="368"/>
                    <a:pt x="1" y="462"/>
                    <a:pt x="47" y="532"/>
                  </a:cubicBezTo>
                  <a:cubicBezTo>
                    <a:pt x="83" y="591"/>
                    <a:pt x="130" y="614"/>
                    <a:pt x="188" y="614"/>
                  </a:cubicBezTo>
                  <a:cubicBezTo>
                    <a:pt x="211" y="614"/>
                    <a:pt x="235" y="602"/>
                    <a:pt x="270" y="591"/>
                  </a:cubicBezTo>
                  <a:cubicBezTo>
                    <a:pt x="270" y="591"/>
                    <a:pt x="598" y="391"/>
                    <a:pt x="1055" y="310"/>
                  </a:cubicBezTo>
                  <a:cubicBezTo>
                    <a:pt x="1137" y="298"/>
                    <a:pt x="1195" y="216"/>
                    <a:pt x="1184" y="134"/>
                  </a:cubicBezTo>
                  <a:cubicBezTo>
                    <a:pt x="1164" y="54"/>
                    <a:pt x="1102" y="0"/>
                    <a:pt x="10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3" name="Google Shape;6523;p33"/>
            <p:cNvSpPr/>
            <p:nvPr/>
          </p:nvSpPr>
          <p:spPr>
            <a:xfrm>
              <a:off x="7475413" y="2074307"/>
              <a:ext cx="178457" cy="68272"/>
            </a:xfrm>
            <a:custGeom>
              <a:avLst/>
              <a:gdLst/>
              <a:ahLst/>
              <a:cxnLst/>
              <a:rect l="l" t="t" r="r" b="b"/>
              <a:pathLst>
                <a:path w="5003" h="1914" extrusionOk="0">
                  <a:moveTo>
                    <a:pt x="2497" y="1"/>
                  </a:moveTo>
                  <a:cubicBezTo>
                    <a:pt x="2425" y="1"/>
                    <a:pt x="2355" y="18"/>
                    <a:pt x="2296" y="53"/>
                  </a:cubicBezTo>
                  <a:lnTo>
                    <a:pt x="106" y="1248"/>
                  </a:lnTo>
                  <a:cubicBezTo>
                    <a:pt x="24" y="1295"/>
                    <a:pt x="0" y="1401"/>
                    <a:pt x="47" y="1495"/>
                  </a:cubicBezTo>
                  <a:lnTo>
                    <a:pt x="247" y="1823"/>
                  </a:lnTo>
                  <a:cubicBezTo>
                    <a:pt x="279" y="1879"/>
                    <a:pt x="335" y="1914"/>
                    <a:pt x="393" y="1914"/>
                  </a:cubicBezTo>
                  <a:cubicBezTo>
                    <a:pt x="418" y="1914"/>
                    <a:pt x="444" y="1907"/>
                    <a:pt x="469" y="1893"/>
                  </a:cubicBezTo>
                  <a:lnTo>
                    <a:pt x="2390" y="827"/>
                  </a:lnTo>
                  <a:cubicBezTo>
                    <a:pt x="2425" y="809"/>
                    <a:pt x="2460" y="801"/>
                    <a:pt x="2496" y="801"/>
                  </a:cubicBezTo>
                  <a:cubicBezTo>
                    <a:pt x="2531" y="801"/>
                    <a:pt x="2566" y="809"/>
                    <a:pt x="2601" y="827"/>
                  </a:cubicBezTo>
                  <a:lnTo>
                    <a:pt x="4522" y="1893"/>
                  </a:lnTo>
                  <a:cubicBezTo>
                    <a:pt x="4547" y="1907"/>
                    <a:pt x="4574" y="1914"/>
                    <a:pt x="4601" y="1914"/>
                  </a:cubicBezTo>
                  <a:cubicBezTo>
                    <a:pt x="4663" y="1914"/>
                    <a:pt x="4724" y="1879"/>
                    <a:pt x="4756" y="1823"/>
                  </a:cubicBezTo>
                  <a:lnTo>
                    <a:pt x="4944" y="1495"/>
                  </a:lnTo>
                  <a:cubicBezTo>
                    <a:pt x="5003" y="1401"/>
                    <a:pt x="4967" y="1295"/>
                    <a:pt x="4886" y="1248"/>
                  </a:cubicBezTo>
                  <a:lnTo>
                    <a:pt x="2707" y="53"/>
                  </a:lnTo>
                  <a:cubicBezTo>
                    <a:pt x="2642" y="18"/>
                    <a:pt x="2569" y="1"/>
                    <a:pt x="2497" y="1"/>
                  </a:cubicBezTo>
                  <a:close/>
                </a:path>
              </a:pathLst>
            </a:custGeom>
            <a:solidFill>
              <a:srgbClr val="E66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4" name="Google Shape;6524;p33"/>
            <p:cNvSpPr/>
            <p:nvPr/>
          </p:nvSpPr>
          <p:spPr>
            <a:xfrm>
              <a:off x="7496315" y="2102843"/>
              <a:ext cx="136224" cy="143037"/>
            </a:xfrm>
            <a:custGeom>
              <a:avLst/>
              <a:gdLst/>
              <a:ahLst/>
              <a:cxnLst/>
              <a:rect l="l" t="t" r="r" b="b"/>
              <a:pathLst>
                <a:path w="3819" h="4010" extrusionOk="0">
                  <a:moveTo>
                    <a:pt x="1910" y="1"/>
                  </a:moveTo>
                  <a:cubicBezTo>
                    <a:pt x="1874" y="1"/>
                    <a:pt x="1839" y="9"/>
                    <a:pt x="1804" y="27"/>
                  </a:cubicBezTo>
                  <a:lnTo>
                    <a:pt x="0" y="1023"/>
                  </a:lnTo>
                  <a:lnTo>
                    <a:pt x="0" y="4009"/>
                  </a:lnTo>
                  <a:lnTo>
                    <a:pt x="3819" y="4009"/>
                  </a:lnTo>
                  <a:lnTo>
                    <a:pt x="3819" y="1023"/>
                  </a:lnTo>
                  <a:lnTo>
                    <a:pt x="2015" y="27"/>
                  </a:lnTo>
                  <a:cubicBezTo>
                    <a:pt x="1980" y="9"/>
                    <a:pt x="1945" y="1"/>
                    <a:pt x="1910" y="1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5" name="Google Shape;6525;p33"/>
            <p:cNvSpPr/>
            <p:nvPr/>
          </p:nvSpPr>
          <p:spPr>
            <a:xfrm>
              <a:off x="7609566" y="2126777"/>
              <a:ext cx="22971" cy="119102"/>
            </a:xfrm>
            <a:custGeom>
              <a:avLst/>
              <a:gdLst/>
              <a:ahLst/>
              <a:cxnLst/>
              <a:rect l="l" t="t" r="r" b="b"/>
              <a:pathLst>
                <a:path w="644" h="3339" extrusionOk="0">
                  <a:moveTo>
                    <a:pt x="0" y="0"/>
                  </a:moveTo>
                  <a:lnTo>
                    <a:pt x="0" y="3338"/>
                  </a:lnTo>
                  <a:lnTo>
                    <a:pt x="644" y="3338"/>
                  </a:lnTo>
                  <a:lnTo>
                    <a:pt x="644" y="352"/>
                  </a:lnTo>
                  <a:cubicBezTo>
                    <a:pt x="644" y="352"/>
                    <a:pt x="293" y="152"/>
                    <a:pt x="0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6" name="Google Shape;6526;p33"/>
            <p:cNvSpPr/>
            <p:nvPr/>
          </p:nvSpPr>
          <p:spPr>
            <a:xfrm>
              <a:off x="7540189" y="2178569"/>
              <a:ext cx="48511" cy="67309"/>
            </a:xfrm>
            <a:custGeom>
              <a:avLst/>
              <a:gdLst/>
              <a:ahLst/>
              <a:cxnLst/>
              <a:rect l="l" t="t" r="r" b="b"/>
              <a:pathLst>
                <a:path w="1360" h="1887" extrusionOk="0">
                  <a:moveTo>
                    <a:pt x="211" y="1"/>
                  </a:moveTo>
                  <a:cubicBezTo>
                    <a:pt x="94" y="1"/>
                    <a:pt x="1" y="95"/>
                    <a:pt x="1" y="212"/>
                  </a:cubicBezTo>
                  <a:lnTo>
                    <a:pt x="1" y="1886"/>
                  </a:lnTo>
                  <a:lnTo>
                    <a:pt x="1359" y="1886"/>
                  </a:lnTo>
                  <a:lnTo>
                    <a:pt x="1359" y="212"/>
                  </a:lnTo>
                  <a:cubicBezTo>
                    <a:pt x="1359" y="95"/>
                    <a:pt x="1266" y="1"/>
                    <a:pt x="1160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7" name="Google Shape;6527;p33"/>
            <p:cNvSpPr/>
            <p:nvPr/>
          </p:nvSpPr>
          <p:spPr>
            <a:xfrm>
              <a:off x="7281121" y="1970044"/>
              <a:ext cx="374000" cy="348960"/>
            </a:xfrm>
            <a:custGeom>
              <a:avLst/>
              <a:gdLst/>
              <a:ahLst/>
              <a:cxnLst/>
              <a:rect l="l" t="t" r="r" b="b"/>
              <a:pathLst>
                <a:path w="10485" h="9783" extrusionOk="0">
                  <a:moveTo>
                    <a:pt x="4297" y="1"/>
                  </a:moveTo>
                  <a:cubicBezTo>
                    <a:pt x="4282" y="1"/>
                    <a:pt x="4267" y="1"/>
                    <a:pt x="4253" y="1"/>
                  </a:cubicBezTo>
                  <a:cubicBezTo>
                    <a:pt x="1910" y="1"/>
                    <a:pt x="1" y="1922"/>
                    <a:pt x="1" y="4265"/>
                  </a:cubicBezTo>
                  <a:lnTo>
                    <a:pt x="1" y="9572"/>
                  </a:lnTo>
                  <a:cubicBezTo>
                    <a:pt x="1" y="9689"/>
                    <a:pt x="94" y="9783"/>
                    <a:pt x="212" y="9783"/>
                  </a:cubicBezTo>
                  <a:lnTo>
                    <a:pt x="10274" y="9783"/>
                  </a:lnTo>
                  <a:cubicBezTo>
                    <a:pt x="10391" y="9783"/>
                    <a:pt x="10485" y="9689"/>
                    <a:pt x="10485" y="9572"/>
                  </a:cubicBezTo>
                  <a:lnTo>
                    <a:pt x="10485" y="7627"/>
                  </a:lnTo>
                  <a:cubicBezTo>
                    <a:pt x="10485" y="7522"/>
                    <a:pt x="10391" y="7428"/>
                    <a:pt x="10286" y="7428"/>
                  </a:cubicBezTo>
                  <a:cubicBezTo>
                    <a:pt x="2894" y="7147"/>
                    <a:pt x="3105" y="3387"/>
                    <a:pt x="3901" y="2391"/>
                  </a:cubicBezTo>
                  <a:cubicBezTo>
                    <a:pt x="4433" y="1721"/>
                    <a:pt x="5072" y="1523"/>
                    <a:pt x="5640" y="1523"/>
                  </a:cubicBezTo>
                  <a:cubicBezTo>
                    <a:pt x="6134" y="1523"/>
                    <a:pt x="6574" y="1674"/>
                    <a:pt x="6842" y="1794"/>
                  </a:cubicBezTo>
                  <a:cubicBezTo>
                    <a:pt x="6895" y="1815"/>
                    <a:pt x="6951" y="1826"/>
                    <a:pt x="7005" y="1826"/>
                  </a:cubicBezTo>
                  <a:cubicBezTo>
                    <a:pt x="7130" y="1826"/>
                    <a:pt x="7249" y="1771"/>
                    <a:pt x="7322" y="1664"/>
                  </a:cubicBezTo>
                  <a:cubicBezTo>
                    <a:pt x="7451" y="1500"/>
                    <a:pt x="7439" y="1266"/>
                    <a:pt x="7287" y="1126"/>
                  </a:cubicBezTo>
                  <a:cubicBezTo>
                    <a:pt x="6649" y="512"/>
                    <a:pt x="5645" y="1"/>
                    <a:pt x="42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8" name="Google Shape;6528;p33"/>
            <p:cNvSpPr/>
            <p:nvPr/>
          </p:nvSpPr>
          <p:spPr>
            <a:xfrm>
              <a:off x="7301203" y="1977107"/>
              <a:ext cx="353918" cy="341897"/>
            </a:xfrm>
            <a:custGeom>
              <a:avLst/>
              <a:gdLst/>
              <a:ahLst/>
              <a:cxnLst/>
              <a:rect l="l" t="t" r="r" b="b"/>
              <a:pathLst>
                <a:path w="9922" h="9585" extrusionOk="0">
                  <a:moveTo>
                    <a:pt x="4555" y="1"/>
                  </a:moveTo>
                  <a:cubicBezTo>
                    <a:pt x="3617" y="1"/>
                    <a:pt x="2560" y="333"/>
                    <a:pt x="1687" y="1443"/>
                  </a:cubicBezTo>
                  <a:cubicBezTo>
                    <a:pt x="550" y="2861"/>
                    <a:pt x="0" y="8214"/>
                    <a:pt x="8563" y="9585"/>
                  </a:cubicBezTo>
                  <a:lnTo>
                    <a:pt x="9711" y="9585"/>
                  </a:lnTo>
                  <a:cubicBezTo>
                    <a:pt x="9828" y="9585"/>
                    <a:pt x="9922" y="9491"/>
                    <a:pt x="9922" y="9374"/>
                  </a:cubicBezTo>
                  <a:lnTo>
                    <a:pt x="9922" y="7429"/>
                  </a:lnTo>
                  <a:cubicBezTo>
                    <a:pt x="9922" y="7324"/>
                    <a:pt x="9828" y="7230"/>
                    <a:pt x="9723" y="7230"/>
                  </a:cubicBezTo>
                  <a:cubicBezTo>
                    <a:pt x="2331" y="6949"/>
                    <a:pt x="2542" y="3189"/>
                    <a:pt x="3338" y="2193"/>
                  </a:cubicBezTo>
                  <a:cubicBezTo>
                    <a:pt x="3870" y="1523"/>
                    <a:pt x="4506" y="1325"/>
                    <a:pt x="5072" y="1325"/>
                  </a:cubicBezTo>
                  <a:cubicBezTo>
                    <a:pt x="5566" y="1325"/>
                    <a:pt x="6006" y="1476"/>
                    <a:pt x="6279" y="1596"/>
                  </a:cubicBezTo>
                  <a:cubicBezTo>
                    <a:pt x="6327" y="1618"/>
                    <a:pt x="6379" y="1628"/>
                    <a:pt x="6431" y="1628"/>
                  </a:cubicBezTo>
                  <a:cubicBezTo>
                    <a:pt x="6517" y="1628"/>
                    <a:pt x="6604" y="1600"/>
                    <a:pt x="6677" y="1549"/>
                  </a:cubicBezTo>
                  <a:cubicBezTo>
                    <a:pt x="6899" y="1396"/>
                    <a:pt x="6911" y="1092"/>
                    <a:pt x="6724" y="928"/>
                  </a:cubicBezTo>
                  <a:cubicBezTo>
                    <a:pt x="6373" y="576"/>
                    <a:pt x="5904" y="272"/>
                    <a:pt x="5330" y="73"/>
                  </a:cubicBezTo>
                  <a:cubicBezTo>
                    <a:pt x="5086" y="28"/>
                    <a:pt x="4825" y="1"/>
                    <a:pt x="45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9" name="Google Shape;6529;p33"/>
            <p:cNvSpPr/>
            <p:nvPr/>
          </p:nvSpPr>
          <p:spPr>
            <a:xfrm>
              <a:off x="7342544" y="2000435"/>
              <a:ext cx="312576" cy="279724"/>
            </a:xfrm>
            <a:custGeom>
              <a:avLst/>
              <a:gdLst/>
              <a:ahLst/>
              <a:cxnLst/>
              <a:rect l="l" t="t" r="r" b="b"/>
              <a:pathLst>
                <a:path w="8763" h="7842" extrusionOk="0">
                  <a:moveTo>
                    <a:pt x="3654" y="1"/>
                  </a:moveTo>
                  <a:cubicBezTo>
                    <a:pt x="2890" y="1"/>
                    <a:pt x="2029" y="265"/>
                    <a:pt x="1312" y="1164"/>
                  </a:cubicBezTo>
                  <a:cubicBezTo>
                    <a:pt x="294" y="2441"/>
                    <a:pt x="0" y="7150"/>
                    <a:pt x="8763" y="7841"/>
                  </a:cubicBezTo>
                  <a:lnTo>
                    <a:pt x="8763" y="6775"/>
                  </a:lnTo>
                  <a:cubicBezTo>
                    <a:pt x="8763" y="6670"/>
                    <a:pt x="8669" y="6576"/>
                    <a:pt x="8564" y="6576"/>
                  </a:cubicBezTo>
                  <a:cubicBezTo>
                    <a:pt x="1172" y="6295"/>
                    <a:pt x="1383" y="2535"/>
                    <a:pt x="2179" y="1539"/>
                  </a:cubicBezTo>
                  <a:cubicBezTo>
                    <a:pt x="2710" y="869"/>
                    <a:pt x="3353" y="673"/>
                    <a:pt x="3923" y="673"/>
                  </a:cubicBezTo>
                  <a:cubicBezTo>
                    <a:pt x="4410" y="673"/>
                    <a:pt x="4843" y="816"/>
                    <a:pt x="5108" y="930"/>
                  </a:cubicBezTo>
                  <a:cubicBezTo>
                    <a:pt x="5164" y="953"/>
                    <a:pt x="5224" y="965"/>
                    <a:pt x="5283" y="965"/>
                  </a:cubicBezTo>
                  <a:cubicBezTo>
                    <a:pt x="5398" y="965"/>
                    <a:pt x="5511" y="921"/>
                    <a:pt x="5588" y="836"/>
                  </a:cubicBezTo>
                  <a:cubicBezTo>
                    <a:pt x="5706" y="707"/>
                    <a:pt x="5717" y="520"/>
                    <a:pt x="5647" y="379"/>
                  </a:cubicBezTo>
                  <a:lnTo>
                    <a:pt x="5647" y="379"/>
                  </a:lnTo>
                  <a:cubicBezTo>
                    <a:pt x="5591" y="395"/>
                    <a:pt x="5534" y="403"/>
                    <a:pt x="5478" y="403"/>
                  </a:cubicBezTo>
                  <a:cubicBezTo>
                    <a:pt x="5406" y="403"/>
                    <a:pt x="5333" y="389"/>
                    <a:pt x="5260" y="356"/>
                  </a:cubicBezTo>
                  <a:cubicBezTo>
                    <a:pt x="4902" y="198"/>
                    <a:pt x="4315" y="1"/>
                    <a:pt x="36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0" name="Google Shape;6530;p33"/>
            <p:cNvSpPr/>
            <p:nvPr/>
          </p:nvSpPr>
          <p:spPr>
            <a:xfrm>
              <a:off x="7540581" y="2148892"/>
              <a:ext cx="47691" cy="10915"/>
            </a:xfrm>
            <a:custGeom>
              <a:avLst/>
              <a:gdLst/>
              <a:ahLst/>
              <a:cxnLst/>
              <a:rect l="l" t="t" r="r" b="b"/>
              <a:pathLst>
                <a:path w="1337" h="306" extrusionOk="0">
                  <a:moveTo>
                    <a:pt x="154" y="1"/>
                  </a:moveTo>
                  <a:cubicBezTo>
                    <a:pt x="71" y="1"/>
                    <a:pt x="1" y="60"/>
                    <a:pt x="1" y="153"/>
                  </a:cubicBezTo>
                  <a:cubicBezTo>
                    <a:pt x="1" y="235"/>
                    <a:pt x="71" y="305"/>
                    <a:pt x="154" y="305"/>
                  </a:cubicBezTo>
                  <a:lnTo>
                    <a:pt x="1184" y="305"/>
                  </a:lnTo>
                  <a:cubicBezTo>
                    <a:pt x="1266" y="305"/>
                    <a:pt x="1336" y="235"/>
                    <a:pt x="1336" y="153"/>
                  </a:cubicBezTo>
                  <a:cubicBezTo>
                    <a:pt x="1336" y="60"/>
                    <a:pt x="1266" y="1"/>
                    <a:pt x="1184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1" name="Google Shape;6531;p33"/>
            <p:cNvSpPr/>
            <p:nvPr/>
          </p:nvSpPr>
          <p:spPr>
            <a:xfrm>
              <a:off x="7442811" y="2232966"/>
              <a:ext cx="35135" cy="22543"/>
            </a:xfrm>
            <a:custGeom>
              <a:avLst/>
              <a:gdLst/>
              <a:ahLst/>
              <a:cxnLst/>
              <a:rect l="l" t="t" r="r" b="b"/>
              <a:pathLst>
                <a:path w="985" h="632" extrusionOk="0">
                  <a:moveTo>
                    <a:pt x="176" y="1"/>
                  </a:moveTo>
                  <a:cubicBezTo>
                    <a:pt x="122" y="1"/>
                    <a:pt x="68" y="32"/>
                    <a:pt x="36" y="80"/>
                  </a:cubicBezTo>
                  <a:cubicBezTo>
                    <a:pt x="1" y="163"/>
                    <a:pt x="24" y="256"/>
                    <a:pt x="107" y="291"/>
                  </a:cubicBezTo>
                  <a:cubicBezTo>
                    <a:pt x="305" y="408"/>
                    <a:pt x="528" y="514"/>
                    <a:pt x="750" y="608"/>
                  </a:cubicBezTo>
                  <a:cubicBezTo>
                    <a:pt x="774" y="619"/>
                    <a:pt x="786" y="631"/>
                    <a:pt x="809" y="631"/>
                  </a:cubicBezTo>
                  <a:cubicBezTo>
                    <a:pt x="868" y="631"/>
                    <a:pt x="927" y="596"/>
                    <a:pt x="950" y="538"/>
                  </a:cubicBezTo>
                  <a:cubicBezTo>
                    <a:pt x="985" y="455"/>
                    <a:pt x="950" y="361"/>
                    <a:pt x="868" y="327"/>
                  </a:cubicBezTo>
                  <a:cubicBezTo>
                    <a:pt x="657" y="233"/>
                    <a:pt x="446" y="127"/>
                    <a:pt x="247" y="22"/>
                  </a:cubicBezTo>
                  <a:cubicBezTo>
                    <a:pt x="225" y="7"/>
                    <a:pt x="201" y="1"/>
                    <a:pt x="1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2" name="Google Shape;6532;p33"/>
            <p:cNvSpPr/>
            <p:nvPr/>
          </p:nvSpPr>
          <p:spPr>
            <a:xfrm>
              <a:off x="7565657" y="2246627"/>
              <a:ext cx="55645" cy="16408"/>
            </a:xfrm>
            <a:custGeom>
              <a:avLst/>
              <a:gdLst/>
              <a:ahLst/>
              <a:cxnLst/>
              <a:rect l="l" t="t" r="r" b="b"/>
              <a:pathLst>
                <a:path w="1560" h="460" extrusionOk="0">
                  <a:moveTo>
                    <a:pt x="168" y="0"/>
                  </a:moveTo>
                  <a:cubicBezTo>
                    <a:pt x="93" y="0"/>
                    <a:pt x="23" y="56"/>
                    <a:pt x="13" y="131"/>
                  </a:cubicBezTo>
                  <a:cubicBezTo>
                    <a:pt x="1" y="213"/>
                    <a:pt x="60" y="295"/>
                    <a:pt x="141" y="306"/>
                  </a:cubicBezTo>
                  <a:cubicBezTo>
                    <a:pt x="528" y="365"/>
                    <a:pt x="950" y="424"/>
                    <a:pt x="1383" y="459"/>
                  </a:cubicBezTo>
                  <a:lnTo>
                    <a:pt x="1395" y="459"/>
                  </a:lnTo>
                  <a:cubicBezTo>
                    <a:pt x="1477" y="459"/>
                    <a:pt x="1536" y="389"/>
                    <a:pt x="1547" y="306"/>
                  </a:cubicBezTo>
                  <a:cubicBezTo>
                    <a:pt x="1559" y="225"/>
                    <a:pt x="1489" y="155"/>
                    <a:pt x="1406" y="142"/>
                  </a:cubicBezTo>
                  <a:cubicBezTo>
                    <a:pt x="985" y="108"/>
                    <a:pt x="575" y="61"/>
                    <a:pt x="188" y="2"/>
                  </a:cubicBezTo>
                  <a:cubicBezTo>
                    <a:pt x="181" y="1"/>
                    <a:pt x="175" y="0"/>
                    <a:pt x="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3" name="Google Shape;6533;p33"/>
            <p:cNvSpPr/>
            <p:nvPr/>
          </p:nvSpPr>
          <p:spPr>
            <a:xfrm>
              <a:off x="7454511" y="2211671"/>
              <a:ext cx="89460" cy="39665"/>
            </a:xfrm>
            <a:custGeom>
              <a:avLst/>
              <a:gdLst/>
              <a:ahLst/>
              <a:cxnLst/>
              <a:rect l="l" t="t" r="r" b="b"/>
              <a:pathLst>
                <a:path w="2508" h="1112" extrusionOk="0">
                  <a:moveTo>
                    <a:pt x="177" y="0"/>
                  </a:moveTo>
                  <a:cubicBezTo>
                    <a:pt x="123" y="0"/>
                    <a:pt x="69" y="32"/>
                    <a:pt x="36" y="80"/>
                  </a:cubicBezTo>
                  <a:cubicBezTo>
                    <a:pt x="1" y="162"/>
                    <a:pt x="24" y="256"/>
                    <a:pt x="94" y="291"/>
                  </a:cubicBezTo>
                  <a:cubicBezTo>
                    <a:pt x="716" y="630"/>
                    <a:pt x="1453" y="912"/>
                    <a:pt x="2297" y="1099"/>
                  </a:cubicBezTo>
                  <a:cubicBezTo>
                    <a:pt x="2309" y="1111"/>
                    <a:pt x="2320" y="1111"/>
                    <a:pt x="2332" y="1111"/>
                  </a:cubicBezTo>
                  <a:cubicBezTo>
                    <a:pt x="2403" y="1111"/>
                    <a:pt x="2473" y="1064"/>
                    <a:pt x="2484" y="994"/>
                  </a:cubicBezTo>
                  <a:cubicBezTo>
                    <a:pt x="2508" y="900"/>
                    <a:pt x="2449" y="818"/>
                    <a:pt x="2367" y="807"/>
                  </a:cubicBezTo>
                  <a:cubicBezTo>
                    <a:pt x="1559" y="607"/>
                    <a:pt x="844" y="349"/>
                    <a:pt x="247" y="21"/>
                  </a:cubicBezTo>
                  <a:cubicBezTo>
                    <a:pt x="225" y="7"/>
                    <a:pt x="201" y="0"/>
                    <a:pt x="1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4" name="Google Shape;6534;p33"/>
            <p:cNvSpPr/>
            <p:nvPr/>
          </p:nvSpPr>
          <p:spPr>
            <a:xfrm>
              <a:off x="7375574" y="2085400"/>
              <a:ext cx="55181" cy="111611"/>
            </a:xfrm>
            <a:custGeom>
              <a:avLst/>
              <a:gdLst/>
              <a:ahLst/>
              <a:cxnLst/>
              <a:rect l="l" t="t" r="r" b="b"/>
              <a:pathLst>
                <a:path w="1547" h="3129" extrusionOk="0">
                  <a:moveTo>
                    <a:pt x="211" y="0"/>
                  </a:moveTo>
                  <a:cubicBezTo>
                    <a:pt x="129" y="0"/>
                    <a:pt x="47" y="59"/>
                    <a:pt x="47" y="141"/>
                  </a:cubicBezTo>
                  <a:cubicBezTo>
                    <a:pt x="0" y="726"/>
                    <a:pt x="105" y="1312"/>
                    <a:pt x="363" y="1851"/>
                  </a:cubicBezTo>
                  <a:cubicBezTo>
                    <a:pt x="574" y="2308"/>
                    <a:pt x="878" y="2718"/>
                    <a:pt x="1265" y="3081"/>
                  </a:cubicBezTo>
                  <a:cubicBezTo>
                    <a:pt x="1300" y="3116"/>
                    <a:pt x="1336" y="3128"/>
                    <a:pt x="1370" y="3128"/>
                  </a:cubicBezTo>
                  <a:cubicBezTo>
                    <a:pt x="1417" y="3128"/>
                    <a:pt x="1453" y="3105"/>
                    <a:pt x="1487" y="3081"/>
                  </a:cubicBezTo>
                  <a:cubicBezTo>
                    <a:pt x="1546" y="3011"/>
                    <a:pt x="1546" y="2917"/>
                    <a:pt x="1476" y="2858"/>
                  </a:cubicBezTo>
                  <a:cubicBezTo>
                    <a:pt x="1113" y="2519"/>
                    <a:pt x="831" y="2144"/>
                    <a:pt x="644" y="1723"/>
                  </a:cubicBezTo>
                  <a:cubicBezTo>
                    <a:pt x="410" y="1231"/>
                    <a:pt x="316" y="692"/>
                    <a:pt x="352" y="164"/>
                  </a:cubicBezTo>
                  <a:cubicBezTo>
                    <a:pt x="363" y="83"/>
                    <a:pt x="293" y="12"/>
                    <a:pt x="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5" name="Google Shape;6535;p33"/>
            <p:cNvSpPr/>
            <p:nvPr/>
          </p:nvSpPr>
          <p:spPr>
            <a:xfrm>
              <a:off x="7381816" y="2034749"/>
              <a:ext cx="25540" cy="36062"/>
            </a:xfrm>
            <a:custGeom>
              <a:avLst/>
              <a:gdLst/>
              <a:ahLst/>
              <a:cxnLst/>
              <a:rect l="l" t="t" r="r" b="b"/>
              <a:pathLst>
                <a:path w="716" h="1011" extrusionOk="0">
                  <a:moveTo>
                    <a:pt x="539" y="1"/>
                  </a:moveTo>
                  <a:cubicBezTo>
                    <a:pt x="494" y="1"/>
                    <a:pt x="449" y="21"/>
                    <a:pt x="422" y="61"/>
                  </a:cubicBezTo>
                  <a:cubicBezTo>
                    <a:pt x="258" y="261"/>
                    <a:pt x="118" y="519"/>
                    <a:pt x="24" y="800"/>
                  </a:cubicBezTo>
                  <a:cubicBezTo>
                    <a:pt x="0" y="881"/>
                    <a:pt x="36" y="975"/>
                    <a:pt x="118" y="998"/>
                  </a:cubicBezTo>
                  <a:cubicBezTo>
                    <a:pt x="141" y="1011"/>
                    <a:pt x="153" y="1011"/>
                    <a:pt x="177" y="1011"/>
                  </a:cubicBezTo>
                  <a:cubicBezTo>
                    <a:pt x="235" y="1011"/>
                    <a:pt x="294" y="964"/>
                    <a:pt x="317" y="905"/>
                  </a:cubicBezTo>
                  <a:cubicBezTo>
                    <a:pt x="399" y="659"/>
                    <a:pt x="528" y="425"/>
                    <a:pt x="656" y="249"/>
                  </a:cubicBezTo>
                  <a:cubicBezTo>
                    <a:pt x="715" y="191"/>
                    <a:pt x="703" y="85"/>
                    <a:pt x="633" y="38"/>
                  </a:cubicBezTo>
                  <a:cubicBezTo>
                    <a:pt x="608" y="13"/>
                    <a:pt x="574" y="1"/>
                    <a:pt x="5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6" name="Google Shape;6536;p33"/>
            <p:cNvSpPr/>
            <p:nvPr/>
          </p:nvSpPr>
          <p:spPr>
            <a:xfrm>
              <a:off x="7326243" y="1988878"/>
              <a:ext cx="112039" cy="60603"/>
            </a:xfrm>
            <a:custGeom>
              <a:avLst/>
              <a:gdLst/>
              <a:ahLst/>
              <a:cxnLst/>
              <a:rect l="l" t="t" r="r" b="b"/>
              <a:pathLst>
                <a:path w="3141" h="1699" extrusionOk="0">
                  <a:moveTo>
                    <a:pt x="2976" y="1"/>
                  </a:moveTo>
                  <a:cubicBezTo>
                    <a:pt x="1828" y="1"/>
                    <a:pt x="762" y="527"/>
                    <a:pt x="48" y="1441"/>
                  </a:cubicBezTo>
                  <a:cubicBezTo>
                    <a:pt x="1" y="1511"/>
                    <a:pt x="12" y="1605"/>
                    <a:pt x="82" y="1664"/>
                  </a:cubicBezTo>
                  <a:cubicBezTo>
                    <a:pt x="106" y="1687"/>
                    <a:pt x="141" y="1699"/>
                    <a:pt x="176" y="1699"/>
                  </a:cubicBezTo>
                  <a:cubicBezTo>
                    <a:pt x="223" y="1699"/>
                    <a:pt x="270" y="1675"/>
                    <a:pt x="293" y="1628"/>
                  </a:cubicBezTo>
                  <a:cubicBezTo>
                    <a:pt x="949" y="797"/>
                    <a:pt x="1922" y="305"/>
                    <a:pt x="2976" y="305"/>
                  </a:cubicBezTo>
                  <a:cubicBezTo>
                    <a:pt x="3070" y="305"/>
                    <a:pt x="3140" y="235"/>
                    <a:pt x="3140" y="152"/>
                  </a:cubicBezTo>
                  <a:cubicBezTo>
                    <a:pt x="3140" y="59"/>
                    <a:pt x="3070" y="1"/>
                    <a:pt x="29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7" name="Google Shape;6537;p33"/>
            <p:cNvSpPr/>
            <p:nvPr/>
          </p:nvSpPr>
          <p:spPr>
            <a:xfrm>
              <a:off x="7299919" y="2068600"/>
              <a:ext cx="21366" cy="59426"/>
            </a:xfrm>
            <a:custGeom>
              <a:avLst/>
              <a:gdLst/>
              <a:ahLst/>
              <a:cxnLst/>
              <a:rect l="l" t="t" r="r" b="b"/>
              <a:pathLst>
                <a:path w="599" h="1666" extrusionOk="0">
                  <a:moveTo>
                    <a:pt x="415" y="1"/>
                  </a:moveTo>
                  <a:cubicBezTo>
                    <a:pt x="354" y="1"/>
                    <a:pt x="299" y="36"/>
                    <a:pt x="282" y="96"/>
                  </a:cubicBezTo>
                  <a:cubicBezTo>
                    <a:pt x="94" y="541"/>
                    <a:pt x="0" y="1022"/>
                    <a:pt x="0" y="1502"/>
                  </a:cubicBezTo>
                  <a:cubicBezTo>
                    <a:pt x="0" y="1596"/>
                    <a:pt x="71" y="1666"/>
                    <a:pt x="164" y="1666"/>
                  </a:cubicBezTo>
                  <a:cubicBezTo>
                    <a:pt x="247" y="1666"/>
                    <a:pt x="317" y="1596"/>
                    <a:pt x="317" y="1502"/>
                  </a:cubicBezTo>
                  <a:cubicBezTo>
                    <a:pt x="317" y="1057"/>
                    <a:pt x="399" y="624"/>
                    <a:pt x="563" y="213"/>
                  </a:cubicBezTo>
                  <a:cubicBezTo>
                    <a:pt x="598" y="132"/>
                    <a:pt x="563" y="38"/>
                    <a:pt x="481" y="15"/>
                  </a:cubicBezTo>
                  <a:cubicBezTo>
                    <a:pt x="460" y="5"/>
                    <a:pt x="437" y="1"/>
                    <a:pt x="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8" name="Google Shape;6538;p33"/>
            <p:cNvSpPr/>
            <p:nvPr/>
          </p:nvSpPr>
          <p:spPr>
            <a:xfrm>
              <a:off x="7328775" y="2141580"/>
              <a:ext cx="173856" cy="147745"/>
            </a:xfrm>
            <a:custGeom>
              <a:avLst/>
              <a:gdLst/>
              <a:ahLst/>
              <a:cxnLst/>
              <a:rect l="l" t="t" r="r" b="b"/>
              <a:pathLst>
                <a:path w="4874" h="4142" extrusionOk="0">
                  <a:moveTo>
                    <a:pt x="183" y="1"/>
                  </a:moveTo>
                  <a:cubicBezTo>
                    <a:pt x="169" y="1"/>
                    <a:pt x="155" y="3"/>
                    <a:pt x="141" y="7"/>
                  </a:cubicBezTo>
                  <a:cubicBezTo>
                    <a:pt x="58" y="18"/>
                    <a:pt x="0" y="112"/>
                    <a:pt x="24" y="194"/>
                  </a:cubicBezTo>
                  <a:cubicBezTo>
                    <a:pt x="35" y="229"/>
                    <a:pt x="258" y="1049"/>
                    <a:pt x="937" y="1952"/>
                  </a:cubicBezTo>
                  <a:cubicBezTo>
                    <a:pt x="1336" y="2490"/>
                    <a:pt x="1815" y="2936"/>
                    <a:pt x="2354" y="3287"/>
                  </a:cubicBezTo>
                  <a:cubicBezTo>
                    <a:pt x="3034" y="3720"/>
                    <a:pt x="3819" y="4013"/>
                    <a:pt x="4674" y="4142"/>
                  </a:cubicBezTo>
                  <a:lnTo>
                    <a:pt x="4697" y="4142"/>
                  </a:lnTo>
                  <a:cubicBezTo>
                    <a:pt x="4780" y="4142"/>
                    <a:pt x="4838" y="4095"/>
                    <a:pt x="4861" y="4013"/>
                  </a:cubicBezTo>
                  <a:cubicBezTo>
                    <a:pt x="4873" y="3931"/>
                    <a:pt x="4814" y="3849"/>
                    <a:pt x="4721" y="3837"/>
                  </a:cubicBezTo>
                  <a:cubicBezTo>
                    <a:pt x="3913" y="3709"/>
                    <a:pt x="3174" y="3439"/>
                    <a:pt x="2530" y="3029"/>
                  </a:cubicBezTo>
                  <a:cubicBezTo>
                    <a:pt x="2026" y="2701"/>
                    <a:pt x="1570" y="2280"/>
                    <a:pt x="1195" y="1775"/>
                  </a:cubicBezTo>
                  <a:cubicBezTo>
                    <a:pt x="539" y="921"/>
                    <a:pt x="328" y="124"/>
                    <a:pt x="328" y="112"/>
                  </a:cubicBezTo>
                  <a:cubicBezTo>
                    <a:pt x="309" y="45"/>
                    <a:pt x="249" y="1"/>
                    <a:pt x="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9" name="Google Shape;6539;p33"/>
            <p:cNvSpPr/>
            <p:nvPr/>
          </p:nvSpPr>
          <p:spPr>
            <a:xfrm>
              <a:off x="7302844" y="2175859"/>
              <a:ext cx="64384" cy="95524"/>
            </a:xfrm>
            <a:custGeom>
              <a:avLst/>
              <a:gdLst/>
              <a:ahLst/>
              <a:cxnLst/>
              <a:rect l="l" t="t" r="r" b="b"/>
              <a:pathLst>
                <a:path w="1805" h="2678" extrusionOk="0">
                  <a:moveTo>
                    <a:pt x="172" y="1"/>
                  </a:moveTo>
                  <a:cubicBezTo>
                    <a:pt x="158" y="1"/>
                    <a:pt x="144" y="3"/>
                    <a:pt x="129" y="7"/>
                  </a:cubicBezTo>
                  <a:cubicBezTo>
                    <a:pt x="48" y="30"/>
                    <a:pt x="1" y="112"/>
                    <a:pt x="12" y="194"/>
                  </a:cubicBezTo>
                  <a:cubicBezTo>
                    <a:pt x="36" y="252"/>
                    <a:pt x="376" y="1517"/>
                    <a:pt x="1524" y="2631"/>
                  </a:cubicBezTo>
                  <a:cubicBezTo>
                    <a:pt x="1558" y="2665"/>
                    <a:pt x="1594" y="2677"/>
                    <a:pt x="1641" y="2677"/>
                  </a:cubicBezTo>
                  <a:cubicBezTo>
                    <a:pt x="1676" y="2677"/>
                    <a:pt x="1722" y="2665"/>
                    <a:pt x="1746" y="2631"/>
                  </a:cubicBezTo>
                  <a:cubicBezTo>
                    <a:pt x="1805" y="2572"/>
                    <a:pt x="1805" y="2467"/>
                    <a:pt x="1746" y="2408"/>
                  </a:cubicBezTo>
                  <a:cubicBezTo>
                    <a:pt x="657" y="1365"/>
                    <a:pt x="329" y="135"/>
                    <a:pt x="317" y="112"/>
                  </a:cubicBezTo>
                  <a:cubicBezTo>
                    <a:pt x="297" y="44"/>
                    <a:pt x="238" y="1"/>
                    <a:pt x="1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40" name="Google Shape;6540;p33"/>
          <p:cNvGrpSpPr/>
          <p:nvPr/>
        </p:nvGrpSpPr>
        <p:grpSpPr>
          <a:xfrm>
            <a:off x="6094074" y="1619009"/>
            <a:ext cx="379453" cy="379885"/>
            <a:chOff x="6655584" y="2641134"/>
            <a:chExt cx="379453" cy="379885"/>
          </a:xfrm>
        </p:grpSpPr>
        <p:sp>
          <p:nvSpPr>
            <p:cNvPr id="6541" name="Google Shape;6541;p33"/>
            <p:cNvSpPr/>
            <p:nvPr/>
          </p:nvSpPr>
          <p:spPr>
            <a:xfrm>
              <a:off x="6882086" y="2721355"/>
              <a:ext cx="103657" cy="139184"/>
            </a:xfrm>
            <a:custGeom>
              <a:avLst/>
              <a:gdLst/>
              <a:ahLst/>
              <a:cxnLst/>
              <a:rect l="l" t="t" r="r" b="b"/>
              <a:pathLst>
                <a:path w="2906" h="3902" extrusionOk="0">
                  <a:moveTo>
                    <a:pt x="2905" y="0"/>
                  </a:moveTo>
                  <a:lnTo>
                    <a:pt x="0" y="1090"/>
                  </a:lnTo>
                  <a:lnTo>
                    <a:pt x="0" y="2812"/>
                  </a:lnTo>
                  <a:lnTo>
                    <a:pt x="2905" y="3902"/>
                  </a:lnTo>
                  <a:lnTo>
                    <a:pt x="2905" y="0"/>
                  </a:ln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2" name="Google Shape;6542;p33"/>
            <p:cNvSpPr/>
            <p:nvPr/>
          </p:nvSpPr>
          <p:spPr>
            <a:xfrm>
              <a:off x="6882086" y="2721355"/>
              <a:ext cx="103657" cy="139184"/>
            </a:xfrm>
            <a:custGeom>
              <a:avLst/>
              <a:gdLst/>
              <a:ahLst/>
              <a:cxnLst/>
              <a:rect l="l" t="t" r="r" b="b"/>
              <a:pathLst>
                <a:path w="2906" h="3902" extrusionOk="0">
                  <a:moveTo>
                    <a:pt x="2905" y="0"/>
                  </a:moveTo>
                  <a:lnTo>
                    <a:pt x="2425" y="188"/>
                  </a:lnTo>
                  <a:lnTo>
                    <a:pt x="2425" y="2578"/>
                  </a:lnTo>
                  <a:cubicBezTo>
                    <a:pt x="2425" y="2828"/>
                    <a:pt x="2219" y="3015"/>
                    <a:pt x="1990" y="3015"/>
                  </a:cubicBezTo>
                  <a:cubicBezTo>
                    <a:pt x="1940" y="3015"/>
                    <a:pt x="1890" y="3007"/>
                    <a:pt x="1840" y="2988"/>
                  </a:cubicBezTo>
                  <a:lnTo>
                    <a:pt x="0" y="2296"/>
                  </a:lnTo>
                  <a:lnTo>
                    <a:pt x="0" y="2812"/>
                  </a:lnTo>
                  <a:lnTo>
                    <a:pt x="2905" y="3902"/>
                  </a:lnTo>
                  <a:lnTo>
                    <a:pt x="2905" y="0"/>
                  </a:ln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3" name="Google Shape;6543;p33"/>
            <p:cNvSpPr/>
            <p:nvPr/>
          </p:nvSpPr>
          <p:spPr>
            <a:xfrm>
              <a:off x="7010353" y="2760235"/>
              <a:ext cx="24684" cy="61424"/>
            </a:xfrm>
            <a:custGeom>
              <a:avLst/>
              <a:gdLst/>
              <a:ahLst/>
              <a:cxnLst/>
              <a:rect l="l" t="t" r="r" b="b"/>
              <a:pathLst>
                <a:path w="692" h="1722" extrusionOk="0">
                  <a:moveTo>
                    <a:pt x="1" y="0"/>
                  </a:moveTo>
                  <a:lnTo>
                    <a:pt x="1" y="1722"/>
                  </a:lnTo>
                  <a:lnTo>
                    <a:pt x="540" y="1558"/>
                  </a:lnTo>
                  <a:cubicBezTo>
                    <a:pt x="621" y="1534"/>
                    <a:pt x="692" y="1441"/>
                    <a:pt x="692" y="1347"/>
                  </a:cubicBezTo>
                  <a:lnTo>
                    <a:pt x="692" y="375"/>
                  </a:lnTo>
                  <a:cubicBezTo>
                    <a:pt x="692" y="281"/>
                    <a:pt x="621" y="199"/>
                    <a:pt x="540" y="16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4" name="Google Shape;6544;p33"/>
            <p:cNvSpPr/>
            <p:nvPr/>
          </p:nvSpPr>
          <p:spPr>
            <a:xfrm>
              <a:off x="6985706" y="2706302"/>
              <a:ext cx="24684" cy="169682"/>
            </a:xfrm>
            <a:custGeom>
              <a:avLst/>
              <a:gdLst/>
              <a:ahLst/>
              <a:cxnLst/>
              <a:rect l="l" t="t" r="r" b="b"/>
              <a:pathLst>
                <a:path w="692" h="4757" extrusionOk="0">
                  <a:moveTo>
                    <a:pt x="211" y="1"/>
                  </a:moveTo>
                  <a:cubicBezTo>
                    <a:pt x="94" y="1"/>
                    <a:pt x="0" y="94"/>
                    <a:pt x="0" y="212"/>
                  </a:cubicBezTo>
                  <a:lnTo>
                    <a:pt x="0" y="4535"/>
                  </a:lnTo>
                  <a:cubicBezTo>
                    <a:pt x="0" y="4652"/>
                    <a:pt x="94" y="4757"/>
                    <a:pt x="211" y="4757"/>
                  </a:cubicBezTo>
                  <a:lnTo>
                    <a:pt x="469" y="4757"/>
                  </a:lnTo>
                  <a:cubicBezTo>
                    <a:pt x="586" y="4757"/>
                    <a:pt x="692" y="4652"/>
                    <a:pt x="692" y="4535"/>
                  </a:cubicBezTo>
                  <a:lnTo>
                    <a:pt x="692" y="212"/>
                  </a:lnTo>
                  <a:cubicBezTo>
                    <a:pt x="692" y="94"/>
                    <a:pt x="586" y="1"/>
                    <a:pt x="469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5" name="Google Shape;6545;p33"/>
            <p:cNvSpPr/>
            <p:nvPr/>
          </p:nvSpPr>
          <p:spPr>
            <a:xfrm>
              <a:off x="6857438" y="2760235"/>
              <a:ext cx="24684" cy="61424"/>
            </a:xfrm>
            <a:custGeom>
              <a:avLst/>
              <a:gdLst/>
              <a:ahLst/>
              <a:cxnLst/>
              <a:rect l="l" t="t" r="r" b="b"/>
              <a:pathLst>
                <a:path w="692" h="1722" extrusionOk="0">
                  <a:moveTo>
                    <a:pt x="0" y="0"/>
                  </a:moveTo>
                  <a:lnTo>
                    <a:pt x="0" y="1722"/>
                  </a:lnTo>
                  <a:lnTo>
                    <a:pt x="691" y="1722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6" name="Google Shape;6546;p33"/>
            <p:cNvSpPr/>
            <p:nvPr/>
          </p:nvSpPr>
          <p:spPr>
            <a:xfrm>
              <a:off x="6832755" y="2721355"/>
              <a:ext cx="24719" cy="299664"/>
            </a:xfrm>
            <a:custGeom>
              <a:avLst/>
              <a:gdLst/>
              <a:ahLst/>
              <a:cxnLst/>
              <a:rect l="l" t="t" r="r" b="b"/>
              <a:pathLst>
                <a:path w="693" h="8401" extrusionOk="0">
                  <a:moveTo>
                    <a:pt x="1" y="0"/>
                  </a:moveTo>
                  <a:lnTo>
                    <a:pt x="1" y="8224"/>
                  </a:lnTo>
                  <a:cubicBezTo>
                    <a:pt x="1" y="8318"/>
                    <a:pt x="83" y="8400"/>
                    <a:pt x="165" y="8400"/>
                  </a:cubicBezTo>
                  <a:lnTo>
                    <a:pt x="528" y="8400"/>
                  </a:lnTo>
                  <a:cubicBezTo>
                    <a:pt x="622" y="8400"/>
                    <a:pt x="692" y="8318"/>
                    <a:pt x="692" y="8224"/>
                  </a:cubicBezTo>
                  <a:lnTo>
                    <a:pt x="692" y="0"/>
                  </a:ln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7" name="Google Shape;6547;p33"/>
            <p:cNvSpPr/>
            <p:nvPr/>
          </p:nvSpPr>
          <p:spPr>
            <a:xfrm>
              <a:off x="6832755" y="2721355"/>
              <a:ext cx="24719" cy="20082"/>
            </a:xfrm>
            <a:custGeom>
              <a:avLst/>
              <a:gdLst/>
              <a:ahLst/>
              <a:cxnLst/>
              <a:rect l="l" t="t" r="r" b="b"/>
              <a:pathLst>
                <a:path w="693" h="563" extrusionOk="0">
                  <a:moveTo>
                    <a:pt x="1" y="0"/>
                  </a:moveTo>
                  <a:lnTo>
                    <a:pt x="1" y="563"/>
                  </a:lnTo>
                  <a:lnTo>
                    <a:pt x="692" y="56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8" name="Google Shape;6548;p33"/>
            <p:cNvSpPr/>
            <p:nvPr/>
          </p:nvSpPr>
          <p:spPr>
            <a:xfrm>
              <a:off x="6790986" y="2696707"/>
              <a:ext cx="108258" cy="24684"/>
            </a:xfrm>
            <a:custGeom>
              <a:avLst/>
              <a:gdLst/>
              <a:ahLst/>
              <a:cxnLst/>
              <a:rect l="l" t="t" r="r" b="b"/>
              <a:pathLst>
                <a:path w="3035" h="692" extrusionOk="0">
                  <a:moveTo>
                    <a:pt x="177" y="1"/>
                  </a:moveTo>
                  <a:cubicBezTo>
                    <a:pt x="83" y="1"/>
                    <a:pt x="0" y="82"/>
                    <a:pt x="0" y="176"/>
                  </a:cubicBezTo>
                  <a:lnTo>
                    <a:pt x="0" y="527"/>
                  </a:lnTo>
                  <a:cubicBezTo>
                    <a:pt x="0" y="621"/>
                    <a:pt x="83" y="691"/>
                    <a:pt x="177" y="691"/>
                  </a:cubicBezTo>
                  <a:lnTo>
                    <a:pt x="2859" y="691"/>
                  </a:lnTo>
                  <a:cubicBezTo>
                    <a:pt x="2952" y="691"/>
                    <a:pt x="3035" y="621"/>
                    <a:pt x="3035" y="527"/>
                  </a:cubicBezTo>
                  <a:lnTo>
                    <a:pt x="3035" y="176"/>
                  </a:lnTo>
                  <a:cubicBezTo>
                    <a:pt x="3035" y="82"/>
                    <a:pt x="2952" y="1"/>
                    <a:pt x="2859" y="1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33"/>
            <p:cNvSpPr/>
            <p:nvPr/>
          </p:nvSpPr>
          <p:spPr>
            <a:xfrm>
              <a:off x="6876236" y="2696707"/>
              <a:ext cx="23007" cy="24684"/>
            </a:xfrm>
            <a:custGeom>
              <a:avLst/>
              <a:gdLst/>
              <a:ahLst/>
              <a:cxnLst/>
              <a:rect l="l" t="t" r="r" b="b"/>
              <a:pathLst>
                <a:path w="645" h="692" extrusionOk="0">
                  <a:moveTo>
                    <a:pt x="0" y="1"/>
                  </a:moveTo>
                  <a:cubicBezTo>
                    <a:pt x="94" y="1"/>
                    <a:pt x="164" y="82"/>
                    <a:pt x="164" y="176"/>
                  </a:cubicBezTo>
                  <a:lnTo>
                    <a:pt x="164" y="527"/>
                  </a:lnTo>
                  <a:cubicBezTo>
                    <a:pt x="164" y="621"/>
                    <a:pt x="94" y="691"/>
                    <a:pt x="0" y="691"/>
                  </a:cubicBezTo>
                  <a:lnTo>
                    <a:pt x="469" y="691"/>
                  </a:lnTo>
                  <a:cubicBezTo>
                    <a:pt x="562" y="691"/>
                    <a:pt x="645" y="621"/>
                    <a:pt x="645" y="527"/>
                  </a:cubicBezTo>
                  <a:lnTo>
                    <a:pt x="645" y="176"/>
                  </a:lnTo>
                  <a:cubicBezTo>
                    <a:pt x="645" y="82"/>
                    <a:pt x="562" y="1"/>
                    <a:pt x="469" y="1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0" name="Google Shape;6550;p33"/>
            <p:cNvSpPr/>
            <p:nvPr/>
          </p:nvSpPr>
          <p:spPr>
            <a:xfrm>
              <a:off x="6802685" y="2641134"/>
              <a:ext cx="84859" cy="55610"/>
            </a:xfrm>
            <a:custGeom>
              <a:avLst/>
              <a:gdLst/>
              <a:ahLst/>
              <a:cxnLst/>
              <a:rect l="l" t="t" r="r" b="b"/>
              <a:pathLst>
                <a:path w="2379" h="1559" extrusionOk="0">
                  <a:moveTo>
                    <a:pt x="598" y="0"/>
                  </a:moveTo>
                  <a:cubicBezTo>
                    <a:pt x="505" y="0"/>
                    <a:pt x="422" y="70"/>
                    <a:pt x="387" y="164"/>
                  </a:cubicBezTo>
                  <a:lnTo>
                    <a:pt x="0" y="1559"/>
                  </a:lnTo>
                  <a:lnTo>
                    <a:pt x="2379" y="1559"/>
                  </a:lnTo>
                  <a:lnTo>
                    <a:pt x="1992" y="164"/>
                  </a:lnTo>
                  <a:cubicBezTo>
                    <a:pt x="1968" y="70"/>
                    <a:pt x="1887" y="0"/>
                    <a:pt x="1781" y="0"/>
                  </a:cubicBezTo>
                  <a:close/>
                </a:path>
              </a:pathLst>
            </a:custGeom>
            <a:solidFill>
              <a:srgbClr val="FAB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1" name="Google Shape;6551;p33"/>
            <p:cNvSpPr/>
            <p:nvPr/>
          </p:nvSpPr>
          <p:spPr>
            <a:xfrm>
              <a:off x="6846987" y="2641134"/>
              <a:ext cx="40557" cy="55610"/>
            </a:xfrm>
            <a:custGeom>
              <a:avLst/>
              <a:gdLst/>
              <a:ahLst/>
              <a:cxnLst/>
              <a:rect l="l" t="t" r="r" b="b"/>
              <a:pathLst>
                <a:path w="1137" h="1559" extrusionOk="0">
                  <a:moveTo>
                    <a:pt x="0" y="0"/>
                  </a:moveTo>
                  <a:cubicBezTo>
                    <a:pt x="94" y="0"/>
                    <a:pt x="188" y="70"/>
                    <a:pt x="211" y="164"/>
                  </a:cubicBezTo>
                  <a:lnTo>
                    <a:pt x="598" y="1559"/>
                  </a:lnTo>
                  <a:lnTo>
                    <a:pt x="1137" y="1559"/>
                  </a:lnTo>
                  <a:lnTo>
                    <a:pt x="750" y="164"/>
                  </a:lnTo>
                  <a:cubicBezTo>
                    <a:pt x="726" y="70"/>
                    <a:pt x="645" y="0"/>
                    <a:pt x="539" y="0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2" name="Google Shape;6552;p33"/>
            <p:cNvSpPr/>
            <p:nvPr/>
          </p:nvSpPr>
          <p:spPr>
            <a:xfrm>
              <a:off x="6704915" y="2721355"/>
              <a:ext cx="103265" cy="139184"/>
            </a:xfrm>
            <a:custGeom>
              <a:avLst/>
              <a:gdLst/>
              <a:ahLst/>
              <a:cxnLst/>
              <a:rect l="l" t="t" r="r" b="b"/>
              <a:pathLst>
                <a:path w="2895" h="3902" extrusionOk="0">
                  <a:moveTo>
                    <a:pt x="0" y="0"/>
                  </a:moveTo>
                  <a:lnTo>
                    <a:pt x="0" y="3902"/>
                  </a:lnTo>
                  <a:lnTo>
                    <a:pt x="2894" y="2812"/>
                  </a:lnTo>
                  <a:lnTo>
                    <a:pt x="2894" y="10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3" name="Google Shape;6553;p33"/>
            <p:cNvSpPr/>
            <p:nvPr/>
          </p:nvSpPr>
          <p:spPr>
            <a:xfrm>
              <a:off x="6704915" y="2753957"/>
              <a:ext cx="103265" cy="106582"/>
            </a:xfrm>
            <a:custGeom>
              <a:avLst/>
              <a:gdLst/>
              <a:ahLst/>
              <a:cxnLst/>
              <a:rect l="l" t="t" r="r" b="b"/>
              <a:pathLst>
                <a:path w="2895" h="2988" extrusionOk="0">
                  <a:moveTo>
                    <a:pt x="2413" y="0"/>
                  </a:moveTo>
                  <a:lnTo>
                    <a:pt x="2413" y="1195"/>
                  </a:lnTo>
                  <a:cubicBezTo>
                    <a:pt x="2413" y="1371"/>
                    <a:pt x="2308" y="1535"/>
                    <a:pt x="2132" y="1593"/>
                  </a:cubicBezTo>
                  <a:lnTo>
                    <a:pt x="0" y="2390"/>
                  </a:lnTo>
                  <a:lnTo>
                    <a:pt x="0" y="2988"/>
                  </a:lnTo>
                  <a:lnTo>
                    <a:pt x="2894" y="1898"/>
                  </a:lnTo>
                  <a:lnTo>
                    <a:pt x="2894" y="176"/>
                  </a:lnTo>
                  <a:lnTo>
                    <a:pt x="2413" y="0"/>
                  </a:ln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33"/>
            <p:cNvSpPr/>
            <p:nvPr/>
          </p:nvSpPr>
          <p:spPr>
            <a:xfrm>
              <a:off x="6655584" y="2760235"/>
              <a:ext cx="24719" cy="61424"/>
            </a:xfrm>
            <a:custGeom>
              <a:avLst/>
              <a:gdLst/>
              <a:ahLst/>
              <a:cxnLst/>
              <a:rect l="l" t="t" r="r" b="b"/>
              <a:pathLst>
                <a:path w="693" h="1722" extrusionOk="0">
                  <a:moveTo>
                    <a:pt x="693" y="0"/>
                  </a:moveTo>
                  <a:lnTo>
                    <a:pt x="154" y="164"/>
                  </a:lnTo>
                  <a:cubicBezTo>
                    <a:pt x="60" y="199"/>
                    <a:pt x="1" y="281"/>
                    <a:pt x="1" y="375"/>
                  </a:cubicBezTo>
                  <a:lnTo>
                    <a:pt x="1" y="1347"/>
                  </a:lnTo>
                  <a:cubicBezTo>
                    <a:pt x="1" y="1441"/>
                    <a:pt x="60" y="1534"/>
                    <a:pt x="154" y="1558"/>
                  </a:cubicBezTo>
                  <a:lnTo>
                    <a:pt x="693" y="1722"/>
                  </a:lnTo>
                  <a:lnTo>
                    <a:pt x="693" y="0"/>
                  </a:ln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33"/>
            <p:cNvSpPr/>
            <p:nvPr/>
          </p:nvSpPr>
          <p:spPr>
            <a:xfrm>
              <a:off x="6680267" y="2706302"/>
              <a:ext cx="24684" cy="169682"/>
            </a:xfrm>
            <a:custGeom>
              <a:avLst/>
              <a:gdLst/>
              <a:ahLst/>
              <a:cxnLst/>
              <a:rect l="l" t="t" r="r" b="b"/>
              <a:pathLst>
                <a:path w="692" h="4757" extrusionOk="0">
                  <a:moveTo>
                    <a:pt x="211" y="1"/>
                  </a:moveTo>
                  <a:cubicBezTo>
                    <a:pt x="94" y="1"/>
                    <a:pt x="1" y="94"/>
                    <a:pt x="1" y="212"/>
                  </a:cubicBezTo>
                  <a:lnTo>
                    <a:pt x="1" y="4535"/>
                  </a:lnTo>
                  <a:cubicBezTo>
                    <a:pt x="1" y="4652"/>
                    <a:pt x="94" y="4757"/>
                    <a:pt x="211" y="4757"/>
                  </a:cubicBezTo>
                  <a:lnTo>
                    <a:pt x="469" y="4757"/>
                  </a:lnTo>
                  <a:cubicBezTo>
                    <a:pt x="598" y="4757"/>
                    <a:pt x="691" y="4652"/>
                    <a:pt x="691" y="4535"/>
                  </a:cubicBezTo>
                  <a:lnTo>
                    <a:pt x="691" y="212"/>
                  </a:lnTo>
                  <a:cubicBezTo>
                    <a:pt x="691" y="94"/>
                    <a:pt x="598" y="1"/>
                    <a:pt x="469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33"/>
            <p:cNvSpPr/>
            <p:nvPr/>
          </p:nvSpPr>
          <p:spPr>
            <a:xfrm>
              <a:off x="6808143" y="2760235"/>
              <a:ext cx="24648" cy="61424"/>
            </a:xfrm>
            <a:custGeom>
              <a:avLst/>
              <a:gdLst/>
              <a:ahLst/>
              <a:cxnLst/>
              <a:rect l="l" t="t" r="r" b="b"/>
              <a:pathLst>
                <a:path w="691" h="1722" extrusionOk="0">
                  <a:moveTo>
                    <a:pt x="0" y="0"/>
                  </a:moveTo>
                  <a:lnTo>
                    <a:pt x="0" y="1722"/>
                  </a:lnTo>
                  <a:lnTo>
                    <a:pt x="691" y="1722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57" name="Google Shape;6557;p33"/>
          <p:cNvGrpSpPr/>
          <p:nvPr/>
        </p:nvGrpSpPr>
        <p:grpSpPr>
          <a:xfrm>
            <a:off x="6811623" y="1496350"/>
            <a:ext cx="1823100" cy="1377700"/>
            <a:chOff x="6811623" y="1496350"/>
            <a:chExt cx="1823100" cy="1377700"/>
          </a:xfrm>
        </p:grpSpPr>
        <p:sp>
          <p:nvSpPr>
            <p:cNvPr id="6558" name="Google Shape;6558;p33"/>
            <p:cNvSpPr txBox="1"/>
            <p:nvPr/>
          </p:nvSpPr>
          <p:spPr>
            <a:xfrm>
              <a:off x="6811625" y="2085650"/>
              <a:ext cx="1539300" cy="78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Evacuated people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559" name="Google Shape;6559;p33"/>
            <p:cNvSpPr txBox="1"/>
            <p:nvPr/>
          </p:nvSpPr>
          <p:spPr>
            <a:xfrm>
              <a:off x="6811623" y="1496350"/>
              <a:ext cx="1823100" cy="62520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6,000</a:t>
              </a:r>
              <a:endParaRPr sz="2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6560" name="Google Shape;6560;p33"/>
          <p:cNvGrpSpPr/>
          <p:nvPr/>
        </p:nvGrpSpPr>
        <p:grpSpPr>
          <a:xfrm>
            <a:off x="6811623" y="3199175"/>
            <a:ext cx="1823100" cy="1377700"/>
            <a:chOff x="6811623" y="3199175"/>
            <a:chExt cx="1823100" cy="1377700"/>
          </a:xfrm>
        </p:grpSpPr>
        <p:sp>
          <p:nvSpPr>
            <p:cNvPr id="6561" name="Google Shape;6561;p33"/>
            <p:cNvSpPr txBox="1"/>
            <p:nvPr/>
          </p:nvSpPr>
          <p:spPr>
            <a:xfrm>
              <a:off x="6811623" y="3788475"/>
              <a:ext cx="1823100" cy="78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Tons of sulfur dioxide per day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562" name="Google Shape;6562;p33"/>
            <p:cNvSpPr txBox="1"/>
            <p:nvPr/>
          </p:nvSpPr>
          <p:spPr>
            <a:xfrm>
              <a:off x="6811623" y="3199175"/>
              <a:ext cx="1823100" cy="62520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11,500</a:t>
              </a:r>
              <a:endParaRPr sz="2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6563" name="Google Shape;6563;p33"/>
          <p:cNvGrpSpPr/>
          <p:nvPr/>
        </p:nvGrpSpPr>
        <p:grpSpPr>
          <a:xfrm>
            <a:off x="3759350" y="1496350"/>
            <a:ext cx="1823400" cy="1377700"/>
            <a:chOff x="3759350" y="1496350"/>
            <a:chExt cx="1823400" cy="1377700"/>
          </a:xfrm>
        </p:grpSpPr>
        <p:sp>
          <p:nvSpPr>
            <p:cNvPr id="6564" name="Google Shape;6564;p33"/>
            <p:cNvSpPr txBox="1"/>
            <p:nvPr/>
          </p:nvSpPr>
          <p:spPr>
            <a:xfrm>
              <a:off x="3759350" y="2085650"/>
              <a:ext cx="1539300" cy="78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Buried buildings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565" name="Google Shape;6565;p33"/>
            <p:cNvSpPr txBox="1"/>
            <p:nvPr/>
          </p:nvSpPr>
          <p:spPr>
            <a:xfrm>
              <a:off x="3759350" y="1496350"/>
              <a:ext cx="1823400" cy="62520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350</a:t>
              </a:r>
              <a:endParaRPr sz="2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6566" name="Google Shape;6566;p33"/>
          <p:cNvGrpSpPr/>
          <p:nvPr/>
        </p:nvGrpSpPr>
        <p:grpSpPr>
          <a:xfrm>
            <a:off x="3759350" y="3199175"/>
            <a:ext cx="1823400" cy="1377700"/>
            <a:chOff x="3759350" y="3199175"/>
            <a:chExt cx="1823400" cy="1377700"/>
          </a:xfrm>
        </p:grpSpPr>
        <p:sp>
          <p:nvSpPr>
            <p:cNvPr id="6567" name="Google Shape;6567;p33"/>
            <p:cNvSpPr txBox="1"/>
            <p:nvPr/>
          </p:nvSpPr>
          <p:spPr>
            <a:xfrm>
              <a:off x="3759350" y="3788475"/>
              <a:ext cx="1823400" cy="78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Hectares covered with lava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568" name="Google Shape;6568;p33"/>
            <p:cNvSpPr txBox="1"/>
            <p:nvPr/>
          </p:nvSpPr>
          <p:spPr>
            <a:xfrm>
              <a:off x="3759350" y="3199175"/>
              <a:ext cx="1823400" cy="62520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166,2</a:t>
              </a:r>
              <a:endParaRPr sz="2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6569" name="Google Shape;6569;p33"/>
          <p:cNvSpPr txBox="1"/>
          <p:nvPr/>
        </p:nvSpPr>
        <p:spPr>
          <a:xfrm>
            <a:off x="606900" y="2952438"/>
            <a:ext cx="1787100" cy="7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Consequences of volcano eruption</a:t>
            </a:r>
            <a:endParaRPr sz="1800" b="1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6570" name="Google Shape;6570;p33"/>
          <p:cNvGrpSpPr/>
          <p:nvPr/>
        </p:nvGrpSpPr>
        <p:grpSpPr>
          <a:xfrm>
            <a:off x="1310721" y="2249721"/>
            <a:ext cx="379457" cy="379883"/>
            <a:chOff x="2917558" y="2641134"/>
            <a:chExt cx="379457" cy="379883"/>
          </a:xfrm>
        </p:grpSpPr>
        <p:sp>
          <p:nvSpPr>
            <p:cNvPr id="6571" name="Google Shape;6571;p33"/>
            <p:cNvSpPr/>
            <p:nvPr/>
          </p:nvSpPr>
          <p:spPr>
            <a:xfrm>
              <a:off x="2989432" y="2769402"/>
              <a:ext cx="235315" cy="121635"/>
            </a:xfrm>
            <a:custGeom>
              <a:avLst/>
              <a:gdLst/>
              <a:ahLst/>
              <a:cxnLst/>
              <a:rect l="l" t="t" r="r" b="b"/>
              <a:pathLst>
                <a:path w="6597" h="3410" extrusionOk="0">
                  <a:moveTo>
                    <a:pt x="2015" y="1"/>
                  </a:moveTo>
                  <a:lnTo>
                    <a:pt x="1208" y="1875"/>
                  </a:lnTo>
                  <a:cubicBezTo>
                    <a:pt x="1172" y="1957"/>
                    <a:pt x="1102" y="2039"/>
                    <a:pt x="1020" y="2086"/>
                  </a:cubicBezTo>
                  <a:lnTo>
                    <a:pt x="680" y="2261"/>
                  </a:lnTo>
                  <a:cubicBezTo>
                    <a:pt x="610" y="2297"/>
                    <a:pt x="552" y="2355"/>
                    <a:pt x="516" y="2425"/>
                  </a:cubicBezTo>
                  <a:lnTo>
                    <a:pt x="1" y="3328"/>
                  </a:lnTo>
                  <a:cubicBezTo>
                    <a:pt x="94" y="3245"/>
                    <a:pt x="165" y="3152"/>
                    <a:pt x="341" y="3152"/>
                  </a:cubicBezTo>
                  <a:cubicBezTo>
                    <a:pt x="645" y="3152"/>
                    <a:pt x="645" y="3409"/>
                    <a:pt x="938" y="3409"/>
                  </a:cubicBezTo>
                  <a:cubicBezTo>
                    <a:pt x="1231" y="3409"/>
                    <a:pt x="1231" y="3152"/>
                    <a:pt x="1523" y="3152"/>
                  </a:cubicBezTo>
                  <a:cubicBezTo>
                    <a:pt x="1828" y="3152"/>
                    <a:pt x="1828" y="3409"/>
                    <a:pt x="2121" y="3409"/>
                  </a:cubicBezTo>
                  <a:cubicBezTo>
                    <a:pt x="2414" y="3409"/>
                    <a:pt x="2414" y="3152"/>
                    <a:pt x="2707" y="3152"/>
                  </a:cubicBezTo>
                  <a:cubicBezTo>
                    <a:pt x="2999" y="3152"/>
                    <a:pt x="2999" y="3409"/>
                    <a:pt x="3304" y="3409"/>
                  </a:cubicBezTo>
                  <a:cubicBezTo>
                    <a:pt x="3597" y="3409"/>
                    <a:pt x="3597" y="3152"/>
                    <a:pt x="3890" y="3152"/>
                  </a:cubicBezTo>
                  <a:cubicBezTo>
                    <a:pt x="4183" y="3152"/>
                    <a:pt x="4183" y="3409"/>
                    <a:pt x="4488" y="3409"/>
                  </a:cubicBezTo>
                  <a:cubicBezTo>
                    <a:pt x="4780" y="3409"/>
                    <a:pt x="4780" y="3152"/>
                    <a:pt x="5073" y="3152"/>
                  </a:cubicBezTo>
                  <a:cubicBezTo>
                    <a:pt x="5366" y="3152"/>
                    <a:pt x="5366" y="3409"/>
                    <a:pt x="5659" y="3409"/>
                  </a:cubicBezTo>
                  <a:cubicBezTo>
                    <a:pt x="5964" y="3409"/>
                    <a:pt x="5964" y="3152"/>
                    <a:pt x="6256" y="3152"/>
                  </a:cubicBezTo>
                  <a:cubicBezTo>
                    <a:pt x="6432" y="3152"/>
                    <a:pt x="6502" y="3245"/>
                    <a:pt x="6596" y="3328"/>
                  </a:cubicBezTo>
                  <a:lnTo>
                    <a:pt x="6092" y="2425"/>
                  </a:lnTo>
                  <a:cubicBezTo>
                    <a:pt x="6045" y="2355"/>
                    <a:pt x="5987" y="2297"/>
                    <a:pt x="5917" y="2261"/>
                  </a:cubicBezTo>
                  <a:lnTo>
                    <a:pt x="5589" y="2086"/>
                  </a:lnTo>
                  <a:cubicBezTo>
                    <a:pt x="5495" y="2039"/>
                    <a:pt x="5436" y="1957"/>
                    <a:pt x="5389" y="1875"/>
                  </a:cubicBezTo>
                  <a:lnTo>
                    <a:pt x="5131" y="1254"/>
                  </a:lnTo>
                  <a:lnTo>
                    <a:pt x="5131" y="1254"/>
                  </a:lnTo>
                  <a:cubicBezTo>
                    <a:pt x="5237" y="1512"/>
                    <a:pt x="5097" y="1805"/>
                    <a:pt x="4839" y="1887"/>
                  </a:cubicBezTo>
                  <a:cubicBezTo>
                    <a:pt x="4793" y="1900"/>
                    <a:pt x="4746" y="1907"/>
                    <a:pt x="4700" y="1907"/>
                  </a:cubicBezTo>
                  <a:cubicBezTo>
                    <a:pt x="4513" y="1907"/>
                    <a:pt x="4340" y="1798"/>
                    <a:pt x="4265" y="1629"/>
                  </a:cubicBezTo>
                  <a:lnTo>
                    <a:pt x="3679" y="259"/>
                  </a:lnTo>
                  <a:cubicBezTo>
                    <a:pt x="3609" y="106"/>
                    <a:pt x="3457" y="1"/>
                    <a:pt x="3281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2" name="Google Shape;6572;p33"/>
            <p:cNvSpPr/>
            <p:nvPr/>
          </p:nvSpPr>
          <p:spPr>
            <a:xfrm>
              <a:off x="2917558" y="2641134"/>
              <a:ext cx="379457" cy="86535"/>
            </a:xfrm>
            <a:custGeom>
              <a:avLst/>
              <a:gdLst/>
              <a:ahLst/>
              <a:cxnLst/>
              <a:rect l="l" t="t" r="r" b="b"/>
              <a:pathLst>
                <a:path w="10638" h="2426" extrusionOk="0">
                  <a:moveTo>
                    <a:pt x="200" y="0"/>
                  </a:moveTo>
                  <a:cubicBezTo>
                    <a:pt x="83" y="0"/>
                    <a:pt x="1" y="117"/>
                    <a:pt x="36" y="234"/>
                  </a:cubicBezTo>
                  <a:cubicBezTo>
                    <a:pt x="118" y="492"/>
                    <a:pt x="364" y="680"/>
                    <a:pt x="645" y="692"/>
                  </a:cubicBezTo>
                  <a:lnTo>
                    <a:pt x="645" y="703"/>
                  </a:lnTo>
                  <a:cubicBezTo>
                    <a:pt x="645" y="1078"/>
                    <a:pt x="950" y="1395"/>
                    <a:pt x="1336" y="1395"/>
                  </a:cubicBezTo>
                  <a:cubicBezTo>
                    <a:pt x="1419" y="1395"/>
                    <a:pt x="1489" y="1383"/>
                    <a:pt x="1559" y="1359"/>
                  </a:cubicBezTo>
                  <a:cubicBezTo>
                    <a:pt x="1653" y="1488"/>
                    <a:pt x="1805" y="1582"/>
                    <a:pt x="1981" y="1582"/>
                  </a:cubicBezTo>
                  <a:cubicBezTo>
                    <a:pt x="2192" y="1582"/>
                    <a:pt x="2379" y="1465"/>
                    <a:pt x="2461" y="1289"/>
                  </a:cubicBezTo>
                  <a:cubicBezTo>
                    <a:pt x="2567" y="1348"/>
                    <a:pt x="2684" y="1395"/>
                    <a:pt x="2824" y="1395"/>
                  </a:cubicBezTo>
                  <a:cubicBezTo>
                    <a:pt x="2918" y="1395"/>
                    <a:pt x="3000" y="1371"/>
                    <a:pt x="3070" y="1348"/>
                  </a:cubicBezTo>
                  <a:cubicBezTo>
                    <a:pt x="3117" y="1582"/>
                    <a:pt x="3328" y="1757"/>
                    <a:pt x="3585" y="1757"/>
                  </a:cubicBezTo>
                  <a:cubicBezTo>
                    <a:pt x="3749" y="1757"/>
                    <a:pt x="3902" y="1687"/>
                    <a:pt x="3996" y="1570"/>
                  </a:cubicBezTo>
                  <a:cubicBezTo>
                    <a:pt x="4066" y="1593"/>
                    <a:pt x="4136" y="1617"/>
                    <a:pt x="4218" y="1629"/>
                  </a:cubicBezTo>
                  <a:cubicBezTo>
                    <a:pt x="4265" y="1629"/>
                    <a:pt x="4312" y="1640"/>
                    <a:pt x="4358" y="1664"/>
                  </a:cubicBezTo>
                  <a:cubicBezTo>
                    <a:pt x="4909" y="1910"/>
                    <a:pt x="4816" y="2426"/>
                    <a:pt x="4816" y="2426"/>
                  </a:cubicBezTo>
                  <a:lnTo>
                    <a:pt x="5811" y="2426"/>
                  </a:lnTo>
                  <a:cubicBezTo>
                    <a:pt x="5811" y="2426"/>
                    <a:pt x="5729" y="1910"/>
                    <a:pt x="6280" y="1664"/>
                  </a:cubicBezTo>
                  <a:cubicBezTo>
                    <a:pt x="6315" y="1640"/>
                    <a:pt x="6362" y="1629"/>
                    <a:pt x="6409" y="1629"/>
                  </a:cubicBezTo>
                  <a:cubicBezTo>
                    <a:pt x="6490" y="1617"/>
                    <a:pt x="6573" y="1593"/>
                    <a:pt x="6643" y="1570"/>
                  </a:cubicBezTo>
                  <a:cubicBezTo>
                    <a:pt x="6737" y="1687"/>
                    <a:pt x="6877" y="1757"/>
                    <a:pt x="7041" y="1757"/>
                  </a:cubicBezTo>
                  <a:cubicBezTo>
                    <a:pt x="7299" y="1757"/>
                    <a:pt x="7510" y="1582"/>
                    <a:pt x="7557" y="1348"/>
                  </a:cubicBezTo>
                  <a:cubicBezTo>
                    <a:pt x="7638" y="1371"/>
                    <a:pt x="7721" y="1395"/>
                    <a:pt x="7802" y="1395"/>
                  </a:cubicBezTo>
                  <a:cubicBezTo>
                    <a:pt x="7943" y="1395"/>
                    <a:pt x="8072" y="1348"/>
                    <a:pt x="8177" y="1289"/>
                  </a:cubicBezTo>
                  <a:cubicBezTo>
                    <a:pt x="8260" y="1465"/>
                    <a:pt x="8435" y="1582"/>
                    <a:pt x="8646" y="1582"/>
                  </a:cubicBezTo>
                  <a:cubicBezTo>
                    <a:pt x="8822" y="1582"/>
                    <a:pt x="8986" y="1488"/>
                    <a:pt x="9080" y="1359"/>
                  </a:cubicBezTo>
                  <a:cubicBezTo>
                    <a:pt x="9138" y="1383"/>
                    <a:pt x="9220" y="1395"/>
                    <a:pt x="9291" y="1395"/>
                  </a:cubicBezTo>
                  <a:cubicBezTo>
                    <a:pt x="9677" y="1395"/>
                    <a:pt x="9981" y="1078"/>
                    <a:pt x="9981" y="703"/>
                  </a:cubicBezTo>
                  <a:lnTo>
                    <a:pt x="9981" y="692"/>
                  </a:lnTo>
                  <a:cubicBezTo>
                    <a:pt x="10275" y="680"/>
                    <a:pt x="10509" y="492"/>
                    <a:pt x="10590" y="234"/>
                  </a:cubicBezTo>
                  <a:cubicBezTo>
                    <a:pt x="10637" y="117"/>
                    <a:pt x="10556" y="0"/>
                    <a:pt x="10439" y="0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3" name="Google Shape;6573;p33"/>
            <p:cNvSpPr/>
            <p:nvPr/>
          </p:nvSpPr>
          <p:spPr>
            <a:xfrm>
              <a:off x="3083457" y="2641134"/>
              <a:ext cx="213556" cy="86535"/>
            </a:xfrm>
            <a:custGeom>
              <a:avLst/>
              <a:gdLst/>
              <a:ahLst/>
              <a:cxnLst/>
              <a:rect l="l" t="t" r="r" b="b"/>
              <a:pathLst>
                <a:path w="5987" h="2426" extrusionOk="0">
                  <a:moveTo>
                    <a:pt x="2320" y="0"/>
                  </a:moveTo>
                  <a:cubicBezTo>
                    <a:pt x="1816" y="715"/>
                    <a:pt x="1008" y="1383"/>
                    <a:pt x="1" y="1875"/>
                  </a:cubicBezTo>
                  <a:cubicBezTo>
                    <a:pt x="223" y="2132"/>
                    <a:pt x="165" y="2426"/>
                    <a:pt x="165" y="2426"/>
                  </a:cubicBezTo>
                  <a:lnTo>
                    <a:pt x="1160" y="2426"/>
                  </a:lnTo>
                  <a:cubicBezTo>
                    <a:pt x="1160" y="2426"/>
                    <a:pt x="1078" y="1910"/>
                    <a:pt x="1629" y="1664"/>
                  </a:cubicBezTo>
                  <a:cubicBezTo>
                    <a:pt x="1664" y="1640"/>
                    <a:pt x="1711" y="1629"/>
                    <a:pt x="1758" y="1629"/>
                  </a:cubicBezTo>
                  <a:cubicBezTo>
                    <a:pt x="1839" y="1617"/>
                    <a:pt x="1922" y="1593"/>
                    <a:pt x="1992" y="1570"/>
                  </a:cubicBezTo>
                  <a:cubicBezTo>
                    <a:pt x="2086" y="1687"/>
                    <a:pt x="2226" y="1757"/>
                    <a:pt x="2390" y="1757"/>
                  </a:cubicBezTo>
                  <a:cubicBezTo>
                    <a:pt x="2648" y="1757"/>
                    <a:pt x="2859" y="1582"/>
                    <a:pt x="2906" y="1348"/>
                  </a:cubicBezTo>
                  <a:cubicBezTo>
                    <a:pt x="2987" y="1371"/>
                    <a:pt x="3070" y="1395"/>
                    <a:pt x="3151" y="1395"/>
                  </a:cubicBezTo>
                  <a:cubicBezTo>
                    <a:pt x="3292" y="1395"/>
                    <a:pt x="3421" y="1348"/>
                    <a:pt x="3526" y="1289"/>
                  </a:cubicBezTo>
                  <a:cubicBezTo>
                    <a:pt x="3609" y="1465"/>
                    <a:pt x="3784" y="1582"/>
                    <a:pt x="3995" y="1582"/>
                  </a:cubicBezTo>
                  <a:cubicBezTo>
                    <a:pt x="4171" y="1582"/>
                    <a:pt x="4335" y="1488"/>
                    <a:pt x="4429" y="1359"/>
                  </a:cubicBezTo>
                  <a:cubicBezTo>
                    <a:pt x="4487" y="1383"/>
                    <a:pt x="4569" y="1395"/>
                    <a:pt x="4640" y="1395"/>
                  </a:cubicBezTo>
                  <a:cubicBezTo>
                    <a:pt x="5026" y="1395"/>
                    <a:pt x="5330" y="1078"/>
                    <a:pt x="5330" y="703"/>
                  </a:cubicBezTo>
                  <a:lnTo>
                    <a:pt x="5330" y="692"/>
                  </a:lnTo>
                  <a:cubicBezTo>
                    <a:pt x="5624" y="680"/>
                    <a:pt x="5858" y="492"/>
                    <a:pt x="5939" y="234"/>
                  </a:cubicBezTo>
                  <a:cubicBezTo>
                    <a:pt x="5986" y="117"/>
                    <a:pt x="5905" y="0"/>
                    <a:pt x="5788" y="0"/>
                  </a:cubicBezTo>
                  <a:close/>
                </a:path>
              </a:pathLst>
            </a:custGeom>
            <a:solidFill>
              <a:srgbClr val="E66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4" name="Google Shape;6574;p33"/>
            <p:cNvSpPr/>
            <p:nvPr/>
          </p:nvSpPr>
          <p:spPr>
            <a:xfrm>
              <a:off x="3159077" y="2814096"/>
              <a:ext cx="65668" cy="74443"/>
            </a:xfrm>
            <a:custGeom>
              <a:avLst/>
              <a:gdLst/>
              <a:ahLst/>
              <a:cxnLst/>
              <a:rect l="l" t="t" r="r" b="b"/>
              <a:pathLst>
                <a:path w="1841" h="2087" extrusionOk="0">
                  <a:moveTo>
                    <a:pt x="375" y="1"/>
                  </a:moveTo>
                  <a:lnTo>
                    <a:pt x="375" y="1"/>
                  </a:lnTo>
                  <a:cubicBezTo>
                    <a:pt x="481" y="259"/>
                    <a:pt x="341" y="552"/>
                    <a:pt x="83" y="634"/>
                  </a:cubicBezTo>
                  <a:cubicBezTo>
                    <a:pt x="60" y="646"/>
                    <a:pt x="24" y="646"/>
                    <a:pt x="1" y="646"/>
                  </a:cubicBezTo>
                  <a:lnTo>
                    <a:pt x="188" y="1091"/>
                  </a:lnTo>
                  <a:cubicBezTo>
                    <a:pt x="235" y="1185"/>
                    <a:pt x="305" y="1255"/>
                    <a:pt x="388" y="1302"/>
                  </a:cubicBezTo>
                  <a:lnTo>
                    <a:pt x="716" y="1477"/>
                  </a:lnTo>
                  <a:cubicBezTo>
                    <a:pt x="786" y="1513"/>
                    <a:pt x="844" y="1571"/>
                    <a:pt x="891" y="1641"/>
                  </a:cubicBezTo>
                  <a:lnTo>
                    <a:pt x="1149" y="2086"/>
                  </a:lnTo>
                  <a:cubicBezTo>
                    <a:pt x="1242" y="2005"/>
                    <a:pt x="1313" y="1899"/>
                    <a:pt x="1500" y="1899"/>
                  </a:cubicBezTo>
                  <a:cubicBezTo>
                    <a:pt x="1676" y="1899"/>
                    <a:pt x="1746" y="1992"/>
                    <a:pt x="1840" y="2075"/>
                  </a:cubicBezTo>
                  <a:lnTo>
                    <a:pt x="1336" y="1172"/>
                  </a:lnTo>
                  <a:cubicBezTo>
                    <a:pt x="1289" y="1102"/>
                    <a:pt x="1231" y="1044"/>
                    <a:pt x="1161" y="1008"/>
                  </a:cubicBezTo>
                  <a:lnTo>
                    <a:pt x="833" y="833"/>
                  </a:lnTo>
                  <a:cubicBezTo>
                    <a:pt x="739" y="786"/>
                    <a:pt x="680" y="704"/>
                    <a:pt x="633" y="622"/>
                  </a:cubicBezTo>
                  <a:lnTo>
                    <a:pt x="375" y="1"/>
                  </a:ln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5" name="Google Shape;6575;p33"/>
            <p:cNvSpPr/>
            <p:nvPr/>
          </p:nvSpPr>
          <p:spPr>
            <a:xfrm>
              <a:off x="3061306" y="2727633"/>
              <a:ext cx="114964" cy="109792"/>
            </a:xfrm>
            <a:custGeom>
              <a:avLst/>
              <a:gdLst/>
              <a:ahLst/>
              <a:cxnLst/>
              <a:rect l="l" t="t" r="r" b="b"/>
              <a:pathLst>
                <a:path w="3223" h="3078" extrusionOk="0">
                  <a:moveTo>
                    <a:pt x="786" y="1"/>
                  </a:moveTo>
                  <a:cubicBezTo>
                    <a:pt x="622" y="1"/>
                    <a:pt x="458" y="106"/>
                    <a:pt x="399" y="258"/>
                  </a:cubicBezTo>
                  <a:lnTo>
                    <a:pt x="0" y="1172"/>
                  </a:lnTo>
                  <a:lnTo>
                    <a:pt x="1266" y="1172"/>
                  </a:lnTo>
                  <a:cubicBezTo>
                    <a:pt x="1442" y="1172"/>
                    <a:pt x="1594" y="1277"/>
                    <a:pt x="1664" y="1430"/>
                  </a:cubicBezTo>
                  <a:lnTo>
                    <a:pt x="2250" y="2800"/>
                  </a:lnTo>
                  <a:cubicBezTo>
                    <a:pt x="2325" y="2969"/>
                    <a:pt x="2498" y="3078"/>
                    <a:pt x="2685" y="3078"/>
                  </a:cubicBezTo>
                  <a:cubicBezTo>
                    <a:pt x="2731" y="3078"/>
                    <a:pt x="2778" y="3071"/>
                    <a:pt x="2824" y="3058"/>
                  </a:cubicBezTo>
                  <a:cubicBezTo>
                    <a:pt x="3082" y="2976"/>
                    <a:pt x="3222" y="2683"/>
                    <a:pt x="3116" y="2425"/>
                  </a:cubicBezTo>
                  <a:lnTo>
                    <a:pt x="2179" y="258"/>
                  </a:lnTo>
                  <a:cubicBezTo>
                    <a:pt x="2109" y="106"/>
                    <a:pt x="1957" y="1"/>
                    <a:pt x="1781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6" name="Google Shape;6576;p33"/>
            <p:cNvSpPr/>
            <p:nvPr/>
          </p:nvSpPr>
          <p:spPr>
            <a:xfrm>
              <a:off x="3101863" y="2727633"/>
              <a:ext cx="74408" cy="109507"/>
            </a:xfrm>
            <a:custGeom>
              <a:avLst/>
              <a:gdLst/>
              <a:ahLst/>
              <a:cxnLst/>
              <a:rect l="l" t="t" r="r" b="b"/>
              <a:pathLst>
                <a:path w="2086" h="3070" extrusionOk="0">
                  <a:moveTo>
                    <a:pt x="0" y="1"/>
                  </a:moveTo>
                  <a:cubicBezTo>
                    <a:pt x="164" y="1"/>
                    <a:pt x="328" y="106"/>
                    <a:pt x="386" y="258"/>
                  </a:cubicBezTo>
                  <a:lnTo>
                    <a:pt x="1605" y="3070"/>
                  </a:lnTo>
                  <a:cubicBezTo>
                    <a:pt x="1628" y="3070"/>
                    <a:pt x="1664" y="3070"/>
                    <a:pt x="1687" y="3058"/>
                  </a:cubicBezTo>
                  <a:cubicBezTo>
                    <a:pt x="1945" y="2976"/>
                    <a:pt x="2085" y="2683"/>
                    <a:pt x="1979" y="2425"/>
                  </a:cubicBezTo>
                  <a:lnTo>
                    <a:pt x="1042" y="258"/>
                  </a:lnTo>
                  <a:cubicBezTo>
                    <a:pt x="972" y="106"/>
                    <a:pt x="820" y="1"/>
                    <a:pt x="644" y="1"/>
                  </a:cubicBezTo>
                  <a:close/>
                </a:path>
              </a:pathLst>
            </a:custGeom>
            <a:solidFill>
              <a:srgbClr val="E66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7" name="Google Shape;6577;p33"/>
            <p:cNvSpPr/>
            <p:nvPr/>
          </p:nvSpPr>
          <p:spPr>
            <a:xfrm>
              <a:off x="2917558" y="2881797"/>
              <a:ext cx="379457" cy="139220"/>
            </a:xfrm>
            <a:custGeom>
              <a:avLst/>
              <a:gdLst/>
              <a:ahLst/>
              <a:cxnLst/>
              <a:rect l="l" t="t" r="r" b="b"/>
              <a:pathLst>
                <a:path w="10638" h="3903" extrusionOk="0">
                  <a:moveTo>
                    <a:pt x="1184" y="1"/>
                  </a:moveTo>
                  <a:cubicBezTo>
                    <a:pt x="880" y="1"/>
                    <a:pt x="880" y="258"/>
                    <a:pt x="586" y="258"/>
                  </a:cubicBezTo>
                  <a:cubicBezTo>
                    <a:pt x="469" y="258"/>
                    <a:pt x="399" y="224"/>
                    <a:pt x="341" y="177"/>
                  </a:cubicBezTo>
                  <a:cubicBezTo>
                    <a:pt x="300" y="146"/>
                    <a:pt x="254" y="132"/>
                    <a:pt x="210" y="132"/>
                  </a:cubicBezTo>
                  <a:cubicBezTo>
                    <a:pt x="101" y="132"/>
                    <a:pt x="1" y="216"/>
                    <a:pt x="1" y="341"/>
                  </a:cubicBezTo>
                  <a:lnTo>
                    <a:pt x="1" y="3679"/>
                  </a:lnTo>
                  <a:cubicBezTo>
                    <a:pt x="1" y="3796"/>
                    <a:pt x="94" y="3902"/>
                    <a:pt x="212" y="3902"/>
                  </a:cubicBezTo>
                  <a:lnTo>
                    <a:pt x="10415" y="3902"/>
                  </a:lnTo>
                  <a:cubicBezTo>
                    <a:pt x="10544" y="3902"/>
                    <a:pt x="10637" y="3796"/>
                    <a:pt x="10637" y="3679"/>
                  </a:cubicBezTo>
                  <a:lnTo>
                    <a:pt x="10637" y="341"/>
                  </a:lnTo>
                  <a:cubicBezTo>
                    <a:pt x="10637" y="216"/>
                    <a:pt x="10531" y="132"/>
                    <a:pt x="10419" y="132"/>
                  </a:cubicBezTo>
                  <a:cubicBezTo>
                    <a:pt x="10373" y="132"/>
                    <a:pt x="10327" y="146"/>
                    <a:pt x="10286" y="177"/>
                  </a:cubicBezTo>
                  <a:cubicBezTo>
                    <a:pt x="10228" y="224"/>
                    <a:pt x="10157" y="258"/>
                    <a:pt x="10040" y="258"/>
                  </a:cubicBezTo>
                  <a:cubicBezTo>
                    <a:pt x="9747" y="258"/>
                    <a:pt x="9747" y="1"/>
                    <a:pt x="9455" y="1"/>
                  </a:cubicBezTo>
                  <a:cubicBezTo>
                    <a:pt x="9161" y="1"/>
                    <a:pt x="9161" y="258"/>
                    <a:pt x="8857" y="258"/>
                  </a:cubicBezTo>
                  <a:cubicBezTo>
                    <a:pt x="8564" y="258"/>
                    <a:pt x="8564" y="1"/>
                    <a:pt x="8271" y="1"/>
                  </a:cubicBezTo>
                  <a:cubicBezTo>
                    <a:pt x="7979" y="1"/>
                    <a:pt x="7979" y="258"/>
                    <a:pt x="7674" y="258"/>
                  </a:cubicBezTo>
                  <a:cubicBezTo>
                    <a:pt x="7381" y="258"/>
                    <a:pt x="7381" y="1"/>
                    <a:pt x="7088" y="1"/>
                  </a:cubicBezTo>
                  <a:cubicBezTo>
                    <a:pt x="6795" y="1"/>
                    <a:pt x="6795" y="258"/>
                    <a:pt x="6503" y="258"/>
                  </a:cubicBezTo>
                  <a:cubicBezTo>
                    <a:pt x="6198" y="258"/>
                    <a:pt x="6198" y="1"/>
                    <a:pt x="5905" y="1"/>
                  </a:cubicBezTo>
                  <a:cubicBezTo>
                    <a:pt x="5612" y="1"/>
                    <a:pt x="5612" y="258"/>
                    <a:pt x="5319" y="258"/>
                  </a:cubicBezTo>
                  <a:cubicBezTo>
                    <a:pt x="5014" y="258"/>
                    <a:pt x="5014" y="1"/>
                    <a:pt x="4722" y="1"/>
                  </a:cubicBezTo>
                  <a:cubicBezTo>
                    <a:pt x="4429" y="1"/>
                    <a:pt x="4429" y="258"/>
                    <a:pt x="4136" y="258"/>
                  </a:cubicBezTo>
                  <a:cubicBezTo>
                    <a:pt x="3843" y="258"/>
                    <a:pt x="3843" y="1"/>
                    <a:pt x="3538" y="1"/>
                  </a:cubicBezTo>
                  <a:cubicBezTo>
                    <a:pt x="3246" y="1"/>
                    <a:pt x="3246" y="258"/>
                    <a:pt x="2953" y="258"/>
                  </a:cubicBezTo>
                  <a:cubicBezTo>
                    <a:pt x="2660" y="258"/>
                    <a:pt x="2660" y="1"/>
                    <a:pt x="2356" y="1"/>
                  </a:cubicBezTo>
                  <a:cubicBezTo>
                    <a:pt x="2062" y="1"/>
                    <a:pt x="2062" y="258"/>
                    <a:pt x="1770" y="258"/>
                  </a:cubicBezTo>
                  <a:cubicBezTo>
                    <a:pt x="1477" y="258"/>
                    <a:pt x="1477" y="1"/>
                    <a:pt x="1184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78;p33"/>
            <p:cNvSpPr/>
            <p:nvPr/>
          </p:nvSpPr>
          <p:spPr>
            <a:xfrm>
              <a:off x="2917558" y="2881797"/>
              <a:ext cx="379457" cy="139220"/>
            </a:xfrm>
            <a:custGeom>
              <a:avLst/>
              <a:gdLst/>
              <a:ahLst/>
              <a:cxnLst/>
              <a:rect l="l" t="t" r="r" b="b"/>
              <a:pathLst>
                <a:path w="10638" h="3903" extrusionOk="0">
                  <a:moveTo>
                    <a:pt x="1184" y="1"/>
                  </a:moveTo>
                  <a:cubicBezTo>
                    <a:pt x="880" y="1"/>
                    <a:pt x="880" y="258"/>
                    <a:pt x="586" y="258"/>
                  </a:cubicBezTo>
                  <a:cubicBezTo>
                    <a:pt x="469" y="258"/>
                    <a:pt x="399" y="224"/>
                    <a:pt x="341" y="177"/>
                  </a:cubicBezTo>
                  <a:cubicBezTo>
                    <a:pt x="300" y="146"/>
                    <a:pt x="254" y="132"/>
                    <a:pt x="210" y="132"/>
                  </a:cubicBezTo>
                  <a:cubicBezTo>
                    <a:pt x="101" y="132"/>
                    <a:pt x="1" y="216"/>
                    <a:pt x="1" y="341"/>
                  </a:cubicBezTo>
                  <a:lnTo>
                    <a:pt x="1" y="3679"/>
                  </a:lnTo>
                  <a:cubicBezTo>
                    <a:pt x="1" y="3796"/>
                    <a:pt x="94" y="3902"/>
                    <a:pt x="212" y="3902"/>
                  </a:cubicBezTo>
                  <a:lnTo>
                    <a:pt x="10415" y="3902"/>
                  </a:lnTo>
                  <a:cubicBezTo>
                    <a:pt x="10544" y="3902"/>
                    <a:pt x="10637" y="3796"/>
                    <a:pt x="10637" y="3679"/>
                  </a:cubicBezTo>
                  <a:lnTo>
                    <a:pt x="10637" y="341"/>
                  </a:lnTo>
                  <a:cubicBezTo>
                    <a:pt x="10637" y="216"/>
                    <a:pt x="10531" y="132"/>
                    <a:pt x="10419" y="132"/>
                  </a:cubicBezTo>
                  <a:cubicBezTo>
                    <a:pt x="10373" y="132"/>
                    <a:pt x="10327" y="146"/>
                    <a:pt x="10286" y="177"/>
                  </a:cubicBezTo>
                  <a:cubicBezTo>
                    <a:pt x="10228" y="224"/>
                    <a:pt x="10157" y="258"/>
                    <a:pt x="10040" y="258"/>
                  </a:cubicBezTo>
                  <a:cubicBezTo>
                    <a:pt x="9747" y="258"/>
                    <a:pt x="9747" y="1"/>
                    <a:pt x="9455" y="1"/>
                  </a:cubicBezTo>
                  <a:cubicBezTo>
                    <a:pt x="9161" y="1"/>
                    <a:pt x="9161" y="258"/>
                    <a:pt x="8857" y="258"/>
                  </a:cubicBezTo>
                  <a:cubicBezTo>
                    <a:pt x="8564" y="258"/>
                    <a:pt x="8564" y="1"/>
                    <a:pt x="8271" y="1"/>
                  </a:cubicBezTo>
                  <a:cubicBezTo>
                    <a:pt x="7979" y="1"/>
                    <a:pt x="7979" y="258"/>
                    <a:pt x="7674" y="258"/>
                  </a:cubicBezTo>
                  <a:cubicBezTo>
                    <a:pt x="7381" y="258"/>
                    <a:pt x="7381" y="1"/>
                    <a:pt x="7088" y="1"/>
                  </a:cubicBezTo>
                  <a:cubicBezTo>
                    <a:pt x="6795" y="1"/>
                    <a:pt x="6795" y="258"/>
                    <a:pt x="6503" y="258"/>
                  </a:cubicBezTo>
                  <a:cubicBezTo>
                    <a:pt x="6198" y="258"/>
                    <a:pt x="6198" y="1"/>
                    <a:pt x="5905" y="1"/>
                  </a:cubicBezTo>
                  <a:cubicBezTo>
                    <a:pt x="5612" y="1"/>
                    <a:pt x="5612" y="258"/>
                    <a:pt x="5319" y="258"/>
                  </a:cubicBezTo>
                  <a:cubicBezTo>
                    <a:pt x="5014" y="258"/>
                    <a:pt x="5014" y="1"/>
                    <a:pt x="4722" y="1"/>
                  </a:cubicBezTo>
                  <a:cubicBezTo>
                    <a:pt x="4429" y="1"/>
                    <a:pt x="4429" y="258"/>
                    <a:pt x="4136" y="258"/>
                  </a:cubicBezTo>
                  <a:cubicBezTo>
                    <a:pt x="3843" y="258"/>
                    <a:pt x="3843" y="1"/>
                    <a:pt x="3538" y="1"/>
                  </a:cubicBezTo>
                  <a:cubicBezTo>
                    <a:pt x="3246" y="1"/>
                    <a:pt x="3246" y="258"/>
                    <a:pt x="2953" y="258"/>
                  </a:cubicBezTo>
                  <a:cubicBezTo>
                    <a:pt x="2660" y="258"/>
                    <a:pt x="2660" y="1"/>
                    <a:pt x="2356" y="1"/>
                  </a:cubicBezTo>
                  <a:cubicBezTo>
                    <a:pt x="2062" y="1"/>
                    <a:pt x="2062" y="258"/>
                    <a:pt x="1770" y="258"/>
                  </a:cubicBezTo>
                  <a:cubicBezTo>
                    <a:pt x="1477" y="258"/>
                    <a:pt x="1477" y="1"/>
                    <a:pt x="1184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9" name="Google Shape;6579;p33"/>
            <p:cNvSpPr/>
            <p:nvPr/>
          </p:nvSpPr>
          <p:spPr>
            <a:xfrm>
              <a:off x="3276893" y="2886506"/>
              <a:ext cx="20118" cy="134512"/>
            </a:xfrm>
            <a:custGeom>
              <a:avLst/>
              <a:gdLst/>
              <a:ahLst/>
              <a:cxnLst/>
              <a:rect l="l" t="t" r="r" b="b"/>
              <a:pathLst>
                <a:path w="564" h="3771" extrusionOk="0">
                  <a:moveTo>
                    <a:pt x="345" y="0"/>
                  </a:moveTo>
                  <a:cubicBezTo>
                    <a:pt x="299" y="0"/>
                    <a:pt x="253" y="14"/>
                    <a:pt x="212" y="45"/>
                  </a:cubicBezTo>
                  <a:cubicBezTo>
                    <a:pt x="154" y="92"/>
                    <a:pt x="95" y="126"/>
                    <a:pt x="1" y="126"/>
                  </a:cubicBezTo>
                  <a:lnTo>
                    <a:pt x="1" y="3770"/>
                  </a:lnTo>
                  <a:lnTo>
                    <a:pt x="341" y="3770"/>
                  </a:lnTo>
                  <a:cubicBezTo>
                    <a:pt x="470" y="3770"/>
                    <a:pt x="563" y="3664"/>
                    <a:pt x="563" y="3547"/>
                  </a:cubicBezTo>
                  <a:lnTo>
                    <a:pt x="563" y="209"/>
                  </a:lnTo>
                  <a:cubicBezTo>
                    <a:pt x="563" y="84"/>
                    <a:pt x="457" y="0"/>
                    <a:pt x="345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0" name="Google Shape;6580;p33"/>
            <p:cNvSpPr/>
            <p:nvPr/>
          </p:nvSpPr>
          <p:spPr>
            <a:xfrm>
              <a:off x="3276893" y="2886506"/>
              <a:ext cx="20118" cy="134512"/>
            </a:xfrm>
            <a:custGeom>
              <a:avLst/>
              <a:gdLst/>
              <a:ahLst/>
              <a:cxnLst/>
              <a:rect l="l" t="t" r="r" b="b"/>
              <a:pathLst>
                <a:path w="564" h="3771" extrusionOk="0">
                  <a:moveTo>
                    <a:pt x="345" y="0"/>
                  </a:moveTo>
                  <a:cubicBezTo>
                    <a:pt x="299" y="0"/>
                    <a:pt x="253" y="14"/>
                    <a:pt x="212" y="45"/>
                  </a:cubicBezTo>
                  <a:cubicBezTo>
                    <a:pt x="154" y="92"/>
                    <a:pt x="95" y="126"/>
                    <a:pt x="1" y="126"/>
                  </a:cubicBezTo>
                  <a:lnTo>
                    <a:pt x="1" y="3770"/>
                  </a:lnTo>
                  <a:lnTo>
                    <a:pt x="341" y="3770"/>
                  </a:lnTo>
                  <a:cubicBezTo>
                    <a:pt x="470" y="3770"/>
                    <a:pt x="563" y="3664"/>
                    <a:pt x="563" y="3547"/>
                  </a:cubicBezTo>
                  <a:lnTo>
                    <a:pt x="563" y="209"/>
                  </a:lnTo>
                  <a:cubicBezTo>
                    <a:pt x="563" y="84"/>
                    <a:pt x="457" y="0"/>
                    <a:pt x="345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1" name="Google Shape;6581;p33"/>
            <p:cNvSpPr/>
            <p:nvPr/>
          </p:nvSpPr>
          <p:spPr>
            <a:xfrm>
              <a:off x="2917558" y="2881797"/>
              <a:ext cx="379457" cy="139220"/>
            </a:xfrm>
            <a:custGeom>
              <a:avLst/>
              <a:gdLst/>
              <a:ahLst/>
              <a:cxnLst/>
              <a:rect l="l" t="t" r="r" b="b"/>
              <a:pathLst>
                <a:path w="10638" h="3903" extrusionOk="0">
                  <a:moveTo>
                    <a:pt x="2356" y="1"/>
                  </a:moveTo>
                  <a:cubicBezTo>
                    <a:pt x="2180" y="1"/>
                    <a:pt x="2109" y="94"/>
                    <a:pt x="2016" y="177"/>
                  </a:cubicBezTo>
                  <a:lnTo>
                    <a:pt x="1" y="3374"/>
                  </a:lnTo>
                  <a:lnTo>
                    <a:pt x="1" y="3679"/>
                  </a:lnTo>
                  <a:cubicBezTo>
                    <a:pt x="1" y="3796"/>
                    <a:pt x="94" y="3902"/>
                    <a:pt x="212" y="3902"/>
                  </a:cubicBezTo>
                  <a:lnTo>
                    <a:pt x="10415" y="3902"/>
                  </a:lnTo>
                  <a:cubicBezTo>
                    <a:pt x="10532" y="3902"/>
                    <a:pt x="10637" y="3796"/>
                    <a:pt x="10637" y="3679"/>
                  </a:cubicBezTo>
                  <a:lnTo>
                    <a:pt x="10637" y="3374"/>
                  </a:lnTo>
                  <a:lnTo>
                    <a:pt x="8611" y="177"/>
                  </a:lnTo>
                  <a:cubicBezTo>
                    <a:pt x="8517" y="94"/>
                    <a:pt x="8447" y="1"/>
                    <a:pt x="8271" y="1"/>
                  </a:cubicBezTo>
                  <a:cubicBezTo>
                    <a:pt x="7979" y="1"/>
                    <a:pt x="7979" y="258"/>
                    <a:pt x="7674" y="258"/>
                  </a:cubicBezTo>
                  <a:cubicBezTo>
                    <a:pt x="7381" y="258"/>
                    <a:pt x="7381" y="1"/>
                    <a:pt x="7088" y="1"/>
                  </a:cubicBezTo>
                  <a:cubicBezTo>
                    <a:pt x="6795" y="1"/>
                    <a:pt x="6795" y="258"/>
                    <a:pt x="6503" y="258"/>
                  </a:cubicBezTo>
                  <a:cubicBezTo>
                    <a:pt x="6198" y="258"/>
                    <a:pt x="6198" y="1"/>
                    <a:pt x="5905" y="1"/>
                  </a:cubicBezTo>
                  <a:cubicBezTo>
                    <a:pt x="5612" y="1"/>
                    <a:pt x="5612" y="258"/>
                    <a:pt x="5319" y="258"/>
                  </a:cubicBezTo>
                  <a:cubicBezTo>
                    <a:pt x="5014" y="258"/>
                    <a:pt x="5014" y="1"/>
                    <a:pt x="4722" y="1"/>
                  </a:cubicBezTo>
                  <a:cubicBezTo>
                    <a:pt x="4429" y="1"/>
                    <a:pt x="4429" y="258"/>
                    <a:pt x="4136" y="258"/>
                  </a:cubicBezTo>
                  <a:cubicBezTo>
                    <a:pt x="3843" y="258"/>
                    <a:pt x="3843" y="1"/>
                    <a:pt x="3538" y="1"/>
                  </a:cubicBezTo>
                  <a:cubicBezTo>
                    <a:pt x="3246" y="1"/>
                    <a:pt x="3246" y="258"/>
                    <a:pt x="2953" y="258"/>
                  </a:cubicBezTo>
                  <a:cubicBezTo>
                    <a:pt x="2660" y="258"/>
                    <a:pt x="2660" y="1"/>
                    <a:pt x="2356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2" name="Google Shape;6582;p33"/>
            <p:cNvSpPr/>
            <p:nvPr/>
          </p:nvSpPr>
          <p:spPr>
            <a:xfrm>
              <a:off x="3190002" y="2725136"/>
              <a:ext cx="24719" cy="24648"/>
            </a:xfrm>
            <a:custGeom>
              <a:avLst/>
              <a:gdLst/>
              <a:ahLst/>
              <a:cxnLst/>
              <a:rect l="l" t="t" r="r" b="b"/>
              <a:pathLst>
                <a:path w="693" h="691" extrusionOk="0">
                  <a:moveTo>
                    <a:pt x="352" y="0"/>
                  </a:moveTo>
                  <a:cubicBezTo>
                    <a:pt x="164" y="0"/>
                    <a:pt x="0" y="152"/>
                    <a:pt x="0" y="352"/>
                  </a:cubicBezTo>
                  <a:cubicBezTo>
                    <a:pt x="0" y="539"/>
                    <a:pt x="164" y="691"/>
                    <a:pt x="352" y="691"/>
                  </a:cubicBezTo>
                  <a:cubicBezTo>
                    <a:pt x="539" y="691"/>
                    <a:pt x="692" y="539"/>
                    <a:pt x="692" y="352"/>
                  </a:cubicBezTo>
                  <a:cubicBezTo>
                    <a:pt x="692" y="152"/>
                    <a:pt x="539" y="0"/>
                    <a:pt x="352" y="0"/>
                  </a:cubicBezTo>
                  <a:close/>
                </a:path>
              </a:pathLst>
            </a:custGeom>
            <a:solidFill>
              <a:srgbClr val="E66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3" name="Google Shape;6583;p33"/>
            <p:cNvSpPr/>
            <p:nvPr/>
          </p:nvSpPr>
          <p:spPr>
            <a:xfrm>
              <a:off x="2994462" y="2727633"/>
              <a:ext cx="37239" cy="37204"/>
            </a:xfrm>
            <a:custGeom>
              <a:avLst/>
              <a:gdLst/>
              <a:ahLst/>
              <a:cxnLst/>
              <a:rect l="l" t="t" r="r" b="b"/>
              <a:pathLst>
                <a:path w="1044" h="1043" extrusionOk="0">
                  <a:moveTo>
                    <a:pt x="528" y="1"/>
                  </a:moveTo>
                  <a:cubicBezTo>
                    <a:pt x="234" y="1"/>
                    <a:pt x="0" y="235"/>
                    <a:pt x="0" y="527"/>
                  </a:cubicBezTo>
                  <a:cubicBezTo>
                    <a:pt x="0" y="808"/>
                    <a:pt x="234" y="1043"/>
                    <a:pt x="528" y="1043"/>
                  </a:cubicBezTo>
                  <a:cubicBezTo>
                    <a:pt x="809" y="1043"/>
                    <a:pt x="1043" y="808"/>
                    <a:pt x="1043" y="527"/>
                  </a:cubicBezTo>
                  <a:cubicBezTo>
                    <a:pt x="1043" y="235"/>
                    <a:pt x="809" y="1"/>
                    <a:pt x="528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4" name="Google Shape;6584;p33"/>
            <p:cNvSpPr/>
            <p:nvPr/>
          </p:nvSpPr>
          <p:spPr>
            <a:xfrm>
              <a:off x="2979837" y="2882190"/>
              <a:ext cx="16301" cy="16801"/>
            </a:xfrm>
            <a:custGeom>
              <a:avLst/>
              <a:gdLst/>
              <a:ahLst/>
              <a:cxnLst/>
              <a:rect l="l" t="t" r="r" b="b"/>
              <a:pathLst>
                <a:path w="457" h="471" extrusionOk="0">
                  <a:moveTo>
                    <a:pt x="275" y="1"/>
                  </a:moveTo>
                  <a:cubicBezTo>
                    <a:pt x="221" y="1"/>
                    <a:pt x="171" y="27"/>
                    <a:pt x="141" y="72"/>
                  </a:cubicBezTo>
                  <a:lnTo>
                    <a:pt x="47" y="224"/>
                  </a:lnTo>
                  <a:cubicBezTo>
                    <a:pt x="1" y="294"/>
                    <a:pt x="24" y="400"/>
                    <a:pt x="94" y="447"/>
                  </a:cubicBezTo>
                  <a:cubicBezTo>
                    <a:pt x="118" y="458"/>
                    <a:pt x="152" y="470"/>
                    <a:pt x="176" y="470"/>
                  </a:cubicBezTo>
                  <a:cubicBezTo>
                    <a:pt x="235" y="470"/>
                    <a:pt x="282" y="447"/>
                    <a:pt x="316" y="388"/>
                  </a:cubicBezTo>
                  <a:lnTo>
                    <a:pt x="410" y="247"/>
                  </a:lnTo>
                  <a:cubicBezTo>
                    <a:pt x="457" y="177"/>
                    <a:pt x="434" y="72"/>
                    <a:pt x="363" y="25"/>
                  </a:cubicBezTo>
                  <a:cubicBezTo>
                    <a:pt x="334" y="9"/>
                    <a:pt x="304" y="1"/>
                    <a:pt x="275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5" name="Google Shape;6585;p33"/>
            <p:cNvSpPr/>
            <p:nvPr/>
          </p:nvSpPr>
          <p:spPr>
            <a:xfrm>
              <a:off x="2925905" y="2906445"/>
              <a:ext cx="55217" cy="77333"/>
            </a:xfrm>
            <a:custGeom>
              <a:avLst/>
              <a:gdLst/>
              <a:ahLst/>
              <a:cxnLst/>
              <a:rect l="l" t="t" r="r" b="b"/>
              <a:pathLst>
                <a:path w="1548" h="2168" extrusionOk="0">
                  <a:moveTo>
                    <a:pt x="1358" y="0"/>
                  </a:moveTo>
                  <a:cubicBezTo>
                    <a:pt x="1304" y="0"/>
                    <a:pt x="1250" y="26"/>
                    <a:pt x="1219" y="72"/>
                  </a:cubicBezTo>
                  <a:lnTo>
                    <a:pt x="1055" y="329"/>
                  </a:lnTo>
                  <a:cubicBezTo>
                    <a:pt x="1008" y="411"/>
                    <a:pt x="1032" y="505"/>
                    <a:pt x="1102" y="551"/>
                  </a:cubicBezTo>
                  <a:cubicBezTo>
                    <a:pt x="1138" y="575"/>
                    <a:pt x="1161" y="575"/>
                    <a:pt x="1196" y="575"/>
                  </a:cubicBezTo>
                  <a:cubicBezTo>
                    <a:pt x="1243" y="575"/>
                    <a:pt x="1302" y="551"/>
                    <a:pt x="1325" y="505"/>
                  </a:cubicBezTo>
                  <a:lnTo>
                    <a:pt x="1500" y="247"/>
                  </a:lnTo>
                  <a:cubicBezTo>
                    <a:pt x="1547" y="165"/>
                    <a:pt x="1524" y="72"/>
                    <a:pt x="1442" y="25"/>
                  </a:cubicBezTo>
                  <a:cubicBezTo>
                    <a:pt x="1417" y="8"/>
                    <a:pt x="1388" y="0"/>
                    <a:pt x="1358" y="0"/>
                  </a:cubicBezTo>
                  <a:close/>
                  <a:moveTo>
                    <a:pt x="860" y="785"/>
                  </a:moveTo>
                  <a:cubicBezTo>
                    <a:pt x="809" y="785"/>
                    <a:pt x="758" y="814"/>
                    <a:pt x="727" y="868"/>
                  </a:cubicBezTo>
                  <a:lnTo>
                    <a:pt x="552" y="1126"/>
                  </a:lnTo>
                  <a:cubicBezTo>
                    <a:pt x="505" y="1207"/>
                    <a:pt x="529" y="1301"/>
                    <a:pt x="599" y="1348"/>
                  </a:cubicBezTo>
                  <a:cubicBezTo>
                    <a:pt x="634" y="1371"/>
                    <a:pt x="657" y="1371"/>
                    <a:pt x="693" y="1371"/>
                  </a:cubicBezTo>
                  <a:cubicBezTo>
                    <a:pt x="739" y="1371"/>
                    <a:pt x="798" y="1348"/>
                    <a:pt x="821" y="1301"/>
                  </a:cubicBezTo>
                  <a:lnTo>
                    <a:pt x="997" y="1032"/>
                  </a:lnTo>
                  <a:cubicBezTo>
                    <a:pt x="1044" y="962"/>
                    <a:pt x="1021" y="856"/>
                    <a:pt x="938" y="809"/>
                  </a:cubicBezTo>
                  <a:cubicBezTo>
                    <a:pt x="914" y="793"/>
                    <a:pt x="887" y="785"/>
                    <a:pt x="860" y="785"/>
                  </a:cubicBezTo>
                  <a:close/>
                  <a:moveTo>
                    <a:pt x="358" y="1581"/>
                  </a:moveTo>
                  <a:cubicBezTo>
                    <a:pt x="304" y="1581"/>
                    <a:pt x="254" y="1607"/>
                    <a:pt x="224" y="1653"/>
                  </a:cubicBezTo>
                  <a:lnTo>
                    <a:pt x="48" y="1922"/>
                  </a:lnTo>
                  <a:cubicBezTo>
                    <a:pt x="1" y="1993"/>
                    <a:pt x="24" y="2098"/>
                    <a:pt x="107" y="2145"/>
                  </a:cubicBezTo>
                  <a:cubicBezTo>
                    <a:pt x="130" y="2157"/>
                    <a:pt x="154" y="2168"/>
                    <a:pt x="188" y="2168"/>
                  </a:cubicBezTo>
                  <a:cubicBezTo>
                    <a:pt x="247" y="2168"/>
                    <a:pt x="294" y="2145"/>
                    <a:pt x="329" y="2098"/>
                  </a:cubicBezTo>
                  <a:lnTo>
                    <a:pt x="493" y="1829"/>
                  </a:lnTo>
                  <a:cubicBezTo>
                    <a:pt x="540" y="1758"/>
                    <a:pt x="516" y="1653"/>
                    <a:pt x="446" y="1606"/>
                  </a:cubicBezTo>
                  <a:cubicBezTo>
                    <a:pt x="417" y="1589"/>
                    <a:pt x="387" y="1581"/>
                    <a:pt x="358" y="158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6" name="Google Shape;6586;p33"/>
            <p:cNvSpPr/>
            <p:nvPr/>
          </p:nvSpPr>
          <p:spPr>
            <a:xfrm>
              <a:off x="2917558" y="2991196"/>
              <a:ext cx="9667" cy="18513"/>
            </a:xfrm>
            <a:custGeom>
              <a:avLst/>
              <a:gdLst/>
              <a:ahLst/>
              <a:cxnLst/>
              <a:rect l="l" t="t" r="r" b="b"/>
              <a:pathLst>
                <a:path w="271" h="519" extrusionOk="0">
                  <a:moveTo>
                    <a:pt x="84" y="0"/>
                  </a:moveTo>
                  <a:cubicBezTo>
                    <a:pt x="53" y="0"/>
                    <a:pt x="24" y="9"/>
                    <a:pt x="1" y="26"/>
                  </a:cubicBezTo>
                  <a:lnTo>
                    <a:pt x="1" y="518"/>
                  </a:lnTo>
                  <a:lnTo>
                    <a:pt x="224" y="249"/>
                  </a:lnTo>
                  <a:cubicBezTo>
                    <a:pt x="271" y="167"/>
                    <a:pt x="247" y="73"/>
                    <a:pt x="177" y="26"/>
                  </a:cubicBezTo>
                  <a:cubicBezTo>
                    <a:pt x="147" y="9"/>
                    <a:pt x="115" y="0"/>
                    <a:pt x="84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6587;p33"/>
            <p:cNvSpPr/>
            <p:nvPr/>
          </p:nvSpPr>
          <p:spPr>
            <a:xfrm>
              <a:off x="3286952" y="2991196"/>
              <a:ext cx="10059" cy="18513"/>
            </a:xfrm>
            <a:custGeom>
              <a:avLst/>
              <a:gdLst/>
              <a:ahLst/>
              <a:cxnLst/>
              <a:rect l="l" t="t" r="r" b="b"/>
              <a:pathLst>
                <a:path w="282" h="519" extrusionOk="0">
                  <a:moveTo>
                    <a:pt x="189" y="0"/>
                  </a:moveTo>
                  <a:cubicBezTo>
                    <a:pt x="159" y="0"/>
                    <a:pt x="129" y="9"/>
                    <a:pt x="106" y="26"/>
                  </a:cubicBezTo>
                  <a:cubicBezTo>
                    <a:pt x="24" y="73"/>
                    <a:pt x="0" y="167"/>
                    <a:pt x="47" y="249"/>
                  </a:cubicBezTo>
                  <a:lnTo>
                    <a:pt x="281" y="518"/>
                  </a:lnTo>
                  <a:lnTo>
                    <a:pt x="281" y="26"/>
                  </a:lnTo>
                  <a:cubicBezTo>
                    <a:pt x="252" y="9"/>
                    <a:pt x="220" y="0"/>
                    <a:pt x="189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8" name="Google Shape;6588;p33"/>
            <p:cNvSpPr/>
            <p:nvPr/>
          </p:nvSpPr>
          <p:spPr>
            <a:xfrm>
              <a:off x="3233448" y="2906338"/>
              <a:ext cx="54789" cy="77440"/>
            </a:xfrm>
            <a:custGeom>
              <a:avLst/>
              <a:gdLst/>
              <a:ahLst/>
              <a:cxnLst/>
              <a:rect l="l" t="t" r="r" b="b"/>
              <a:pathLst>
                <a:path w="1536" h="2171" extrusionOk="0">
                  <a:moveTo>
                    <a:pt x="186" y="0"/>
                  </a:moveTo>
                  <a:cubicBezTo>
                    <a:pt x="154" y="0"/>
                    <a:pt x="122" y="10"/>
                    <a:pt x="94" y="28"/>
                  </a:cubicBezTo>
                  <a:cubicBezTo>
                    <a:pt x="24" y="75"/>
                    <a:pt x="1" y="168"/>
                    <a:pt x="48" y="250"/>
                  </a:cubicBezTo>
                  <a:lnTo>
                    <a:pt x="212" y="508"/>
                  </a:lnTo>
                  <a:cubicBezTo>
                    <a:pt x="247" y="554"/>
                    <a:pt x="294" y="578"/>
                    <a:pt x="352" y="578"/>
                  </a:cubicBezTo>
                  <a:cubicBezTo>
                    <a:pt x="376" y="578"/>
                    <a:pt x="411" y="578"/>
                    <a:pt x="435" y="554"/>
                  </a:cubicBezTo>
                  <a:cubicBezTo>
                    <a:pt x="505" y="508"/>
                    <a:pt x="528" y="414"/>
                    <a:pt x="481" y="332"/>
                  </a:cubicBezTo>
                  <a:lnTo>
                    <a:pt x="317" y="75"/>
                  </a:lnTo>
                  <a:cubicBezTo>
                    <a:pt x="289" y="24"/>
                    <a:pt x="238" y="0"/>
                    <a:pt x="186" y="0"/>
                  </a:cubicBezTo>
                  <a:close/>
                  <a:moveTo>
                    <a:pt x="679" y="788"/>
                  </a:moveTo>
                  <a:cubicBezTo>
                    <a:pt x="651" y="788"/>
                    <a:pt x="623" y="796"/>
                    <a:pt x="599" y="812"/>
                  </a:cubicBezTo>
                  <a:cubicBezTo>
                    <a:pt x="516" y="859"/>
                    <a:pt x="505" y="965"/>
                    <a:pt x="552" y="1035"/>
                  </a:cubicBezTo>
                  <a:lnTo>
                    <a:pt x="716" y="1304"/>
                  </a:lnTo>
                  <a:cubicBezTo>
                    <a:pt x="739" y="1351"/>
                    <a:pt x="797" y="1374"/>
                    <a:pt x="844" y="1374"/>
                  </a:cubicBezTo>
                  <a:cubicBezTo>
                    <a:pt x="880" y="1374"/>
                    <a:pt x="914" y="1374"/>
                    <a:pt x="938" y="1351"/>
                  </a:cubicBezTo>
                  <a:cubicBezTo>
                    <a:pt x="1008" y="1304"/>
                    <a:pt x="1032" y="1210"/>
                    <a:pt x="985" y="1129"/>
                  </a:cubicBezTo>
                  <a:lnTo>
                    <a:pt x="821" y="871"/>
                  </a:lnTo>
                  <a:cubicBezTo>
                    <a:pt x="790" y="817"/>
                    <a:pt x="734" y="788"/>
                    <a:pt x="679" y="788"/>
                  </a:cubicBezTo>
                  <a:close/>
                  <a:moveTo>
                    <a:pt x="1186" y="1584"/>
                  </a:moveTo>
                  <a:cubicBezTo>
                    <a:pt x="1156" y="1584"/>
                    <a:pt x="1127" y="1592"/>
                    <a:pt x="1102" y="1609"/>
                  </a:cubicBezTo>
                  <a:cubicBezTo>
                    <a:pt x="1020" y="1656"/>
                    <a:pt x="997" y="1761"/>
                    <a:pt x="1044" y="1832"/>
                  </a:cubicBezTo>
                  <a:lnTo>
                    <a:pt x="1219" y="2101"/>
                  </a:lnTo>
                  <a:cubicBezTo>
                    <a:pt x="1242" y="2148"/>
                    <a:pt x="1301" y="2171"/>
                    <a:pt x="1348" y="2171"/>
                  </a:cubicBezTo>
                  <a:cubicBezTo>
                    <a:pt x="1383" y="2171"/>
                    <a:pt x="1406" y="2160"/>
                    <a:pt x="1442" y="2148"/>
                  </a:cubicBezTo>
                  <a:cubicBezTo>
                    <a:pt x="1512" y="2101"/>
                    <a:pt x="1536" y="1996"/>
                    <a:pt x="1489" y="1925"/>
                  </a:cubicBezTo>
                  <a:lnTo>
                    <a:pt x="1325" y="1656"/>
                  </a:lnTo>
                  <a:cubicBezTo>
                    <a:pt x="1295" y="1610"/>
                    <a:pt x="1240" y="1584"/>
                    <a:pt x="1186" y="1584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9" name="Google Shape;6589;p33"/>
            <p:cNvSpPr/>
            <p:nvPr/>
          </p:nvSpPr>
          <p:spPr>
            <a:xfrm>
              <a:off x="3218003" y="2882190"/>
              <a:ext cx="16337" cy="16801"/>
            </a:xfrm>
            <a:custGeom>
              <a:avLst/>
              <a:gdLst/>
              <a:ahLst/>
              <a:cxnLst/>
              <a:rect l="l" t="t" r="r" b="b"/>
              <a:pathLst>
                <a:path w="458" h="471" extrusionOk="0">
                  <a:moveTo>
                    <a:pt x="190" y="1"/>
                  </a:moveTo>
                  <a:cubicBezTo>
                    <a:pt x="160" y="1"/>
                    <a:pt x="131" y="9"/>
                    <a:pt x="106" y="25"/>
                  </a:cubicBezTo>
                  <a:cubicBezTo>
                    <a:pt x="24" y="72"/>
                    <a:pt x="1" y="177"/>
                    <a:pt x="48" y="247"/>
                  </a:cubicBezTo>
                  <a:lnTo>
                    <a:pt x="141" y="388"/>
                  </a:lnTo>
                  <a:cubicBezTo>
                    <a:pt x="176" y="447"/>
                    <a:pt x="223" y="470"/>
                    <a:pt x="282" y="470"/>
                  </a:cubicBezTo>
                  <a:cubicBezTo>
                    <a:pt x="305" y="470"/>
                    <a:pt x="340" y="458"/>
                    <a:pt x="363" y="447"/>
                  </a:cubicBezTo>
                  <a:cubicBezTo>
                    <a:pt x="446" y="400"/>
                    <a:pt x="457" y="294"/>
                    <a:pt x="410" y="224"/>
                  </a:cubicBezTo>
                  <a:lnTo>
                    <a:pt x="329" y="72"/>
                  </a:lnTo>
                  <a:cubicBezTo>
                    <a:pt x="298" y="27"/>
                    <a:pt x="244" y="1"/>
                    <a:pt x="190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33"/>
            <p:cNvSpPr/>
            <p:nvPr/>
          </p:nvSpPr>
          <p:spPr>
            <a:xfrm>
              <a:off x="3017005" y="2907693"/>
              <a:ext cx="180169" cy="20938"/>
            </a:xfrm>
            <a:custGeom>
              <a:avLst/>
              <a:gdLst/>
              <a:ahLst/>
              <a:cxnLst/>
              <a:rect l="l" t="t" r="r" b="b"/>
              <a:pathLst>
                <a:path w="5051" h="587" extrusionOk="0">
                  <a:moveTo>
                    <a:pt x="750" y="1"/>
                  </a:moveTo>
                  <a:cubicBezTo>
                    <a:pt x="552" y="1"/>
                    <a:pt x="435" y="107"/>
                    <a:pt x="352" y="177"/>
                  </a:cubicBezTo>
                  <a:cubicBezTo>
                    <a:pt x="282" y="235"/>
                    <a:pt x="247" y="259"/>
                    <a:pt x="165" y="259"/>
                  </a:cubicBezTo>
                  <a:cubicBezTo>
                    <a:pt x="71" y="259"/>
                    <a:pt x="1" y="341"/>
                    <a:pt x="1" y="423"/>
                  </a:cubicBezTo>
                  <a:cubicBezTo>
                    <a:pt x="1" y="516"/>
                    <a:pt x="71" y="587"/>
                    <a:pt x="165" y="587"/>
                  </a:cubicBezTo>
                  <a:cubicBezTo>
                    <a:pt x="376" y="587"/>
                    <a:pt x="481" y="482"/>
                    <a:pt x="563" y="411"/>
                  </a:cubicBezTo>
                  <a:cubicBezTo>
                    <a:pt x="633" y="352"/>
                    <a:pt x="669" y="329"/>
                    <a:pt x="750" y="329"/>
                  </a:cubicBezTo>
                  <a:cubicBezTo>
                    <a:pt x="844" y="329"/>
                    <a:pt x="880" y="352"/>
                    <a:pt x="938" y="411"/>
                  </a:cubicBezTo>
                  <a:cubicBezTo>
                    <a:pt x="1020" y="482"/>
                    <a:pt x="1137" y="587"/>
                    <a:pt x="1348" y="587"/>
                  </a:cubicBezTo>
                  <a:cubicBezTo>
                    <a:pt x="1559" y="587"/>
                    <a:pt x="1664" y="482"/>
                    <a:pt x="1747" y="411"/>
                  </a:cubicBezTo>
                  <a:cubicBezTo>
                    <a:pt x="1817" y="352"/>
                    <a:pt x="1852" y="329"/>
                    <a:pt x="1934" y="329"/>
                  </a:cubicBezTo>
                  <a:cubicBezTo>
                    <a:pt x="2028" y="329"/>
                    <a:pt x="2062" y="352"/>
                    <a:pt x="2121" y="411"/>
                  </a:cubicBezTo>
                  <a:cubicBezTo>
                    <a:pt x="2203" y="482"/>
                    <a:pt x="2320" y="587"/>
                    <a:pt x="2531" y="587"/>
                  </a:cubicBezTo>
                  <a:cubicBezTo>
                    <a:pt x="2731" y="587"/>
                    <a:pt x="2848" y="482"/>
                    <a:pt x="2929" y="411"/>
                  </a:cubicBezTo>
                  <a:cubicBezTo>
                    <a:pt x="3000" y="352"/>
                    <a:pt x="3035" y="329"/>
                    <a:pt x="3117" y="329"/>
                  </a:cubicBezTo>
                  <a:cubicBezTo>
                    <a:pt x="3210" y="329"/>
                    <a:pt x="3246" y="352"/>
                    <a:pt x="3304" y="411"/>
                  </a:cubicBezTo>
                  <a:cubicBezTo>
                    <a:pt x="3387" y="482"/>
                    <a:pt x="3504" y="587"/>
                    <a:pt x="3715" y="587"/>
                  </a:cubicBezTo>
                  <a:cubicBezTo>
                    <a:pt x="3913" y="587"/>
                    <a:pt x="4030" y="482"/>
                    <a:pt x="4113" y="411"/>
                  </a:cubicBezTo>
                  <a:cubicBezTo>
                    <a:pt x="4171" y="352"/>
                    <a:pt x="4218" y="329"/>
                    <a:pt x="4300" y="329"/>
                  </a:cubicBezTo>
                  <a:cubicBezTo>
                    <a:pt x="4382" y="329"/>
                    <a:pt x="4429" y="352"/>
                    <a:pt x="4488" y="411"/>
                  </a:cubicBezTo>
                  <a:cubicBezTo>
                    <a:pt x="4569" y="482"/>
                    <a:pt x="4686" y="587"/>
                    <a:pt x="4886" y="587"/>
                  </a:cubicBezTo>
                  <a:cubicBezTo>
                    <a:pt x="4980" y="587"/>
                    <a:pt x="5050" y="516"/>
                    <a:pt x="5050" y="423"/>
                  </a:cubicBezTo>
                  <a:cubicBezTo>
                    <a:pt x="5050" y="341"/>
                    <a:pt x="4980" y="259"/>
                    <a:pt x="4886" y="259"/>
                  </a:cubicBezTo>
                  <a:cubicBezTo>
                    <a:pt x="4804" y="259"/>
                    <a:pt x="4769" y="235"/>
                    <a:pt x="4699" y="177"/>
                  </a:cubicBezTo>
                  <a:cubicBezTo>
                    <a:pt x="4616" y="107"/>
                    <a:pt x="4511" y="1"/>
                    <a:pt x="4300" y="1"/>
                  </a:cubicBezTo>
                  <a:cubicBezTo>
                    <a:pt x="4089" y="1"/>
                    <a:pt x="3984" y="107"/>
                    <a:pt x="3902" y="177"/>
                  </a:cubicBezTo>
                  <a:cubicBezTo>
                    <a:pt x="3832" y="235"/>
                    <a:pt x="3796" y="259"/>
                    <a:pt x="3715" y="259"/>
                  </a:cubicBezTo>
                  <a:cubicBezTo>
                    <a:pt x="3621" y="259"/>
                    <a:pt x="3585" y="235"/>
                    <a:pt x="3515" y="177"/>
                  </a:cubicBezTo>
                  <a:cubicBezTo>
                    <a:pt x="3433" y="107"/>
                    <a:pt x="3328" y="1"/>
                    <a:pt x="3117" y="1"/>
                  </a:cubicBezTo>
                  <a:cubicBezTo>
                    <a:pt x="2906" y="1"/>
                    <a:pt x="2801" y="107"/>
                    <a:pt x="2718" y="177"/>
                  </a:cubicBezTo>
                  <a:cubicBezTo>
                    <a:pt x="2648" y="235"/>
                    <a:pt x="2613" y="259"/>
                    <a:pt x="2531" y="259"/>
                  </a:cubicBezTo>
                  <a:cubicBezTo>
                    <a:pt x="2437" y="259"/>
                    <a:pt x="2403" y="235"/>
                    <a:pt x="2332" y="177"/>
                  </a:cubicBezTo>
                  <a:cubicBezTo>
                    <a:pt x="2250" y="107"/>
                    <a:pt x="2145" y="1"/>
                    <a:pt x="1934" y="1"/>
                  </a:cubicBezTo>
                  <a:cubicBezTo>
                    <a:pt x="1723" y="1"/>
                    <a:pt x="1617" y="107"/>
                    <a:pt x="1536" y="177"/>
                  </a:cubicBezTo>
                  <a:cubicBezTo>
                    <a:pt x="1465" y="235"/>
                    <a:pt x="1430" y="259"/>
                    <a:pt x="1348" y="259"/>
                  </a:cubicBezTo>
                  <a:cubicBezTo>
                    <a:pt x="1255" y="259"/>
                    <a:pt x="1219" y="235"/>
                    <a:pt x="1161" y="177"/>
                  </a:cubicBezTo>
                  <a:cubicBezTo>
                    <a:pt x="1078" y="107"/>
                    <a:pt x="961" y="1"/>
                    <a:pt x="750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33"/>
            <p:cNvSpPr/>
            <p:nvPr/>
          </p:nvSpPr>
          <p:spPr>
            <a:xfrm>
              <a:off x="3059238" y="2939083"/>
              <a:ext cx="95703" cy="20903"/>
            </a:xfrm>
            <a:custGeom>
              <a:avLst/>
              <a:gdLst/>
              <a:ahLst/>
              <a:cxnLst/>
              <a:rect l="l" t="t" r="r" b="b"/>
              <a:pathLst>
                <a:path w="2683" h="586" extrusionOk="0">
                  <a:moveTo>
                    <a:pt x="750" y="0"/>
                  </a:moveTo>
                  <a:cubicBezTo>
                    <a:pt x="539" y="0"/>
                    <a:pt x="433" y="94"/>
                    <a:pt x="352" y="175"/>
                  </a:cubicBezTo>
                  <a:cubicBezTo>
                    <a:pt x="281" y="234"/>
                    <a:pt x="246" y="258"/>
                    <a:pt x="164" y="258"/>
                  </a:cubicBezTo>
                  <a:cubicBezTo>
                    <a:pt x="71" y="258"/>
                    <a:pt x="0" y="328"/>
                    <a:pt x="0" y="422"/>
                  </a:cubicBezTo>
                  <a:cubicBezTo>
                    <a:pt x="0" y="515"/>
                    <a:pt x="71" y="586"/>
                    <a:pt x="164" y="586"/>
                  </a:cubicBezTo>
                  <a:cubicBezTo>
                    <a:pt x="375" y="586"/>
                    <a:pt x="480" y="480"/>
                    <a:pt x="563" y="410"/>
                  </a:cubicBezTo>
                  <a:cubicBezTo>
                    <a:pt x="633" y="351"/>
                    <a:pt x="668" y="328"/>
                    <a:pt x="750" y="328"/>
                  </a:cubicBezTo>
                  <a:cubicBezTo>
                    <a:pt x="844" y="328"/>
                    <a:pt x="878" y="351"/>
                    <a:pt x="937" y="410"/>
                  </a:cubicBezTo>
                  <a:cubicBezTo>
                    <a:pt x="1019" y="480"/>
                    <a:pt x="1136" y="586"/>
                    <a:pt x="1347" y="586"/>
                  </a:cubicBezTo>
                  <a:cubicBezTo>
                    <a:pt x="1547" y="586"/>
                    <a:pt x="1664" y="480"/>
                    <a:pt x="1745" y="410"/>
                  </a:cubicBezTo>
                  <a:cubicBezTo>
                    <a:pt x="1816" y="351"/>
                    <a:pt x="1851" y="328"/>
                    <a:pt x="1933" y="328"/>
                  </a:cubicBezTo>
                  <a:cubicBezTo>
                    <a:pt x="2026" y="328"/>
                    <a:pt x="2062" y="351"/>
                    <a:pt x="2120" y="410"/>
                  </a:cubicBezTo>
                  <a:cubicBezTo>
                    <a:pt x="2203" y="480"/>
                    <a:pt x="2320" y="586"/>
                    <a:pt x="2531" y="586"/>
                  </a:cubicBezTo>
                  <a:cubicBezTo>
                    <a:pt x="2612" y="586"/>
                    <a:pt x="2682" y="515"/>
                    <a:pt x="2682" y="422"/>
                  </a:cubicBezTo>
                  <a:cubicBezTo>
                    <a:pt x="2682" y="328"/>
                    <a:pt x="2612" y="258"/>
                    <a:pt x="2531" y="258"/>
                  </a:cubicBezTo>
                  <a:cubicBezTo>
                    <a:pt x="2437" y="258"/>
                    <a:pt x="2401" y="234"/>
                    <a:pt x="2331" y="175"/>
                  </a:cubicBezTo>
                  <a:cubicBezTo>
                    <a:pt x="2249" y="94"/>
                    <a:pt x="2144" y="0"/>
                    <a:pt x="1933" y="0"/>
                  </a:cubicBezTo>
                  <a:cubicBezTo>
                    <a:pt x="1722" y="0"/>
                    <a:pt x="1617" y="94"/>
                    <a:pt x="1534" y="175"/>
                  </a:cubicBezTo>
                  <a:cubicBezTo>
                    <a:pt x="1464" y="234"/>
                    <a:pt x="1429" y="258"/>
                    <a:pt x="1347" y="258"/>
                  </a:cubicBezTo>
                  <a:cubicBezTo>
                    <a:pt x="1253" y="258"/>
                    <a:pt x="1219" y="234"/>
                    <a:pt x="1148" y="175"/>
                  </a:cubicBezTo>
                  <a:cubicBezTo>
                    <a:pt x="1066" y="94"/>
                    <a:pt x="961" y="0"/>
                    <a:pt x="750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592;p33"/>
            <p:cNvSpPr/>
            <p:nvPr/>
          </p:nvSpPr>
          <p:spPr>
            <a:xfrm>
              <a:off x="3027028" y="2821230"/>
              <a:ext cx="47298" cy="40164"/>
            </a:xfrm>
            <a:custGeom>
              <a:avLst/>
              <a:gdLst/>
              <a:ahLst/>
              <a:cxnLst/>
              <a:rect l="l" t="t" r="r" b="b"/>
              <a:pathLst>
                <a:path w="1326" h="1126" extrusionOk="0">
                  <a:moveTo>
                    <a:pt x="587" y="1"/>
                  </a:moveTo>
                  <a:cubicBezTo>
                    <a:pt x="493" y="1"/>
                    <a:pt x="388" y="24"/>
                    <a:pt x="305" y="71"/>
                  </a:cubicBezTo>
                  <a:lnTo>
                    <a:pt x="154" y="422"/>
                  </a:lnTo>
                  <a:cubicBezTo>
                    <a:pt x="118" y="493"/>
                    <a:pt x="71" y="563"/>
                    <a:pt x="1" y="610"/>
                  </a:cubicBezTo>
                  <a:lnTo>
                    <a:pt x="458" y="352"/>
                  </a:lnTo>
                  <a:cubicBezTo>
                    <a:pt x="505" y="329"/>
                    <a:pt x="540" y="316"/>
                    <a:pt x="587" y="316"/>
                  </a:cubicBezTo>
                  <a:lnTo>
                    <a:pt x="810" y="316"/>
                  </a:lnTo>
                  <a:cubicBezTo>
                    <a:pt x="833" y="316"/>
                    <a:pt x="856" y="340"/>
                    <a:pt x="856" y="363"/>
                  </a:cubicBezTo>
                  <a:lnTo>
                    <a:pt x="997" y="1008"/>
                  </a:lnTo>
                  <a:cubicBezTo>
                    <a:pt x="1008" y="1078"/>
                    <a:pt x="1079" y="1125"/>
                    <a:pt x="1149" y="1125"/>
                  </a:cubicBezTo>
                  <a:lnTo>
                    <a:pt x="1184" y="1125"/>
                  </a:lnTo>
                  <a:cubicBezTo>
                    <a:pt x="1278" y="1102"/>
                    <a:pt x="1325" y="1019"/>
                    <a:pt x="1313" y="938"/>
                  </a:cubicBezTo>
                  <a:lnTo>
                    <a:pt x="1172" y="293"/>
                  </a:lnTo>
                  <a:cubicBezTo>
                    <a:pt x="1138" y="118"/>
                    <a:pt x="985" y="1"/>
                    <a:pt x="810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33"/>
            <p:cNvSpPr/>
            <p:nvPr/>
          </p:nvSpPr>
          <p:spPr>
            <a:xfrm>
              <a:off x="3109781" y="2801041"/>
              <a:ext cx="35135" cy="57001"/>
            </a:xfrm>
            <a:custGeom>
              <a:avLst/>
              <a:gdLst/>
              <a:ahLst/>
              <a:cxnLst/>
              <a:rect l="l" t="t" r="r" b="b"/>
              <a:pathLst>
                <a:path w="985" h="1598" extrusionOk="0">
                  <a:moveTo>
                    <a:pt x="809" y="1"/>
                  </a:moveTo>
                  <a:cubicBezTo>
                    <a:pt x="764" y="1"/>
                    <a:pt x="718" y="19"/>
                    <a:pt x="680" y="51"/>
                  </a:cubicBezTo>
                  <a:lnTo>
                    <a:pt x="153" y="601"/>
                  </a:lnTo>
                  <a:cubicBezTo>
                    <a:pt x="59" y="718"/>
                    <a:pt x="0" y="859"/>
                    <a:pt x="0" y="1012"/>
                  </a:cubicBezTo>
                  <a:lnTo>
                    <a:pt x="0" y="1433"/>
                  </a:lnTo>
                  <a:cubicBezTo>
                    <a:pt x="0" y="1527"/>
                    <a:pt x="71" y="1597"/>
                    <a:pt x="153" y="1597"/>
                  </a:cubicBezTo>
                  <a:cubicBezTo>
                    <a:pt x="247" y="1597"/>
                    <a:pt x="317" y="1527"/>
                    <a:pt x="317" y="1433"/>
                  </a:cubicBezTo>
                  <a:lnTo>
                    <a:pt x="317" y="1012"/>
                  </a:lnTo>
                  <a:cubicBezTo>
                    <a:pt x="317" y="941"/>
                    <a:pt x="340" y="882"/>
                    <a:pt x="387" y="824"/>
                  </a:cubicBezTo>
                  <a:lnTo>
                    <a:pt x="914" y="273"/>
                  </a:lnTo>
                  <a:cubicBezTo>
                    <a:pt x="984" y="203"/>
                    <a:pt x="973" y="109"/>
                    <a:pt x="914" y="39"/>
                  </a:cubicBezTo>
                  <a:cubicBezTo>
                    <a:pt x="882" y="13"/>
                    <a:pt x="846" y="1"/>
                    <a:pt x="809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33"/>
            <p:cNvSpPr/>
            <p:nvPr/>
          </p:nvSpPr>
          <p:spPr>
            <a:xfrm>
              <a:off x="3201702" y="2943720"/>
              <a:ext cx="65668" cy="77297"/>
            </a:xfrm>
            <a:custGeom>
              <a:avLst/>
              <a:gdLst/>
              <a:ahLst/>
              <a:cxnLst/>
              <a:rect l="l" t="t" r="r" b="b"/>
              <a:pathLst>
                <a:path w="1841" h="2167" extrusionOk="0">
                  <a:moveTo>
                    <a:pt x="191" y="1"/>
                  </a:moveTo>
                  <a:cubicBezTo>
                    <a:pt x="165" y="1"/>
                    <a:pt x="140" y="7"/>
                    <a:pt x="118" y="22"/>
                  </a:cubicBezTo>
                  <a:cubicBezTo>
                    <a:pt x="36" y="57"/>
                    <a:pt x="0" y="162"/>
                    <a:pt x="47" y="233"/>
                  </a:cubicBezTo>
                  <a:lnTo>
                    <a:pt x="399" y="889"/>
                  </a:lnTo>
                  <a:cubicBezTo>
                    <a:pt x="411" y="912"/>
                    <a:pt x="434" y="936"/>
                    <a:pt x="469" y="959"/>
                  </a:cubicBezTo>
                  <a:lnTo>
                    <a:pt x="997" y="1229"/>
                  </a:lnTo>
                  <a:lnTo>
                    <a:pt x="1476" y="2166"/>
                  </a:lnTo>
                  <a:lnTo>
                    <a:pt x="1840" y="2166"/>
                  </a:lnTo>
                  <a:lnTo>
                    <a:pt x="1266" y="1029"/>
                  </a:lnTo>
                  <a:lnTo>
                    <a:pt x="1195" y="959"/>
                  </a:lnTo>
                  <a:lnTo>
                    <a:pt x="656" y="690"/>
                  </a:lnTo>
                  <a:lnTo>
                    <a:pt x="328" y="81"/>
                  </a:lnTo>
                  <a:cubicBezTo>
                    <a:pt x="305" y="33"/>
                    <a:pt x="247" y="1"/>
                    <a:pt x="191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33"/>
            <p:cNvSpPr/>
            <p:nvPr/>
          </p:nvSpPr>
          <p:spPr>
            <a:xfrm>
              <a:off x="2958507" y="2952709"/>
              <a:ext cx="57714" cy="68308"/>
            </a:xfrm>
            <a:custGeom>
              <a:avLst/>
              <a:gdLst/>
              <a:ahLst/>
              <a:cxnLst/>
              <a:rect l="l" t="t" r="r" b="b"/>
              <a:pathLst>
                <a:path w="1618" h="1915" extrusionOk="0">
                  <a:moveTo>
                    <a:pt x="1436" y="0"/>
                  </a:moveTo>
                  <a:cubicBezTo>
                    <a:pt x="1378" y="0"/>
                    <a:pt x="1322" y="29"/>
                    <a:pt x="1289" y="87"/>
                  </a:cubicBezTo>
                  <a:lnTo>
                    <a:pt x="985" y="730"/>
                  </a:lnTo>
                  <a:lnTo>
                    <a:pt x="481" y="1129"/>
                  </a:lnTo>
                  <a:cubicBezTo>
                    <a:pt x="458" y="1141"/>
                    <a:pt x="446" y="1152"/>
                    <a:pt x="446" y="1176"/>
                  </a:cubicBezTo>
                  <a:lnTo>
                    <a:pt x="1" y="1914"/>
                  </a:lnTo>
                  <a:lnTo>
                    <a:pt x="376" y="1914"/>
                  </a:lnTo>
                  <a:lnTo>
                    <a:pt x="704" y="1363"/>
                  </a:lnTo>
                  <a:lnTo>
                    <a:pt x="1208" y="965"/>
                  </a:lnTo>
                  <a:cubicBezTo>
                    <a:pt x="1231" y="941"/>
                    <a:pt x="1242" y="930"/>
                    <a:pt x="1255" y="907"/>
                  </a:cubicBezTo>
                  <a:lnTo>
                    <a:pt x="1583" y="227"/>
                  </a:lnTo>
                  <a:cubicBezTo>
                    <a:pt x="1617" y="145"/>
                    <a:pt x="1583" y="51"/>
                    <a:pt x="1512" y="16"/>
                  </a:cubicBezTo>
                  <a:cubicBezTo>
                    <a:pt x="1487" y="6"/>
                    <a:pt x="1462" y="0"/>
                    <a:pt x="1436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33"/>
            <p:cNvSpPr/>
            <p:nvPr/>
          </p:nvSpPr>
          <p:spPr>
            <a:xfrm>
              <a:off x="3066300" y="2979390"/>
              <a:ext cx="21366" cy="41627"/>
            </a:xfrm>
            <a:custGeom>
              <a:avLst/>
              <a:gdLst/>
              <a:ahLst/>
              <a:cxnLst/>
              <a:rect l="l" t="t" r="r" b="b"/>
              <a:pathLst>
                <a:path w="599" h="1167" extrusionOk="0">
                  <a:moveTo>
                    <a:pt x="421" y="1"/>
                  </a:moveTo>
                  <a:cubicBezTo>
                    <a:pt x="353" y="1"/>
                    <a:pt x="291" y="54"/>
                    <a:pt x="271" y="123"/>
                  </a:cubicBezTo>
                  <a:lnTo>
                    <a:pt x="1" y="1166"/>
                  </a:lnTo>
                  <a:lnTo>
                    <a:pt x="341" y="1166"/>
                  </a:lnTo>
                  <a:lnTo>
                    <a:pt x="575" y="205"/>
                  </a:lnTo>
                  <a:cubicBezTo>
                    <a:pt x="599" y="112"/>
                    <a:pt x="552" y="29"/>
                    <a:pt x="458" y="6"/>
                  </a:cubicBezTo>
                  <a:cubicBezTo>
                    <a:pt x="446" y="2"/>
                    <a:pt x="434" y="1"/>
                    <a:pt x="421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33"/>
            <p:cNvSpPr/>
            <p:nvPr/>
          </p:nvSpPr>
          <p:spPr>
            <a:xfrm>
              <a:off x="3143204" y="2822907"/>
              <a:ext cx="40129" cy="68130"/>
            </a:xfrm>
            <a:custGeom>
              <a:avLst/>
              <a:gdLst/>
              <a:ahLst/>
              <a:cxnLst/>
              <a:rect l="l" t="t" r="r" b="b"/>
              <a:pathLst>
                <a:path w="1125" h="1910" extrusionOk="0">
                  <a:moveTo>
                    <a:pt x="926" y="0"/>
                  </a:moveTo>
                  <a:lnTo>
                    <a:pt x="715" y="691"/>
                  </a:lnTo>
                  <a:cubicBezTo>
                    <a:pt x="692" y="750"/>
                    <a:pt x="656" y="797"/>
                    <a:pt x="610" y="808"/>
                  </a:cubicBezTo>
                  <a:lnTo>
                    <a:pt x="317" y="938"/>
                  </a:lnTo>
                  <a:cubicBezTo>
                    <a:pt x="130" y="1019"/>
                    <a:pt x="0" y="1195"/>
                    <a:pt x="0" y="1406"/>
                  </a:cubicBezTo>
                  <a:lnTo>
                    <a:pt x="13" y="1886"/>
                  </a:lnTo>
                  <a:cubicBezTo>
                    <a:pt x="47" y="1898"/>
                    <a:pt x="106" y="1909"/>
                    <a:pt x="177" y="1909"/>
                  </a:cubicBezTo>
                  <a:cubicBezTo>
                    <a:pt x="235" y="1909"/>
                    <a:pt x="282" y="1898"/>
                    <a:pt x="328" y="1886"/>
                  </a:cubicBezTo>
                  <a:lnTo>
                    <a:pt x="328" y="1406"/>
                  </a:lnTo>
                  <a:cubicBezTo>
                    <a:pt x="328" y="1324"/>
                    <a:pt x="375" y="1266"/>
                    <a:pt x="434" y="1230"/>
                  </a:cubicBezTo>
                  <a:lnTo>
                    <a:pt x="727" y="1113"/>
                  </a:lnTo>
                  <a:cubicBezTo>
                    <a:pt x="867" y="1055"/>
                    <a:pt x="973" y="938"/>
                    <a:pt x="1020" y="785"/>
                  </a:cubicBezTo>
                  <a:lnTo>
                    <a:pt x="1125" y="446"/>
                  </a:lnTo>
                  <a:cubicBezTo>
                    <a:pt x="1102" y="422"/>
                    <a:pt x="1090" y="399"/>
                    <a:pt x="1078" y="375"/>
                  </a:cubicBezTo>
                  <a:lnTo>
                    <a:pt x="926" y="0"/>
                  </a:ln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6598" name="Google Shape;6598;p33"/>
          <p:cNvCxnSpPr>
            <a:stCxn id="6488" idx="2"/>
          </p:cNvCxnSpPr>
          <p:nvPr/>
        </p:nvCxnSpPr>
        <p:spPr>
          <a:xfrm rot="10800000">
            <a:off x="2525500" y="1808950"/>
            <a:ext cx="3069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99" name="Google Shape;6599;p33"/>
          <p:cNvCxnSpPr>
            <a:stCxn id="6489" idx="2"/>
          </p:cNvCxnSpPr>
          <p:nvPr/>
        </p:nvCxnSpPr>
        <p:spPr>
          <a:xfrm rot="10800000">
            <a:off x="2533300" y="3511775"/>
            <a:ext cx="2991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00" name="Google Shape;6600;p33"/>
          <p:cNvCxnSpPr>
            <a:stCxn id="6565" idx="1"/>
            <a:endCxn id="6488" idx="6"/>
          </p:cNvCxnSpPr>
          <p:nvPr/>
        </p:nvCxnSpPr>
        <p:spPr>
          <a:xfrm rot="10800000">
            <a:off x="3620750" y="1808950"/>
            <a:ext cx="1386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01" name="Google Shape;6601;p33"/>
          <p:cNvCxnSpPr>
            <a:stCxn id="6568" idx="1"/>
            <a:endCxn id="6489" idx="6"/>
          </p:cNvCxnSpPr>
          <p:nvPr/>
        </p:nvCxnSpPr>
        <p:spPr>
          <a:xfrm rot="10800000">
            <a:off x="3620750" y="3511775"/>
            <a:ext cx="1386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02" name="Google Shape;6602;p33"/>
          <p:cNvCxnSpPr>
            <a:stCxn id="6565" idx="3"/>
            <a:endCxn id="6490" idx="2"/>
          </p:cNvCxnSpPr>
          <p:nvPr/>
        </p:nvCxnSpPr>
        <p:spPr>
          <a:xfrm>
            <a:off x="5582750" y="1808950"/>
            <a:ext cx="3069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03" name="Google Shape;6603;p33"/>
          <p:cNvCxnSpPr>
            <a:stCxn id="6568" idx="3"/>
            <a:endCxn id="6491" idx="2"/>
          </p:cNvCxnSpPr>
          <p:nvPr/>
        </p:nvCxnSpPr>
        <p:spPr>
          <a:xfrm>
            <a:off x="5582750" y="3511775"/>
            <a:ext cx="3069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04" name="Google Shape;6604;p33"/>
          <p:cNvCxnSpPr>
            <a:endCxn id="6559" idx="1"/>
          </p:cNvCxnSpPr>
          <p:nvPr/>
        </p:nvCxnSpPr>
        <p:spPr>
          <a:xfrm>
            <a:off x="6678123" y="1808950"/>
            <a:ext cx="1335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05" name="Google Shape;6605;p33"/>
          <p:cNvCxnSpPr>
            <a:endCxn id="6562" idx="1"/>
          </p:cNvCxnSpPr>
          <p:nvPr/>
        </p:nvCxnSpPr>
        <p:spPr>
          <a:xfrm>
            <a:off x="6678123" y="3511775"/>
            <a:ext cx="1335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0" name="Google Shape;6610;p34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>
                <a:solidFill>
                  <a:schemeClr val="hlink"/>
                </a:solidFill>
              </a:rPr>
              <a:t>Volcano Infographics</a:t>
            </a:r>
            <a:endParaRPr/>
          </a:p>
        </p:txBody>
      </p:sp>
      <p:sp>
        <p:nvSpPr>
          <p:cNvPr id="7014" name="Google Shape;7014;p34"/>
          <p:cNvSpPr txBox="1"/>
          <p:nvPr/>
        </p:nvSpPr>
        <p:spPr>
          <a:xfrm>
            <a:off x="3665750" y="2387350"/>
            <a:ext cx="2103600" cy="7293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What happens when lava reaches the sea?</a:t>
            </a:r>
            <a:endParaRPr sz="1800" b="1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7015" name="Google Shape;7015;p34"/>
          <p:cNvCxnSpPr>
            <a:stCxn id="7014" idx="2"/>
          </p:cNvCxnSpPr>
          <p:nvPr/>
        </p:nvCxnSpPr>
        <p:spPr>
          <a:xfrm rot="5400000">
            <a:off x="3808700" y="3206800"/>
            <a:ext cx="999000" cy="818700"/>
          </a:xfrm>
          <a:prstGeom prst="bentConnector3">
            <a:avLst>
              <a:gd name="adj1" fmla="val 100013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7016" name="Google Shape;7016;p34"/>
          <p:cNvGrpSpPr/>
          <p:nvPr/>
        </p:nvGrpSpPr>
        <p:grpSpPr>
          <a:xfrm>
            <a:off x="6026625" y="1326075"/>
            <a:ext cx="2651250" cy="866900"/>
            <a:chOff x="6026625" y="1326075"/>
            <a:chExt cx="2651250" cy="866900"/>
          </a:xfrm>
        </p:grpSpPr>
        <p:sp>
          <p:nvSpPr>
            <p:cNvPr id="7017" name="Google Shape;7017;p34"/>
            <p:cNvSpPr txBox="1"/>
            <p:nvPr/>
          </p:nvSpPr>
          <p:spPr>
            <a:xfrm>
              <a:off x="6672375" y="1326075"/>
              <a:ext cx="20055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Jupiter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018" name="Google Shape;7018;p34"/>
            <p:cNvSpPr txBox="1"/>
            <p:nvPr/>
          </p:nvSpPr>
          <p:spPr>
            <a:xfrm>
              <a:off x="6672375" y="1667675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Jupiter is the biggest planet of them all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19" name="Google Shape;7019;p34"/>
            <p:cNvSpPr txBox="1"/>
            <p:nvPr/>
          </p:nvSpPr>
          <p:spPr>
            <a:xfrm>
              <a:off x="6026625" y="1326075"/>
              <a:ext cx="550800" cy="4809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7020" name="Google Shape;7020;p34"/>
          <p:cNvGrpSpPr/>
          <p:nvPr/>
        </p:nvGrpSpPr>
        <p:grpSpPr>
          <a:xfrm>
            <a:off x="6026625" y="2441275"/>
            <a:ext cx="2651250" cy="866900"/>
            <a:chOff x="6026625" y="2441275"/>
            <a:chExt cx="2651250" cy="866900"/>
          </a:xfrm>
        </p:grpSpPr>
        <p:sp>
          <p:nvSpPr>
            <p:cNvPr id="7021" name="Google Shape;7021;p34"/>
            <p:cNvSpPr txBox="1"/>
            <p:nvPr/>
          </p:nvSpPr>
          <p:spPr>
            <a:xfrm>
              <a:off x="6672375" y="2441275"/>
              <a:ext cx="20055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Earth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022" name="Google Shape;7022;p34"/>
            <p:cNvSpPr txBox="1"/>
            <p:nvPr/>
          </p:nvSpPr>
          <p:spPr>
            <a:xfrm>
              <a:off x="6672375" y="2782875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Earth is the beautiful planet we all live on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23" name="Google Shape;7023;p34"/>
            <p:cNvSpPr txBox="1"/>
            <p:nvPr/>
          </p:nvSpPr>
          <p:spPr>
            <a:xfrm>
              <a:off x="6026625" y="2441275"/>
              <a:ext cx="550800" cy="4809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7024" name="Google Shape;7024;p34"/>
          <p:cNvGrpSpPr/>
          <p:nvPr/>
        </p:nvGrpSpPr>
        <p:grpSpPr>
          <a:xfrm>
            <a:off x="6026625" y="3556475"/>
            <a:ext cx="2651250" cy="866900"/>
            <a:chOff x="6026625" y="3556475"/>
            <a:chExt cx="2651250" cy="866900"/>
          </a:xfrm>
        </p:grpSpPr>
        <p:sp>
          <p:nvSpPr>
            <p:cNvPr id="7025" name="Google Shape;7025;p34"/>
            <p:cNvSpPr txBox="1"/>
            <p:nvPr/>
          </p:nvSpPr>
          <p:spPr>
            <a:xfrm>
              <a:off x="6672375" y="3556475"/>
              <a:ext cx="20055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026" name="Google Shape;7026;p34"/>
            <p:cNvSpPr txBox="1"/>
            <p:nvPr/>
          </p:nvSpPr>
          <p:spPr>
            <a:xfrm>
              <a:off x="6672375" y="3898075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Venus has a beautiful name but it’s hot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27" name="Google Shape;7027;p34"/>
            <p:cNvSpPr txBox="1"/>
            <p:nvPr/>
          </p:nvSpPr>
          <p:spPr>
            <a:xfrm>
              <a:off x="6026625" y="3556475"/>
              <a:ext cx="550800" cy="4809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cxnSp>
        <p:nvCxnSpPr>
          <p:cNvPr id="7028" name="Google Shape;7028;p34"/>
          <p:cNvCxnSpPr>
            <a:stCxn id="7014" idx="0"/>
            <a:endCxn id="7019" idx="1"/>
          </p:cNvCxnSpPr>
          <p:nvPr/>
        </p:nvCxnSpPr>
        <p:spPr>
          <a:xfrm rot="-5400000">
            <a:off x="4961750" y="1322350"/>
            <a:ext cx="820800" cy="1309200"/>
          </a:xfrm>
          <a:prstGeom prst="bentConnector2">
            <a:avLst/>
          </a:pr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oval" w="med" len="med"/>
          </a:ln>
        </p:spPr>
      </p:cxnSp>
      <p:cxnSp>
        <p:nvCxnSpPr>
          <p:cNvPr id="7029" name="Google Shape;7029;p34"/>
          <p:cNvCxnSpPr>
            <a:stCxn id="7019" idx="2"/>
            <a:endCxn id="7023" idx="0"/>
          </p:cNvCxnSpPr>
          <p:nvPr/>
        </p:nvCxnSpPr>
        <p:spPr>
          <a:xfrm>
            <a:off x="6302025" y="1806975"/>
            <a:ext cx="0" cy="634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oval" w="med" len="med"/>
          </a:ln>
        </p:spPr>
      </p:cxnSp>
      <p:cxnSp>
        <p:nvCxnSpPr>
          <p:cNvPr id="7030" name="Google Shape;7030;p34"/>
          <p:cNvCxnSpPr>
            <a:stCxn id="7023" idx="2"/>
            <a:endCxn id="7027" idx="0"/>
          </p:cNvCxnSpPr>
          <p:nvPr/>
        </p:nvCxnSpPr>
        <p:spPr>
          <a:xfrm>
            <a:off x="6302025" y="2922175"/>
            <a:ext cx="0" cy="634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oval" w="med" len="med"/>
          </a:ln>
        </p:spPr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896" y="1097200"/>
            <a:ext cx="3201680" cy="369082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1" name="Google Shape;7091;p36"/>
          <p:cNvSpPr/>
          <p:nvPr/>
        </p:nvSpPr>
        <p:spPr>
          <a:xfrm>
            <a:off x="2460748" y="2309075"/>
            <a:ext cx="1497900" cy="5274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2" name="Google Shape;7092;p36"/>
          <p:cNvSpPr/>
          <p:nvPr/>
        </p:nvSpPr>
        <p:spPr>
          <a:xfrm>
            <a:off x="2460748" y="3213850"/>
            <a:ext cx="1497900" cy="527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3" name="Google Shape;7093;p36"/>
          <p:cNvSpPr/>
          <p:nvPr/>
        </p:nvSpPr>
        <p:spPr>
          <a:xfrm>
            <a:off x="2460748" y="4120025"/>
            <a:ext cx="1497900" cy="5274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4" name="Google Shape;7094;p36"/>
          <p:cNvSpPr/>
          <p:nvPr/>
        </p:nvSpPr>
        <p:spPr>
          <a:xfrm>
            <a:off x="2460748" y="1407250"/>
            <a:ext cx="1497900" cy="5274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5" name="Google Shape;7095;p36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>
                <a:solidFill>
                  <a:schemeClr val="hlink"/>
                </a:solidFill>
              </a:rPr>
              <a:t>Volcano Infographics</a:t>
            </a:r>
            <a:endParaRPr/>
          </a:p>
        </p:txBody>
      </p:sp>
      <p:sp>
        <p:nvSpPr>
          <p:cNvPr id="7096" name="Google Shape;7096;p36"/>
          <p:cNvSpPr/>
          <p:nvPr/>
        </p:nvSpPr>
        <p:spPr>
          <a:xfrm>
            <a:off x="1385500" y="2091975"/>
            <a:ext cx="209100" cy="1934400"/>
          </a:xfrm>
          <a:prstGeom prst="upArrow">
            <a:avLst>
              <a:gd name="adj1" fmla="val 50000"/>
              <a:gd name="adj2" fmla="val 72551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97" name="Google Shape;7097;p36"/>
          <p:cNvGrpSpPr/>
          <p:nvPr/>
        </p:nvGrpSpPr>
        <p:grpSpPr>
          <a:xfrm>
            <a:off x="1086827" y="4151390"/>
            <a:ext cx="805711" cy="464661"/>
            <a:chOff x="515725" y="3407738"/>
            <a:chExt cx="1156800" cy="667137"/>
          </a:xfrm>
        </p:grpSpPr>
        <p:sp>
          <p:nvSpPr>
            <p:cNvPr id="7098" name="Google Shape;7098;p36"/>
            <p:cNvSpPr/>
            <p:nvPr/>
          </p:nvSpPr>
          <p:spPr>
            <a:xfrm>
              <a:off x="515725" y="3865175"/>
              <a:ext cx="1156800" cy="209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99" name="Google Shape;7099;p36"/>
            <p:cNvGrpSpPr/>
            <p:nvPr/>
          </p:nvGrpSpPr>
          <p:grpSpPr>
            <a:xfrm>
              <a:off x="715334" y="3407738"/>
              <a:ext cx="757602" cy="631725"/>
              <a:chOff x="715300" y="2368575"/>
              <a:chExt cx="902875" cy="752950"/>
            </a:xfrm>
          </p:grpSpPr>
          <p:sp>
            <p:nvSpPr>
              <p:cNvPr id="7100" name="Google Shape;7100;p36"/>
              <p:cNvSpPr/>
              <p:nvPr/>
            </p:nvSpPr>
            <p:spPr>
              <a:xfrm>
                <a:off x="715300" y="2368575"/>
                <a:ext cx="902875" cy="752950"/>
              </a:xfrm>
              <a:custGeom>
                <a:avLst/>
                <a:gdLst/>
                <a:ahLst/>
                <a:cxnLst/>
                <a:rect l="l" t="t" r="r" b="b"/>
                <a:pathLst>
                  <a:path w="36115" h="30118" extrusionOk="0">
                    <a:moveTo>
                      <a:pt x="24213" y="0"/>
                    </a:moveTo>
                    <a:cubicBezTo>
                      <a:pt x="22468" y="11"/>
                      <a:pt x="20722" y="164"/>
                      <a:pt x="18977" y="234"/>
                    </a:cubicBezTo>
                    <a:cubicBezTo>
                      <a:pt x="17908" y="281"/>
                      <a:pt x="16843" y="308"/>
                      <a:pt x="15777" y="308"/>
                    </a:cubicBezTo>
                    <a:cubicBezTo>
                      <a:pt x="14974" y="308"/>
                      <a:pt x="14171" y="293"/>
                      <a:pt x="13366" y="258"/>
                    </a:cubicBezTo>
                    <a:cubicBezTo>
                      <a:pt x="13175" y="249"/>
                      <a:pt x="12983" y="241"/>
                      <a:pt x="12796" y="241"/>
                    </a:cubicBezTo>
                    <a:cubicBezTo>
                      <a:pt x="12720" y="241"/>
                      <a:pt x="12644" y="242"/>
                      <a:pt x="12569" y="246"/>
                    </a:cubicBezTo>
                    <a:cubicBezTo>
                      <a:pt x="11796" y="305"/>
                      <a:pt x="11363" y="691"/>
                      <a:pt x="11199" y="1429"/>
                    </a:cubicBezTo>
                    <a:lnTo>
                      <a:pt x="11058" y="2096"/>
                    </a:lnTo>
                    <a:cubicBezTo>
                      <a:pt x="10906" y="2858"/>
                      <a:pt x="10754" y="3632"/>
                      <a:pt x="10578" y="4381"/>
                    </a:cubicBezTo>
                    <a:cubicBezTo>
                      <a:pt x="10343" y="5423"/>
                      <a:pt x="10109" y="6466"/>
                      <a:pt x="9793" y="7485"/>
                    </a:cubicBezTo>
                    <a:cubicBezTo>
                      <a:pt x="9570" y="8177"/>
                      <a:pt x="9418" y="8880"/>
                      <a:pt x="9172" y="9547"/>
                    </a:cubicBezTo>
                    <a:cubicBezTo>
                      <a:pt x="8481" y="11340"/>
                      <a:pt x="7825" y="13131"/>
                      <a:pt x="6970" y="14842"/>
                    </a:cubicBezTo>
                    <a:cubicBezTo>
                      <a:pt x="6337" y="16096"/>
                      <a:pt x="5693" y="17325"/>
                      <a:pt x="4931" y="18497"/>
                    </a:cubicBezTo>
                    <a:cubicBezTo>
                      <a:pt x="3971" y="20008"/>
                      <a:pt x="2940" y="21472"/>
                      <a:pt x="1651" y="22726"/>
                    </a:cubicBezTo>
                    <a:cubicBezTo>
                      <a:pt x="1359" y="23018"/>
                      <a:pt x="1042" y="23276"/>
                      <a:pt x="726" y="23534"/>
                    </a:cubicBezTo>
                    <a:cubicBezTo>
                      <a:pt x="11" y="24119"/>
                      <a:pt x="0" y="24624"/>
                      <a:pt x="339" y="25326"/>
                    </a:cubicBezTo>
                    <a:cubicBezTo>
                      <a:pt x="339" y="25350"/>
                      <a:pt x="351" y="25361"/>
                      <a:pt x="363" y="25385"/>
                    </a:cubicBezTo>
                    <a:cubicBezTo>
                      <a:pt x="1253" y="26943"/>
                      <a:pt x="2554" y="27857"/>
                      <a:pt x="4369" y="27985"/>
                    </a:cubicBezTo>
                    <a:cubicBezTo>
                      <a:pt x="4470" y="27992"/>
                      <a:pt x="4571" y="27995"/>
                      <a:pt x="4671" y="27995"/>
                    </a:cubicBezTo>
                    <a:cubicBezTo>
                      <a:pt x="5086" y="27995"/>
                      <a:pt x="5498" y="27939"/>
                      <a:pt x="5904" y="27845"/>
                    </a:cubicBezTo>
                    <a:cubicBezTo>
                      <a:pt x="6501" y="27704"/>
                      <a:pt x="7099" y="27563"/>
                      <a:pt x="7719" y="27540"/>
                    </a:cubicBezTo>
                    <a:cubicBezTo>
                      <a:pt x="7755" y="27539"/>
                      <a:pt x="7790" y="27539"/>
                      <a:pt x="7825" y="27539"/>
                    </a:cubicBezTo>
                    <a:cubicBezTo>
                      <a:pt x="8336" y="27539"/>
                      <a:pt x="8815" y="27621"/>
                      <a:pt x="9242" y="27938"/>
                    </a:cubicBezTo>
                    <a:cubicBezTo>
                      <a:pt x="9442" y="28079"/>
                      <a:pt x="9664" y="28196"/>
                      <a:pt x="9851" y="28349"/>
                    </a:cubicBezTo>
                    <a:cubicBezTo>
                      <a:pt x="10367" y="28771"/>
                      <a:pt x="10918" y="29122"/>
                      <a:pt x="11491" y="29450"/>
                    </a:cubicBezTo>
                    <a:cubicBezTo>
                      <a:pt x="12265" y="29916"/>
                      <a:pt x="13117" y="30118"/>
                      <a:pt x="14002" y="30118"/>
                    </a:cubicBezTo>
                    <a:cubicBezTo>
                      <a:pt x="14028" y="30118"/>
                      <a:pt x="14054" y="30118"/>
                      <a:pt x="14081" y="30117"/>
                    </a:cubicBezTo>
                    <a:cubicBezTo>
                      <a:pt x="15252" y="30094"/>
                      <a:pt x="16294" y="29708"/>
                      <a:pt x="17161" y="28888"/>
                    </a:cubicBezTo>
                    <a:cubicBezTo>
                      <a:pt x="17489" y="28583"/>
                      <a:pt x="17829" y="28290"/>
                      <a:pt x="18204" y="28032"/>
                    </a:cubicBezTo>
                    <a:cubicBezTo>
                      <a:pt x="18487" y="27833"/>
                      <a:pt x="18759" y="27730"/>
                      <a:pt x="19035" y="27730"/>
                    </a:cubicBezTo>
                    <a:cubicBezTo>
                      <a:pt x="19295" y="27730"/>
                      <a:pt x="19560" y="27821"/>
                      <a:pt x="19844" y="28009"/>
                    </a:cubicBezTo>
                    <a:cubicBezTo>
                      <a:pt x="20617" y="28524"/>
                      <a:pt x="21402" y="29005"/>
                      <a:pt x="22281" y="29333"/>
                    </a:cubicBezTo>
                    <a:cubicBezTo>
                      <a:pt x="22468" y="29403"/>
                      <a:pt x="22656" y="29497"/>
                      <a:pt x="22854" y="29555"/>
                    </a:cubicBezTo>
                    <a:cubicBezTo>
                      <a:pt x="23420" y="29746"/>
                      <a:pt x="23986" y="29847"/>
                      <a:pt x="24554" y="29847"/>
                    </a:cubicBezTo>
                    <a:cubicBezTo>
                      <a:pt x="25032" y="29847"/>
                      <a:pt x="25512" y="29775"/>
                      <a:pt x="25994" y="29625"/>
                    </a:cubicBezTo>
                    <a:cubicBezTo>
                      <a:pt x="26498" y="29473"/>
                      <a:pt x="26931" y="29216"/>
                      <a:pt x="27365" y="28922"/>
                    </a:cubicBezTo>
                    <a:cubicBezTo>
                      <a:pt x="27716" y="28677"/>
                      <a:pt x="28102" y="28477"/>
                      <a:pt x="28501" y="28325"/>
                    </a:cubicBezTo>
                    <a:cubicBezTo>
                      <a:pt x="28657" y="28263"/>
                      <a:pt x="28818" y="28226"/>
                      <a:pt x="28981" y="28226"/>
                    </a:cubicBezTo>
                    <a:cubicBezTo>
                      <a:pt x="29063" y="28226"/>
                      <a:pt x="29145" y="28235"/>
                      <a:pt x="29227" y="28255"/>
                    </a:cubicBezTo>
                    <a:cubicBezTo>
                      <a:pt x="29544" y="28337"/>
                      <a:pt x="29872" y="28407"/>
                      <a:pt x="30187" y="28501"/>
                    </a:cubicBezTo>
                    <a:cubicBezTo>
                      <a:pt x="30729" y="28660"/>
                      <a:pt x="31282" y="28749"/>
                      <a:pt x="31838" y="28749"/>
                    </a:cubicBezTo>
                    <a:cubicBezTo>
                      <a:pt x="32099" y="28749"/>
                      <a:pt x="32362" y="28729"/>
                      <a:pt x="32624" y="28688"/>
                    </a:cubicBezTo>
                    <a:cubicBezTo>
                      <a:pt x="33936" y="28489"/>
                      <a:pt x="34979" y="27868"/>
                      <a:pt x="35682" y="26720"/>
                    </a:cubicBezTo>
                    <a:cubicBezTo>
                      <a:pt x="36115" y="25994"/>
                      <a:pt x="36104" y="25267"/>
                      <a:pt x="35658" y="24565"/>
                    </a:cubicBezTo>
                    <a:cubicBezTo>
                      <a:pt x="35518" y="24342"/>
                      <a:pt x="35354" y="24132"/>
                      <a:pt x="35178" y="23921"/>
                    </a:cubicBezTo>
                    <a:cubicBezTo>
                      <a:pt x="34909" y="23616"/>
                      <a:pt x="34628" y="23312"/>
                      <a:pt x="34358" y="22995"/>
                    </a:cubicBezTo>
                    <a:cubicBezTo>
                      <a:pt x="33233" y="21742"/>
                      <a:pt x="32191" y="20418"/>
                      <a:pt x="31289" y="18989"/>
                    </a:cubicBezTo>
                    <a:cubicBezTo>
                      <a:pt x="30703" y="18064"/>
                      <a:pt x="30164" y="17114"/>
                      <a:pt x="29813" y="16083"/>
                    </a:cubicBezTo>
                    <a:cubicBezTo>
                      <a:pt x="29508" y="15170"/>
                      <a:pt x="29216" y="14245"/>
                      <a:pt x="28958" y="13308"/>
                    </a:cubicBezTo>
                    <a:cubicBezTo>
                      <a:pt x="28547" y="11785"/>
                      <a:pt x="28185" y="10238"/>
                      <a:pt x="27880" y="8692"/>
                    </a:cubicBezTo>
                    <a:cubicBezTo>
                      <a:pt x="27458" y="6548"/>
                      <a:pt x="27060" y="4405"/>
                      <a:pt x="26650" y="2273"/>
                    </a:cubicBezTo>
                    <a:cubicBezTo>
                      <a:pt x="26579" y="1862"/>
                      <a:pt x="26486" y="1464"/>
                      <a:pt x="26322" y="1078"/>
                    </a:cubicBezTo>
                    <a:cubicBezTo>
                      <a:pt x="26170" y="703"/>
                      <a:pt x="25889" y="445"/>
                      <a:pt x="25525" y="258"/>
                    </a:cubicBezTo>
                    <a:cubicBezTo>
                      <a:pt x="25116" y="58"/>
                      <a:pt x="24670" y="0"/>
                      <a:pt x="24213" y="0"/>
                    </a:cubicBezTo>
                    <a:close/>
                  </a:path>
                </a:pathLst>
              </a:custGeom>
              <a:solidFill>
                <a:srgbClr val="9B45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1" name="Google Shape;7101;p36"/>
              <p:cNvSpPr/>
              <p:nvPr/>
            </p:nvSpPr>
            <p:spPr>
              <a:xfrm>
                <a:off x="1011075" y="2401950"/>
                <a:ext cx="349700" cy="41600"/>
              </a:xfrm>
              <a:custGeom>
                <a:avLst/>
                <a:gdLst/>
                <a:ahLst/>
                <a:cxnLst/>
                <a:rect l="l" t="t" r="r" b="b"/>
                <a:pathLst>
                  <a:path w="13988" h="1664" extrusionOk="0">
                    <a:moveTo>
                      <a:pt x="13495" y="1"/>
                    </a:moveTo>
                    <a:cubicBezTo>
                      <a:pt x="13378" y="1"/>
                      <a:pt x="13261" y="24"/>
                      <a:pt x="13144" y="47"/>
                    </a:cubicBezTo>
                    <a:cubicBezTo>
                      <a:pt x="12733" y="105"/>
                      <a:pt x="12335" y="199"/>
                      <a:pt x="11926" y="246"/>
                    </a:cubicBezTo>
                    <a:cubicBezTo>
                      <a:pt x="10262" y="433"/>
                      <a:pt x="8587" y="539"/>
                      <a:pt x="6923" y="539"/>
                    </a:cubicBezTo>
                    <a:cubicBezTo>
                      <a:pt x="6373" y="539"/>
                      <a:pt x="5822" y="527"/>
                      <a:pt x="5283" y="504"/>
                    </a:cubicBezTo>
                    <a:cubicBezTo>
                      <a:pt x="3877" y="446"/>
                      <a:pt x="2484" y="352"/>
                      <a:pt x="1102" y="165"/>
                    </a:cubicBezTo>
                    <a:cubicBezTo>
                      <a:pt x="961" y="141"/>
                      <a:pt x="821" y="129"/>
                      <a:pt x="680" y="129"/>
                    </a:cubicBezTo>
                    <a:lnTo>
                      <a:pt x="551" y="129"/>
                    </a:lnTo>
                    <a:cubicBezTo>
                      <a:pt x="246" y="152"/>
                      <a:pt x="35" y="363"/>
                      <a:pt x="12" y="633"/>
                    </a:cubicBezTo>
                    <a:cubicBezTo>
                      <a:pt x="1" y="867"/>
                      <a:pt x="176" y="1102"/>
                      <a:pt x="446" y="1195"/>
                    </a:cubicBezTo>
                    <a:cubicBezTo>
                      <a:pt x="563" y="1219"/>
                      <a:pt x="703" y="1253"/>
                      <a:pt x="844" y="1266"/>
                    </a:cubicBezTo>
                    <a:cubicBezTo>
                      <a:pt x="2706" y="1535"/>
                      <a:pt x="4569" y="1664"/>
                      <a:pt x="6443" y="1664"/>
                    </a:cubicBezTo>
                    <a:lnTo>
                      <a:pt x="6501" y="1664"/>
                    </a:lnTo>
                    <a:cubicBezTo>
                      <a:pt x="7509" y="1664"/>
                      <a:pt x="8516" y="1628"/>
                      <a:pt x="9524" y="1570"/>
                    </a:cubicBezTo>
                    <a:cubicBezTo>
                      <a:pt x="10601" y="1511"/>
                      <a:pt x="11691" y="1394"/>
                      <a:pt x="12757" y="1160"/>
                    </a:cubicBezTo>
                    <a:cubicBezTo>
                      <a:pt x="13097" y="1089"/>
                      <a:pt x="13436" y="972"/>
                      <a:pt x="13730" y="797"/>
                    </a:cubicBezTo>
                    <a:cubicBezTo>
                      <a:pt x="13917" y="680"/>
                      <a:pt x="13987" y="493"/>
                      <a:pt x="13917" y="316"/>
                    </a:cubicBezTo>
                    <a:cubicBezTo>
                      <a:pt x="13847" y="141"/>
                      <a:pt x="13718" y="1"/>
                      <a:pt x="13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2" name="Google Shape;7102;p36"/>
              <p:cNvSpPr/>
              <p:nvPr/>
            </p:nvSpPr>
            <p:spPr>
              <a:xfrm>
                <a:off x="1370325" y="2844725"/>
                <a:ext cx="43750" cy="74925"/>
              </a:xfrm>
              <a:custGeom>
                <a:avLst/>
                <a:gdLst/>
                <a:ahLst/>
                <a:cxnLst/>
                <a:rect l="l" t="t" r="r" b="b"/>
                <a:pathLst>
                  <a:path w="1750" h="2997" extrusionOk="0">
                    <a:moveTo>
                      <a:pt x="629" y="1"/>
                    </a:moveTo>
                    <a:cubicBezTo>
                      <a:pt x="299" y="1"/>
                      <a:pt x="0" y="264"/>
                      <a:pt x="39" y="622"/>
                    </a:cubicBezTo>
                    <a:cubicBezTo>
                      <a:pt x="109" y="1314"/>
                      <a:pt x="297" y="1981"/>
                      <a:pt x="555" y="2637"/>
                    </a:cubicBezTo>
                    <a:cubicBezTo>
                      <a:pt x="566" y="2649"/>
                      <a:pt x="578" y="2672"/>
                      <a:pt x="589" y="2684"/>
                    </a:cubicBezTo>
                    <a:cubicBezTo>
                      <a:pt x="718" y="2904"/>
                      <a:pt x="902" y="2997"/>
                      <a:pt x="1085" y="2997"/>
                    </a:cubicBezTo>
                    <a:cubicBezTo>
                      <a:pt x="1301" y="2997"/>
                      <a:pt x="1517" y="2869"/>
                      <a:pt x="1644" y="2672"/>
                    </a:cubicBezTo>
                    <a:cubicBezTo>
                      <a:pt x="1749" y="2496"/>
                      <a:pt x="1726" y="2309"/>
                      <a:pt x="1679" y="2134"/>
                    </a:cubicBezTo>
                    <a:cubicBezTo>
                      <a:pt x="1526" y="1559"/>
                      <a:pt x="1362" y="986"/>
                      <a:pt x="1211" y="411"/>
                    </a:cubicBezTo>
                    <a:cubicBezTo>
                      <a:pt x="1152" y="224"/>
                      <a:pt x="1011" y="107"/>
                      <a:pt x="836" y="36"/>
                    </a:cubicBezTo>
                    <a:cubicBezTo>
                      <a:pt x="767" y="12"/>
                      <a:pt x="697" y="1"/>
                      <a:pt x="629" y="1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3" name="Google Shape;7103;p36"/>
              <p:cNvSpPr/>
              <p:nvPr/>
            </p:nvSpPr>
            <p:spPr>
              <a:xfrm>
                <a:off x="1305975" y="2796750"/>
                <a:ext cx="40400" cy="73050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2922" extrusionOk="0">
                    <a:moveTo>
                      <a:pt x="653" y="1"/>
                    </a:moveTo>
                    <a:cubicBezTo>
                      <a:pt x="556" y="1"/>
                      <a:pt x="457" y="27"/>
                      <a:pt x="364" y="81"/>
                    </a:cubicBezTo>
                    <a:cubicBezTo>
                      <a:pt x="130" y="222"/>
                      <a:pt x="0" y="432"/>
                      <a:pt x="47" y="702"/>
                    </a:cubicBezTo>
                    <a:cubicBezTo>
                      <a:pt x="141" y="1288"/>
                      <a:pt x="258" y="1862"/>
                      <a:pt x="375" y="2447"/>
                    </a:cubicBezTo>
                    <a:cubicBezTo>
                      <a:pt x="422" y="2647"/>
                      <a:pt x="563" y="2799"/>
                      <a:pt x="762" y="2892"/>
                    </a:cubicBezTo>
                    <a:cubicBezTo>
                      <a:pt x="797" y="2892"/>
                      <a:pt x="844" y="2905"/>
                      <a:pt x="879" y="2916"/>
                    </a:cubicBezTo>
                    <a:cubicBezTo>
                      <a:pt x="910" y="2919"/>
                      <a:pt x="941" y="2921"/>
                      <a:pt x="971" y="2921"/>
                    </a:cubicBezTo>
                    <a:cubicBezTo>
                      <a:pt x="1337" y="2921"/>
                      <a:pt x="1615" y="2662"/>
                      <a:pt x="1593" y="2272"/>
                    </a:cubicBezTo>
                    <a:cubicBezTo>
                      <a:pt x="1547" y="1616"/>
                      <a:pt x="1336" y="995"/>
                      <a:pt x="1172" y="362"/>
                    </a:cubicBezTo>
                    <a:cubicBezTo>
                      <a:pt x="1172" y="339"/>
                      <a:pt x="1161" y="327"/>
                      <a:pt x="1148" y="304"/>
                    </a:cubicBezTo>
                    <a:cubicBezTo>
                      <a:pt x="1039" y="108"/>
                      <a:pt x="850" y="1"/>
                      <a:pt x="653" y="1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4" name="Google Shape;7104;p36"/>
              <p:cNvSpPr/>
              <p:nvPr/>
            </p:nvSpPr>
            <p:spPr>
              <a:xfrm>
                <a:off x="1351075" y="2724350"/>
                <a:ext cx="35175" cy="67425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2697" extrusionOk="0">
                    <a:moveTo>
                      <a:pt x="643" y="1"/>
                    </a:moveTo>
                    <a:cubicBezTo>
                      <a:pt x="384" y="1"/>
                      <a:pt x="161" y="163"/>
                      <a:pt x="59" y="435"/>
                    </a:cubicBezTo>
                    <a:cubicBezTo>
                      <a:pt x="0" y="587"/>
                      <a:pt x="0" y="751"/>
                      <a:pt x="13" y="915"/>
                    </a:cubicBezTo>
                    <a:cubicBezTo>
                      <a:pt x="59" y="1326"/>
                      <a:pt x="106" y="1735"/>
                      <a:pt x="177" y="2134"/>
                    </a:cubicBezTo>
                    <a:cubicBezTo>
                      <a:pt x="222" y="2476"/>
                      <a:pt x="478" y="2696"/>
                      <a:pt x="773" y="2696"/>
                    </a:cubicBezTo>
                    <a:cubicBezTo>
                      <a:pt x="781" y="2696"/>
                      <a:pt x="789" y="2696"/>
                      <a:pt x="797" y="2696"/>
                    </a:cubicBezTo>
                    <a:cubicBezTo>
                      <a:pt x="1137" y="2672"/>
                      <a:pt x="1406" y="2427"/>
                      <a:pt x="1383" y="2040"/>
                    </a:cubicBezTo>
                    <a:cubicBezTo>
                      <a:pt x="1348" y="1513"/>
                      <a:pt x="1278" y="986"/>
                      <a:pt x="1184" y="459"/>
                    </a:cubicBezTo>
                    <a:cubicBezTo>
                      <a:pt x="1137" y="189"/>
                      <a:pt x="914" y="25"/>
                      <a:pt x="669" y="2"/>
                    </a:cubicBezTo>
                    <a:cubicBezTo>
                      <a:pt x="660" y="1"/>
                      <a:pt x="651" y="1"/>
                      <a:pt x="643" y="1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105" name="Google Shape;7105;p36"/>
          <p:cNvGrpSpPr/>
          <p:nvPr/>
        </p:nvGrpSpPr>
        <p:grpSpPr>
          <a:xfrm>
            <a:off x="1087190" y="1327381"/>
            <a:ext cx="805711" cy="667105"/>
            <a:chOff x="7398850" y="2786841"/>
            <a:chExt cx="1156800" cy="957934"/>
          </a:xfrm>
        </p:grpSpPr>
        <p:sp>
          <p:nvSpPr>
            <p:cNvPr id="7106" name="Google Shape;7106;p36"/>
            <p:cNvSpPr/>
            <p:nvPr/>
          </p:nvSpPr>
          <p:spPr>
            <a:xfrm>
              <a:off x="7398850" y="3535075"/>
              <a:ext cx="1156800" cy="209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07" name="Google Shape;7107;p36"/>
            <p:cNvGrpSpPr/>
            <p:nvPr/>
          </p:nvGrpSpPr>
          <p:grpSpPr>
            <a:xfrm>
              <a:off x="7598447" y="2786841"/>
              <a:ext cx="757602" cy="922522"/>
              <a:chOff x="7553800" y="2021975"/>
              <a:chExt cx="902875" cy="1099550"/>
            </a:xfrm>
          </p:grpSpPr>
          <p:sp>
            <p:nvSpPr>
              <p:cNvPr id="7108" name="Google Shape;7108;p36"/>
              <p:cNvSpPr/>
              <p:nvPr/>
            </p:nvSpPr>
            <p:spPr>
              <a:xfrm>
                <a:off x="7553800" y="2368575"/>
                <a:ext cx="902875" cy="752950"/>
              </a:xfrm>
              <a:custGeom>
                <a:avLst/>
                <a:gdLst/>
                <a:ahLst/>
                <a:cxnLst/>
                <a:rect l="l" t="t" r="r" b="b"/>
                <a:pathLst>
                  <a:path w="36115" h="30118" extrusionOk="0">
                    <a:moveTo>
                      <a:pt x="24213" y="0"/>
                    </a:moveTo>
                    <a:cubicBezTo>
                      <a:pt x="22468" y="11"/>
                      <a:pt x="20722" y="164"/>
                      <a:pt x="18977" y="234"/>
                    </a:cubicBezTo>
                    <a:cubicBezTo>
                      <a:pt x="17908" y="281"/>
                      <a:pt x="16843" y="308"/>
                      <a:pt x="15777" y="308"/>
                    </a:cubicBezTo>
                    <a:cubicBezTo>
                      <a:pt x="14974" y="308"/>
                      <a:pt x="14171" y="293"/>
                      <a:pt x="13366" y="258"/>
                    </a:cubicBezTo>
                    <a:cubicBezTo>
                      <a:pt x="13175" y="249"/>
                      <a:pt x="12983" y="241"/>
                      <a:pt x="12796" y="241"/>
                    </a:cubicBezTo>
                    <a:cubicBezTo>
                      <a:pt x="12720" y="241"/>
                      <a:pt x="12644" y="242"/>
                      <a:pt x="12569" y="246"/>
                    </a:cubicBezTo>
                    <a:cubicBezTo>
                      <a:pt x="11796" y="305"/>
                      <a:pt x="11363" y="691"/>
                      <a:pt x="11199" y="1429"/>
                    </a:cubicBezTo>
                    <a:lnTo>
                      <a:pt x="11058" y="2096"/>
                    </a:lnTo>
                    <a:cubicBezTo>
                      <a:pt x="10906" y="2858"/>
                      <a:pt x="10754" y="3632"/>
                      <a:pt x="10578" y="4381"/>
                    </a:cubicBezTo>
                    <a:cubicBezTo>
                      <a:pt x="10343" y="5423"/>
                      <a:pt x="10109" y="6466"/>
                      <a:pt x="9793" y="7485"/>
                    </a:cubicBezTo>
                    <a:cubicBezTo>
                      <a:pt x="9570" y="8177"/>
                      <a:pt x="9418" y="8880"/>
                      <a:pt x="9172" y="9547"/>
                    </a:cubicBezTo>
                    <a:cubicBezTo>
                      <a:pt x="8481" y="11340"/>
                      <a:pt x="7825" y="13131"/>
                      <a:pt x="6970" y="14842"/>
                    </a:cubicBezTo>
                    <a:cubicBezTo>
                      <a:pt x="6337" y="16096"/>
                      <a:pt x="5693" y="17325"/>
                      <a:pt x="4931" y="18497"/>
                    </a:cubicBezTo>
                    <a:cubicBezTo>
                      <a:pt x="3971" y="20008"/>
                      <a:pt x="2940" y="21472"/>
                      <a:pt x="1651" y="22726"/>
                    </a:cubicBezTo>
                    <a:cubicBezTo>
                      <a:pt x="1359" y="23018"/>
                      <a:pt x="1042" y="23276"/>
                      <a:pt x="726" y="23534"/>
                    </a:cubicBezTo>
                    <a:cubicBezTo>
                      <a:pt x="11" y="24119"/>
                      <a:pt x="0" y="24624"/>
                      <a:pt x="339" y="25326"/>
                    </a:cubicBezTo>
                    <a:cubicBezTo>
                      <a:pt x="339" y="25350"/>
                      <a:pt x="351" y="25361"/>
                      <a:pt x="363" y="25385"/>
                    </a:cubicBezTo>
                    <a:cubicBezTo>
                      <a:pt x="1253" y="26943"/>
                      <a:pt x="2554" y="27857"/>
                      <a:pt x="4369" y="27985"/>
                    </a:cubicBezTo>
                    <a:cubicBezTo>
                      <a:pt x="4470" y="27992"/>
                      <a:pt x="4571" y="27995"/>
                      <a:pt x="4671" y="27995"/>
                    </a:cubicBezTo>
                    <a:cubicBezTo>
                      <a:pt x="5086" y="27995"/>
                      <a:pt x="5498" y="27939"/>
                      <a:pt x="5904" y="27845"/>
                    </a:cubicBezTo>
                    <a:cubicBezTo>
                      <a:pt x="6501" y="27704"/>
                      <a:pt x="7099" y="27563"/>
                      <a:pt x="7719" y="27540"/>
                    </a:cubicBezTo>
                    <a:cubicBezTo>
                      <a:pt x="7755" y="27539"/>
                      <a:pt x="7790" y="27539"/>
                      <a:pt x="7825" y="27539"/>
                    </a:cubicBezTo>
                    <a:cubicBezTo>
                      <a:pt x="8336" y="27539"/>
                      <a:pt x="8815" y="27621"/>
                      <a:pt x="9242" y="27938"/>
                    </a:cubicBezTo>
                    <a:cubicBezTo>
                      <a:pt x="9442" y="28079"/>
                      <a:pt x="9664" y="28196"/>
                      <a:pt x="9851" y="28349"/>
                    </a:cubicBezTo>
                    <a:cubicBezTo>
                      <a:pt x="10367" y="28771"/>
                      <a:pt x="10918" y="29122"/>
                      <a:pt x="11491" y="29450"/>
                    </a:cubicBezTo>
                    <a:cubicBezTo>
                      <a:pt x="12265" y="29916"/>
                      <a:pt x="13117" y="30118"/>
                      <a:pt x="14002" y="30118"/>
                    </a:cubicBezTo>
                    <a:cubicBezTo>
                      <a:pt x="14028" y="30118"/>
                      <a:pt x="14054" y="30118"/>
                      <a:pt x="14081" y="30117"/>
                    </a:cubicBezTo>
                    <a:cubicBezTo>
                      <a:pt x="15252" y="30094"/>
                      <a:pt x="16294" y="29708"/>
                      <a:pt x="17161" y="28888"/>
                    </a:cubicBezTo>
                    <a:cubicBezTo>
                      <a:pt x="17489" y="28583"/>
                      <a:pt x="17829" y="28290"/>
                      <a:pt x="18204" y="28032"/>
                    </a:cubicBezTo>
                    <a:cubicBezTo>
                      <a:pt x="18487" y="27833"/>
                      <a:pt x="18759" y="27730"/>
                      <a:pt x="19035" y="27730"/>
                    </a:cubicBezTo>
                    <a:cubicBezTo>
                      <a:pt x="19295" y="27730"/>
                      <a:pt x="19560" y="27821"/>
                      <a:pt x="19844" y="28009"/>
                    </a:cubicBezTo>
                    <a:cubicBezTo>
                      <a:pt x="20617" y="28524"/>
                      <a:pt x="21402" y="29005"/>
                      <a:pt x="22281" y="29333"/>
                    </a:cubicBezTo>
                    <a:cubicBezTo>
                      <a:pt x="22468" y="29403"/>
                      <a:pt x="22656" y="29497"/>
                      <a:pt x="22854" y="29555"/>
                    </a:cubicBezTo>
                    <a:cubicBezTo>
                      <a:pt x="23420" y="29746"/>
                      <a:pt x="23986" y="29847"/>
                      <a:pt x="24554" y="29847"/>
                    </a:cubicBezTo>
                    <a:cubicBezTo>
                      <a:pt x="25032" y="29847"/>
                      <a:pt x="25512" y="29775"/>
                      <a:pt x="25994" y="29625"/>
                    </a:cubicBezTo>
                    <a:cubicBezTo>
                      <a:pt x="26498" y="29473"/>
                      <a:pt x="26931" y="29216"/>
                      <a:pt x="27365" y="28922"/>
                    </a:cubicBezTo>
                    <a:cubicBezTo>
                      <a:pt x="27716" y="28677"/>
                      <a:pt x="28102" y="28477"/>
                      <a:pt x="28501" y="28325"/>
                    </a:cubicBezTo>
                    <a:cubicBezTo>
                      <a:pt x="28657" y="28263"/>
                      <a:pt x="28818" y="28226"/>
                      <a:pt x="28981" y="28226"/>
                    </a:cubicBezTo>
                    <a:cubicBezTo>
                      <a:pt x="29063" y="28226"/>
                      <a:pt x="29145" y="28235"/>
                      <a:pt x="29227" y="28255"/>
                    </a:cubicBezTo>
                    <a:cubicBezTo>
                      <a:pt x="29544" y="28337"/>
                      <a:pt x="29872" y="28407"/>
                      <a:pt x="30187" y="28501"/>
                    </a:cubicBezTo>
                    <a:cubicBezTo>
                      <a:pt x="30729" y="28660"/>
                      <a:pt x="31282" y="28749"/>
                      <a:pt x="31838" y="28749"/>
                    </a:cubicBezTo>
                    <a:cubicBezTo>
                      <a:pt x="32099" y="28749"/>
                      <a:pt x="32362" y="28729"/>
                      <a:pt x="32624" y="28688"/>
                    </a:cubicBezTo>
                    <a:cubicBezTo>
                      <a:pt x="33936" y="28489"/>
                      <a:pt x="34979" y="27868"/>
                      <a:pt x="35682" y="26720"/>
                    </a:cubicBezTo>
                    <a:cubicBezTo>
                      <a:pt x="36115" y="25994"/>
                      <a:pt x="36104" y="25267"/>
                      <a:pt x="35658" y="24565"/>
                    </a:cubicBezTo>
                    <a:cubicBezTo>
                      <a:pt x="35518" y="24342"/>
                      <a:pt x="35354" y="24132"/>
                      <a:pt x="35178" y="23921"/>
                    </a:cubicBezTo>
                    <a:cubicBezTo>
                      <a:pt x="34909" y="23616"/>
                      <a:pt x="34628" y="23312"/>
                      <a:pt x="34358" y="22995"/>
                    </a:cubicBezTo>
                    <a:cubicBezTo>
                      <a:pt x="33233" y="21742"/>
                      <a:pt x="32191" y="20418"/>
                      <a:pt x="31289" y="18989"/>
                    </a:cubicBezTo>
                    <a:cubicBezTo>
                      <a:pt x="30703" y="18064"/>
                      <a:pt x="30164" y="17114"/>
                      <a:pt x="29813" y="16083"/>
                    </a:cubicBezTo>
                    <a:cubicBezTo>
                      <a:pt x="29508" y="15170"/>
                      <a:pt x="29216" y="14245"/>
                      <a:pt x="28958" y="13308"/>
                    </a:cubicBezTo>
                    <a:cubicBezTo>
                      <a:pt x="28547" y="11785"/>
                      <a:pt x="28185" y="10238"/>
                      <a:pt x="27880" y="8692"/>
                    </a:cubicBezTo>
                    <a:cubicBezTo>
                      <a:pt x="27458" y="6548"/>
                      <a:pt x="27060" y="4405"/>
                      <a:pt x="26650" y="2273"/>
                    </a:cubicBezTo>
                    <a:cubicBezTo>
                      <a:pt x="26579" y="1862"/>
                      <a:pt x="26486" y="1464"/>
                      <a:pt x="26322" y="1078"/>
                    </a:cubicBezTo>
                    <a:cubicBezTo>
                      <a:pt x="26170" y="703"/>
                      <a:pt x="25889" y="445"/>
                      <a:pt x="25525" y="258"/>
                    </a:cubicBezTo>
                    <a:cubicBezTo>
                      <a:pt x="25116" y="58"/>
                      <a:pt x="24670" y="0"/>
                      <a:pt x="24213" y="0"/>
                    </a:cubicBezTo>
                    <a:close/>
                  </a:path>
                </a:pathLst>
              </a:custGeom>
              <a:solidFill>
                <a:srgbClr val="9B45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9" name="Google Shape;7109;p36"/>
              <p:cNvSpPr/>
              <p:nvPr/>
            </p:nvSpPr>
            <p:spPr>
              <a:xfrm>
                <a:off x="7774725" y="2367850"/>
                <a:ext cx="489550" cy="360525"/>
              </a:xfrm>
              <a:custGeom>
                <a:avLst/>
                <a:gdLst/>
                <a:ahLst/>
                <a:cxnLst/>
                <a:rect l="l" t="t" r="r" b="b"/>
                <a:pathLst>
                  <a:path w="19582" h="14421" extrusionOk="0">
                    <a:moveTo>
                      <a:pt x="14958" y="0"/>
                    </a:moveTo>
                    <a:cubicBezTo>
                      <a:pt x="14792" y="0"/>
                      <a:pt x="14626" y="2"/>
                      <a:pt x="14462" y="6"/>
                    </a:cubicBezTo>
                    <a:cubicBezTo>
                      <a:pt x="12799" y="87"/>
                      <a:pt x="11148" y="181"/>
                      <a:pt x="9484" y="251"/>
                    </a:cubicBezTo>
                    <a:cubicBezTo>
                      <a:pt x="8685" y="291"/>
                      <a:pt x="7888" y="312"/>
                      <a:pt x="7092" y="312"/>
                    </a:cubicBezTo>
                    <a:cubicBezTo>
                      <a:pt x="6244" y="312"/>
                      <a:pt x="5398" y="288"/>
                      <a:pt x="4552" y="240"/>
                    </a:cubicBezTo>
                    <a:cubicBezTo>
                      <a:pt x="4307" y="228"/>
                      <a:pt x="4060" y="228"/>
                      <a:pt x="3802" y="216"/>
                    </a:cubicBezTo>
                    <a:cubicBezTo>
                      <a:pt x="3795" y="216"/>
                      <a:pt x="3787" y="216"/>
                      <a:pt x="3780" y="216"/>
                    </a:cubicBezTo>
                    <a:cubicBezTo>
                      <a:pt x="3074" y="216"/>
                      <a:pt x="2407" y="786"/>
                      <a:pt x="2279" y="1505"/>
                    </a:cubicBezTo>
                    <a:cubicBezTo>
                      <a:pt x="2186" y="2008"/>
                      <a:pt x="2092" y="2513"/>
                      <a:pt x="1975" y="3016"/>
                    </a:cubicBezTo>
                    <a:cubicBezTo>
                      <a:pt x="1741" y="4117"/>
                      <a:pt x="1530" y="5230"/>
                      <a:pt x="1225" y="6319"/>
                    </a:cubicBezTo>
                    <a:cubicBezTo>
                      <a:pt x="921" y="7420"/>
                      <a:pt x="663" y="8545"/>
                      <a:pt x="230" y="9623"/>
                    </a:cubicBezTo>
                    <a:cubicBezTo>
                      <a:pt x="124" y="9880"/>
                      <a:pt x="89" y="10174"/>
                      <a:pt x="19" y="10455"/>
                    </a:cubicBezTo>
                    <a:cubicBezTo>
                      <a:pt x="0" y="10549"/>
                      <a:pt x="72" y="10620"/>
                      <a:pt x="156" y="10620"/>
                    </a:cubicBezTo>
                    <a:cubicBezTo>
                      <a:pt x="176" y="10620"/>
                      <a:pt x="197" y="10616"/>
                      <a:pt x="218" y="10607"/>
                    </a:cubicBezTo>
                    <a:cubicBezTo>
                      <a:pt x="288" y="10583"/>
                      <a:pt x="358" y="10536"/>
                      <a:pt x="429" y="10502"/>
                    </a:cubicBezTo>
                    <a:cubicBezTo>
                      <a:pt x="967" y="10174"/>
                      <a:pt x="1378" y="9705"/>
                      <a:pt x="1729" y="9190"/>
                    </a:cubicBezTo>
                    <a:cubicBezTo>
                      <a:pt x="2221" y="8463"/>
                      <a:pt x="2643" y="7690"/>
                      <a:pt x="2959" y="6858"/>
                    </a:cubicBezTo>
                    <a:cubicBezTo>
                      <a:pt x="3123" y="6389"/>
                      <a:pt x="3393" y="5968"/>
                      <a:pt x="3627" y="5535"/>
                    </a:cubicBezTo>
                    <a:cubicBezTo>
                      <a:pt x="3685" y="5405"/>
                      <a:pt x="3791" y="5301"/>
                      <a:pt x="3896" y="5207"/>
                    </a:cubicBezTo>
                    <a:cubicBezTo>
                      <a:pt x="3925" y="5178"/>
                      <a:pt x="3985" y="5157"/>
                      <a:pt x="4032" y="5157"/>
                    </a:cubicBezTo>
                    <a:cubicBezTo>
                      <a:pt x="4042" y="5157"/>
                      <a:pt x="4052" y="5158"/>
                      <a:pt x="4060" y="5160"/>
                    </a:cubicBezTo>
                    <a:cubicBezTo>
                      <a:pt x="4107" y="5171"/>
                      <a:pt x="4166" y="5241"/>
                      <a:pt x="4166" y="5288"/>
                    </a:cubicBezTo>
                    <a:cubicBezTo>
                      <a:pt x="4166" y="5452"/>
                      <a:pt x="4166" y="5616"/>
                      <a:pt x="4130" y="5780"/>
                    </a:cubicBezTo>
                    <a:cubicBezTo>
                      <a:pt x="3979" y="6624"/>
                      <a:pt x="3802" y="7479"/>
                      <a:pt x="3651" y="8323"/>
                    </a:cubicBezTo>
                    <a:cubicBezTo>
                      <a:pt x="3474" y="9342"/>
                      <a:pt x="3310" y="10349"/>
                      <a:pt x="3357" y="11392"/>
                    </a:cubicBezTo>
                    <a:cubicBezTo>
                      <a:pt x="3381" y="12095"/>
                      <a:pt x="3498" y="12774"/>
                      <a:pt x="3826" y="13418"/>
                    </a:cubicBezTo>
                    <a:cubicBezTo>
                      <a:pt x="3990" y="13746"/>
                      <a:pt x="4213" y="14039"/>
                      <a:pt x="4552" y="14227"/>
                    </a:cubicBezTo>
                    <a:cubicBezTo>
                      <a:pt x="4787" y="14357"/>
                      <a:pt x="5032" y="14421"/>
                      <a:pt x="5275" y="14421"/>
                    </a:cubicBezTo>
                    <a:cubicBezTo>
                      <a:pt x="5711" y="14421"/>
                      <a:pt x="6139" y="14215"/>
                      <a:pt x="6485" y="13816"/>
                    </a:cubicBezTo>
                    <a:cubicBezTo>
                      <a:pt x="6884" y="13360"/>
                      <a:pt x="7153" y="12821"/>
                      <a:pt x="7387" y="12270"/>
                    </a:cubicBezTo>
                    <a:cubicBezTo>
                      <a:pt x="7574" y="11825"/>
                      <a:pt x="7704" y="11345"/>
                      <a:pt x="7821" y="10864"/>
                    </a:cubicBezTo>
                    <a:cubicBezTo>
                      <a:pt x="8066" y="9822"/>
                      <a:pt x="8277" y="8779"/>
                      <a:pt x="8511" y="7737"/>
                    </a:cubicBezTo>
                    <a:cubicBezTo>
                      <a:pt x="8641" y="7209"/>
                      <a:pt x="8722" y="6683"/>
                      <a:pt x="8957" y="6074"/>
                    </a:cubicBezTo>
                    <a:cubicBezTo>
                      <a:pt x="8992" y="5968"/>
                      <a:pt x="9063" y="5757"/>
                      <a:pt x="9227" y="5582"/>
                    </a:cubicBezTo>
                    <a:cubicBezTo>
                      <a:pt x="9330" y="5477"/>
                      <a:pt x="9449" y="5389"/>
                      <a:pt x="9602" y="5389"/>
                    </a:cubicBezTo>
                    <a:cubicBezTo>
                      <a:pt x="9639" y="5389"/>
                      <a:pt x="9678" y="5394"/>
                      <a:pt x="9719" y="5405"/>
                    </a:cubicBezTo>
                    <a:cubicBezTo>
                      <a:pt x="9929" y="5465"/>
                      <a:pt x="9987" y="5629"/>
                      <a:pt x="10011" y="5827"/>
                    </a:cubicBezTo>
                    <a:cubicBezTo>
                      <a:pt x="10011" y="5933"/>
                      <a:pt x="10023" y="6027"/>
                      <a:pt x="10034" y="6132"/>
                    </a:cubicBezTo>
                    <a:cubicBezTo>
                      <a:pt x="10081" y="6730"/>
                      <a:pt x="10128" y="7327"/>
                      <a:pt x="10175" y="7912"/>
                    </a:cubicBezTo>
                    <a:cubicBezTo>
                      <a:pt x="10234" y="8592"/>
                      <a:pt x="10386" y="9260"/>
                      <a:pt x="10609" y="9904"/>
                    </a:cubicBezTo>
                    <a:cubicBezTo>
                      <a:pt x="10737" y="10291"/>
                      <a:pt x="10925" y="10666"/>
                      <a:pt x="11182" y="10982"/>
                    </a:cubicBezTo>
                    <a:cubicBezTo>
                      <a:pt x="11487" y="11348"/>
                      <a:pt x="11889" y="11538"/>
                      <a:pt x="12314" y="11538"/>
                    </a:cubicBezTo>
                    <a:cubicBezTo>
                      <a:pt x="12528" y="11538"/>
                      <a:pt x="12747" y="11490"/>
                      <a:pt x="12963" y="11392"/>
                    </a:cubicBezTo>
                    <a:cubicBezTo>
                      <a:pt x="13256" y="11263"/>
                      <a:pt x="13491" y="11064"/>
                      <a:pt x="13678" y="10818"/>
                    </a:cubicBezTo>
                    <a:cubicBezTo>
                      <a:pt x="14076" y="10326"/>
                      <a:pt x="14334" y="9775"/>
                      <a:pt x="14451" y="9154"/>
                    </a:cubicBezTo>
                    <a:cubicBezTo>
                      <a:pt x="14556" y="8568"/>
                      <a:pt x="14615" y="7971"/>
                      <a:pt x="14650" y="7373"/>
                    </a:cubicBezTo>
                    <a:cubicBezTo>
                      <a:pt x="14673" y="6823"/>
                      <a:pt x="14697" y="6272"/>
                      <a:pt x="14732" y="5710"/>
                    </a:cubicBezTo>
                    <a:cubicBezTo>
                      <a:pt x="14743" y="5535"/>
                      <a:pt x="14767" y="5347"/>
                      <a:pt x="14814" y="5171"/>
                    </a:cubicBezTo>
                    <a:cubicBezTo>
                      <a:pt x="14863" y="5010"/>
                      <a:pt x="14975" y="4924"/>
                      <a:pt x="15098" y="4924"/>
                    </a:cubicBezTo>
                    <a:cubicBezTo>
                      <a:pt x="15180" y="4924"/>
                      <a:pt x="15266" y="4963"/>
                      <a:pt x="15341" y="5043"/>
                    </a:cubicBezTo>
                    <a:cubicBezTo>
                      <a:pt x="15540" y="5241"/>
                      <a:pt x="15634" y="5488"/>
                      <a:pt x="15704" y="5746"/>
                    </a:cubicBezTo>
                    <a:cubicBezTo>
                      <a:pt x="15810" y="6249"/>
                      <a:pt x="15915" y="6753"/>
                      <a:pt x="16055" y="7245"/>
                    </a:cubicBezTo>
                    <a:cubicBezTo>
                      <a:pt x="16279" y="8018"/>
                      <a:pt x="16571" y="8768"/>
                      <a:pt x="17052" y="9424"/>
                    </a:cubicBezTo>
                    <a:cubicBezTo>
                      <a:pt x="17602" y="10185"/>
                      <a:pt x="18270" y="10818"/>
                      <a:pt x="19160" y="11181"/>
                    </a:cubicBezTo>
                    <a:cubicBezTo>
                      <a:pt x="19254" y="11216"/>
                      <a:pt x="19348" y="11251"/>
                      <a:pt x="19453" y="11251"/>
                    </a:cubicBezTo>
                    <a:cubicBezTo>
                      <a:pt x="19455" y="11252"/>
                      <a:pt x="19458" y="11253"/>
                      <a:pt x="19461" y="11253"/>
                    </a:cubicBezTo>
                    <a:cubicBezTo>
                      <a:pt x="19500" y="11253"/>
                      <a:pt x="19570" y="11189"/>
                      <a:pt x="19570" y="11146"/>
                    </a:cubicBezTo>
                    <a:cubicBezTo>
                      <a:pt x="19582" y="11028"/>
                      <a:pt x="19570" y="10911"/>
                      <a:pt x="19546" y="10783"/>
                    </a:cubicBezTo>
                    <a:cubicBezTo>
                      <a:pt x="19359" y="9904"/>
                      <a:pt x="19148" y="9026"/>
                      <a:pt x="18984" y="8135"/>
                    </a:cubicBezTo>
                    <a:cubicBezTo>
                      <a:pt x="18633" y="6331"/>
                      <a:pt x="18293" y="4539"/>
                      <a:pt x="17953" y="2735"/>
                    </a:cubicBezTo>
                    <a:cubicBezTo>
                      <a:pt x="17848" y="2172"/>
                      <a:pt x="17742" y="1599"/>
                      <a:pt x="17473" y="1083"/>
                    </a:cubicBezTo>
                    <a:cubicBezTo>
                      <a:pt x="17157" y="474"/>
                      <a:pt x="16688" y="29"/>
                      <a:pt x="15951" y="6"/>
                    </a:cubicBezTo>
                    <a:cubicBezTo>
                      <a:pt x="15623" y="6"/>
                      <a:pt x="15289" y="0"/>
                      <a:pt x="14958" y="0"/>
                    </a:cubicBezTo>
                    <a:close/>
                  </a:path>
                </a:pathLst>
              </a:custGeom>
              <a:solidFill>
                <a:srgbClr val="EF81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0" name="Google Shape;7110;p36"/>
              <p:cNvSpPr/>
              <p:nvPr/>
            </p:nvSpPr>
            <p:spPr>
              <a:xfrm>
                <a:off x="8005075" y="2177725"/>
                <a:ext cx="193300" cy="186950"/>
              </a:xfrm>
              <a:custGeom>
                <a:avLst/>
                <a:gdLst/>
                <a:ahLst/>
                <a:cxnLst/>
                <a:rect l="l" t="t" r="r" b="b"/>
                <a:pathLst>
                  <a:path w="7732" h="7478" extrusionOk="0">
                    <a:moveTo>
                      <a:pt x="5446" y="0"/>
                    </a:moveTo>
                    <a:cubicBezTo>
                      <a:pt x="5113" y="0"/>
                      <a:pt x="4783" y="53"/>
                      <a:pt x="4452" y="160"/>
                    </a:cubicBezTo>
                    <a:cubicBezTo>
                      <a:pt x="3702" y="406"/>
                      <a:pt x="3069" y="840"/>
                      <a:pt x="2496" y="1390"/>
                    </a:cubicBezTo>
                    <a:cubicBezTo>
                      <a:pt x="1582" y="2257"/>
                      <a:pt x="1031" y="3358"/>
                      <a:pt x="492" y="4459"/>
                    </a:cubicBezTo>
                    <a:cubicBezTo>
                      <a:pt x="281" y="5068"/>
                      <a:pt x="117" y="5677"/>
                      <a:pt x="24" y="6310"/>
                    </a:cubicBezTo>
                    <a:cubicBezTo>
                      <a:pt x="0" y="6474"/>
                      <a:pt x="13" y="6638"/>
                      <a:pt x="24" y="6802"/>
                    </a:cubicBezTo>
                    <a:cubicBezTo>
                      <a:pt x="59" y="7142"/>
                      <a:pt x="270" y="7353"/>
                      <a:pt x="586" y="7447"/>
                    </a:cubicBezTo>
                    <a:cubicBezTo>
                      <a:pt x="659" y="7467"/>
                      <a:pt x="728" y="7477"/>
                      <a:pt x="793" y="7477"/>
                    </a:cubicBezTo>
                    <a:cubicBezTo>
                      <a:pt x="1021" y="7477"/>
                      <a:pt x="1202" y="7357"/>
                      <a:pt x="1348" y="7165"/>
                    </a:cubicBezTo>
                    <a:cubicBezTo>
                      <a:pt x="1442" y="7036"/>
                      <a:pt x="1523" y="6896"/>
                      <a:pt x="1593" y="6744"/>
                    </a:cubicBezTo>
                    <a:cubicBezTo>
                      <a:pt x="1804" y="6263"/>
                      <a:pt x="2132" y="5877"/>
                      <a:pt x="2554" y="5560"/>
                    </a:cubicBezTo>
                    <a:cubicBezTo>
                      <a:pt x="3210" y="5057"/>
                      <a:pt x="3902" y="4646"/>
                      <a:pt x="4709" y="4412"/>
                    </a:cubicBezTo>
                    <a:cubicBezTo>
                      <a:pt x="5143" y="4284"/>
                      <a:pt x="5576" y="4154"/>
                      <a:pt x="5998" y="4014"/>
                    </a:cubicBezTo>
                    <a:cubicBezTo>
                      <a:pt x="6256" y="3932"/>
                      <a:pt x="6513" y="3850"/>
                      <a:pt x="6748" y="3733"/>
                    </a:cubicBezTo>
                    <a:cubicBezTo>
                      <a:pt x="7416" y="3381"/>
                      <a:pt x="7732" y="2737"/>
                      <a:pt x="7627" y="1988"/>
                    </a:cubicBezTo>
                    <a:cubicBezTo>
                      <a:pt x="7557" y="1530"/>
                      <a:pt x="7380" y="1121"/>
                      <a:pt x="7088" y="757"/>
                    </a:cubicBezTo>
                    <a:cubicBezTo>
                      <a:pt x="6807" y="406"/>
                      <a:pt x="6443" y="125"/>
                      <a:pt x="5975" y="43"/>
                    </a:cubicBezTo>
                    <a:cubicBezTo>
                      <a:pt x="5797" y="15"/>
                      <a:pt x="5621" y="0"/>
                      <a:pt x="5446" y="0"/>
                    </a:cubicBezTo>
                    <a:close/>
                  </a:path>
                </a:pathLst>
              </a:custGeom>
              <a:solidFill>
                <a:srgbClr val="EF81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1" name="Google Shape;7111;p36"/>
              <p:cNvSpPr/>
              <p:nvPr/>
            </p:nvSpPr>
            <p:spPr>
              <a:xfrm>
                <a:off x="7820875" y="2139550"/>
                <a:ext cx="179250" cy="159150"/>
              </a:xfrm>
              <a:custGeom>
                <a:avLst/>
                <a:gdLst/>
                <a:ahLst/>
                <a:cxnLst/>
                <a:rect l="l" t="t" r="r" b="b"/>
                <a:pathLst>
                  <a:path w="7170" h="6366" extrusionOk="0">
                    <a:moveTo>
                      <a:pt x="1956" y="0"/>
                    </a:moveTo>
                    <a:cubicBezTo>
                      <a:pt x="1347" y="0"/>
                      <a:pt x="832" y="211"/>
                      <a:pt x="410" y="644"/>
                    </a:cubicBezTo>
                    <a:cubicBezTo>
                      <a:pt x="282" y="785"/>
                      <a:pt x="165" y="925"/>
                      <a:pt x="129" y="1113"/>
                    </a:cubicBezTo>
                    <a:cubicBezTo>
                      <a:pt x="1" y="1734"/>
                      <a:pt x="118" y="2296"/>
                      <a:pt x="551" y="2776"/>
                    </a:cubicBezTo>
                    <a:cubicBezTo>
                      <a:pt x="785" y="3023"/>
                      <a:pt x="1066" y="3175"/>
                      <a:pt x="1394" y="3304"/>
                    </a:cubicBezTo>
                    <a:cubicBezTo>
                      <a:pt x="1816" y="3491"/>
                      <a:pt x="2297" y="3515"/>
                      <a:pt x="2753" y="3643"/>
                    </a:cubicBezTo>
                    <a:cubicBezTo>
                      <a:pt x="3773" y="3913"/>
                      <a:pt x="4639" y="4405"/>
                      <a:pt x="5213" y="5342"/>
                    </a:cubicBezTo>
                    <a:cubicBezTo>
                      <a:pt x="5283" y="5471"/>
                      <a:pt x="5342" y="5600"/>
                      <a:pt x="5436" y="5717"/>
                    </a:cubicBezTo>
                    <a:cubicBezTo>
                      <a:pt x="5553" y="5881"/>
                      <a:pt x="5670" y="6056"/>
                      <a:pt x="5822" y="6186"/>
                    </a:cubicBezTo>
                    <a:cubicBezTo>
                      <a:pt x="5963" y="6308"/>
                      <a:pt x="6133" y="6365"/>
                      <a:pt x="6302" y="6365"/>
                    </a:cubicBezTo>
                    <a:cubicBezTo>
                      <a:pt x="6570" y="6365"/>
                      <a:pt x="6834" y="6221"/>
                      <a:pt x="6970" y="5963"/>
                    </a:cubicBezTo>
                    <a:cubicBezTo>
                      <a:pt x="7123" y="5681"/>
                      <a:pt x="7170" y="5389"/>
                      <a:pt x="7123" y="5072"/>
                    </a:cubicBezTo>
                    <a:cubicBezTo>
                      <a:pt x="7029" y="4475"/>
                      <a:pt x="6806" y="3913"/>
                      <a:pt x="6501" y="3409"/>
                    </a:cubicBezTo>
                    <a:cubicBezTo>
                      <a:pt x="5799" y="2226"/>
                      <a:pt x="4885" y="1242"/>
                      <a:pt x="3702" y="504"/>
                    </a:cubicBezTo>
                    <a:cubicBezTo>
                      <a:pt x="3175" y="176"/>
                      <a:pt x="2589" y="0"/>
                      <a:pt x="1956" y="0"/>
                    </a:cubicBezTo>
                    <a:close/>
                  </a:path>
                </a:pathLst>
              </a:custGeom>
              <a:solidFill>
                <a:srgbClr val="EF81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2" name="Google Shape;7112;p36"/>
              <p:cNvSpPr/>
              <p:nvPr/>
            </p:nvSpPr>
            <p:spPr>
              <a:xfrm>
                <a:off x="7985450" y="2021975"/>
                <a:ext cx="121375" cy="163600"/>
              </a:xfrm>
              <a:custGeom>
                <a:avLst/>
                <a:gdLst/>
                <a:ahLst/>
                <a:cxnLst/>
                <a:rect l="l" t="t" r="r" b="b"/>
                <a:pathLst>
                  <a:path w="4855" h="6544" extrusionOk="0">
                    <a:moveTo>
                      <a:pt x="3082" y="0"/>
                    </a:moveTo>
                    <a:cubicBezTo>
                      <a:pt x="3005" y="0"/>
                      <a:pt x="2927" y="6"/>
                      <a:pt x="2847" y="18"/>
                    </a:cubicBezTo>
                    <a:cubicBezTo>
                      <a:pt x="2425" y="88"/>
                      <a:pt x="2063" y="216"/>
                      <a:pt x="1722" y="474"/>
                    </a:cubicBezTo>
                    <a:cubicBezTo>
                      <a:pt x="1137" y="908"/>
                      <a:pt x="762" y="1482"/>
                      <a:pt x="528" y="2161"/>
                    </a:cubicBezTo>
                    <a:cubicBezTo>
                      <a:pt x="434" y="2454"/>
                      <a:pt x="306" y="2735"/>
                      <a:pt x="246" y="3040"/>
                    </a:cubicBezTo>
                    <a:cubicBezTo>
                      <a:pt x="82" y="3907"/>
                      <a:pt x="1" y="4785"/>
                      <a:pt x="48" y="5664"/>
                    </a:cubicBezTo>
                    <a:cubicBezTo>
                      <a:pt x="48" y="5805"/>
                      <a:pt x="71" y="5956"/>
                      <a:pt x="106" y="6086"/>
                    </a:cubicBezTo>
                    <a:cubicBezTo>
                      <a:pt x="205" y="6383"/>
                      <a:pt x="424" y="6544"/>
                      <a:pt x="662" y="6544"/>
                    </a:cubicBezTo>
                    <a:cubicBezTo>
                      <a:pt x="818" y="6544"/>
                      <a:pt x="982" y="6475"/>
                      <a:pt x="1126" y="6331"/>
                    </a:cubicBezTo>
                    <a:cubicBezTo>
                      <a:pt x="1324" y="6120"/>
                      <a:pt x="1477" y="5886"/>
                      <a:pt x="1605" y="5617"/>
                    </a:cubicBezTo>
                    <a:cubicBezTo>
                      <a:pt x="1910" y="4961"/>
                      <a:pt x="2355" y="4399"/>
                      <a:pt x="2941" y="3965"/>
                    </a:cubicBezTo>
                    <a:cubicBezTo>
                      <a:pt x="3269" y="3719"/>
                      <a:pt x="3609" y="3485"/>
                      <a:pt x="3937" y="3239"/>
                    </a:cubicBezTo>
                    <a:cubicBezTo>
                      <a:pt x="4382" y="2899"/>
                      <a:pt x="4687" y="2489"/>
                      <a:pt x="4757" y="1915"/>
                    </a:cubicBezTo>
                    <a:cubicBezTo>
                      <a:pt x="4855" y="1085"/>
                      <a:pt x="4139" y="0"/>
                      <a:pt x="3082" y="0"/>
                    </a:cubicBezTo>
                    <a:close/>
                  </a:path>
                </a:pathLst>
              </a:custGeom>
              <a:solidFill>
                <a:srgbClr val="EF81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3" name="Google Shape;7113;p36"/>
              <p:cNvSpPr/>
              <p:nvPr/>
            </p:nvSpPr>
            <p:spPr>
              <a:xfrm>
                <a:off x="7849575" y="2401950"/>
                <a:ext cx="349700" cy="41600"/>
              </a:xfrm>
              <a:custGeom>
                <a:avLst/>
                <a:gdLst/>
                <a:ahLst/>
                <a:cxnLst/>
                <a:rect l="l" t="t" r="r" b="b"/>
                <a:pathLst>
                  <a:path w="13988" h="1664" extrusionOk="0">
                    <a:moveTo>
                      <a:pt x="13495" y="1"/>
                    </a:moveTo>
                    <a:cubicBezTo>
                      <a:pt x="13378" y="1"/>
                      <a:pt x="13261" y="24"/>
                      <a:pt x="13144" y="47"/>
                    </a:cubicBezTo>
                    <a:cubicBezTo>
                      <a:pt x="12733" y="105"/>
                      <a:pt x="12335" y="199"/>
                      <a:pt x="11926" y="246"/>
                    </a:cubicBezTo>
                    <a:cubicBezTo>
                      <a:pt x="10262" y="433"/>
                      <a:pt x="8587" y="539"/>
                      <a:pt x="6923" y="539"/>
                    </a:cubicBezTo>
                    <a:cubicBezTo>
                      <a:pt x="6373" y="539"/>
                      <a:pt x="5822" y="527"/>
                      <a:pt x="5283" y="504"/>
                    </a:cubicBezTo>
                    <a:cubicBezTo>
                      <a:pt x="3877" y="446"/>
                      <a:pt x="2484" y="352"/>
                      <a:pt x="1102" y="165"/>
                    </a:cubicBezTo>
                    <a:cubicBezTo>
                      <a:pt x="961" y="141"/>
                      <a:pt x="821" y="129"/>
                      <a:pt x="680" y="129"/>
                    </a:cubicBezTo>
                    <a:lnTo>
                      <a:pt x="551" y="129"/>
                    </a:lnTo>
                    <a:cubicBezTo>
                      <a:pt x="246" y="152"/>
                      <a:pt x="35" y="363"/>
                      <a:pt x="12" y="633"/>
                    </a:cubicBezTo>
                    <a:cubicBezTo>
                      <a:pt x="1" y="867"/>
                      <a:pt x="176" y="1102"/>
                      <a:pt x="446" y="1195"/>
                    </a:cubicBezTo>
                    <a:cubicBezTo>
                      <a:pt x="563" y="1219"/>
                      <a:pt x="703" y="1253"/>
                      <a:pt x="844" y="1266"/>
                    </a:cubicBezTo>
                    <a:cubicBezTo>
                      <a:pt x="2706" y="1535"/>
                      <a:pt x="4569" y="1664"/>
                      <a:pt x="6443" y="1664"/>
                    </a:cubicBezTo>
                    <a:lnTo>
                      <a:pt x="6501" y="1664"/>
                    </a:lnTo>
                    <a:cubicBezTo>
                      <a:pt x="7509" y="1664"/>
                      <a:pt x="8516" y="1628"/>
                      <a:pt x="9524" y="1570"/>
                    </a:cubicBezTo>
                    <a:cubicBezTo>
                      <a:pt x="10601" y="1511"/>
                      <a:pt x="11691" y="1394"/>
                      <a:pt x="12757" y="1160"/>
                    </a:cubicBezTo>
                    <a:cubicBezTo>
                      <a:pt x="13097" y="1089"/>
                      <a:pt x="13436" y="972"/>
                      <a:pt x="13730" y="797"/>
                    </a:cubicBezTo>
                    <a:cubicBezTo>
                      <a:pt x="13917" y="680"/>
                      <a:pt x="13987" y="493"/>
                      <a:pt x="13917" y="316"/>
                    </a:cubicBezTo>
                    <a:cubicBezTo>
                      <a:pt x="13847" y="141"/>
                      <a:pt x="13718" y="1"/>
                      <a:pt x="13507" y="1"/>
                    </a:cubicBezTo>
                    <a:close/>
                  </a:path>
                </a:pathLst>
              </a:custGeom>
              <a:solidFill>
                <a:srgbClr val="E761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4" name="Google Shape;7114;p36"/>
              <p:cNvSpPr/>
              <p:nvPr/>
            </p:nvSpPr>
            <p:spPr>
              <a:xfrm>
                <a:off x="8050175" y="2199300"/>
                <a:ext cx="117750" cy="77625"/>
              </a:xfrm>
              <a:custGeom>
                <a:avLst/>
                <a:gdLst/>
                <a:ahLst/>
                <a:cxnLst/>
                <a:rect l="l" t="t" r="r" b="b"/>
                <a:pathLst>
                  <a:path w="4710" h="3105" extrusionOk="0">
                    <a:moveTo>
                      <a:pt x="3691" y="0"/>
                    </a:moveTo>
                    <a:cubicBezTo>
                      <a:pt x="3397" y="0"/>
                      <a:pt x="3105" y="58"/>
                      <a:pt x="2824" y="164"/>
                    </a:cubicBezTo>
                    <a:cubicBezTo>
                      <a:pt x="1887" y="480"/>
                      <a:pt x="1114" y="1054"/>
                      <a:pt x="458" y="1781"/>
                    </a:cubicBezTo>
                    <a:cubicBezTo>
                      <a:pt x="341" y="1921"/>
                      <a:pt x="235" y="2073"/>
                      <a:pt x="188" y="2156"/>
                    </a:cubicBezTo>
                    <a:cubicBezTo>
                      <a:pt x="130" y="2296"/>
                      <a:pt x="94" y="2354"/>
                      <a:pt x="83" y="2413"/>
                    </a:cubicBezTo>
                    <a:cubicBezTo>
                      <a:pt x="0" y="2671"/>
                      <a:pt x="59" y="2905"/>
                      <a:pt x="235" y="3022"/>
                    </a:cubicBezTo>
                    <a:cubicBezTo>
                      <a:pt x="317" y="3081"/>
                      <a:pt x="411" y="3104"/>
                      <a:pt x="505" y="3104"/>
                    </a:cubicBezTo>
                    <a:cubicBezTo>
                      <a:pt x="645" y="3104"/>
                      <a:pt x="786" y="3046"/>
                      <a:pt x="914" y="2940"/>
                    </a:cubicBezTo>
                    <a:cubicBezTo>
                      <a:pt x="997" y="2882"/>
                      <a:pt x="1055" y="2799"/>
                      <a:pt x="1125" y="2718"/>
                    </a:cubicBezTo>
                    <a:cubicBezTo>
                      <a:pt x="1535" y="2226"/>
                      <a:pt x="2039" y="1828"/>
                      <a:pt x="2577" y="1487"/>
                    </a:cubicBezTo>
                    <a:cubicBezTo>
                      <a:pt x="2988" y="1230"/>
                      <a:pt x="3410" y="1054"/>
                      <a:pt x="3889" y="1008"/>
                    </a:cubicBezTo>
                    <a:cubicBezTo>
                      <a:pt x="4053" y="995"/>
                      <a:pt x="4217" y="972"/>
                      <a:pt x="4370" y="925"/>
                    </a:cubicBezTo>
                    <a:cubicBezTo>
                      <a:pt x="4639" y="831"/>
                      <a:pt x="4709" y="550"/>
                      <a:pt x="4558" y="316"/>
                    </a:cubicBezTo>
                    <a:cubicBezTo>
                      <a:pt x="4428" y="129"/>
                      <a:pt x="4241" y="58"/>
                      <a:pt x="4030" y="24"/>
                    </a:cubicBezTo>
                    <a:cubicBezTo>
                      <a:pt x="3913" y="11"/>
                      <a:pt x="3808" y="0"/>
                      <a:pt x="3691" y="0"/>
                    </a:cubicBezTo>
                    <a:close/>
                  </a:path>
                </a:pathLst>
              </a:custGeom>
              <a:solidFill>
                <a:srgbClr val="E761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5" name="Google Shape;7115;p36"/>
              <p:cNvSpPr/>
              <p:nvPr/>
            </p:nvSpPr>
            <p:spPr>
              <a:xfrm>
                <a:off x="7856600" y="2154200"/>
                <a:ext cx="103975" cy="84950"/>
              </a:xfrm>
              <a:custGeom>
                <a:avLst/>
                <a:gdLst/>
                <a:ahLst/>
                <a:cxnLst/>
                <a:rect l="l" t="t" r="r" b="b"/>
                <a:pathLst>
                  <a:path w="4159" h="3398" extrusionOk="0">
                    <a:moveTo>
                      <a:pt x="668" y="0"/>
                    </a:moveTo>
                    <a:cubicBezTo>
                      <a:pt x="621" y="0"/>
                      <a:pt x="574" y="11"/>
                      <a:pt x="527" y="11"/>
                    </a:cubicBezTo>
                    <a:cubicBezTo>
                      <a:pt x="305" y="35"/>
                      <a:pt x="141" y="129"/>
                      <a:pt x="71" y="352"/>
                    </a:cubicBezTo>
                    <a:cubicBezTo>
                      <a:pt x="1" y="574"/>
                      <a:pt x="82" y="797"/>
                      <a:pt x="305" y="937"/>
                    </a:cubicBezTo>
                    <a:cubicBezTo>
                      <a:pt x="446" y="1019"/>
                      <a:pt x="610" y="1078"/>
                      <a:pt x="762" y="1136"/>
                    </a:cubicBezTo>
                    <a:cubicBezTo>
                      <a:pt x="1125" y="1277"/>
                      <a:pt x="1453" y="1476"/>
                      <a:pt x="1769" y="1710"/>
                    </a:cubicBezTo>
                    <a:cubicBezTo>
                      <a:pt x="2203" y="2026"/>
                      <a:pt x="2542" y="2437"/>
                      <a:pt x="2894" y="2835"/>
                    </a:cubicBezTo>
                    <a:cubicBezTo>
                      <a:pt x="3023" y="2999"/>
                      <a:pt x="3151" y="3163"/>
                      <a:pt x="3315" y="3280"/>
                    </a:cubicBezTo>
                    <a:cubicBezTo>
                      <a:pt x="3409" y="3362"/>
                      <a:pt x="3515" y="3397"/>
                      <a:pt x="3620" y="3397"/>
                    </a:cubicBezTo>
                    <a:cubicBezTo>
                      <a:pt x="3820" y="3397"/>
                      <a:pt x="4007" y="3280"/>
                      <a:pt x="4077" y="3081"/>
                    </a:cubicBezTo>
                    <a:cubicBezTo>
                      <a:pt x="4159" y="2846"/>
                      <a:pt x="4124" y="2624"/>
                      <a:pt x="3913" y="2331"/>
                    </a:cubicBezTo>
                    <a:cubicBezTo>
                      <a:pt x="3632" y="1945"/>
                      <a:pt x="3328" y="1593"/>
                      <a:pt x="2976" y="1277"/>
                    </a:cubicBezTo>
                    <a:cubicBezTo>
                      <a:pt x="2484" y="808"/>
                      <a:pt x="1945" y="410"/>
                      <a:pt x="1313" y="141"/>
                    </a:cubicBezTo>
                    <a:cubicBezTo>
                      <a:pt x="1102" y="58"/>
                      <a:pt x="891" y="0"/>
                      <a:pt x="668" y="0"/>
                    </a:cubicBezTo>
                    <a:close/>
                  </a:path>
                </a:pathLst>
              </a:custGeom>
              <a:solidFill>
                <a:srgbClr val="E761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6" name="Google Shape;7116;p36"/>
              <p:cNvSpPr/>
              <p:nvPr/>
            </p:nvSpPr>
            <p:spPr>
              <a:xfrm>
                <a:off x="8000375" y="2037325"/>
                <a:ext cx="75300" cy="83500"/>
              </a:xfrm>
              <a:custGeom>
                <a:avLst/>
                <a:gdLst/>
                <a:ahLst/>
                <a:cxnLst/>
                <a:rect l="l" t="t" r="r" b="b"/>
                <a:pathLst>
                  <a:path w="3012" h="3340" extrusionOk="0">
                    <a:moveTo>
                      <a:pt x="2520" y="1"/>
                    </a:moveTo>
                    <a:cubicBezTo>
                      <a:pt x="2473" y="1"/>
                      <a:pt x="2414" y="13"/>
                      <a:pt x="2367" y="24"/>
                    </a:cubicBezTo>
                    <a:cubicBezTo>
                      <a:pt x="2122" y="71"/>
                      <a:pt x="1899" y="177"/>
                      <a:pt x="1700" y="317"/>
                    </a:cubicBezTo>
                    <a:cubicBezTo>
                      <a:pt x="1032" y="763"/>
                      <a:pt x="540" y="1348"/>
                      <a:pt x="235" y="2098"/>
                    </a:cubicBezTo>
                    <a:cubicBezTo>
                      <a:pt x="177" y="2309"/>
                      <a:pt x="83" y="2520"/>
                      <a:pt x="48" y="2742"/>
                    </a:cubicBezTo>
                    <a:cubicBezTo>
                      <a:pt x="1" y="2988"/>
                      <a:pt x="141" y="3223"/>
                      <a:pt x="329" y="3304"/>
                    </a:cubicBezTo>
                    <a:cubicBezTo>
                      <a:pt x="388" y="3328"/>
                      <a:pt x="446" y="3340"/>
                      <a:pt x="505" y="3340"/>
                    </a:cubicBezTo>
                    <a:cubicBezTo>
                      <a:pt x="669" y="3340"/>
                      <a:pt x="844" y="3246"/>
                      <a:pt x="961" y="3070"/>
                    </a:cubicBezTo>
                    <a:cubicBezTo>
                      <a:pt x="1032" y="2976"/>
                      <a:pt x="1079" y="2859"/>
                      <a:pt x="1125" y="2742"/>
                    </a:cubicBezTo>
                    <a:cubicBezTo>
                      <a:pt x="1407" y="1992"/>
                      <a:pt x="1911" y="1406"/>
                      <a:pt x="2543" y="938"/>
                    </a:cubicBezTo>
                    <a:cubicBezTo>
                      <a:pt x="2614" y="891"/>
                      <a:pt x="2684" y="844"/>
                      <a:pt x="2742" y="797"/>
                    </a:cubicBezTo>
                    <a:cubicBezTo>
                      <a:pt x="2942" y="633"/>
                      <a:pt x="3012" y="435"/>
                      <a:pt x="2929" y="258"/>
                    </a:cubicBezTo>
                    <a:cubicBezTo>
                      <a:pt x="2871" y="94"/>
                      <a:pt x="2719" y="1"/>
                      <a:pt x="2520" y="1"/>
                    </a:cubicBezTo>
                    <a:close/>
                  </a:path>
                </a:pathLst>
              </a:custGeom>
              <a:solidFill>
                <a:srgbClr val="E761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7" name="Google Shape;7117;p36"/>
              <p:cNvSpPr/>
              <p:nvPr/>
            </p:nvSpPr>
            <p:spPr>
              <a:xfrm>
                <a:off x="8208825" y="2844725"/>
                <a:ext cx="43750" cy="74925"/>
              </a:xfrm>
              <a:custGeom>
                <a:avLst/>
                <a:gdLst/>
                <a:ahLst/>
                <a:cxnLst/>
                <a:rect l="l" t="t" r="r" b="b"/>
                <a:pathLst>
                  <a:path w="1750" h="2997" extrusionOk="0">
                    <a:moveTo>
                      <a:pt x="629" y="1"/>
                    </a:moveTo>
                    <a:cubicBezTo>
                      <a:pt x="299" y="1"/>
                      <a:pt x="0" y="264"/>
                      <a:pt x="39" y="622"/>
                    </a:cubicBezTo>
                    <a:cubicBezTo>
                      <a:pt x="109" y="1314"/>
                      <a:pt x="297" y="1981"/>
                      <a:pt x="555" y="2637"/>
                    </a:cubicBezTo>
                    <a:cubicBezTo>
                      <a:pt x="566" y="2649"/>
                      <a:pt x="578" y="2672"/>
                      <a:pt x="589" y="2684"/>
                    </a:cubicBezTo>
                    <a:cubicBezTo>
                      <a:pt x="718" y="2904"/>
                      <a:pt x="902" y="2997"/>
                      <a:pt x="1085" y="2997"/>
                    </a:cubicBezTo>
                    <a:cubicBezTo>
                      <a:pt x="1301" y="2997"/>
                      <a:pt x="1517" y="2869"/>
                      <a:pt x="1644" y="2672"/>
                    </a:cubicBezTo>
                    <a:cubicBezTo>
                      <a:pt x="1749" y="2496"/>
                      <a:pt x="1726" y="2309"/>
                      <a:pt x="1679" y="2134"/>
                    </a:cubicBezTo>
                    <a:cubicBezTo>
                      <a:pt x="1526" y="1559"/>
                      <a:pt x="1362" y="986"/>
                      <a:pt x="1211" y="411"/>
                    </a:cubicBezTo>
                    <a:cubicBezTo>
                      <a:pt x="1152" y="224"/>
                      <a:pt x="1011" y="107"/>
                      <a:pt x="836" y="36"/>
                    </a:cubicBezTo>
                    <a:cubicBezTo>
                      <a:pt x="767" y="12"/>
                      <a:pt x="697" y="1"/>
                      <a:pt x="629" y="1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8" name="Google Shape;7118;p36"/>
              <p:cNvSpPr/>
              <p:nvPr/>
            </p:nvSpPr>
            <p:spPr>
              <a:xfrm>
                <a:off x="8144475" y="2796750"/>
                <a:ext cx="40400" cy="73050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2922" extrusionOk="0">
                    <a:moveTo>
                      <a:pt x="653" y="1"/>
                    </a:moveTo>
                    <a:cubicBezTo>
                      <a:pt x="556" y="1"/>
                      <a:pt x="457" y="27"/>
                      <a:pt x="364" y="81"/>
                    </a:cubicBezTo>
                    <a:cubicBezTo>
                      <a:pt x="130" y="222"/>
                      <a:pt x="0" y="432"/>
                      <a:pt x="47" y="702"/>
                    </a:cubicBezTo>
                    <a:cubicBezTo>
                      <a:pt x="141" y="1288"/>
                      <a:pt x="258" y="1862"/>
                      <a:pt x="375" y="2447"/>
                    </a:cubicBezTo>
                    <a:cubicBezTo>
                      <a:pt x="422" y="2647"/>
                      <a:pt x="563" y="2799"/>
                      <a:pt x="762" y="2892"/>
                    </a:cubicBezTo>
                    <a:cubicBezTo>
                      <a:pt x="797" y="2892"/>
                      <a:pt x="844" y="2905"/>
                      <a:pt x="879" y="2916"/>
                    </a:cubicBezTo>
                    <a:cubicBezTo>
                      <a:pt x="910" y="2919"/>
                      <a:pt x="941" y="2921"/>
                      <a:pt x="971" y="2921"/>
                    </a:cubicBezTo>
                    <a:cubicBezTo>
                      <a:pt x="1337" y="2921"/>
                      <a:pt x="1615" y="2662"/>
                      <a:pt x="1593" y="2272"/>
                    </a:cubicBezTo>
                    <a:cubicBezTo>
                      <a:pt x="1547" y="1616"/>
                      <a:pt x="1336" y="995"/>
                      <a:pt x="1172" y="362"/>
                    </a:cubicBezTo>
                    <a:cubicBezTo>
                      <a:pt x="1172" y="339"/>
                      <a:pt x="1161" y="327"/>
                      <a:pt x="1148" y="304"/>
                    </a:cubicBezTo>
                    <a:cubicBezTo>
                      <a:pt x="1039" y="108"/>
                      <a:pt x="850" y="1"/>
                      <a:pt x="653" y="1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9" name="Google Shape;7119;p36"/>
              <p:cNvSpPr/>
              <p:nvPr/>
            </p:nvSpPr>
            <p:spPr>
              <a:xfrm>
                <a:off x="8189575" y="2724350"/>
                <a:ext cx="35175" cy="67425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2697" extrusionOk="0">
                    <a:moveTo>
                      <a:pt x="643" y="1"/>
                    </a:moveTo>
                    <a:cubicBezTo>
                      <a:pt x="384" y="1"/>
                      <a:pt x="161" y="163"/>
                      <a:pt x="59" y="435"/>
                    </a:cubicBezTo>
                    <a:cubicBezTo>
                      <a:pt x="0" y="587"/>
                      <a:pt x="0" y="751"/>
                      <a:pt x="13" y="915"/>
                    </a:cubicBezTo>
                    <a:cubicBezTo>
                      <a:pt x="59" y="1326"/>
                      <a:pt x="106" y="1735"/>
                      <a:pt x="177" y="2134"/>
                    </a:cubicBezTo>
                    <a:cubicBezTo>
                      <a:pt x="222" y="2476"/>
                      <a:pt x="478" y="2696"/>
                      <a:pt x="773" y="2696"/>
                    </a:cubicBezTo>
                    <a:cubicBezTo>
                      <a:pt x="781" y="2696"/>
                      <a:pt x="789" y="2696"/>
                      <a:pt x="797" y="2696"/>
                    </a:cubicBezTo>
                    <a:cubicBezTo>
                      <a:pt x="1137" y="2672"/>
                      <a:pt x="1406" y="2427"/>
                      <a:pt x="1383" y="2040"/>
                    </a:cubicBezTo>
                    <a:cubicBezTo>
                      <a:pt x="1348" y="1513"/>
                      <a:pt x="1278" y="986"/>
                      <a:pt x="1184" y="459"/>
                    </a:cubicBezTo>
                    <a:cubicBezTo>
                      <a:pt x="1137" y="189"/>
                      <a:pt x="914" y="25"/>
                      <a:pt x="669" y="2"/>
                    </a:cubicBezTo>
                    <a:cubicBezTo>
                      <a:pt x="660" y="1"/>
                      <a:pt x="651" y="1"/>
                      <a:pt x="643" y="1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120" name="Google Shape;7120;p36"/>
          <p:cNvGrpSpPr/>
          <p:nvPr/>
        </p:nvGrpSpPr>
        <p:grpSpPr>
          <a:xfrm>
            <a:off x="2620648" y="4167425"/>
            <a:ext cx="5317900" cy="432600"/>
            <a:chOff x="2620648" y="4167425"/>
            <a:chExt cx="5317900" cy="432600"/>
          </a:xfrm>
        </p:grpSpPr>
        <p:sp>
          <p:nvSpPr>
            <p:cNvPr id="7121" name="Google Shape;7121;p36"/>
            <p:cNvSpPr txBox="1"/>
            <p:nvPr/>
          </p:nvSpPr>
          <p:spPr>
            <a:xfrm>
              <a:off x="2620648" y="4167425"/>
              <a:ext cx="11553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Jupiter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122" name="Google Shape;7122;p36"/>
            <p:cNvSpPr txBox="1"/>
            <p:nvPr/>
          </p:nvSpPr>
          <p:spPr>
            <a:xfrm>
              <a:off x="4204148" y="4191125"/>
              <a:ext cx="3734400" cy="38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Jupiter is the biggest planet of them all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123" name="Google Shape;7123;p36"/>
          <p:cNvGrpSpPr/>
          <p:nvPr/>
        </p:nvGrpSpPr>
        <p:grpSpPr>
          <a:xfrm>
            <a:off x="2620648" y="1437700"/>
            <a:ext cx="5317900" cy="449400"/>
            <a:chOff x="2620648" y="1437700"/>
            <a:chExt cx="5317900" cy="449400"/>
          </a:xfrm>
        </p:grpSpPr>
        <p:sp>
          <p:nvSpPr>
            <p:cNvPr id="7124" name="Google Shape;7124;p36"/>
            <p:cNvSpPr txBox="1"/>
            <p:nvPr/>
          </p:nvSpPr>
          <p:spPr>
            <a:xfrm>
              <a:off x="4204148" y="1454500"/>
              <a:ext cx="37344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Despite being red, Mars is actually cold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125" name="Google Shape;7125;p36"/>
            <p:cNvSpPr txBox="1"/>
            <p:nvPr/>
          </p:nvSpPr>
          <p:spPr>
            <a:xfrm>
              <a:off x="2620648" y="1437700"/>
              <a:ext cx="11553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Mars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7126" name="Google Shape;7126;p36"/>
          <p:cNvGrpSpPr/>
          <p:nvPr/>
        </p:nvGrpSpPr>
        <p:grpSpPr>
          <a:xfrm>
            <a:off x="2620648" y="2324300"/>
            <a:ext cx="5317900" cy="449400"/>
            <a:chOff x="2620648" y="2324300"/>
            <a:chExt cx="5317900" cy="449400"/>
          </a:xfrm>
        </p:grpSpPr>
        <p:sp>
          <p:nvSpPr>
            <p:cNvPr id="7127" name="Google Shape;7127;p36"/>
            <p:cNvSpPr txBox="1"/>
            <p:nvPr/>
          </p:nvSpPr>
          <p:spPr>
            <a:xfrm>
              <a:off x="2620648" y="2324300"/>
              <a:ext cx="11553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Neptune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128" name="Google Shape;7128;p36"/>
            <p:cNvSpPr txBox="1"/>
            <p:nvPr/>
          </p:nvSpPr>
          <p:spPr>
            <a:xfrm>
              <a:off x="4204148" y="2388500"/>
              <a:ext cx="3734400" cy="38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Neptune is the farthest planet from the Sun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129" name="Google Shape;7129;p36"/>
          <p:cNvGrpSpPr/>
          <p:nvPr/>
        </p:nvGrpSpPr>
        <p:grpSpPr>
          <a:xfrm>
            <a:off x="2620648" y="3261250"/>
            <a:ext cx="5317900" cy="449400"/>
            <a:chOff x="2620648" y="3261250"/>
            <a:chExt cx="5317900" cy="449400"/>
          </a:xfrm>
        </p:grpSpPr>
        <p:sp>
          <p:nvSpPr>
            <p:cNvPr id="7130" name="Google Shape;7130;p36"/>
            <p:cNvSpPr txBox="1"/>
            <p:nvPr/>
          </p:nvSpPr>
          <p:spPr>
            <a:xfrm>
              <a:off x="2620648" y="3261250"/>
              <a:ext cx="11553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Saturn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131" name="Google Shape;7131;p36"/>
            <p:cNvSpPr txBox="1"/>
            <p:nvPr/>
          </p:nvSpPr>
          <p:spPr>
            <a:xfrm>
              <a:off x="4204148" y="3325450"/>
              <a:ext cx="3734400" cy="38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Saturn is a gas giant and has many rings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7132" name="Google Shape;7132;p36"/>
          <p:cNvCxnSpPr/>
          <p:nvPr/>
        </p:nvCxnSpPr>
        <p:spPr>
          <a:xfrm>
            <a:off x="2475373" y="2121200"/>
            <a:ext cx="55818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7133" name="Google Shape;7133;p36"/>
          <p:cNvCxnSpPr/>
          <p:nvPr/>
        </p:nvCxnSpPr>
        <p:spPr>
          <a:xfrm>
            <a:off x="2475373" y="3020475"/>
            <a:ext cx="55818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7134" name="Google Shape;7134;p36"/>
          <p:cNvCxnSpPr/>
          <p:nvPr/>
        </p:nvCxnSpPr>
        <p:spPr>
          <a:xfrm>
            <a:off x="2475373" y="3928850"/>
            <a:ext cx="55818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39" name="Google Shape;7139;p37"/>
          <p:cNvGrpSpPr/>
          <p:nvPr/>
        </p:nvGrpSpPr>
        <p:grpSpPr>
          <a:xfrm>
            <a:off x="1096825" y="3779800"/>
            <a:ext cx="2987200" cy="596950"/>
            <a:chOff x="1096825" y="3908375"/>
            <a:chExt cx="2987200" cy="596950"/>
          </a:xfrm>
        </p:grpSpPr>
        <p:cxnSp>
          <p:nvCxnSpPr>
            <p:cNvPr id="7140" name="Google Shape;7140;p37"/>
            <p:cNvCxnSpPr>
              <a:stCxn id="7141" idx="1"/>
              <a:endCxn id="7142" idx="6"/>
            </p:cNvCxnSpPr>
            <p:nvPr/>
          </p:nvCxnSpPr>
          <p:spPr>
            <a:xfrm rot="10800000">
              <a:off x="1096825" y="4071875"/>
              <a:ext cx="3027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7143" name="Google Shape;7143;p37"/>
            <p:cNvSpPr/>
            <p:nvPr/>
          </p:nvSpPr>
          <p:spPr>
            <a:xfrm>
              <a:off x="1364850" y="3908375"/>
              <a:ext cx="1497900" cy="3270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144" name="Google Shape;7144;p37"/>
            <p:cNvCxnSpPr/>
            <p:nvPr/>
          </p:nvCxnSpPr>
          <p:spPr>
            <a:xfrm>
              <a:off x="2491625" y="4043625"/>
              <a:ext cx="1592400" cy="4617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7146" name="Google Shape;7146;p37"/>
          <p:cNvGrpSpPr/>
          <p:nvPr/>
        </p:nvGrpSpPr>
        <p:grpSpPr>
          <a:xfrm>
            <a:off x="1096950" y="2671150"/>
            <a:ext cx="3069425" cy="643200"/>
            <a:chOff x="1096950" y="2657725"/>
            <a:chExt cx="3069425" cy="643200"/>
          </a:xfrm>
        </p:grpSpPr>
        <p:cxnSp>
          <p:nvCxnSpPr>
            <p:cNvPr id="7147" name="Google Shape;7147;p37"/>
            <p:cNvCxnSpPr/>
            <p:nvPr/>
          </p:nvCxnSpPr>
          <p:spPr>
            <a:xfrm>
              <a:off x="1096950" y="2821225"/>
              <a:ext cx="3027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sp>
          <p:nvSpPr>
            <p:cNvPr id="7148" name="Google Shape;7148;p37"/>
            <p:cNvSpPr/>
            <p:nvPr/>
          </p:nvSpPr>
          <p:spPr>
            <a:xfrm>
              <a:off x="1364850" y="2657725"/>
              <a:ext cx="1497900" cy="327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149" name="Google Shape;7149;p37"/>
            <p:cNvCxnSpPr/>
            <p:nvPr/>
          </p:nvCxnSpPr>
          <p:spPr>
            <a:xfrm>
              <a:off x="2573975" y="2821225"/>
              <a:ext cx="1592400" cy="4797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7150" name="Google Shape;7150;p37"/>
          <p:cNvGrpSpPr/>
          <p:nvPr/>
        </p:nvGrpSpPr>
        <p:grpSpPr>
          <a:xfrm>
            <a:off x="1096950" y="1559475"/>
            <a:ext cx="2999888" cy="624575"/>
            <a:chOff x="1096950" y="1407075"/>
            <a:chExt cx="2999888" cy="624575"/>
          </a:xfrm>
        </p:grpSpPr>
        <p:cxnSp>
          <p:nvCxnSpPr>
            <p:cNvPr id="7151" name="Google Shape;7151;p37"/>
            <p:cNvCxnSpPr>
              <a:stCxn id="7152" idx="6"/>
              <a:endCxn id="7153" idx="1"/>
            </p:cNvCxnSpPr>
            <p:nvPr/>
          </p:nvCxnSpPr>
          <p:spPr>
            <a:xfrm>
              <a:off x="1096950" y="1570575"/>
              <a:ext cx="3027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sp>
          <p:nvSpPr>
            <p:cNvPr id="7154" name="Google Shape;7154;p37"/>
            <p:cNvSpPr/>
            <p:nvPr/>
          </p:nvSpPr>
          <p:spPr>
            <a:xfrm>
              <a:off x="1364850" y="1407075"/>
              <a:ext cx="1497900" cy="3270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155" name="Google Shape;7155;p37"/>
            <p:cNvCxnSpPr/>
            <p:nvPr/>
          </p:nvCxnSpPr>
          <p:spPr>
            <a:xfrm>
              <a:off x="2504438" y="1557950"/>
              <a:ext cx="1592400" cy="4737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7157" name="Google Shape;7157;p37"/>
          <p:cNvGrpSpPr/>
          <p:nvPr/>
        </p:nvGrpSpPr>
        <p:grpSpPr>
          <a:xfrm>
            <a:off x="5351769" y="3086800"/>
            <a:ext cx="2989981" cy="617000"/>
            <a:chOff x="5059669" y="3210500"/>
            <a:chExt cx="2989981" cy="617000"/>
          </a:xfrm>
        </p:grpSpPr>
        <p:cxnSp>
          <p:nvCxnSpPr>
            <p:cNvPr id="7158" name="Google Shape;7158;p37"/>
            <p:cNvCxnSpPr>
              <a:stCxn id="7159" idx="2"/>
              <a:endCxn id="7160" idx="3"/>
            </p:cNvCxnSpPr>
            <p:nvPr/>
          </p:nvCxnSpPr>
          <p:spPr>
            <a:xfrm flipH="1">
              <a:off x="7786450" y="3361875"/>
              <a:ext cx="2632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sp>
          <p:nvSpPr>
            <p:cNvPr id="7161" name="Google Shape;7161;p37"/>
            <p:cNvSpPr/>
            <p:nvPr/>
          </p:nvSpPr>
          <p:spPr>
            <a:xfrm>
              <a:off x="6288375" y="3210500"/>
              <a:ext cx="1497900" cy="3270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162" name="Google Shape;7162;p37"/>
            <p:cNvCxnSpPr/>
            <p:nvPr/>
          </p:nvCxnSpPr>
          <p:spPr>
            <a:xfrm flipH="1">
              <a:off x="5059669" y="3348700"/>
              <a:ext cx="1635900" cy="4788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7163" name="Google Shape;7163;p37"/>
          <p:cNvGrpSpPr/>
          <p:nvPr/>
        </p:nvGrpSpPr>
        <p:grpSpPr>
          <a:xfrm>
            <a:off x="5351769" y="1975125"/>
            <a:ext cx="2953456" cy="610750"/>
            <a:chOff x="5059669" y="1959850"/>
            <a:chExt cx="2953456" cy="610750"/>
          </a:xfrm>
        </p:grpSpPr>
        <p:cxnSp>
          <p:nvCxnSpPr>
            <p:cNvPr id="7164" name="Google Shape;7164;p37"/>
            <p:cNvCxnSpPr/>
            <p:nvPr/>
          </p:nvCxnSpPr>
          <p:spPr>
            <a:xfrm rot="10800000">
              <a:off x="7415525" y="2121250"/>
              <a:ext cx="597600" cy="21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sp>
          <p:nvSpPr>
            <p:cNvPr id="7165" name="Google Shape;7165;p37"/>
            <p:cNvSpPr/>
            <p:nvPr/>
          </p:nvSpPr>
          <p:spPr>
            <a:xfrm>
              <a:off x="6288375" y="1959850"/>
              <a:ext cx="1497900" cy="3270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166" name="Google Shape;7166;p37"/>
            <p:cNvCxnSpPr/>
            <p:nvPr/>
          </p:nvCxnSpPr>
          <p:spPr>
            <a:xfrm flipH="1">
              <a:off x="5059669" y="2097800"/>
              <a:ext cx="1599600" cy="472800"/>
            </a:xfrm>
            <a:prstGeom prst="bentConnector3">
              <a:avLst>
                <a:gd name="adj1" fmla="val 49998"/>
              </a:avLst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sp>
        <p:nvSpPr>
          <p:cNvPr id="7142" name="Google Shape;7142;p37"/>
          <p:cNvSpPr/>
          <p:nvPr/>
        </p:nvSpPr>
        <p:spPr>
          <a:xfrm>
            <a:off x="592650" y="3691150"/>
            <a:ext cx="504300" cy="504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8" name="Google Shape;7168;p37"/>
          <p:cNvSpPr/>
          <p:nvPr/>
        </p:nvSpPr>
        <p:spPr>
          <a:xfrm>
            <a:off x="592650" y="2582500"/>
            <a:ext cx="504300" cy="504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2" name="Google Shape;7152;p37"/>
          <p:cNvSpPr/>
          <p:nvPr/>
        </p:nvSpPr>
        <p:spPr>
          <a:xfrm>
            <a:off x="592650" y="1470825"/>
            <a:ext cx="504300" cy="504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9" name="Google Shape;7169;p37"/>
          <p:cNvSpPr/>
          <p:nvPr/>
        </p:nvSpPr>
        <p:spPr>
          <a:xfrm>
            <a:off x="8341750" y="1886475"/>
            <a:ext cx="504300" cy="504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9" name="Google Shape;7159;p37"/>
          <p:cNvSpPr/>
          <p:nvPr/>
        </p:nvSpPr>
        <p:spPr>
          <a:xfrm>
            <a:off x="8341750" y="2986025"/>
            <a:ext cx="504300" cy="504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0" name="Google Shape;7170;p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>
                <a:solidFill>
                  <a:schemeClr val="hlink"/>
                </a:solidFill>
              </a:rPr>
              <a:t>Volcano Infographics</a:t>
            </a:r>
            <a:endParaRPr/>
          </a:p>
        </p:txBody>
      </p:sp>
      <p:grpSp>
        <p:nvGrpSpPr>
          <p:cNvPr id="7190" name="Google Shape;7190;p37"/>
          <p:cNvGrpSpPr/>
          <p:nvPr/>
        </p:nvGrpSpPr>
        <p:grpSpPr>
          <a:xfrm>
            <a:off x="457200" y="1379700"/>
            <a:ext cx="2947825" cy="993875"/>
            <a:chOff x="457200" y="1379700"/>
            <a:chExt cx="2947825" cy="993875"/>
          </a:xfrm>
        </p:grpSpPr>
        <p:sp>
          <p:nvSpPr>
            <p:cNvPr id="7153" name="Google Shape;7153;p37"/>
            <p:cNvSpPr txBox="1"/>
            <p:nvPr/>
          </p:nvSpPr>
          <p:spPr>
            <a:xfrm>
              <a:off x="1399525" y="1506675"/>
              <a:ext cx="13599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Alert level 5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191" name="Google Shape;7191;p37"/>
            <p:cNvSpPr txBox="1"/>
            <p:nvPr/>
          </p:nvSpPr>
          <p:spPr>
            <a:xfrm>
              <a:off x="1399525" y="1848275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Despite being red, Mars is actually cold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192" name="Google Shape;7192;p37"/>
            <p:cNvSpPr txBox="1"/>
            <p:nvPr/>
          </p:nvSpPr>
          <p:spPr>
            <a:xfrm>
              <a:off x="457200" y="1379700"/>
              <a:ext cx="775200" cy="6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05</a:t>
              </a:r>
              <a:endParaRPr sz="30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7193" name="Google Shape;7193;p37"/>
          <p:cNvGrpSpPr/>
          <p:nvPr/>
        </p:nvGrpSpPr>
        <p:grpSpPr>
          <a:xfrm>
            <a:off x="457200" y="2527900"/>
            <a:ext cx="2947825" cy="957350"/>
            <a:chOff x="457200" y="2527900"/>
            <a:chExt cx="2947825" cy="957350"/>
          </a:xfrm>
        </p:grpSpPr>
        <p:sp>
          <p:nvSpPr>
            <p:cNvPr id="7194" name="Google Shape;7194;p37"/>
            <p:cNvSpPr txBox="1"/>
            <p:nvPr/>
          </p:nvSpPr>
          <p:spPr>
            <a:xfrm>
              <a:off x="1399525" y="2618350"/>
              <a:ext cx="13599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Alert level 3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195" name="Google Shape;7195;p37"/>
            <p:cNvSpPr txBox="1"/>
            <p:nvPr/>
          </p:nvSpPr>
          <p:spPr>
            <a:xfrm>
              <a:off x="1399525" y="2959950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Neptune is the farthest planet from the Sun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196" name="Google Shape;7196;p37"/>
            <p:cNvSpPr txBox="1"/>
            <p:nvPr/>
          </p:nvSpPr>
          <p:spPr>
            <a:xfrm>
              <a:off x="457200" y="2527900"/>
              <a:ext cx="775200" cy="6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 sz="30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7197" name="Google Shape;7197;p37"/>
          <p:cNvGrpSpPr/>
          <p:nvPr/>
        </p:nvGrpSpPr>
        <p:grpSpPr>
          <a:xfrm>
            <a:off x="457200" y="3600025"/>
            <a:ext cx="2947825" cy="993875"/>
            <a:chOff x="457200" y="3600025"/>
            <a:chExt cx="2947825" cy="993875"/>
          </a:xfrm>
        </p:grpSpPr>
        <p:sp>
          <p:nvSpPr>
            <p:cNvPr id="7141" name="Google Shape;7141;p37"/>
            <p:cNvSpPr txBox="1"/>
            <p:nvPr/>
          </p:nvSpPr>
          <p:spPr>
            <a:xfrm>
              <a:off x="1399525" y="3727000"/>
              <a:ext cx="13599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Alert level 1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198" name="Google Shape;7198;p37"/>
            <p:cNvSpPr txBox="1"/>
            <p:nvPr/>
          </p:nvSpPr>
          <p:spPr>
            <a:xfrm>
              <a:off x="1399525" y="4068600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Jupiter is the biggest planet of them all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199" name="Google Shape;7199;p37"/>
            <p:cNvSpPr txBox="1"/>
            <p:nvPr/>
          </p:nvSpPr>
          <p:spPr>
            <a:xfrm>
              <a:off x="457200" y="3600025"/>
              <a:ext cx="775200" cy="6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sz="30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7200" name="Google Shape;7200;p37"/>
          <p:cNvGrpSpPr/>
          <p:nvPr/>
        </p:nvGrpSpPr>
        <p:grpSpPr>
          <a:xfrm>
            <a:off x="6073050" y="1831875"/>
            <a:ext cx="2908450" cy="945225"/>
            <a:chOff x="5780950" y="1969000"/>
            <a:chExt cx="2908450" cy="945225"/>
          </a:xfrm>
        </p:grpSpPr>
        <p:sp>
          <p:nvSpPr>
            <p:cNvPr id="7201" name="Google Shape;7201;p37"/>
            <p:cNvSpPr txBox="1"/>
            <p:nvPr/>
          </p:nvSpPr>
          <p:spPr>
            <a:xfrm>
              <a:off x="6426550" y="2047325"/>
              <a:ext cx="13599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Alert level 4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202" name="Google Shape;7202;p37"/>
            <p:cNvSpPr txBox="1"/>
            <p:nvPr/>
          </p:nvSpPr>
          <p:spPr>
            <a:xfrm>
              <a:off x="5780950" y="2388925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Venus has a beautiful name but it’s hot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03" name="Google Shape;7203;p37"/>
            <p:cNvSpPr txBox="1"/>
            <p:nvPr/>
          </p:nvSpPr>
          <p:spPr>
            <a:xfrm>
              <a:off x="7914200" y="1969000"/>
              <a:ext cx="775200" cy="6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04</a:t>
              </a:r>
              <a:endParaRPr sz="30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7204" name="Google Shape;7204;p37"/>
          <p:cNvGrpSpPr/>
          <p:nvPr/>
        </p:nvGrpSpPr>
        <p:grpSpPr>
          <a:xfrm>
            <a:off x="6073050" y="2943550"/>
            <a:ext cx="2908450" cy="957700"/>
            <a:chOff x="5780950" y="3080675"/>
            <a:chExt cx="2908450" cy="957700"/>
          </a:xfrm>
        </p:grpSpPr>
        <p:sp>
          <p:nvSpPr>
            <p:cNvPr id="7160" name="Google Shape;7160;p37"/>
            <p:cNvSpPr txBox="1"/>
            <p:nvPr/>
          </p:nvSpPr>
          <p:spPr>
            <a:xfrm>
              <a:off x="6426550" y="3159000"/>
              <a:ext cx="13599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Alert level 2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205" name="Google Shape;7205;p37"/>
            <p:cNvSpPr txBox="1"/>
            <p:nvPr/>
          </p:nvSpPr>
          <p:spPr>
            <a:xfrm>
              <a:off x="5780950" y="3513075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06" name="Google Shape;7206;p37"/>
            <p:cNvSpPr txBox="1"/>
            <p:nvPr/>
          </p:nvSpPr>
          <p:spPr>
            <a:xfrm>
              <a:off x="7914200" y="3080675"/>
              <a:ext cx="775200" cy="6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sz="30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5892" y="1277775"/>
            <a:ext cx="3600949" cy="386572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1" name="Google Shape;7211;p38"/>
          <p:cNvSpPr/>
          <p:nvPr/>
        </p:nvSpPr>
        <p:spPr>
          <a:xfrm>
            <a:off x="3991575" y="1311250"/>
            <a:ext cx="4695300" cy="467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2" name="Google Shape;7212;p38"/>
          <p:cNvSpPr txBox="1">
            <a:spLocks noGrp="1"/>
          </p:cNvSpPr>
          <p:nvPr>
            <p:ph type="title" idx="4294967295"/>
          </p:nvPr>
        </p:nvSpPr>
        <p:spPr>
          <a:xfrm>
            <a:off x="0" y="444500"/>
            <a:ext cx="8229600" cy="573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>
                <a:solidFill>
                  <a:schemeClr val="hlink"/>
                </a:solidFill>
              </a:rPr>
              <a:t>Volcano Infographics</a:t>
            </a:r>
            <a:endParaRPr/>
          </a:p>
        </p:txBody>
      </p:sp>
      <p:sp>
        <p:nvSpPr>
          <p:cNvPr id="7213" name="Google Shape;7213;p38"/>
          <p:cNvSpPr txBox="1"/>
          <p:nvPr/>
        </p:nvSpPr>
        <p:spPr>
          <a:xfrm>
            <a:off x="517423" y="1885675"/>
            <a:ext cx="31161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Since Sept. 19 - Area affected</a:t>
            </a:r>
            <a:endParaRPr sz="1800" b="1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7214" name="Google Shape;7214;p38"/>
          <p:cNvGrpSpPr/>
          <p:nvPr/>
        </p:nvGrpSpPr>
        <p:grpSpPr>
          <a:xfrm>
            <a:off x="4051788" y="2009875"/>
            <a:ext cx="2005500" cy="1188375"/>
            <a:chOff x="4051788" y="2009875"/>
            <a:chExt cx="2005500" cy="1188375"/>
          </a:xfrm>
        </p:grpSpPr>
        <p:sp>
          <p:nvSpPr>
            <p:cNvPr id="7215" name="Google Shape;7215;p38"/>
            <p:cNvSpPr txBox="1"/>
            <p:nvPr/>
          </p:nvSpPr>
          <p:spPr>
            <a:xfrm>
              <a:off x="4051788" y="2672950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Despite being red, Mars is actually cold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16" name="Google Shape;7216;p38"/>
            <p:cNvSpPr txBox="1"/>
            <p:nvPr/>
          </p:nvSpPr>
          <p:spPr>
            <a:xfrm>
              <a:off x="4051800" y="2009875"/>
              <a:ext cx="1184400" cy="73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5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1,300</a:t>
              </a:r>
              <a:endParaRPr sz="35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7217" name="Google Shape;7217;p38"/>
          <p:cNvGrpSpPr/>
          <p:nvPr/>
        </p:nvGrpSpPr>
        <p:grpSpPr>
          <a:xfrm>
            <a:off x="4051788" y="3393325"/>
            <a:ext cx="2005500" cy="1188375"/>
            <a:chOff x="4051788" y="3393325"/>
            <a:chExt cx="2005500" cy="1188375"/>
          </a:xfrm>
        </p:grpSpPr>
        <p:sp>
          <p:nvSpPr>
            <p:cNvPr id="7218" name="Google Shape;7218;p38"/>
            <p:cNvSpPr txBox="1"/>
            <p:nvPr/>
          </p:nvSpPr>
          <p:spPr>
            <a:xfrm>
              <a:off x="4051788" y="4056400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Jupiter is the biggest planet of them all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19" name="Google Shape;7219;p38"/>
            <p:cNvSpPr txBox="1"/>
            <p:nvPr/>
          </p:nvSpPr>
          <p:spPr>
            <a:xfrm>
              <a:off x="4051800" y="3393325"/>
              <a:ext cx="1184400" cy="73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5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21 km</a:t>
              </a:r>
              <a:endParaRPr sz="35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7220" name="Google Shape;7220;p38"/>
          <p:cNvGrpSpPr/>
          <p:nvPr/>
        </p:nvGrpSpPr>
        <p:grpSpPr>
          <a:xfrm>
            <a:off x="6681263" y="2009875"/>
            <a:ext cx="2005500" cy="1188375"/>
            <a:chOff x="6681263" y="2009875"/>
            <a:chExt cx="2005500" cy="1188375"/>
          </a:xfrm>
        </p:grpSpPr>
        <p:sp>
          <p:nvSpPr>
            <p:cNvPr id="7221" name="Google Shape;7221;p38"/>
            <p:cNvSpPr txBox="1"/>
            <p:nvPr/>
          </p:nvSpPr>
          <p:spPr>
            <a:xfrm>
              <a:off x="6681263" y="2672950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Neptune is the farthest planet from the Sun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22" name="Google Shape;7222;p38"/>
            <p:cNvSpPr txBox="1"/>
            <p:nvPr/>
          </p:nvSpPr>
          <p:spPr>
            <a:xfrm>
              <a:off x="6681263" y="2009875"/>
              <a:ext cx="1660800" cy="73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5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€178,4</a:t>
              </a:r>
              <a:endParaRPr sz="35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7223" name="Google Shape;7223;p38"/>
          <p:cNvGrpSpPr/>
          <p:nvPr/>
        </p:nvGrpSpPr>
        <p:grpSpPr>
          <a:xfrm>
            <a:off x="6681263" y="3393325"/>
            <a:ext cx="2005500" cy="1188375"/>
            <a:chOff x="6681263" y="3393325"/>
            <a:chExt cx="2005500" cy="1188375"/>
          </a:xfrm>
        </p:grpSpPr>
        <p:sp>
          <p:nvSpPr>
            <p:cNvPr id="7224" name="Google Shape;7224;p38"/>
            <p:cNvSpPr txBox="1"/>
            <p:nvPr/>
          </p:nvSpPr>
          <p:spPr>
            <a:xfrm>
              <a:off x="6681263" y="4056400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Venus has a beautiful name but it’s hot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25" name="Google Shape;7225;p38"/>
            <p:cNvSpPr txBox="1"/>
            <p:nvPr/>
          </p:nvSpPr>
          <p:spPr>
            <a:xfrm>
              <a:off x="6681263" y="3393325"/>
              <a:ext cx="1660800" cy="73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5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150,000</a:t>
              </a:r>
              <a:endParaRPr sz="35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7226" name="Google Shape;7226;p38"/>
          <p:cNvSpPr txBox="1"/>
          <p:nvPr/>
        </p:nvSpPr>
        <p:spPr>
          <a:xfrm>
            <a:off x="4051799" y="1315800"/>
            <a:ext cx="24018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Eruption information</a:t>
            </a:r>
            <a:endParaRPr sz="1800" b="1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7227" name="Google Shape;7227;p38"/>
          <p:cNvCxnSpPr/>
          <p:nvPr/>
        </p:nvCxnSpPr>
        <p:spPr>
          <a:xfrm>
            <a:off x="6278375" y="2100325"/>
            <a:ext cx="0" cy="24696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7228" name="Google Shape;7228;p38"/>
          <p:cNvCxnSpPr/>
          <p:nvPr/>
        </p:nvCxnSpPr>
        <p:spPr>
          <a:xfrm>
            <a:off x="4064625" y="3371575"/>
            <a:ext cx="46029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7229" name="Google Shape;7229;p38"/>
          <p:cNvSpPr/>
          <p:nvPr/>
        </p:nvSpPr>
        <p:spPr>
          <a:xfrm>
            <a:off x="457200" y="1311250"/>
            <a:ext cx="3176400" cy="4677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0" name="Google Shape;7230;p38"/>
          <p:cNvSpPr txBox="1"/>
          <p:nvPr/>
        </p:nvSpPr>
        <p:spPr>
          <a:xfrm>
            <a:off x="517424" y="1315800"/>
            <a:ext cx="24018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Eruption effects on site</a:t>
            </a:r>
            <a:endParaRPr sz="1800" b="1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7231" name="Google Shape;7231;p38"/>
          <p:cNvSpPr/>
          <p:nvPr/>
        </p:nvSpPr>
        <p:spPr>
          <a:xfrm>
            <a:off x="613725" y="4305725"/>
            <a:ext cx="153300" cy="153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2" name="Google Shape;7232;p38"/>
          <p:cNvSpPr/>
          <p:nvPr/>
        </p:nvSpPr>
        <p:spPr>
          <a:xfrm>
            <a:off x="2348450" y="4305725"/>
            <a:ext cx="153300" cy="15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3" name="Google Shape;7233;p38"/>
          <p:cNvSpPr txBox="1"/>
          <p:nvPr/>
        </p:nvSpPr>
        <p:spPr>
          <a:xfrm>
            <a:off x="767026" y="4166075"/>
            <a:ext cx="15204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Earthquakes</a:t>
            </a:r>
            <a:endParaRPr sz="1800" b="1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7234" name="Google Shape;7234;p38"/>
          <p:cNvSpPr txBox="1"/>
          <p:nvPr/>
        </p:nvSpPr>
        <p:spPr>
          <a:xfrm>
            <a:off x="2501750" y="4166075"/>
            <a:ext cx="11319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Lava</a:t>
            </a:r>
            <a:endParaRPr sz="1800" b="1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7235" name="Google Shape;7235;p38"/>
          <p:cNvSpPr txBox="1"/>
          <p:nvPr/>
        </p:nvSpPr>
        <p:spPr>
          <a:xfrm>
            <a:off x="2797022" y="2756213"/>
            <a:ext cx="8364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7/10</a:t>
            </a:r>
            <a:endParaRPr sz="1800" b="1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7236" name="Google Shape;7236;p38"/>
          <p:cNvSpPr txBox="1"/>
          <p:nvPr/>
        </p:nvSpPr>
        <p:spPr>
          <a:xfrm>
            <a:off x="2797022" y="3626775"/>
            <a:ext cx="8364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3/10</a:t>
            </a:r>
            <a:endParaRPr sz="1800" b="1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7237" name="Google Shape;7237;p38"/>
          <p:cNvSpPr/>
          <p:nvPr/>
        </p:nvSpPr>
        <p:spPr>
          <a:xfrm>
            <a:off x="2797025" y="3766425"/>
            <a:ext cx="153300" cy="15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8" name="Google Shape;7238;p38"/>
          <p:cNvSpPr/>
          <p:nvPr/>
        </p:nvSpPr>
        <p:spPr>
          <a:xfrm>
            <a:off x="2797025" y="2909263"/>
            <a:ext cx="153300" cy="153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239" name="Google Shape;7239;p38"/>
          <p:cNvCxnSpPr/>
          <p:nvPr/>
        </p:nvCxnSpPr>
        <p:spPr>
          <a:xfrm>
            <a:off x="3808900" y="1315800"/>
            <a:ext cx="0" cy="32613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  <p:grpSp>
        <p:nvGrpSpPr>
          <p:cNvPr id="7240" name="Google Shape;7240;p38"/>
          <p:cNvGrpSpPr/>
          <p:nvPr/>
        </p:nvGrpSpPr>
        <p:grpSpPr>
          <a:xfrm>
            <a:off x="613725" y="2400582"/>
            <a:ext cx="2060400" cy="1683170"/>
            <a:chOff x="613725" y="2465595"/>
            <a:chExt cx="2060400" cy="1683170"/>
          </a:xfrm>
        </p:grpSpPr>
        <p:sp>
          <p:nvSpPr>
            <p:cNvPr id="7241" name="Google Shape;7241;p38"/>
            <p:cNvSpPr/>
            <p:nvPr/>
          </p:nvSpPr>
          <p:spPr>
            <a:xfrm>
              <a:off x="613725" y="2465595"/>
              <a:ext cx="2060400" cy="114438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2" name="Google Shape;7242;p38"/>
            <p:cNvSpPr/>
            <p:nvPr/>
          </p:nvSpPr>
          <p:spPr>
            <a:xfrm>
              <a:off x="613725" y="2639933"/>
              <a:ext cx="2060400" cy="114438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3" name="Google Shape;7243;p38"/>
            <p:cNvSpPr/>
            <p:nvPr/>
          </p:nvSpPr>
          <p:spPr>
            <a:xfrm>
              <a:off x="613725" y="2814280"/>
              <a:ext cx="2060400" cy="114438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4" name="Google Shape;7244;p38"/>
            <p:cNvSpPr/>
            <p:nvPr/>
          </p:nvSpPr>
          <p:spPr>
            <a:xfrm>
              <a:off x="613725" y="2988627"/>
              <a:ext cx="2060400" cy="114438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5" name="Google Shape;7245;p38"/>
            <p:cNvSpPr/>
            <p:nvPr/>
          </p:nvSpPr>
          <p:spPr>
            <a:xfrm>
              <a:off x="613725" y="3162975"/>
              <a:ext cx="2060400" cy="114438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6" name="Google Shape;7246;p38"/>
            <p:cNvSpPr/>
            <p:nvPr/>
          </p:nvSpPr>
          <p:spPr>
            <a:xfrm>
              <a:off x="613725" y="3337320"/>
              <a:ext cx="2060400" cy="114438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7" name="Google Shape;7247;p38"/>
            <p:cNvSpPr/>
            <p:nvPr/>
          </p:nvSpPr>
          <p:spPr>
            <a:xfrm>
              <a:off x="613725" y="3511665"/>
              <a:ext cx="2060400" cy="114438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8" name="Google Shape;7248;p38"/>
            <p:cNvSpPr/>
            <p:nvPr/>
          </p:nvSpPr>
          <p:spPr>
            <a:xfrm>
              <a:off x="613725" y="3686015"/>
              <a:ext cx="2060400" cy="1143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9" name="Google Shape;7249;p38"/>
            <p:cNvSpPr/>
            <p:nvPr/>
          </p:nvSpPr>
          <p:spPr>
            <a:xfrm>
              <a:off x="613725" y="3860240"/>
              <a:ext cx="2060400" cy="1143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0" name="Google Shape;7250;p38"/>
            <p:cNvSpPr/>
            <p:nvPr/>
          </p:nvSpPr>
          <p:spPr>
            <a:xfrm>
              <a:off x="613725" y="4034465"/>
              <a:ext cx="2060400" cy="1143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5" name="Google Shape;7525;p40"/>
          <p:cNvSpPr/>
          <p:nvPr/>
        </p:nvSpPr>
        <p:spPr>
          <a:xfrm>
            <a:off x="457204" y="1460050"/>
            <a:ext cx="2169600" cy="3504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6" name="Google Shape;7526;p40"/>
          <p:cNvSpPr/>
          <p:nvPr/>
        </p:nvSpPr>
        <p:spPr>
          <a:xfrm>
            <a:off x="457204" y="3255950"/>
            <a:ext cx="2169600" cy="3504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7" name="Google Shape;7527;p40"/>
          <p:cNvSpPr/>
          <p:nvPr/>
        </p:nvSpPr>
        <p:spPr>
          <a:xfrm>
            <a:off x="6517179" y="1460050"/>
            <a:ext cx="2169600" cy="3504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8" name="Google Shape;7528;p40"/>
          <p:cNvSpPr/>
          <p:nvPr/>
        </p:nvSpPr>
        <p:spPr>
          <a:xfrm>
            <a:off x="6517179" y="3255950"/>
            <a:ext cx="2169600" cy="3504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9" name="Google Shape;7529;p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>
                <a:solidFill>
                  <a:schemeClr val="hlink"/>
                </a:solidFill>
              </a:rPr>
              <a:t>Volcano Infographics</a:t>
            </a:r>
            <a:endParaRPr/>
          </a:p>
        </p:txBody>
      </p:sp>
      <p:sp>
        <p:nvSpPr>
          <p:cNvPr id="7667" name="Google Shape;7667;p40"/>
          <p:cNvSpPr/>
          <p:nvPr/>
        </p:nvSpPr>
        <p:spPr>
          <a:xfrm>
            <a:off x="557274" y="4226080"/>
            <a:ext cx="206100" cy="20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8" name="Google Shape;7668;p40"/>
          <p:cNvSpPr/>
          <p:nvPr/>
        </p:nvSpPr>
        <p:spPr>
          <a:xfrm>
            <a:off x="836194" y="4226080"/>
            <a:ext cx="206100" cy="20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9" name="Google Shape;7669;p40"/>
          <p:cNvSpPr/>
          <p:nvPr/>
        </p:nvSpPr>
        <p:spPr>
          <a:xfrm>
            <a:off x="1115114" y="4226080"/>
            <a:ext cx="206100" cy="20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0" name="Google Shape;7670;p40"/>
          <p:cNvSpPr/>
          <p:nvPr/>
        </p:nvSpPr>
        <p:spPr>
          <a:xfrm>
            <a:off x="1394034" y="4226080"/>
            <a:ext cx="206100" cy="20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1" name="Google Shape;7671;p40"/>
          <p:cNvSpPr/>
          <p:nvPr/>
        </p:nvSpPr>
        <p:spPr>
          <a:xfrm>
            <a:off x="1672954" y="4226080"/>
            <a:ext cx="206100" cy="206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72" name="Google Shape;7672;p40"/>
          <p:cNvGrpSpPr/>
          <p:nvPr/>
        </p:nvGrpSpPr>
        <p:grpSpPr>
          <a:xfrm>
            <a:off x="457199" y="3190400"/>
            <a:ext cx="2047215" cy="1264300"/>
            <a:chOff x="457199" y="3190400"/>
            <a:chExt cx="2047215" cy="1264300"/>
          </a:xfrm>
        </p:grpSpPr>
        <p:sp>
          <p:nvSpPr>
            <p:cNvPr id="7673" name="Google Shape;7673;p40"/>
            <p:cNvSpPr txBox="1"/>
            <p:nvPr/>
          </p:nvSpPr>
          <p:spPr>
            <a:xfrm>
              <a:off x="457199" y="3527075"/>
              <a:ext cx="2047200" cy="60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Venus has a beautiful name but it’s hot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674" name="Google Shape;7674;p40"/>
            <p:cNvSpPr txBox="1"/>
            <p:nvPr/>
          </p:nvSpPr>
          <p:spPr>
            <a:xfrm>
              <a:off x="1951870" y="4074000"/>
              <a:ext cx="488700" cy="38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4/5</a:t>
              </a:r>
              <a:endParaRPr sz="1800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7675" name="Google Shape;7675;p40"/>
            <p:cNvSpPr txBox="1"/>
            <p:nvPr/>
          </p:nvSpPr>
          <p:spPr>
            <a:xfrm>
              <a:off x="457215" y="3190400"/>
              <a:ext cx="2047200" cy="38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Effects on nature</a:t>
              </a:r>
              <a:endParaRPr sz="18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7676" name="Google Shape;7676;p40"/>
          <p:cNvSpPr/>
          <p:nvPr/>
        </p:nvSpPr>
        <p:spPr>
          <a:xfrm>
            <a:off x="557274" y="2430155"/>
            <a:ext cx="206100" cy="20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7" name="Google Shape;7677;p40"/>
          <p:cNvSpPr/>
          <p:nvPr/>
        </p:nvSpPr>
        <p:spPr>
          <a:xfrm>
            <a:off x="836194" y="2430155"/>
            <a:ext cx="206100" cy="20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8" name="Google Shape;7678;p40"/>
          <p:cNvSpPr/>
          <p:nvPr/>
        </p:nvSpPr>
        <p:spPr>
          <a:xfrm>
            <a:off x="1115114" y="2430155"/>
            <a:ext cx="206100" cy="20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9" name="Google Shape;7679;p40"/>
          <p:cNvSpPr/>
          <p:nvPr/>
        </p:nvSpPr>
        <p:spPr>
          <a:xfrm>
            <a:off x="1394034" y="2430155"/>
            <a:ext cx="206100" cy="206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0" name="Google Shape;7680;p40"/>
          <p:cNvSpPr/>
          <p:nvPr/>
        </p:nvSpPr>
        <p:spPr>
          <a:xfrm>
            <a:off x="1672954" y="2430155"/>
            <a:ext cx="206100" cy="206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81" name="Google Shape;7681;p40"/>
          <p:cNvGrpSpPr/>
          <p:nvPr/>
        </p:nvGrpSpPr>
        <p:grpSpPr>
          <a:xfrm>
            <a:off x="457199" y="1394475"/>
            <a:ext cx="2047215" cy="1264300"/>
            <a:chOff x="457199" y="1394475"/>
            <a:chExt cx="2047215" cy="1264300"/>
          </a:xfrm>
        </p:grpSpPr>
        <p:sp>
          <p:nvSpPr>
            <p:cNvPr id="7682" name="Google Shape;7682;p40"/>
            <p:cNvSpPr txBox="1"/>
            <p:nvPr/>
          </p:nvSpPr>
          <p:spPr>
            <a:xfrm>
              <a:off x="457199" y="1731150"/>
              <a:ext cx="2047200" cy="60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683" name="Google Shape;7683;p40"/>
            <p:cNvSpPr txBox="1"/>
            <p:nvPr/>
          </p:nvSpPr>
          <p:spPr>
            <a:xfrm>
              <a:off x="1951870" y="2278075"/>
              <a:ext cx="488700" cy="38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3/5</a:t>
              </a:r>
              <a:endParaRPr sz="1800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7684" name="Google Shape;7684;p40"/>
            <p:cNvSpPr txBox="1"/>
            <p:nvPr/>
          </p:nvSpPr>
          <p:spPr>
            <a:xfrm>
              <a:off x="457215" y="1394475"/>
              <a:ext cx="2047200" cy="38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Effects on humans</a:t>
              </a:r>
              <a:endParaRPr sz="18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7685" name="Google Shape;7685;p40"/>
          <p:cNvSpPr/>
          <p:nvPr/>
        </p:nvSpPr>
        <p:spPr>
          <a:xfrm>
            <a:off x="6739624" y="4226080"/>
            <a:ext cx="206100" cy="20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6" name="Google Shape;7686;p40"/>
          <p:cNvSpPr/>
          <p:nvPr/>
        </p:nvSpPr>
        <p:spPr>
          <a:xfrm>
            <a:off x="7018544" y="4226080"/>
            <a:ext cx="206100" cy="206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7" name="Google Shape;7687;p40"/>
          <p:cNvSpPr/>
          <p:nvPr/>
        </p:nvSpPr>
        <p:spPr>
          <a:xfrm>
            <a:off x="7297464" y="4226080"/>
            <a:ext cx="206100" cy="206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8" name="Google Shape;7688;p40"/>
          <p:cNvSpPr/>
          <p:nvPr/>
        </p:nvSpPr>
        <p:spPr>
          <a:xfrm>
            <a:off x="7576384" y="4226080"/>
            <a:ext cx="206100" cy="206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9" name="Google Shape;7689;p40"/>
          <p:cNvSpPr/>
          <p:nvPr/>
        </p:nvSpPr>
        <p:spPr>
          <a:xfrm>
            <a:off x="7855304" y="4226080"/>
            <a:ext cx="206100" cy="206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90" name="Google Shape;7690;p40"/>
          <p:cNvGrpSpPr/>
          <p:nvPr/>
        </p:nvGrpSpPr>
        <p:grpSpPr>
          <a:xfrm>
            <a:off x="6639549" y="3190400"/>
            <a:ext cx="2047215" cy="1264300"/>
            <a:chOff x="6639549" y="3190400"/>
            <a:chExt cx="2047215" cy="1264300"/>
          </a:xfrm>
        </p:grpSpPr>
        <p:sp>
          <p:nvSpPr>
            <p:cNvPr id="7691" name="Google Shape;7691;p40"/>
            <p:cNvSpPr txBox="1"/>
            <p:nvPr/>
          </p:nvSpPr>
          <p:spPr>
            <a:xfrm>
              <a:off x="6639549" y="3527075"/>
              <a:ext cx="2047200" cy="60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Jupiter is the biggest planet of them all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692" name="Google Shape;7692;p40"/>
            <p:cNvSpPr txBox="1"/>
            <p:nvPr/>
          </p:nvSpPr>
          <p:spPr>
            <a:xfrm>
              <a:off x="8134220" y="4074000"/>
              <a:ext cx="488700" cy="38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1/5</a:t>
              </a:r>
              <a:endParaRPr sz="1800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7693" name="Google Shape;7693;p40"/>
            <p:cNvSpPr txBox="1"/>
            <p:nvPr/>
          </p:nvSpPr>
          <p:spPr>
            <a:xfrm>
              <a:off x="6639565" y="3190400"/>
              <a:ext cx="2047200" cy="38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Effects on material</a:t>
              </a:r>
              <a:endParaRPr sz="18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7694" name="Google Shape;7694;p40"/>
          <p:cNvSpPr/>
          <p:nvPr/>
        </p:nvSpPr>
        <p:spPr>
          <a:xfrm>
            <a:off x="6739624" y="2430155"/>
            <a:ext cx="206100" cy="20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5" name="Google Shape;7695;p40"/>
          <p:cNvSpPr/>
          <p:nvPr/>
        </p:nvSpPr>
        <p:spPr>
          <a:xfrm>
            <a:off x="7018544" y="2430155"/>
            <a:ext cx="206100" cy="20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6" name="Google Shape;7696;p40"/>
          <p:cNvSpPr/>
          <p:nvPr/>
        </p:nvSpPr>
        <p:spPr>
          <a:xfrm>
            <a:off x="7297464" y="2430155"/>
            <a:ext cx="206100" cy="206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7" name="Google Shape;7697;p40"/>
          <p:cNvSpPr/>
          <p:nvPr/>
        </p:nvSpPr>
        <p:spPr>
          <a:xfrm>
            <a:off x="7576384" y="2430155"/>
            <a:ext cx="206100" cy="206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8" name="Google Shape;7698;p40"/>
          <p:cNvSpPr/>
          <p:nvPr/>
        </p:nvSpPr>
        <p:spPr>
          <a:xfrm>
            <a:off x="7855304" y="2430155"/>
            <a:ext cx="206100" cy="206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99" name="Google Shape;7699;p40"/>
          <p:cNvGrpSpPr/>
          <p:nvPr/>
        </p:nvGrpSpPr>
        <p:grpSpPr>
          <a:xfrm>
            <a:off x="6639549" y="1394475"/>
            <a:ext cx="2047215" cy="1264300"/>
            <a:chOff x="6639549" y="1394475"/>
            <a:chExt cx="2047215" cy="1264300"/>
          </a:xfrm>
        </p:grpSpPr>
        <p:sp>
          <p:nvSpPr>
            <p:cNvPr id="7700" name="Google Shape;7700;p40"/>
            <p:cNvSpPr txBox="1"/>
            <p:nvPr/>
          </p:nvSpPr>
          <p:spPr>
            <a:xfrm>
              <a:off x="6639549" y="1731150"/>
              <a:ext cx="2047200" cy="60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Despite being red, Mars is actually cold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701" name="Google Shape;7701;p40"/>
            <p:cNvSpPr txBox="1"/>
            <p:nvPr/>
          </p:nvSpPr>
          <p:spPr>
            <a:xfrm>
              <a:off x="8134220" y="2278075"/>
              <a:ext cx="488700" cy="38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2/5</a:t>
              </a:r>
              <a:endParaRPr sz="1800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7702" name="Google Shape;7702;p40"/>
            <p:cNvSpPr txBox="1"/>
            <p:nvPr/>
          </p:nvSpPr>
          <p:spPr>
            <a:xfrm>
              <a:off x="6639565" y="1394475"/>
              <a:ext cx="2047200" cy="38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Effects on weather</a:t>
              </a:r>
              <a:endParaRPr sz="18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cxnSp>
        <p:nvCxnSpPr>
          <p:cNvPr id="7703" name="Google Shape;7703;p40"/>
          <p:cNvCxnSpPr>
            <a:stCxn id="7526" idx="3"/>
          </p:cNvCxnSpPr>
          <p:nvPr/>
        </p:nvCxnSpPr>
        <p:spPr>
          <a:xfrm>
            <a:off x="2626804" y="3431150"/>
            <a:ext cx="826200" cy="5670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7704" name="Google Shape;7704;p40"/>
          <p:cNvCxnSpPr>
            <a:stCxn id="7527" idx="1"/>
          </p:cNvCxnSpPr>
          <p:nvPr/>
        </p:nvCxnSpPr>
        <p:spPr>
          <a:xfrm flipH="1">
            <a:off x="5399679" y="1635250"/>
            <a:ext cx="1117500" cy="6171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7705" name="Google Shape;7705;p40"/>
          <p:cNvCxnSpPr>
            <a:stCxn id="7528" idx="1"/>
          </p:cNvCxnSpPr>
          <p:nvPr/>
        </p:nvCxnSpPr>
        <p:spPr>
          <a:xfrm rot="10800000">
            <a:off x="4789179" y="3236450"/>
            <a:ext cx="1728000" cy="1947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7706" name="Google Shape;7706;p40"/>
          <p:cNvCxnSpPr>
            <a:stCxn id="7525" idx="3"/>
          </p:cNvCxnSpPr>
          <p:nvPr/>
        </p:nvCxnSpPr>
        <p:spPr>
          <a:xfrm>
            <a:off x="2626804" y="1635250"/>
            <a:ext cx="1760100" cy="1759500"/>
          </a:xfrm>
          <a:prstGeom prst="bentConnector3">
            <a:avLst>
              <a:gd name="adj1" fmla="val 9999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5749" y="2292925"/>
            <a:ext cx="3397554" cy="289627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5" name="Google Shape;7255;p39"/>
          <p:cNvSpPr/>
          <p:nvPr/>
        </p:nvSpPr>
        <p:spPr>
          <a:xfrm>
            <a:off x="6648788" y="1125150"/>
            <a:ext cx="1950000" cy="3609000"/>
          </a:xfrm>
          <a:prstGeom prst="roundRect">
            <a:avLst>
              <a:gd name="adj" fmla="val 5621"/>
            </a:avLst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6" name="Google Shape;7256;p39"/>
          <p:cNvSpPr/>
          <p:nvPr/>
        </p:nvSpPr>
        <p:spPr>
          <a:xfrm>
            <a:off x="7344788" y="1227303"/>
            <a:ext cx="613500" cy="6135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7" name="Google Shape;7257;p39"/>
          <p:cNvSpPr/>
          <p:nvPr/>
        </p:nvSpPr>
        <p:spPr>
          <a:xfrm>
            <a:off x="4623513" y="1125150"/>
            <a:ext cx="1950000" cy="3609000"/>
          </a:xfrm>
          <a:prstGeom prst="roundRect">
            <a:avLst>
              <a:gd name="adj" fmla="val 5621"/>
            </a:avLst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8" name="Google Shape;7258;p39"/>
          <p:cNvSpPr/>
          <p:nvPr/>
        </p:nvSpPr>
        <p:spPr>
          <a:xfrm>
            <a:off x="5291763" y="1227303"/>
            <a:ext cx="613500" cy="613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9" name="Google Shape;7259;p39"/>
          <p:cNvSpPr/>
          <p:nvPr/>
        </p:nvSpPr>
        <p:spPr>
          <a:xfrm>
            <a:off x="2570488" y="1125150"/>
            <a:ext cx="1950000" cy="3609000"/>
          </a:xfrm>
          <a:prstGeom prst="roundRect">
            <a:avLst>
              <a:gd name="adj" fmla="val 5621"/>
            </a:avLst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0" name="Google Shape;7260;p39"/>
          <p:cNvSpPr/>
          <p:nvPr/>
        </p:nvSpPr>
        <p:spPr>
          <a:xfrm>
            <a:off x="3238738" y="1227303"/>
            <a:ext cx="613500" cy="613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1" name="Google Shape;7261;p39"/>
          <p:cNvSpPr/>
          <p:nvPr/>
        </p:nvSpPr>
        <p:spPr>
          <a:xfrm>
            <a:off x="517463" y="1125150"/>
            <a:ext cx="1950000" cy="3609000"/>
          </a:xfrm>
          <a:prstGeom prst="roundRect">
            <a:avLst>
              <a:gd name="adj" fmla="val 5621"/>
            </a:avLst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2" name="Google Shape;7262;p39"/>
          <p:cNvSpPr/>
          <p:nvPr/>
        </p:nvSpPr>
        <p:spPr>
          <a:xfrm>
            <a:off x="1185713" y="1227303"/>
            <a:ext cx="613500" cy="6135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3" name="Google Shape;7263;p39"/>
          <p:cNvSpPr/>
          <p:nvPr/>
        </p:nvSpPr>
        <p:spPr>
          <a:xfrm>
            <a:off x="657613" y="2887188"/>
            <a:ext cx="478500" cy="478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4" name="Google Shape;7264;p39"/>
          <p:cNvSpPr/>
          <p:nvPr/>
        </p:nvSpPr>
        <p:spPr>
          <a:xfrm>
            <a:off x="657613" y="3427225"/>
            <a:ext cx="478500" cy="478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5" name="Google Shape;7265;p39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>
                <a:solidFill>
                  <a:schemeClr val="hlink"/>
                </a:solidFill>
              </a:rPr>
              <a:t>Volcano Infographics</a:t>
            </a:r>
            <a:endParaRPr/>
          </a:p>
        </p:txBody>
      </p:sp>
      <p:grpSp>
        <p:nvGrpSpPr>
          <p:cNvPr id="7266" name="Google Shape;7266;p39"/>
          <p:cNvGrpSpPr/>
          <p:nvPr/>
        </p:nvGrpSpPr>
        <p:grpSpPr>
          <a:xfrm>
            <a:off x="707134" y="3519795"/>
            <a:ext cx="379457" cy="293384"/>
            <a:chOff x="587421" y="3519795"/>
            <a:chExt cx="379457" cy="293384"/>
          </a:xfrm>
        </p:grpSpPr>
        <p:sp>
          <p:nvSpPr>
            <p:cNvPr id="7267" name="Google Shape;7267;p39"/>
            <p:cNvSpPr/>
            <p:nvPr/>
          </p:nvSpPr>
          <p:spPr>
            <a:xfrm>
              <a:off x="659295" y="3561565"/>
              <a:ext cx="235315" cy="121635"/>
            </a:xfrm>
            <a:custGeom>
              <a:avLst/>
              <a:gdLst/>
              <a:ahLst/>
              <a:cxnLst/>
              <a:rect l="l" t="t" r="r" b="b"/>
              <a:pathLst>
                <a:path w="6597" h="3410" extrusionOk="0">
                  <a:moveTo>
                    <a:pt x="2015" y="1"/>
                  </a:moveTo>
                  <a:lnTo>
                    <a:pt x="1208" y="1875"/>
                  </a:lnTo>
                  <a:cubicBezTo>
                    <a:pt x="1172" y="1957"/>
                    <a:pt x="1102" y="2039"/>
                    <a:pt x="1020" y="2086"/>
                  </a:cubicBezTo>
                  <a:lnTo>
                    <a:pt x="680" y="2261"/>
                  </a:lnTo>
                  <a:cubicBezTo>
                    <a:pt x="610" y="2297"/>
                    <a:pt x="552" y="2355"/>
                    <a:pt x="516" y="2425"/>
                  </a:cubicBezTo>
                  <a:lnTo>
                    <a:pt x="1" y="3328"/>
                  </a:lnTo>
                  <a:cubicBezTo>
                    <a:pt x="94" y="3245"/>
                    <a:pt x="165" y="3152"/>
                    <a:pt x="341" y="3152"/>
                  </a:cubicBezTo>
                  <a:cubicBezTo>
                    <a:pt x="645" y="3152"/>
                    <a:pt x="645" y="3409"/>
                    <a:pt x="938" y="3409"/>
                  </a:cubicBezTo>
                  <a:cubicBezTo>
                    <a:pt x="1231" y="3409"/>
                    <a:pt x="1231" y="3152"/>
                    <a:pt x="1523" y="3152"/>
                  </a:cubicBezTo>
                  <a:cubicBezTo>
                    <a:pt x="1828" y="3152"/>
                    <a:pt x="1828" y="3409"/>
                    <a:pt x="2121" y="3409"/>
                  </a:cubicBezTo>
                  <a:cubicBezTo>
                    <a:pt x="2414" y="3409"/>
                    <a:pt x="2414" y="3152"/>
                    <a:pt x="2707" y="3152"/>
                  </a:cubicBezTo>
                  <a:cubicBezTo>
                    <a:pt x="2999" y="3152"/>
                    <a:pt x="2999" y="3409"/>
                    <a:pt x="3304" y="3409"/>
                  </a:cubicBezTo>
                  <a:cubicBezTo>
                    <a:pt x="3597" y="3409"/>
                    <a:pt x="3597" y="3152"/>
                    <a:pt x="3890" y="3152"/>
                  </a:cubicBezTo>
                  <a:cubicBezTo>
                    <a:pt x="4183" y="3152"/>
                    <a:pt x="4183" y="3409"/>
                    <a:pt x="4488" y="3409"/>
                  </a:cubicBezTo>
                  <a:cubicBezTo>
                    <a:pt x="4780" y="3409"/>
                    <a:pt x="4780" y="3152"/>
                    <a:pt x="5073" y="3152"/>
                  </a:cubicBezTo>
                  <a:cubicBezTo>
                    <a:pt x="5366" y="3152"/>
                    <a:pt x="5366" y="3409"/>
                    <a:pt x="5659" y="3409"/>
                  </a:cubicBezTo>
                  <a:cubicBezTo>
                    <a:pt x="5964" y="3409"/>
                    <a:pt x="5964" y="3152"/>
                    <a:pt x="6256" y="3152"/>
                  </a:cubicBezTo>
                  <a:cubicBezTo>
                    <a:pt x="6432" y="3152"/>
                    <a:pt x="6502" y="3245"/>
                    <a:pt x="6596" y="3328"/>
                  </a:cubicBezTo>
                  <a:lnTo>
                    <a:pt x="6092" y="2425"/>
                  </a:lnTo>
                  <a:cubicBezTo>
                    <a:pt x="6045" y="2355"/>
                    <a:pt x="5987" y="2297"/>
                    <a:pt x="5917" y="2261"/>
                  </a:cubicBezTo>
                  <a:lnTo>
                    <a:pt x="5589" y="2086"/>
                  </a:lnTo>
                  <a:cubicBezTo>
                    <a:pt x="5495" y="2039"/>
                    <a:pt x="5436" y="1957"/>
                    <a:pt x="5389" y="1875"/>
                  </a:cubicBezTo>
                  <a:lnTo>
                    <a:pt x="5131" y="1254"/>
                  </a:lnTo>
                  <a:lnTo>
                    <a:pt x="5131" y="1254"/>
                  </a:lnTo>
                  <a:cubicBezTo>
                    <a:pt x="5237" y="1512"/>
                    <a:pt x="5097" y="1805"/>
                    <a:pt x="4839" y="1887"/>
                  </a:cubicBezTo>
                  <a:cubicBezTo>
                    <a:pt x="4793" y="1900"/>
                    <a:pt x="4746" y="1907"/>
                    <a:pt x="4700" y="1907"/>
                  </a:cubicBezTo>
                  <a:cubicBezTo>
                    <a:pt x="4513" y="1907"/>
                    <a:pt x="4340" y="1798"/>
                    <a:pt x="4265" y="1629"/>
                  </a:cubicBezTo>
                  <a:lnTo>
                    <a:pt x="3679" y="259"/>
                  </a:lnTo>
                  <a:cubicBezTo>
                    <a:pt x="3609" y="106"/>
                    <a:pt x="3457" y="1"/>
                    <a:pt x="3281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8" name="Google Shape;7268;p39"/>
            <p:cNvSpPr/>
            <p:nvPr/>
          </p:nvSpPr>
          <p:spPr>
            <a:xfrm>
              <a:off x="828940" y="3606259"/>
              <a:ext cx="65668" cy="74443"/>
            </a:xfrm>
            <a:custGeom>
              <a:avLst/>
              <a:gdLst/>
              <a:ahLst/>
              <a:cxnLst/>
              <a:rect l="l" t="t" r="r" b="b"/>
              <a:pathLst>
                <a:path w="1841" h="2087" extrusionOk="0">
                  <a:moveTo>
                    <a:pt x="375" y="1"/>
                  </a:moveTo>
                  <a:lnTo>
                    <a:pt x="375" y="1"/>
                  </a:lnTo>
                  <a:cubicBezTo>
                    <a:pt x="481" y="259"/>
                    <a:pt x="341" y="552"/>
                    <a:pt x="83" y="634"/>
                  </a:cubicBezTo>
                  <a:cubicBezTo>
                    <a:pt x="60" y="646"/>
                    <a:pt x="24" y="646"/>
                    <a:pt x="1" y="646"/>
                  </a:cubicBezTo>
                  <a:lnTo>
                    <a:pt x="188" y="1091"/>
                  </a:lnTo>
                  <a:cubicBezTo>
                    <a:pt x="235" y="1185"/>
                    <a:pt x="305" y="1255"/>
                    <a:pt x="388" y="1302"/>
                  </a:cubicBezTo>
                  <a:lnTo>
                    <a:pt x="716" y="1477"/>
                  </a:lnTo>
                  <a:cubicBezTo>
                    <a:pt x="786" y="1513"/>
                    <a:pt x="844" y="1571"/>
                    <a:pt x="891" y="1641"/>
                  </a:cubicBezTo>
                  <a:lnTo>
                    <a:pt x="1149" y="2086"/>
                  </a:lnTo>
                  <a:cubicBezTo>
                    <a:pt x="1242" y="2005"/>
                    <a:pt x="1313" y="1899"/>
                    <a:pt x="1500" y="1899"/>
                  </a:cubicBezTo>
                  <a:cubicBezTo>
                    <a:pt x="1676" y="1899"/>
                    <a:pt x="1746" y="1992"/>
                    <a:pt x="1840" y="2075"/>
                  </a:cubicBezTo>
                  <a:lnTo>
                    <a:pt x="1336" y="1172"/>
                  </a:lnTo>
                  <a:cubicBezTo>
                    <a:pt x="1289" y="1102"/>
                    <a:pt x="1231" y="1044"/>
                    <a:pt x="1161" y="1008"/>
                  </a:cubicBezTo>
                  <a:lnTo>
                    <a:pt x="833" y="833"/>
                  </a:lnTo>
                  <a:cubicBezTo>
                    <a:pt x="739" y="786"/>
                    <a:pt x="680" y="704"/>
                    <a:pt x="633" y="622"/>
                  </a:cubicBezTo>
                  <a:lnTo>
                    <a:pt x="375" y="1"/>
                  </a:ln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9" name="Google Shape;7269;p39"/>
            <p:cNvSpPr/>
            <p:nvPr/>
          </p:nvSpPr>
          <p:spPr>
            <a:xfrm>
              <a:off x="731170" y="3519795"/>
              <a:ext cx="114964" cy="109792"/>
            </a:xfrm>
            <a:custGeom>
              <a:avLst/>
              <a:gdLst/>
              <a:ahLst/>
              <a:cxnLst/>
              <a:rect l="l" t="t" r="r" b="b"/>
              <a:pathLst>
                <a:path w="3223" h="3078" extrusionOk="0">
                  <a:moveTo>
                    <a:pt x="786" y="1"/>
                  </a:moveTo>
                  <a:cubicBezTo>
                    <a:pt x="622" y="1"/>
                    <a:pt x="458" y="106"/>
                    <a:pt x="399" y="258"/>
                  </a:cubicBezTo>
                  <a:lnTo>
                    <a:pt x="0" y="1172"/>
                  </a:lnTo>
                  <a:lnTo>
                    <a:pt x="1266" y="1172"/>
                  </a:lnTo>
                  <a:cubicBezTo>
                    <a:pt x="1442" y="1172"/>
                    <a:pt x="1594" y="1277"/>
                    <a:pt x="1664" y="1430"/>
                  </a:cubicBezTo>
                  <a:lnTo>
                    <a:pt x="2250" y="2800"/>
                  </a:lnTo>
                  <a:cubicBezTo>
                    <a:pt x="2325" y="2969"/>
                    <a:pt x="2498" y="3078"/>
                    <a:pt x="2685" y="3078"/>
                  </a:cubicBezTo>
                  <a:cubicBezTo>
                    <a:pt x="2731" y="3078"/>
                    <a:pt x="2778" y="3071"/>
                    <a:pt x="2824" y="3058"/>
                  </a:cubicBezTo>
                  <a:cubicBezTo>
                    <a:pt x="3082" y="2976"/>
                    <a:pt x="3222" y="2683"/>
                    <a:pt x="3116" y="2425"/>
                  </a:cubicBezTo>
                  <a:lnTo>
                    <a:pt x="2179" y="258"/>
                  </a:lnTo>
                  <a:cubicBezTo>
                    <a:pt x="2109" y="106"/>
                    <a:pt x="1957" y="1"/>
                    <a:pt x="1781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0" name="Google Shape;7270;p39"/>
            <p:cNvSpPr/>
            <p:nvPr/>
          </p:nvSpPr>
          <p:spPr>
            <a:xfrm>
              <a:off x="771726" y="3519795"/>
              <a:ext cx="74408" cy="109507"/>
            </a:xfrm>
            <a:custGeom>
              <a:avLst/>
              <a:gdLst/>
              <a:ahLst/>
              <a:cxnLst/>
              <a:rect l="l" t="t" r="r" b="b"/>
              <a:pathLst>
                <a:path w="2086" h="3070" extrusionOk="0">
                  <a:moveTo>
                    <a:pt x="0" y="1"/>
                  </a:moveTo>
                  <a:cubicBezTo>
                    <a:pt x="164" y="1"/>
                    <a:pt x="328" y="106"/>
                    <a:pt x="386" y="258"/>
                  </a:cubicBezTo>
                  <a:lnTo>
                    <a:pt x="1605" y="3070"/>
                  </a:lnTo>
                  <a:cubicBezTo>
                    <a:pt x="1628" y="3070"/>
                    <a:pt x="1664" y="3070"/>
                    <a:pt x="1687" y="3058"/>
                  </a:cubicBezTo>
                  <a:cubicBezTo>
                    <a:pt x="1945" y="2976"/>
                    <a:pt x="2085" y="2683"/>
                    <a:pt x="1979" y="2425"/>
                  </a:cubicBezTo>
                  <a:lnTo>
                    <a:pt x="1042" y="258"/>
                  </a:lnTo>
                  <a:cubicBezTo>
                    <a:pt x="972" y="106"/>
                    <a:pt x="820" y="1"/>
                    <a:pt x="644" y="1"/>
                  </a:cubicBezTo>
                  <a:close/>
                </a:path>
              </a:pathLst>
            </a:custGeom>
            <a:solidFill>
              <a:srgbClr val="E66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1" name="Google Shape;7271;p39"/>
            <p:cNvSpPr/>
            <p:nvPr/>
          </p:nvSpPr>
          <p:spPr>
            <a:xfrm>
              <a:off x="587421" y="3673960"/>
              <a:ext cx="379457" cy="139220"/>
            </a:xfrm>
            <a:custGeom>
              <a:avLst/>
              <a:gdLst/>
              <a:ahLst/>
              <a:cxnLst/>
              <a:rect l="l" t="t" r="r" b="b"/>
              <a:pathLst>
                <a:path w="10638" h="3903" extrusionOk="0">
                  <a:moveTo>
                    <a:pt x="1184" y="1"/>
                  </a:moveTo>
                  <a:cubicBezTo>
                    <a:pt x="880" y="1"/>
                    <a:pt x="880" y="258"/>
                    <a:pt x="586" y="258"/>
                  </a:cubicBezTo>
                  <a:cubicBezTo>
                    <a:pt x="469" y="258"/>
                    <a:pt x="399" y="224"/>
                    <a:pt x="341" y="177"/>
                  </a:cubicBezTo>
                  <a:cubicBezTo>
                    <a:pt x="300" y="146"/>
                    <a:pt x="254" y="132"/>
                    <a:pt x="210" y="132"/>
                  </a:cubicBezTo>
                  <a:cubicBezTo>
                    <a:pt x="101" y="132"/>
                    <a:pt x="1" y="216"/>
                    <a:pt x="1" y="341"/>
                  </a:cubicBezTo>
                  <a:lnTo>
                    <a:pt x="1" y="3679"/>
                  </a:lnTo>
                  <a:cubicBezTo>
                    <a:pt x="1" y="3796"/>
                    <a:pt x="94" y="3902"/>
                    <a:pt x="212" y="3902"/>
                  </a:cubicBezTo>
                  <a:lnTo>
                    <a:pt x="10415" y="3902"/>
                  </a:lnTo>
                  <a:cubicBezTo>
                    <a:pt x="10544" y="3902"/>
                    <a:pt x="10637" y="3796"/>
                    <a:pt x="10637" y="3679"/>
                  </a:cubicBezTo>
                  <a:lnTo>
                    <a:pt x="10637" y="341"/>
                  </a:lnTo>
                  <a:cubicBezTo>
                    <a:pt x="10637" y="216"/>
                    <a:pt x="10531" y="132"/>
                    <a:pt x="10419" y="132"/>
                  </a:cubicBezTo>
                  <a:cubicBezTo>
                    <a:pt x="10373" y="132"/>
                    <a:pt x="10327" y="146"/>
                    <a:pt x="10286" y="177"/>
                  </a:cubicBezTo>
                  <a:cubicBezTo>
                    <a:pt x="10228" y="224"/>
                    <a:pt x="10157" y="258"/>
                    <a:pt x="10040" y="258"/>
                  </a:cubicBezTo>
                  <a:cubicBezTo>
                    <a:pt x="9747" y="258"/>
                    <a:pt x="9747" y="1"/>
                    <a:pt x="9455" y="1"/>
                  </a:cubicBezTo>
                  <a:cubicBezTo>
                    <a:pt x="9161" y="1"/>
                    <a:pt x="9161" y="258"/>
                    <a:pt x="8857" y="258"/>
                  </a:cubicBezTo>
                  <a:cubicBezTo>
                    <a:pt x="8564" y="258"/>
                    <a:pt x="8564" y="1"/>
                    <a:pt x="8271" y="1"/>
                  </a:cubicBezTo>
                  <a:cubicBezTo>
                    <a:pt x="7979" y="1"/>
                    <a:pt x="7979" y="258"/>
                    <a:pt x="7674" y="258"/>
                  </a:cubicBezTo>
                  <a:cubicBezTo>
                    <a:pt x="7381" y="258"/>
                    <a:pt x="7381" y="1"/>
                    <a:pt x="7088" y="1"/>
                  </a:cubicBezTo>
                  <a:cubicBezTo>
                    <a:pt x="6795" y="1"/>
                    <a:pt x="6795" y="258"/>
                    <a:pt x="6503" y="258"/>
                  </a:cubicBezTo>
                  <a:cubicBezTo>
                    <a:pt x="6198" y="258"/>
                    <a:pt x="6198" y="1"/>
                    <a:pt x="5905" y="1"/>
                  </a:cubicBezTo>
                  <a:cubicBezTo>
                    <a:pt x="5612" y="1"/>
                    <a:pt x="5612" y="258"/>
                    <a:pt x="5319" y="258"/>
                  </a:cubicBezTo>
                  <a:cubicBezTo>
                    <a:pt x="5014" y="258"/>
                    <a:pt x="5014" y="1"/>
                    <a:pt x="4722" y="1"/>
                  </a:cubicBezTo>
                  <a:cubicBezTo>
                    <a:pt x="4429" y="1"/>
                    <a:pt x="4429" y="258"/>
                    <a:pt x="4136" y="258"/>
                  </a:cubicBezTo>
                  <a:cubicBezTo>
                    <a:pt x="3843" y="258"/>
                    <a:pt x="3843" y="1"/>
                    <a:pt x="3538" y="1"/>
                  </a:cubicBezTo>
                  <a:cubicBezTo>
                    <a:pt x="3246" y="1"/>
                    <a:pt x="3246" y="258"/>
                    <a:pt x="2953" y="258"/>
                  </a:cubicBezTo>
                  <a:cubicBezTo>
                    <a:pt x="2660" y="258"/>
                    <a:pt x="2660" y="1"/>
                    <a:pt x="2356" y="1"/>
                  </a:cubicBezTo>
                  <a:cubicBezTo>
                    <a:pt x="2062" y="1"/>
                    <a:pt x="2062" y="258"/>
                    <a:pt x="1770" y="258"/>
                  </a:cubicBezTo>
                  <a:cubicBezTo>
                    <a:pt x="1477" y="258"/>
                    <a:pt x="1477" y="1"/>
                    <a:pt x="1184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2" name="Google Shape;7272;p39"/>
            <p:cNvSpPr/>
            <p:nvPr/>
          </p:nvSpPr>
          <p:spPr>
            <a:xfrm>
              <a:off x="587421" y="3673960"/>
              <a:ext cx="379457" cy="139220"/>
            </a:xfrm>
            <a:custGeom>
              <a:avLst/>
              <a:gdLst/>
              <a:ahLst/>
              <a:cxnLst/>
              <a:rect l="l" t="t" r="r" b="b"/>
              <a:pathLst>
                <a:path w="10638" h="3903" extrusionOk="0">
                  <a:moveTo>
                    <a:pt x="1184" y="1"/>
                  </a:moveTo>
                  <a:cubicBezTo>
                    <a:pt x="880" y="1"/>
                    <a:pt x="880" y="258"/>
                    <a:pt x="586" y="258"/>
                  </a:cubicBezTo>
                  <a:cubicBezTo>
                    <a:pt x="469" y="258"/>
                    <a:pt x="399" y="224"/>
                    <a:pt x="341" y="177"/>
                  </a:cubicBezTo>
                  <a:cubicBezTo>
                    <a:pt x="300" y="146"/>
                    <a:pt x="254" y="132"/>
                    <a:pt x="210" y="132"/>
                  </a:cubicBezTo>
                  <a:cubicBezTo>
                    <a:pt x="101" y="132"/>
                    <a:pt x="1" y="216"/>
                    <a:pt x="1" y="341"/>
                  </a:cubicBezTo>
                  <a:lnTo>
                    <a:pt x="1" y="3679"/>
                  </a:lnTo>
                  <a:cubicBezTo>
                    <a:pt x="1" y="3796"/>
                    <a:pt x="94" y="3902"/>
                    <a:pt x="212" y="3902"/>
                  </a:cubicBezTo>
                  <a:lnTo>
                    <a:pt x="10415" y="3902"/>
                  </a:lnTo>
                  <a:cubicBezTo>
                    <a:pt x="10544" y="3902"/>
                    <a:pt x="10637" y="3796"/>
                    <a:pt x="10637" y="3679"/>
                  </a:cubicBezTo>
                  <a:lnTo>
                    <a:pt x="10637" y="341"/>
                  </a:lnTo>
                  <a:cubicBezTo>
                    <a:pt x="10637" y="216"/>
                    <a:pt x="10531" y="132"/>
                    <a:pt x="10419" y="132"/>
                  </a:cubicBezTo>
                  <a:cubicBezTo>
                    <a:pt x="10373" y="132"/>
                    <a:pt x="10327" y="146"/>
                    <a:pt x="10286" y="177"/>
                  </a:cubicBezTo>
                  <a:cubicBezTo>
                    <a:pt x="10228" y="224"/>
                    <a:pt x="10157" y="258"/>
                    <a:pt x="10040" y="258"/>
                  </a:cubicBezTo>
                  <a:cubicBezTo>
                    <a:pt x="9747" y="258"/>
                    <a:pt x="9747" y="1"/>
                    <a:pt x="9455" y="1"/>
                  </a:cubicBezTo>
                  <a:cubicBezTo>
                    <a:pt x="9161" y="1"/>
                    <a:pt x="9161" y="258"/>
                    <a:pt x="8857" y="258"/>
                  </a:cubicBezTo>
                  <a:cubicBezTo>
                    <a:pt x="8564" y="258"/>
                    <a:pt x="8564" y="1"/>
                    <a:pt x="8271" y="1"/>
                  </a:cubicBezTo>
                  <a:cubicBezTo>
                    <a:pt x="7979" y="1"/>
                    <a:pt x="7979" y="258"/>
                    <a:pt x="7674" y="258"/>
                  </a:cubicBezTo>
                  <a:cubicBezTo>
                    <a:pt x="7381" y="258"/>
                    <a:pt x="7381" y="1"/>
                    <a:pt x="7088" y="1"/>
                  </a:cubicBezTo>
                  <a:cubicBezTo>
                    <a:pt x="6795" y="1"/>
                    <a:pt x="6795" y="258"/>
                    <a:pt x="6503" y="258"/>
                  </a:cubicBezTo>
                  <a:cubicBezTo>
                    <a:pt x="6198" y="258"/>
                    <a:pt x="6198" y="1"/>
                    <a:pt x="5905" y="1"/>
                  </a:cubicBezTo>
                  <a:cubicBezTo>
                    <a:pt x="5612" y="1"/>
                    <a:pt x="5612" y="258"/>
                    <a:pt x="5319" y="258"/>
                  </a:cubicBezTo>
                  <a:cubicBezTo>
                    <a:pt x="5014" y="258"/>
                    <a:pt x="5014" y="1"/>
                    <a:pt x="4722" y="1"/>
                  </a:cubicBezTo>
                  <a:cubicBezTo>
                    <a:pt x="4429" y="1"/>
                    <a:pt x="4429" y="258"/>
                    <a:pt x="4136" y="258"/>
                  </a:cubicBezTo>
                  <a:cubicBezTo>
                    <a:pt x="3843" y="258"/>
                    <a:pt x="3843" y="1"/>
                    <a:pt x="3538" y="1"/>
                  </a:cubicBezTo>
                  <a:cubicBezTo>
                    <a:pt x="3246" y="1"/>
                    <a:pt x="3246" y="258"/>
                    <a:pt x="2953" y="258"/>
                  </a:cubicBezTo>
                  <a:cubicBezTo>
                    <a:pt x="2660" y="258"/>
                    <a:pt x="2660" y="1"/>
                    <a:pt x="2356" y="1"/>
                  </a:cubicBezTo>
                  <a:cubicBezTo>
                    <a:pt x="2062" y="1"/>
                    <a:pt x="2062" y="258"/>
                    <a:pt x="1770" y="258"/>
                  </a:cubicBezTo>
                  <a:cubicBezTo>
                    <a:pt x="1477" y="258"/>
                    <a:pt x="1477" y="1"/>
                    <a:pt x="1184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3" name="Google Shape;7273;p39"/>
            <p:cNvSpPr/>
            <p:nvPr/>
          </p:nvSpPr>
          <p:spPr>
            <a:xfrm>
              <a:off x="946756" y="3678668"/>
              <a:ext cx="20118" cy="134512"/>
            </a:xfrm>
            <a:custGeom>
              <a:avLst/>
              <a:gdLst/>
              <a:ahLst/>
              <a:cxnLst/>
              <a:rect l="l" t="t" r="r" b="b"/>
              <a:pathLst>
                <a:path w="564" h="3771" extrusionOk="0">
                  <a:moveTo>
                    <a:pt x="345" y="0"/>
                  </a:moveTo>
                  <a:cubicBezTo>
                    <a:pt x="299" y="0"/>
                    <a:pt x="253" y="14"/>
                    <a:pt x="212" y="45"/>
                  </a:cubicBezTo>
                  <a:cubicBezTo>
                    <a:pt x="154" y="92"/>
                    <a:pt x="95" y="126"/>
                    <a:pt x="1" y="126"/>
                  </a:cubicBezTo>
                  <a:lnTo>
                    <a:pt x="1" y="3770"/>
                  </a:lnTo>
                  <a:lnTo>
                    <a:pt x="341" y="3770"/>
                  </a:lnTo>
                  <a:cubicBezTo>
                    <a:pt x="470" y="3770"/>
                    <a:pt x="563" y="3664"/>
                    <a:pt x="563" y="3547"/>
                  </a:cubicBezTo>
                  <a:lnTo>
                    <a:pt x="563" y="209"/>
                  </a:lnTo>
                  <a:cubicBezTo>
                    <a:pt x="563" y="84"/>
                    <a:pt x="457" y="0"/>
                    <a:pt x="345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4" name="Google Shape;7274;p39"/>
            <p:cNvSpPr/>
            <p:nvPr/>
          </p:nvSpPr>
          <p:spPr>
            <a:xfrm>
              <a:off x="946756" y="3678668"/>
              <a:ext cx="20118" cy="134512"/>
            </a:xfrm>
            <a:custGeom>
              <a:avLst/>
              <a:gdLst/>
              <a:ahLst/>
              <a:cxnLst/>
              <a:rect l="l" t="t" r="r" b="b"/>
              <a:pathLst>
                <a:path w="564" h="3771" extrusionOk="0">
                  <a:moveTo>
                    <a:pt x="345" y="0"/>
                  </a:moveTo>
                  <a:cubicBezTo>
                    <a:pt x="299" y="0"/>
                    <a:pt x="253" y="14"/>
                    <a:pt x="212" y="45"/>
                  </a:cubicBezTo>
                  <a:cubicBezTo>
                    <a:pt x="154" y="92"/>
                    <a:pt x="95" y="126"/>
                    <a:pt x="1" y="126"/>
                  </a:cubicBezTo>
                  <a:lnTo>
                    <a:pt x="1" y="3770"/>
                  </a:lnTo>
                  <a:lnTo>
                    <a:pt x="341" y="3770"/>
                  </a:lnTo>
                  <a:cubicBezTo>
                    <a:pt x="470" y="3770"/>
                    <a:pt x="563" y="3664"/>
                    <a:pt x="563" y="3547"/>
                  </a:cubicBezTo>
                  <a:lnTo>
                    <a:pt x="563" y="209"/>
                  </a:lnTo>
                  <a:cubicBezTo>
                    <a:pt x="563" y="84"/>
                    <a:pt x="457" y="0"/>
                    <a:pt x="345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5" name="Google Shape;7275;p39"/>
            <p:cNvSpPr/>
            <p:nvPr/>
          </p:nvSpPr>
          <p:spPr>
            <a:xfrm>
              <a:off x="587421" y="3673960"/>
              <a:ext cx="379457" cy="139220"/>
            </a:xfrm>
            <a:custGeom>
              <a:avLst/>
              <a:gdLst/>
              <a:ahLst/>
              <a:cxnLst/>
              <a:rect l="l" t="t" r="r" b="b"/>
              <a:pathLst>
                <a:path w="10638" h="3903" extrusionOk="0">
                  <a:moveTo>
                    <a:pt x="2356" y="1"/>
                  </a:moveTo>
                  <a:cubicBezTo>
                    <a:pt x="2180" y="1"/>
                    <a:pt x="2109" y="94"/>
                    <a:pt x="2016" y="177"/>
                  </a:cubicBezTo>
                  <a:lnTo>
                    <a:pt x="1" y="3374"/>
                  </a:lnTo>
                  <a:lnTo>
                    <a:pt x="1" y="3679"/>
                  </a:lnTo>
                  <a:cubicBezTo>
                    <a:pt x="1" y="3796"/>
                    <a:pt x="94" y="3902"/>
                    <a:pt x="212" y="3902"/>
                  </a:cubicBezTo>
                  <a:lnTo>
                    <a:pt x="10415" y="3902"/>
                  </a:lnTo>
                  <a:cubicBezTo>
                    <a:pt x="10532" y="3902"/>
                    <a:pt x="10637" y="3796"/>
                    <a:pt x="10637" y="3679"/>
                  </a:cubicBezTo>
                  <a:lnTo>
                    <a:pt x="10637" y="3374"/>
                  </a:lnTo>
                  <a:lnTo>
                    <a:pt x="8611" y="177"/>
                  </a:lnTo>
                  <a:cubicBezTo>
                    <a:pt x="8517" y="94"/>
                    <a:pt x="8447" y="1"/>
                    <a:pt x="8271" y="1"/>
                  </a:cubicBezTo>
                  <a:cubicBezTo>
                    <a:pt x="7979" y="1"/>
                    <a:pt x="7979" y="258"/>
                    <a:pt x="7674" y="258"/>
                  </a:cubicBezTo>
                  <a:cubicBezTo>
                    <a:pt x="7381" y="258"/>
                    <a:pt x="7381" y="1"/>
                    <a:pt x="7088" y="1"/>
                  </a:cubicBezTo>
                  <a:cubicBezTo>
                    <a:pt x="6795" y="1"/>
                    <a:pt x="6795" y="258"/>
                    <a:pt x="6503" y="258"/>
                  </a:cubicBezTo>
                  <a:cubicBezTo>
                    <a:pt x="6198" y="258"/>
                    <a:pt x="6198" y="1"/>
                    <a:pt x="5905" y="1"/>
                  </a:cubicBezTo>
                  <a:cubicBezTo>
                    <a:pt x="5612" y="1"/>
                    <a:pt x="5612" y="258"/>
                    <a:pt x="5319" y="258"/>
                  </a:cubicBezTo>
                  <a:cubicBezTo>
                    <a:pt x="5014" y="258"/>
                    <a:pt x="5014" y="1"/>
                    <a:pt x="4722" y="1"/>
                  </a:cubicBezTo>
                  <a:cubicBezTo>
                    <a:pt x="4429" y="1"/>
                    <a:pt x="4429" y="258"/>
                    <a:pt x="4136" y="258"/>
                  </a:cubicBezTo>
                  <a:cubicBezTo>
                    <a:pt x="3843" y="258"/>
                    <a:pt x="3843" y="1"/>
                    <a:pt x="3538" y="1"/>
                  </a:cubicBezTo>
                  <a:cubicBezTo>
                    <a:pt x="3246" y="1"/>
                    <a:pt x="3246" y="258"/>
                    <a:pt x="2953" y="258"/>
                  </a:cubicBezTo>
                  <a:cubicBezTo>
                    <a:pt x="2660" y="258"/>
                    <a:pt x="2660" y="1"/>
                    <a:pt x="2356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6" name="Google Shape;7276;p39"/>
            <p:cNvSpPr/>
            <p:nvPr/>
          </p:nvSpPr>
          <p:spPr>
            <a:xfrm>
              <a:off x="649700" y="3674352"/>
              <a:ext cx="16301" cy="16801"/>
            </a:xfrm>
            <a:custGeom>
              <a:avLst/>
              <a:gdLst/>
              <a:ahLst/>
              <a:cxnLst/>
              <a:rect l="l" t="t" r="r" b="b"/>
              <a:pathLst>
                <a:path w="457" h="471" extrusionOk="0">
                  <a:moveTo>
                    <a:pt x="275" y="1"/>
                  </a:moveTo>
                  <a:cubicBezTo>
                    <a:pt x="221" y="1"/>
                    <a:pt x="171" y="27"/>
                    <a:pt x="141" y="72"/>
                  </a:cubicBezTo>
                  <a:lnTo>
                    <a:pt x="47" y="224"/>
                  </a:lnTo>
                  <a:cubicBezTo>
                    <a:pt x="1" y="294"/>
                    <a:pt x="24" y="400"/>
                    <a:pt x="94" y="447"/>
                  </a:cubicBezTo>
                  <a:cubicBezTo>
                    <a:pt x="118" y="458"/>
                    <a:pt x="152" y="470"/>
                    <a:pt x="176" y="470"/>
                  </a:cubicBezTo>
                  <a:cubicBezTo>
                    <a:pt x="235" y="470"/>
                    <a:pt x="282" y="447"/>
                    <a:pt x="316" y="388"/>
                  </a:cubicBezTo>
                  <a:lnTo>
                    <a:pt x="410" y="247"/>
                  </a:lnTo>
                  <a:cubicBezTo>
                    <a:pt x="457" y="177"/>
                    <a:pt x="434" y="72"/>
                    <a:pt x="363" y="25"/>
                  </a:cubicBezTo>
                  <a:cubicBezTo>
                    <a:pt x="334" y="9"/>
                    <a:pt x="304" y="1"/>
                    <a:pt x="275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7" name="Google Shape;7277;p39"/>
            <p:cNvSpPr/>
            <p:nvPr/>
          </p:nvSpPr>
          <p:spPr>
            <a:xfrm>
              <a:off x="595768" y="3698608"/>
              <a:ext cx="55217" cy="77333"/>
            </a:xfrm>
            <a:custGeom>
              <a:avLst/>
              <a:gdLst/>
              <a:ahLst/>
              <a:cxnLst/>
              <a:rect l="l" t="t" r="r" b="b"/>
              <a:pathLst>
                <a:path w="1548" h="2168" extrusionOk="0">
                  <a:moveTo>
                    <a:pt x="1358" y="0"/>
                  </a:moveTo>
                  <a:cubicBezTo>
                    <a:pt x="1304" y="0"/>
                    <a:pt x="1250" y="26"/>
                    <a:pt x="1219" y="72"/>
                  </a:cubicBezTo>
                  <a:lnTo>
                    <a:pt x="1055" y="329"/>
                  </a:lnTo>
                  <a:cubicBezTo>
                    <a:pt x="1008" y="411"/>
                    <a:pt x="1032" y="505"/>
                    <a:pt x="1102" y="551"/>
                  </a:cubicBezTo>
                  <a:cubicBezTo>
                    <a:pt x="1138" y="575"/>
                    <a:pt x="1161" y="575"/>
                    <a:pt x="1196" y="575"/>
                  </a:cubicBezTo>
                  <a:cubicBezTo>
                    <a:pt x="1243" y="575"/>
                    <a:pt x="1302" y="551"/>
                    <a:pt x="1325" y="505"/>
                  </a:cubicBezTo>
                  <a:lnTo>
                    <a:pt x="1500" y="247"/>
                  </a:lnTo>
                  <a:cubicBezTo>
                    <a:pt x="1547" y="165"/>
                    <a:pt x="1524" y="72"/>
                    <a:pt x="1442" y="25"/>
                  </a:cubicBezTo>
                  <a:cubicBezTo>
                    <a:pt x="1417" y="8"/>
                    <a:pt x="1388" y="0"/>
                    <a:pt x="1358" y="0"/>
                  </a:cubicBezTo>
                  <a:close/>
                  <a:moveTo>
                    <a:pt x="860" y="785"/>
                  </a:moveTo>
                  <a:cubicBezTo>
                    <a:pt x="809" y="785"/>
                    <a:pt x="758" y="814"/>
                    <a:pt x="727" y="868"/>
                  </a:cubicBezTo>
                  <a:lnTo>
                    <a:pt x="552" y="1126"/>
                  </a:lnTo>
                  <a:cubicBezTo>
                    <a:pt x="505" y="1207"/>
                    <a:pt x="529" y="1301"/>
                    <a:pt x="599" y="1348"/>
                  </a:cubicBezTo>
                  <a:cubicBezTo>
                    <a:pt x="634" y="1371"/>
                    <a:pt x="657" y="1371"/>
                    <a:pt x="693" y="1371"/>
                  </a:cubicBezTo>
                  <a:cubicBezTo>
                    <a:pt x="739" y="1371"/>
                    <a:pt x="798" y="1348"/>
                    <a:pt x="821" y="1301"/>
                  </a:cubicBezTo>
                  <a:lnTo>
                    <a:pt x="997" y="1032"/>
                  </a:lnTo>
                  <a:cubicBezTo>
                    <a:pt x="1044" y="962"/>
                    <a:pt x="1021" y="856"/>
                    <a:pt x="938" y="809"/>
                  </a:cubicBezTo>
                  <a:cubicBezTo>
                    <a:pt x="914" y="793"/>
                    <a:pt x="887" y="785"/>
                    <a:pt x="860" y="785"/>
                  </a:cubicBezTo>
                  <a:close/>
                  <a:moveTo>
                    <a:pt x="358" y="1581"/>
                  </a:moveTo>
                  <a:cubicBezTo>
                    <a:pt x="304" y="1581"/>
                    <a:pt x="254" y="1607"/>
                    <a:pt x="224" y="1653"/>
                  </a:cubicBezTo>
                  <a:lnTo>
                    <a:pt x="48" y="1922"/>
                  </a:lnTo>
                  <a:cubicBezTo>
                    <a:pt x="1" y="1993"/>
                    <a:pt x="24" y="2098"/>
                    <a:pt x="107" y="2145"/>
                  </a:cubicBezTo>
                  <a:cubicBezTo>
                    <a:pt x="130" y="2157"/>
                    <a:pt x="154" y="2168"/>
                    <a:pt x="188" y="2168"/>
                  </a:cubicBezTo>
                  <a:cubicBezTo>
                    <a:pt x="247" y="2168"/>
                    <a:pt x="294" y="2145"/>
                    <a:pt x="329" y="2098"/>
                  </a:cubicBezTo>
                  <a:lnTo>
                    <a:pt x="493" y="1829"/>
                  </a:lnTo>
                  <a:cubicBezTo>
                    <a:pt x="540" y="1758"/>
                    <a:pt x="516" y="1653"/>
                    <a:pt x="446" y="1606"/>
                  </a:cubicBezTo>
                  <a:cubicBezTo>
                    <a:pt x="417" y="1589"/>
                    <a:pt x="387" y="1581"/>
                    <a:pt x="358" y="158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8" name="Google Shape;7278;p39"/>
            <p:cNvSpPr/>
            <p:nvPr/>
          </p:nvSpPr>
          <p:spPr>
            <a:xfrm>
              <a:off x="587421" y="3783359"/>
              <a:ext cx="9667" cy="18513"/>
            </a:xfrm>
            <a:custGeom>
              <a:avLst/>
              <a:gdLst/>
              <a:ahLst/>
              <a:cxnLst/>
              <a:rect l="l" t="t" r="r" b="b"/>
              <a:pathLst>
                <a:path w="271" h="519" extrusionOk="0">
                  <a:moveTo>
                    <a:pt x="84" y="0"/>
                  </a:moveTo>
                  <a:cubicBezTo>
                    <a:pt x="53" y="0"/>
                    <a:pt x="24" y="9"/>
                    <a:pt x="1" y="26"/>
                  </a:cubicBezTo>
                  <a:lnTo>
                    <a:pt x="1" y="518"/>
                  </a:lnTo>
                  <a:lnTo>
                    <a:pt x="224" y="249"/>
                  </a:lnTo>
                  <a:cubicBezTo>
                    <a:pt x="271" y="167"/>
                    <a:pt x="247" y="73"/>
                    <a:pt x="177" y="26"/>
                  </a:cubicBezTo>
                  <a:cubicBezTo>
                    <a:pt x="147" y="9"/>
                    <a:pt x="115" y="0"/>
                    <a:pt x="84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9" name="Google Shape;7279;p39"/>
            <p:cNvSpPr/>
            <p:nvPr/>
          </p:nvSpPr>
          <p:spPr>
            <a:xfrm>
              <a:off x="956815" y="3783359"/>
              <a:ext cx="10059" cy="18513"/>
            </a:xfrm>
            <a:custGeom>
              <a:avLst/>
              <a:gdLst/>
              <a:ahLst/>
              <a:cxnLst/>
              <a:rect l="l" t="t" r="r" b="b"/>
              <a:pathLst>
                <a:path w="282" h="519" extrusionOk="0">
                  <a:moveTo>
                    <a:pt x="189" y="0"/>
                  </a:moveTo>
                  <a:cubicBezTo>
                    <a:pt x="159" y="0"/>
                    <a:pt x="129" y="9"/>
                    <a:pt x="106" y="26"/>
                  </a:cubicBezTo>
                  <a:cubicBezTo>
                    <a:pt x="24" y="73"/>
                    <a:pt x="0" y="167"/>
                    <a:pt x="47" y="249"/>
                  </a:cubicBezTo>
                  <a:lnTo>
                    <a:pt x="281" y="518"/>
                  </a:lnTo>
                  <a:lnTo>
                    <a:pt x="281" y="26"/>
                  </a:lnTo>
                  <a:cubicBezTo>
                    <a:pt x="252" y="9"/>
                    <a:pt x="220" y="0"/>
                    <a:pt x="189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0" name="Google Shape;7280;p39"/>
            <p:cNvSpPr/>
            <p:nvPr/>
          </p:nvSpPr>
          <p:spPr>
            <a:xfrm>
              <a:off x="903311" y="3698501"/>
              <a:ext cx="54789" cy="77440"/>
            </a:xfrm>
            <a:custGeom>
              <a:avLst/>
              <a:gdLst/>
              <a:ahLst/>
              <a:cxnLst/>
              <a:rect l="l" t="t" r="r" b="b"/>
              <a:pathLst>
                <a:path w="1536" h="2171" extrusionOk="0">
                  <a:moveTo>
                    <a:pt x="186" y="0"/>
                  </a:moveTo>
                  <a:cubicBezTo>
                    <a:pt x="154" y="0"/>
                    <a:pt x="122" y="10"/>
                    <a:pt x="94" y="28"/>
                  </a:cubicBezTo>
                  <a:cubicBezTo>
                    <a:pt x="24" y="75"/>
                    <a:pt x="1" y="168"/>
                    <a:pt x="48" y="250"/>
                  </a:cubicBezTo>
                  <a:lnTo>
                    <a:pt x="212" y="508"/>
                  </a:lnTo>
                  <a:cubicBezTo>
                    <a:pt x="247" y="554"/>
                    <a:pt x="294" y="578"/>
                    <a:pt x="352" y="578"/>
                  </a:cubicBezTo>
                  <a:cubicBezTo>
                    <a:pt x="376" y="578"/>
                    <a:pt x="411" y="578"/>
                    <a:pt x="435" y="554"/>
                  </a:cubicBezTo>
                  <a:cubicBezTo>
                    <a:pt x="505" y="508"/>
                    <a:pt x="528" y="414"/>
                    <a:pt x="481" y="332"/>
                  </a:cubicBezTo>
                  <a:lnTo>
                    <a:pt x="317" y="75"/>
                  </a:lnTo>
                  <a:cubicBezTo>
                    <a:pt x="289" y="24"/>
                    <a:pt x="238" y="0"/>
                    <a:pt x="186" y="0"/>
                  </a:cubicBezTo>
                  <a:close/>
                  <a:moveTo>
                    <a:pt x="679" y="788"/>
                  </a:moveTo>
                  <a:cubicBezTo>
                    <a:pt x="651" y="788"/>
                    <a:pt x="623" y="796"/>
                    <a:pt x="599" y="812"/>
                  </a:cubicBezTo>
                  <a:cubicBezTo>
                    <a:pt x="516" y="859"/>
                    <a:pt x="505" y="965"/>
                    <a:pt x="552" y="1035"/>
                  </a:cubicBezTo>
                  <a:lnTo>
                    <a:pt x="716" y="1304"/>
                  </a:lnTo>
                  <a:cubicBezTo>
                    <a:pt x="739" y="1351"/>
                    <a:pt x="797" y="1374"/>
                    <a:pt x="844" y="1374"/>
                  </a:cubicBezTo>
                  <a:cubicBezTo>
                    <a:pt x="880" y="1374"/>
                    <a:pt x="914" y="1374"/>
                    <a:pt x="938" y="1351"/>
                  </a:cubicBezTo>
                  <a:cubicBezTo>
                    <a:pt x="1008" y="1304"/>
                    <a:pt x="1032" y="1210"/>
                    <a:pt x="985" y="1129"/>
                  </a:cubicBezTo>
                  <a:lnTo>
                    <a:pt x="821" y="871"/>
                  </a:lnTo>
                  <a:cubicBezTo>
                    <a:pt x="790" y="817"/>
                    <a:pt x="734" y="788"/>
                    <a:pt x="679" y="788"/>
                  </a:cubicBezTo>
                  <a:close/>
                  <a:moveTo>
                    <a:pt x="1186" y="1584"/>
                  </a:moveTo>
                  <a:cubicBezTo>
                    <a:pt x="1156" y="1584"/>
                    <a:pt x="1127" y="1592"/>
                    <a:pt x="1102" y="1609"/>
                  </a:cubicBezTo>
                  <a:cubicBezTo>
                    <a:pt x="1020" y="1656"/>
                    <a:pt x="997" y="1761"/>
                    <a:pt x="1044" y="1832"/>
                  </a:cubicBezTo>
                  <a:lnTo>
                    <a:pt x="1219" y="2101"/>
                  </a:lnTo>
                  <a:cubicBezTo>
                    <a:pt x="1242" y="2148"/>
                    <a:pt x="1301" y="2171"/>
                    <a:pt x="1348" y="2171"/>
                  </a:cubicBezTo>
                  <a:cubicBezTo>
                    <a:pt x="1383" y="2171"/>
                    <a:pt x="1406" y="2160"/>
                    <a:pt x="1442" y="2148"/>
                  </a:cubicBezTo>
                  <a:cubicBezTo>
                    <a:pt x="1512" y="2101"/>
                    <a:pt x="1536" y="1996"/>
                    <a:pt x="1489" y="1925"/>
                  </a:cubicBezTo>
                  <a:lnTo>
                    <a:pt x="1325" y="1656"/>
                  </a:lnTo>
                  <a:cubicBezTo>
                    <a:pt x="1295" y="1610"/>
                    <a:pt x="1240" y="1584"/>
                    <a:pt x="1186" y="1584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1" name="Google Shape;7281;p39"/>
            <p:cNvSpPr/>
            <p:nvPr/>
          </p:nvSpPr>
          <p:spPr>
            <a:xfrm>
              <a:off x="887866" y="3674352"/>
              <a:ext cx="16337" cy="16801"/>
            </a:xfrm>
            <a:custGeom>
              <a:avLst/>
              <a:gdLst/>
              <a:ahLst/>
              <a:cxnLst/>
              <a:rect l="l" t="t" r="r" b="b"/>
              <a:pathLst>
                <a:path w="458" h="471" extrusionOk="0">
                  <a:moveTo>
                    <a:pt x="190" y="1"/>
                  </a:moveTo>
                  <a:cubicBezTo>
                    <a:pt x="160" y="1"/>
                    <a:pt x="131" y="9"/>
                    <a:pt x="106" y="25"/>
                  </a:cubicBezTo>
                  <a:cubicBezTo>
                    <a:pt x="24" y="72"/>
                    <a:pt x="1" y="177"/>
                    <a:pt x="48" y="247"/>
                  </a:cubicBezTo>
                  <a:lnTo>
                    <a:pt x="141" y="388"/>
                  </a:lnTo>
                  <a:cubicBezTo>
                    <a:pt x="176" y="447"/>
                    <a:pt x="223" y="470"/>
                    <a:pt x="282" y="470"/>
                  </a:cubicBezTo>
                  <a:cubicBezTo>
                    <a:pt x="305" y="470"/>
                    <a:pt x="340" y="458"/>
                    <a:pt x="363" y="447"/>
                  </a:cubicBezTo>
                  <a:cubicBezTo>
                    <a:pt x="446" y="400"/>
                    <a:pt x="457" y="294"/>
                    <a:pt x="410" y="224"/>
                  </a:cubicBezTo>
                  <a:lnTo>
                    <a:pt x="329" y="72"/>
                  </a:lnTo>
                  <a:cubicBezTo>
                    <a:pt x="298" y="27"/>
                    <a:pt x="244" y="1"/>
                    <a:pt x="190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2" name="Google Shape;7282;p39"/>
            <p:cNvSpPr/>
            <p:nvPr/>
          </p:nvSpPr>
          <p:spPr>
            <a:xfrm>
              <a:off x="686868" y="3699856"/>
              <a:ext cx="180169" cy="20938"/>
            </a:xfrm>
            <a:custGeom>
              <a:avLst/>
              <a:gdLst/>
              <a:ahLst/>
              <a:cxnLst/>
              <a:rect l="l" t="t" r="r" b="b"/>
              <a:pathLst>
                <a:path w="5051" h="587" extrusionOk="0">
                  <a:moveTo>
                    <a:pt x="750" y="1"/>
                  </a:moveTo>
                  <a:cubicBezTo>
                    <a:pt x="552" y="1"/>
                    <a:pt x="435" y="107"/>
                    <a:pt x="352" y="177"/>
                  </a:cubicBezTo>
                  <a:cubicBezTo>
                    <a:pt x="282" y="235"/>
                    <a:pt x="247" y="259"/>
                    <a:pt x="165" y="259"/>
                  </a:cubicBezTo>
                  <a:cubicBezTo>
                    <a:pt x="71" y="259"/>
                    <a:pt x="1" y="341"/>
                    <a:pt x="1" y="423"/>
                  </a:cubicBezTo>
                  <a:cubicBezTo>
                    <a:pt x="1" y="516"/>
                    <a:pt x="71" y="587"/>
                    <a:pt x="165" y="587"/>
                  </a:cubicBezTo>
                  <a:cubicBezTo>
                    <a:pt x="376" y="587"/>
                    <a:pt x="481" y="482"/>
                    <a:pt x="563" y="411"/>
                  </a:cubicBezTo>
                  <a:cubicBezTo>
                    <a:pt x="633" y="352"/>
                    <a:pt x="669" y="329"/>
                    <a:pt x="750" y="329"/>
                  </a:cubicBezTo>
                  <a:cubicBezTo>
                    <a:pt x="844" y="329"/>
                    <a:pt x="880" y="352"/>
                    <a:pt x="938" y="411"/>
                  </a:cubicBezTo>
                  <a:cubicBezTo>
                    <a:pt x="1020" y="482"/>
                    <a:pt x="1137" y="587"/>
                    <a:pt x="1348" y="587"/>
                  </a:cubicBezTo>
                  <a:cubicBezTo>
                    <a:pt x="1559" y="587"/>
                    <a:pt x="1664" y="482"/>
                    <a:pt x="1747" y="411"/>
                  </a:cubicBezTo>
                  <a:cubicBezTo>
                    <a:pt x="1817" y="352"/>
                    <a:pt x="1852" y="329"/>
                    <a:pt x="1934" y="329"/>
                  </a:cubicBezTo>
                  <a:cubicBezTo>
                    <a:pt x="2028" y="329"/>
                    <a:pt x="2062" y="352"/>
                    <a:pt x="2121" y="411"/>
                  </a:cubicBezTo>
                  <a:cubicBezTo>
                    <a:pt x="2203" y="482"/>
                    <a:pt x="2320" y="587"/>
                    <a:pt x="2531" y="587"/>
                  </a:cubicBezTo>
                  <a:cubicBezTo>
                    <a:pt x="2731" y="587"/>
                    <a:pt x="2848" y="482"/>
                    <a:pt x="2929" y="411"/>
                  </a:cubicBezTo>
                  <a:cubicBezTo>
                    <a:pt x="3000" y="352"/>
                    <a:pt x="3035" y="329"/>
                    <a:pt x="3117" y="329"/>
                  </a:cubicBezTo>
                  <a:cubicBezTo>
                    <a:pt x="3210" y="329"/>
                    <a:pt x="3246" y="352"/>
                    <a:pt x="3304" y="411"/>
                  </a:cubicBezTo>
                  <a:cubicBezTo>
                    <a:pt x="3387" y="482"/>
                    <a:pt x="3504" y="587"/>
                    <a:pt x="3715" y="587"/>
                  </a:cubicBezTo>
                  <a:cubicBezTo>
                    <a:pt x="3913" y="587"/>
                    <a:pt x="4030" y="482"/>
                    <a:pt x="4113" y="411"/>
                  </a:cubicBezTo>
                  <a:cubicBezTo>
                    <a:pt x="4171" y="352"/>
                    <a:pt x="4218" y="329"/>
                    <a:pt x="4300" y="329"/>
                  </a:cubicBezTo>
                  <a:cubicBezTo>
                    <a:pt x="4382" y="329"/>
                    <a:pt x="4429" y="352"/>
                    <a:pt x="4488" y="411"/>
                  </a:cubicBezTo>
                  <a:cubicBezTo>
                    <a:pt x="4569" y="482"/>
                    <a:pt x="4686" y="587"/>
                    <a:pt x="4886" y="587"/>
                  </a:cubicBezTo>
                  <a:cubicBezTo>
                    <a:pt x="4980" y="587"/>
                    <a:pt x="5050" y="516"/>
                    <a:pt x="5050" y="423"/>
                  </a:cubicBezTo>
                  <a:cubicBezTo>
                    <a:pt x="5050" y="341"/>
                    <a:pt x="4980" y="259"/>
                    <a:pt x="4886" y="259"/>
                  </a:cubicBezTo>
                  <a:cubicBezTo>
                    <a:pt x="4804" y="259"/>
                    <a:pt x="4769" y="235"/>
                    <a:pt x="4699" y="177"/>
                  </a:cubicBezTo>
                  <a:cubicBezTo>
                    <a:pt x="4616" y="107"/>
                    <a:pt x="4511" y="1"/>
                    <a:pt x="4300" y="1"/>
                  </a:cubicBezTo>
                  <a:cubicBezTo>
                    <a:pt x="4089" y="1"/>
                    <a:pt x="3984" y="107"/>
                    <a:pt x="3902" y="177"/>
                  </a:cubicBezTo>
                  <a:cubicBezTo>
                    <a:pt x="3832" y="235"/>
                    <a:pt x="3796" y="259"/>
                    <a:pt x="3715" y="259"/>
                  </a:cubicBezTo>
                  <a:cubicBezTo>
                    <a:pt x="3621" y="259"/>
                    <a:pt x="3585" y="235"/>
                    <a:pt x="3515" y="177"/>
                  </a:cubicBezTo>
                  <a:cubicBezTo>
                    <a:pt x="3433" y="107"/>
                    <a:pt x="3328" y="1"/>
                    <a:pt x="3117" y="1"/>
                  </a:cubicBezTo>
                  <a:cubicBezTo>
                    <a:pt x="2906" y="1"/>
                    <a:pt x="2801" y="107"/>
                    <a:pt x="2718" y="177"/>
                  </a:cubicBezTo>
                  <a:cubicBezTo>
                    <a:pt x="2648" y="235"/>
                    <a:pt x="2613" y="259"/>
                    <a:pt x="2531" y="259"/>
                  </a:cubicBezTo>
                  <a:cubicBezTo>
                    <a:pt x="2437" y="259"/>
                    <a:pt x="2403" y="235"/>
                    <a:pt x="2332" y="177"/>
                  </a:cubicBezTo>
                  <a:cubicBezTo>
                    <a:pt x="2250" y="107"/>
                    <a:pt x="2145" y="1"/>
                    <a:pt x="1934" y="1"/>
                  </a:cubicBezTo>
                  <a:cubicBezTo>
                    <a:pt x="1723" y="1"/>
                    <a:pt x="1617" y="107"/>
                    <a:pt x="1536" y="177"/>
                  </a:cubicBezTo>
                  <a:cubicBezTo>
                    <a:pt x="1465" y="235"/>
                    <a:pt x="1430" y="259"/>
                    <a:pt x="1348" y="259"/>
                  </a:cubicBezTo>
                  <a:cubicBezTo>
                    <a:pt x="1255" y="259"/>
                    <a:pt x="1219" y="235"/>
                    <a:pt x="1161" y="177"/>
                  </a:cubicBezTo>
                  <a:cubicBezTo>
                    <a:pt x="1078" y="107"/>
                    <a:pt x="961" y="1"/>
                    <a:pt x="750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3" name="Google Shape;7283;p39"/>
            <p:cNvSpPr/>
            <p:nvPr/>
          </p:nvSpPr>
          <p:spPr>
            <a:xfrm>
              <a:off x="729101" y="3731245"/>
              <a:ext cx="95703" cy="20903"/>
            </a:xfrm>
            <a:custGeom>
              <a:avLst/>
              <a:gdLst/>
              <a:ahLst/>
              <a:cxnLst/>
              <a:rect l="l" t="t" r="r" b="b"/>
              <a:pathLst>
                <a:path w="2683" h="586" extrusionOk="0">
                  <a:moveTo>
                    <a:pt x="750" y="0"/>
                  </a:moveTo>
                  <a:cubicBezTo>
                    <a:pt x="539" y="0"/>
                    <a:pt x="433" y="94"/>
                    <a:pt x="352" y="175"/>
                  </a:cubicBezTo>
                  <a:cubicBezTo>
                    <a:pt x="281" y="234"/>
                    <a:pt x="246" y="258"/>
                    <a:pt x="164" y="258"/>
                  </a:cubicBezTo>
                  <a:cubicBezTo>
                    <a:pt x="71" y="258"/>
                    <a:pt x="0" y="328"/>
                    <a:pt x="0" y="422"/>
                  </a:cubicBezTo>
                  <a:cubicBezTo>
                    <a:pt x="0" y="515"/>
                    <a:pt x="71" y="586"/>
                    <a:pt x="164" y="586"/>
                  </a:cubicBezTo>
                  <a:cubicBezTo>
                    <a:pt x="375" y="586"/>
                    <a:pt x="480" y="480"/>
                    <a:pt x="563" y="410"/>
                  </a:cubicBezTo>
                  <a:cubicBezTo>
                    <a:pt x="633" y="351"/>
                    <a:pt x="668" y="328"/>
                    <a:pt x="750" y="328"/>
                  </a:cubicBezTo>
                  <a:cubicBezTo>
                    <a:pt x="844" y="328"/>
                    <a:pt x="878" y="351"/>
                    <a:pt x="937" y="410"/>
                  </a:cubicBezTo>
                  <a:cubicBezTo>
                    <a:pt x="1019" y="480"/>
                    <a:pt x="1136" y="586"/>
                    <a:pt x="1347" y="586"/>
                  </a:cubicBezTo>
                  <a:cubicBezTo>
                    <a:pt x="1547" y="586"/>
                    <a:pt x="1664" y="480"/>
                    <a:pt x="1745" y="410"/>
                  </a:cubicBezTo>
                  <a:cubicBezTo>
                    <a:pt x="1816" y="351"/>
                    <a:pt x="1851" y="328"/>
                    <a:pt x="1933" y="328"/>
                  </a:cubicBezTo>
                  <a:cubicBezTo>
                    <a:pt x="2026" y="328"/>
                    <a:pt x="2062" y="351"/>
                    <a:pt x="2120" y="410"/>
                  </a:cubicBezTo>
                  <a:cubicBezTo>
                    <a:pt x="2203" y="480"/>
                    <a:pt x="2320" y="586"/>
                    <a:pt x="2531" y="586"/>
                  </a:cubicBezTo>
                  <a:cubicBezTo>
                    <a:pt x="2612" y="586"/>
                    <a:pt x="2682" y="515"/>
                    <a:pt x="2682" y="422"/>
                  </a:cubicBezTo>
                  <a:cubicBezTo>
                    <a:pt x="2682" y="328"/>
                    <a:pt x="2612" y="258"/>
                    <a:pt x="2531" y="258"/>
                  </a:cubicBezTo>
                  <a:cubicBezTo>
                    <a:pt x="2437" y="258"/>
                    <a:pt x="2401" y="234"/>
                    <a:pt x="2331" y="175"/>
                  </a:cubicBezTo>
                  <a:cubicBezTo>
                    <a:pt x="2249" y="94"/>
                    <a:pt x="2144" y="0"/>
                    <a:pt x="1933" y="0"/>
                  </a:cubicBezTo>
                  <a:cubicBezTo>
                    <a:pt x="1722" y="0"/>
                    <a:pt x="1617" y="94"/>
                    <a:pt x="1534" y="175"/>
                  </a:cubicBezTo>
                  <a:cubicBezTo>
                    <a:pt x="1464" y="234"/>
                    <a:pt x="1429" y="258"/>
                    <a:pt x="1347" y="258"/>
                  </a:cubicBezTo>
                  <a:cubicBezTo>
                    <a:pt x="1253" y="258"/>
                    <a:pt x="1219" y="234"/>
                    <a:pt x="1148" y="175"/>
                  </a:cubicBezTo>
                  <a:cubicBezTo>
                    <a:pt x="1066" y="94"/>
                    <a:pt x="961" y="0"/>
                    <a:pt x="750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4" name="Google Shape;7284;p39"/>
            <p:cNvSpPr/>
            <p:nvPr/>
          </p:nvSpPr>
          <p:spPr>
            <a:xfrm>
              <a:off x="696891" y="3613393"/>
              <a:ext cx="47298" cy="40164"/>
            </a:xfrm>
            <a:custGeom>
              <a:avLst/>
              <a:gdLst/>
              <a:ahLst/>
              <a:cxnLst/>
              <a:rect l="l" t="t" r="r" b="b"/>
              <a:pathLst>
                <a:path w="1326" h="1126" extrusionOk="0">
                  <a:moveTo>
                    <a:pt x="587" y="1"/>
                  </a:moveTo>
                  <a:cubicBezTo>
                    <a:pt x="493" y="1"/>
                    <a:pt x="388" y="24"/>
                    <a:pt x="305" y="71"/>
                  </a:cubicBezTo>
                  <a:lnTo>
                    <a:pt x="154" y="422"/>
                  </a:lnTo>
                  <a:cubicBezTo>
                    <a:pt x="118" y="493"/>
                    <a:pt x="71" y="563"/>
                    <a:pt x="1" y="610"/>
                  </a:cubicBezTo>
                  <a:lnTo>
                    <a:pt x="458" y="352"/>
                  </a:lnTo>
                  <a:cubicBezTo>
                    <a:pt x="505" y="329"/>
                    <a:pt x="540" y="316"/>
                    <a:pt x="587" y="316"/>
                  </a:cubicBezTo>
                  <a:lnTo>
                    <a:pt x="810" y="316"/>
                  </a:lnTo>
                  <a:cubicBezTo>
                    <a:pt x="833" y="316"/>
                    <a:pt x="856" y="340"/>
                    <a:pt x="856" y="363"/>
                  </a:cubicBezTo>
                  <a:lnTo>
                    <a:pt x="997" y="1008"/>
                  </a:lnTo>
                  <a:cubicBezTo>
                    <a:pt x="1008" y="1078"/>
                    <a:pt x="1079" y="1125"/>
                    <a:pt x="1149" y="1125"/>
                  </a:cubicBezTo>
                  <a:lnTo>
                    <a:pt x="1184" y="1125"/>
                  </a:lnTo>
                  <a:cubicBezTo>
                    <a:pt x="1278" y="1102"/>
                    <a:pt x="1325" y="1019"/>
                    <a:pt x="1313" y="938"/>
                  </a:cubicBezTo>
                  <a:lnTo>
                    <a:pt x="1172" y="293"/>
                  </a:lnTo>
                  <a:cubicBezTo>
                    <a:pt x="1138" y="118"/>
                    <a:pt x="985" y="1"/>
                    <a:pt x="810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5" name="Google Shape;7285;p39"/>
            <p:cNvSpPr/>
            <p:nvPr/>
          </p:nvSpPr>
          <p:spPr>
            <a:xfrm>
              <a:off x="779644" y="3593204"/>
              <a:ext cx="35135" cy="57001"/>
            </a:xfrm>
            <a:custGeom>
              <a:avLst/>
              <a:gdLst/>
              <a:ahLst/>
              <a:cxnLst/>
              <a:rect l="l" t="t" r="r" b="b"/>
              <a:pathLst>
                <a:path w="985" h="1598" extrusionOk="0">
                  <a:moveTo>
                    <a:pt x="809" y="1"/>
                  </a:moveTo>
                  <a:cubicBezTo>
                    <a:pt x="764" y="1"/>
                    <a:pt x="718" y="19"/>
                    <a:pt x="680" y="51"/>
                  </a:cubicBezTo>
                  <a:lnTo>
                    <a:pt x="153" y="601"/>
                  </a:lnTo>
                  <a:cubicBezTo>
                    <a:pt x="59" y="718"/>
                    <a:pt x="0" y="859"/>
                    <a:pt x="0" y="1012"/>
                  </a:cubicBezTo>
                  <a:lnTo>
                    <a:pt x="0" y="1433"/>
                  </a:lnTo>
                  <a:cubicBezTo>
                    <a:pt x="0" y="1527"/>
                    <a:pt x="71" y="1597"/>
                    <a:pt x="153" y="1597"/>
                  </a:cubicBezTo>
                  <a:cubicBezTo>
                    <a:pt x="247" y="1597"/>
                    <a:pt x="317" y="1527"/>
                    <a:pt x="317" y="1433"/>
                  </a:cubicBezTo>
                  <a:lnTo>
                    <a:pt x="317" y="1012"/>
                  </a:lnTo>
                  <a:cubicBezTo>
                    <a:pt x="317" y="941"/>
                    <a:pt x="340" y="882"/>
                    <a:pt x="387" y="824"/>
                  </a:cubicBezTo>
                  <a:lnTo>
                    <a:pt x="914" y="273"/>
                  </a:lnTo>
                  <a:cubicBezTo>
                    <a:pt x="984" y="203"/>
                    <a:pt x="973" y="109"/>
                    <a:pt x="914" y="39"/>
                  </a:cubicBezTo>
                  <a:cubicBezTo>
                    <a:pt x="882" y="13"/>
                    <a:pt x="846" y="1"/>
                    <a:pt x="809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6" name="Google Shape;7286;p39"/>
            <p:cNvSpPr/>
            <p:nvPr/>
          </p:nvSpPr>
          <p:spPr>
            <a:xfrm>
              <a:off x="871565" y="3735882"/>
              <a:ext cx="65668" cy="77297"/>
            </a:xfrm>
            <a:custGeom>
              <a:avLst/>
              <a:gdLst/>
              <a:ahLst/>
              <a:cxnLst/>
              <a:rect l="l" t="t" r="r" b="b"/>
              <a:pathLst>
                <a:path w="1841" h="2167" extrusionOk="0">
                  <a:moveTo>
                    <a:pt x="191" y="1"/>
                  </a:moveTo>
                  <a:cubicBezTo>
                    <a:pt x="165" y="1"/>
                    <a:pt x="140" y="7"/>
                    <a:pt x="118" y="22"/>
                  </a:cubicBezTo>
                  <a:cubicBezTo>
                    <a:pt x="36" y="57"/>
                    <a:pt x="0" y="162"/>
                    <a:pt x="47" y="233"/>
                  </a:cubicBezTo>
                  <a:lnTo>
                    <a:pt x="399" y="889"/>
                  </a:lnTo>
                  <a:cubicBezTo>
                    <a:pt x="411" y="912"/>
                    <a:pt x="434" y="936"/>
                    <a:pt x="469" y="959"/>
                  </a:cubicBezTo>
                  <a:lnTo>
                    <a:pt x="997" y="1229"/>
                  </a:lnTo>
                  <a:lnTo>
                    <a:pt x="1476" y="2166"/>
                  </a:lnTo>
                  <a:lnTo>
                    <a:pt x="1840" y="2166"/>
                  </a:lnTo>
                  <a:lnTo>
                    <a:pt x="1266" y="1029"/>
                  </a:lnTo>
                  <a:lnTo>
                    <a:pt x="1195" y="959"/>
                  </a:lnTo>
                  <a:lnTo>
                    <a:pt x="656" y="690"/>
                  </a:lnTo>
                  <a:lnTo>
                    <a:pt x="328" y="81"/>
                  </a:lnTo>
                  <a:cubicBezTo>
                    <a:pt x="305" y="33"/>
                    <a:pt x="247" y="1"/>
                    <a:pt x="191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7" name="Google Shape;7287;p39"/>
            <p:cNvSpPr/>
            <p:nvPr/>
          </p:nvSpPr>
          <p:spPr>
            <a:xfrm>
              <a:off x="628370" y="3744871"/>
              <a:ext cx="57714" cy="68308"/>
            </a:xfrm>
            <a:custGeom>
              <a:avLst/>
              <a:gdLst/>
              <a:ahLst/>
              <a:cxnLst/>
              <a:rect l="l" t="t" r="r" b="b"/>
              <a:pathLst>
                <a:path w="1618" h="1915" extrusionOk="0">
                  <a:moveTo>
                    <a:pt x="1436" y="0"/>
                  </a:moveTo>
                  <a:cubicBezTo>
                    <a:pt x="1378" y="0"/>
                    <a:pt x="1322" y="29"/>
                    <a:pt x="1289" y="87"/>
                  </a:cubicBezTo>
                  <a:lnTo>
                    <a:pt x="985" y="730"/>
                  </a:lnTo>
                  <a:lnTo>
                    <a:pt x="481" y="1129"/>
                  </a:lnTo>
                  <a:cubicBezTo>
                    <a:pt x="458" y="1141"/>
                    <a:pt x="446" y="1152"/>
                    <a:pt x="446" y="1176"/>
                  </a:cubicBezTo>
                  <a:lnTo>
                    <a:pt x="1" y="1914"/>
                  </a:lnTo>
                  <a:lnTo>
                    <a:pt x="376" y="1914"/>
                  </a:lnTo>
                  <a:lnTo>
                    <a:pt x="704" y="1363"/>
                  </a:lnTo>
                  <a:lnTo>
                    <a:pt x="1208" y="965"/>
                  </a:lnTo>
                  <a:cubicBezTo>
                    <a:pt x="1231" y="941"/>
                    <a:pt x="1242" y="930"/>
                    <a:pt x="1255" y="907"/>
                  </a:cubicBezTo>
                  <a:lnTo>
                    <a:pt x="1583" y="227"/>
                  </a:lnTo>
                  <a:cubicBezTo>
                    <a:pt x="1617" y="145"/>
                    <a:pt x="1583" y="51"/>
                    <a:pt x="1512" y="16"/>
                  </a:cubicBezTo>
                  <a:cubicBezTo>
                    <a:pt x="1487" y="6"/>
                    <a:pt x="1462" y="0"/>
                    <a:pt x="1436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8" name="Google Shape;7288;p39"/>
            <p:cNvSpPr/>
            <p:nvPr/>
          </p:nvSpPr>
          <p:spPr>
            <a:xfrm>
              <a:off x="736163" y="3771552"/>
              <a:ext cx="21366" cy="41627"/>
            </a:xfrm>
            <a:custGeom>
              <a:avLst/>
              <a:gdLst/>
              <a:ahLst/>
              <a:cxnLst/>
              <a:rect l="l" t="t" r="r" b="b"/>
              <a:pathLst>
                <a:path w="599" h="1167" extrusionOk="0">
                  <a:moveTo>
                    <a:pt x="421" y="1"/>
                  </a:moveTo>
                  <a:cubicBezTo>
                    <a:pt x="353" y="1"/>
                    <a:pt x="291" y="54"/>
                    <a:pt x="271" y="123"/>
                  </a:cubicBezTo>
                  <a:lnTo>
                    <a:pt x="1" y="1166"/>
                  </a:lnTo>
                  <a:lnTo>
                    <a:pt x="341" y="1166"/>
                  </a:lnTo>
                  <a:lnTo>
                    <a:pt x="575" y="205"/>
                  </a:lnTo>
                  <a:cubicBezTo>
                    <a:pt x="599" y="112"/>
                    <a:pt x="552" y="29"/>
                    <a:pt x="458" y="6"/>
                  </a:cubicBezTo>
                  <a:cubicBezTo>
                    <a:pt x="446" y="2"/>
                    <a:pt x="434" y="1"/>
                    <a:pt x="421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9" name="Google Shape;7289;p39"/>
            <p:cNvSpPr/>
            <p:nvPr/>
          </p:nvSpPr>
          <p:spPr>
            <a:xfrm>
              <a:off x="813067" y="3615069"/>
              <a:ext cx="40129" cy="68130"/>
            </a:xfrm>
            <a:custGeom>
              <a:avLst/>
              <a:gdLst/>
              <a:ahLst/>
              <a:cxnLst/>
              <a:rect l="l" t="t" r="r" b="b"/>
              <a:pathLst>
                <a:path w="1125" h="1910" extrusionOk="0">
                  <a:moveTo>
                    <a:pt x="926" y="0"/>
                  </a:moveTo>
                  <a:lnTo>
                    <a:pt x="715" y="691"/>
                  </a:lnTo>
                  <a:cubicBezTo>
                    <a:pt x="692" y="750"/>
                    <a:pt x="656" y="797"/>
                    <a:pt x="610" y="808"/>
                  </a:cubicBezTo>
                  <a:lnTo>
                    <a:pt x="317" y="938"/>
                  </a:lnTo>
                  <a:cubicBezTo>
                    <a:pt x="130" y="1019"/>
                    <a:pt x="0" y="1195"/>
                    <a:pt x="0" y="1406"/>
                  </a:cubicBezTo>
                  <a:lnTo>
                    <a:pt x="13" y="1886"/>
                  </a:lnTo>
                  <a:cubicBezTo>
                    <a:pt x="47" y="1898"/>
                    <a:pt x="106" y="1909"/>
                    <a:pt x="177" y="1909"/>
                  </a:cubicBezTo>
                  <a:cubicBezTo>
                    <a:pt x="235" y="1909"/>
                    <a:pt x="282" y="1898"/>
                    <a:pt x="328" y="1886"/>
                  </a:cubicBezTo>
                  <a:lnTo>
                    <a:pt x="328" y="1406"/>
                  </a:lnTo>
                  <a:cubicBezTo>
                    <a:pt x="328" y="1324"/>
                    <a:pt x="375" y="1266"/>
                    <a:pt x="434" y="1230"/>
                  </a:cubicBezTo>
                  <a:lnTo>
                    <a:pt x="727" y="1113"/>
                  </a:lnTo>
                  <a:cubicBezTo>
                    <a:pt x="867" y="1055"/>
                    <a:pt x="973" y="938"/>
                    <a:pt x="1020" y="785"/>
                  </a:cubicBezTo>
                  <a:lnTo>
                    <a:pt x="1125" y="446"/>
                  </a:lnTo>
                  <a:cubicBezTo>
                    <a:pt x="1102" y="422"/>
                    <a:pt x="1090" y="399"/>
                    <a:pt x="1078" y="375"/>
                  </a:cubicBezTo>
                  <a:lnTo>
                    <a:pt x="926" y="0"/>
                  </a:ln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90" name="Google Shape;7290;p39"/>
          <p:cNvGrpSpPr/>
          <p:nvPr/>
        </p:nvGrpSpPr>
        <p:grpSpPr>
          <a:xfrm>
            <a:off x="707134" y="2936496"/>
            <a:ext cx="379457" cy="379883"/>
            <a:chOff x="2917558" y="2641134"/>
            <a:chExt cx="379457" cy="379883"/>
          </a:xfrm>
        </p:grpSpPr>
        <p:sp>
          <p:nvSpPr>
            <p:cNvPr id="7291" name="Google Shape;7291;p39"/>
            <p:cNvSpPr/>
            <p:nvPr/>
          </p:nvSpPr>
          <p:spPr>
            <a:xfrm>
              <a:off x="2989432" y="2769402"/>
              <a:ext cx="235315" cy="121635"/>
            </a:xfrm>
            <a:custGeom>
              <a:avLst/>
              <a:gdLst/>
              <a:ahLst/>
              <a:cxnLst/>
              <a:rect l="l" t="t" r="r" b="b"/>
              <a:pathLst>
                <a:path w="6597" h="3410" extrusionOk="0">
                  <a:moveTo>
                    <a:pt x="2015" y="1"/>
                  </a:moveTo>
                  <a:lnTo>
                    <a:pt x="1208" y="1875"/>
                  </a:lnTo>
                  <a:cubicBezTo>
                    <a:pt x="1172" y="1957"/>
                    <a:pt x="1102" y="2039"/>
                    <a:pt x="1020" y="2086"/>
                  </a:cubicBezTo>
                  <a:lnTo>
                    <a:pt x="680" y="2261"/>
                  </a:lnTo>
                  <a:cubicBezTo>
                    <a:pt x="610" y="2297"/>
                    <a:pt x="552" y="2355"/>
                    <a:pt x="516" y="2425"/>
                  </a:cubicBezTo>
                  <a:lnTo>
                    <a:pt x="1" y="3328"/>
                  </a:lnTo>
                  <a:cubicBezTo>
                    <a:pt x="94" y="3245"/>
                    <a:pt x="165" y="3152"/>
                    <a:pt x="341" y="3152"/>
                  </a:cubicBezTo>
                  <a:cubicBezTo>
                    <a:pt x="645" y="3152"/>
                    <a:pt x="645" y="3409"/>
                    <a:pt x="938" y="3409"/>
                  </a:cubicBezTo>
                  <a:cubicBezTo>
                    <a:pt x="1231" y="3409"/>
                    <a:pt x="1231" y="3152"/>
                    <a:pt x="1523" y="3152"/>
                  </a:cubicBezTo>
                  <a:cubicBezTo>
                    <a:pt x="1828" y="3152"/>
                    <a:pt x="1828" y="3409"/>
                    <a:pt x="2121" y="3409"/>
                  </a:cubicBezTo>
                  <a:cubicBezTo>
                    <a:pt x="2414" y="3409"/>
                    <a:pt x="2414" y="3152"/>
                    <a:pt x="2707" y="3152"/>
                  </a:cubicBezTo>
                  <a:cubicBezTo>
                    <a:pt x="2999" y="3152"/>
                    <a:pt x="2999" y="3409"/>
                    <a:pt x="3304" y="3409"/>
                  </a:cubicBezTo>
                  <a:cubicBezTo>
                    <a:pt x="3597" y="3409"/>
                    <a:pt x="3597" y="3152"/>
                    <a:pt x="3890" y="3152"/>
                  </a:cubicBezTo>
                  <a:cubicBezTo>
                    <a:pt x="4183" y="3152"/>
                    <a:pt x="4183" y="3409"/>
                    <a:pt x="4488" y="3409"/>
                  </a:cubicBezTo>
                  <a:cubicBezTo>
                    <a:pt x="4780" y="3409"/>
                    <a:pt x="4780" y="3152"/>
                    <a:pt x="5073" y="3152"/>
                  </a:cubicBezTo>
                  <a:cubicBezTo>
                    <a:pt x="5366" y="3152"/>
                    <a:pt x="5366" y="3409"/>
                    <a:pt x="5659" y="3409"/>
                  </a:cubicBezTo>
                  <a:cubicBezTo>
                    <a:pt x="5964" y="3409"/>
                    <a:pt x="5964" y="3152"/>
                    <a:pt x="6256" y="3152"/>
                  </a:cubicBezTo>
                  <a:cubicBezTo>
                    <a:pt x="6432" y="3152"/>
                    <a:pt x="6502" y="3245"/>
                    <a:pt x="6596" y="3328"/>
                  </a:cubicBezTo>
                  <a:lnTo>
                    <a:pt x="6092" y="2425"/>
                  </a:lnTo>
                  <a:cubicBezTo>
                    <a:pt x="6045" y="2355"/>
                    <a:pt x="5987" y="2297"/>
                    <a:pt x="5917" y="2261"/>
                  </a:cubicBezTo>
                  <a:lnTo>
                    <a:pt x="5589" y="2086"/>
                  </a:lnTo>
                  <a:cubicBezTo>
                    <a:pt x="5495" y="2039"/>
                    <a:pt x="5436" y="1957"/>
                    <a:pt x="5389" y="1875"/>
                  </a:cubicBezTo>
                  <a:lnTo>
                    <a:pt x="5131" y="1254"/>
                  </a:lnTo>
                  <a:lnTo>
                    <a:pt x="5131" y="1254"/>
                  </a:lnTo>
                  <a:cubicBezTo>
                    <a:pt x="5237" y="1512"/>
                    <a:pt x="5097" y="1805"/>
                    <a:pt x="4839" y="1887"/>
                  </a:cubicBezTo>
                  <a:cubicBezTo>
                    <a:pt x="4793" y="1900"/>
                    <a:pt x="4746" y="1907"/>
                    <a:pt x="4700" y="1907"/>
                  </a:cubicBezTo>
                  <a:cubicBezTo>
                    <a:pt x="4513" y="1907"/>
                    <a:pt x="4340" y="1798"/>
                    <a:pt x="4265" y="1629"/>
                  </a:cubicBezTo>
                  <a:lnTo>
                    <a:pt x="3679" y="259"/>
                  </a:lnTo>
                  <a:cubicBezTo>
                    <a:pt x="3609" y="106"/>
                    <a:pt x="3457" y="1"/>
                    <a:pt x="3281" y="1"/>
                  </a:cubicBezTo>
                  <a:close/>
                </a:path>
              </a:pathLst>
            </a:custGeom>
            <a:solidFill>
              <a:srgbClr val="9B453B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2" name="Google Shape;7292;p39"/>
            <p:cNvSpPr/>
            <p:nvPr/>
          </p:nvSpPr>
          <p:spPr>
            <a:xfrm>
              <a:off x="2917558" y="2641134"/>
              <a:ext cx="379457" cy="86535"/>
            </a:xfrm>
            <a:custGeom>
              <a:avLst/>
              <a:gdLst/>
              <a:ahLst/>
              <a:cxnLst/>
              <a:rect l="l" t="t" r="r" b="b"/>
              <a:pathLst>
                <a:path w="10638" h="2426" extrusionOk="0">
                  <a:moveTo>
                    <a:pt x="200" y="0"/>
                  </a:moveTo>
                  <a:cubicBezTo>
                    <a:pt x="83" y="0"/>
                    <a:pt x="1" y="117"/>
                    <a:pt x="36" y="234"/>
                  </a:cubicBezTo>
                  <a:cubicBezTo>
                    <a:pt x="118" y="492"/>
                    <a:pt x="364" y="680"/>
                    <a:pt x="645" y="692"/>
                  </a:cubicBezTo>
                  <a:lnTo>
                    <a:pt x="645" y="703"/>
                  </a:lnTo>
                  <a:cubicBezTo>
                    <a:pt x="645" y="1078"/>
                    <a:pt x="950" y="1395"/>
                    <a:pt x="1336" y="1395"/>
                  </a:cubicBezTo>
                  <a:cubicBezTo>
                    <a:pt x="1419" y="1395"/>
                    <a:pt x="1489" y="1383"/>
                    <a:pt x="1559" y="1359"/>
                  </a:cubicBezTo>
                  <a:cubicBezTo>
                    <a:pt x="1653" y="1488"/>
                    <a:pt x="1805" y="1582"/>
                    <a:pt x="1981" y="1582"/>
                  </a:cubicBezTo>
                  <a:cubicBezTo>
                    <a:pt x="2192" y="1582"/>
                    <a:pt x="2379" y="1465"/>
                    <a:pt x="2461" y="1289"/>
                  </a:cubicBezTo>
                  <a:cubicBezTo>
                    <a:pt x="2567" y="1348"/>
                    <a:pt x="2684" y="1395"/>
                    <a:pt x="2824" y="1395"/>
                  </a:cubicBezTo>
                  <a:cubicBezTo>
                    <a:pt x="2918" y="1395"/>
                    <a:pt x="3000" y="1371"/>
                    <a:pt x="3070" y="1348"/>
                  </a:cubicBezTo>
                  <a:cubicBezTo>
                    <a:pt x="3117" y="1582"/>
                    <a:pt x="3328" y="1757"/>
                    <a:pt x="3585" y="1757"/>
                  </a:cubicBezTo>
                  <a:cubicBezTo>
                    <a:pt x="3749" y="1757"/>
                    <a:pt x="3902" y="1687"/>
                    <a:pt x="3996" y="1570"/>
                  </a:cubicBezTo>
                  <a:cubicBezTo>
                    <a:pt x="4066" y="1593"/>
                    <a:pt x="4136" y="1617"/>
                    <a:pt x="4218" y="1629"/>
                  </a:cubicBezTo>
                  <a:cubicBezTo>
                    <a:pt x="4265" y="1629"/>
                    <a:pt x="4312" y="1640"/>
                    <a:pt x="4358" y="1664"/>
                  </a:cubicBezTo>
                  <a:cubicBezTo>
                    <a:pt x="4909" y="1910"/>
                    <a:pt x="4816" y="2426"/>
                    <a:pt x="4816" y="2426"/>
                  </a:cubicBezTo>
                  <a:lnTo>
                    <a:pt x="5811" y="2426"/>
                  </a:lnTo>
                  <a:cubicBezTo>
                    <a:pt x="5811" y="2426"/>
                    <a:pt x="5729" y="1910"/>
                    <a:pt x="6280" y="1664"/>
                  </a:cubicBezTo>
                  <a:cubicBezTo>
                    <a:pt x="6315" y="1640"/>
                    <a:pt x="6362" y="1629"/>
                    <a:pt x="6409" y="1629"/>
                  </a:cubicBezTo>
                  <a:cubicBezTo>
                    <a:pt x="6490" y="1617"/>
                    <a:pt x="6573" y="1593"/>
                    <a:pt x="6643" y="1570"/>
                  </a:cubicBezTo>
                  <a:cubicBezTo>
                    <a:pt x="6737" y="1687"/>
                    <a:pt x="6877" y="1757"/>
                    <a:pt x="7041" y="1757"/>
                  </a:cubicBezTo>
                  <a:cubicBezTo>
                    <a:pt x="7299" y="1757"/>
                    <a:pt x="7510" y="1582"/>
                    <a:pt x="7557" y="1348"/>
                  </a:cubicBezTo>
                  <a:cubicBezTo>
                    <a:pt x="7638" y="1371"/>
                    <a:pt x="7721" y="1395"/>
                    <a:pt x="7802" y="1395"/>
                  </a:cubicBezTo>
                  <a:cubicBezTo>
                    <a:pt x="7943" y="1395"/>
                    <a:pt x="8072" y="1348"/>
                    <a:pt x="8177" y="1289"/>
                  </a:cubicBezTo>
                  <a:cubicBezTo>
                    <a:pt x="8260" y="1465"/>
                    <a:pt x="8435" y="1582"/>
                    <a:pt x="8646" y="1582"/>
                  </a:cubicBezTo>
                  <a:cubicBezTo>
                    <a:pt x="8822" y="1582"/>
                    <a:pt x="8986" y="1488"/>
                    <a:pt x="9080" y="1359"/>
                  </a:cubicBezTo>
                  <a:cubicBezTo>
                    <a:pt x="9138" y="1383"/>
                    <a:pt x="9220" y="1395"/>
                    <a:pt x="9291" y="1395"/>
                  </a:cubicBezTo>
                  <a:cubicBezTo>
                    <a:pt x="9677" y="1395"/>
                    <a:pt x="9981" y="1078"/>
                    <a:pt x="9981" y="703"/>
                  </a:cubicBezTo>
                  <a:lnTo>
                    <a:pt x="9981" y="692"/>
                  </a:lnTo>
                  <a:cubicBezTo>
                    <a:pt x="10275" y="680"/>
                    <a:pt x="10509" y="492"/>
                    <a:pt x="10590" y="234"/>
                  </a:cubicBezTo>
                  <a:cubicBezTo>
                    <a:pt x="10637" y="117"/>
                    <a:pt x="10556" y="0"/>
                    <a:pt x="104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3" name="Google Shape;7293;p39"/>
            <p:cNvSpPr/>
            <p:nvPr/>
          </p:nvSpPr>
          <p:spPr>
            <a:xfrm>
              <a:off x="3083457" y="2641134"/>
              <a:ext cx="213556" cy="86535"/>
            </a:xfrm>
            <a:custGeom>
              <a:avLst/>
              <a:gdLst/>
              <a:ahLst/>
              <a:cxnLst/>
              <a:rect l="l" t="t" r="r" b="b"/>
              <a:pathLst>
                <a:path w="5987" h="2426" extrusionOk="0">
                  <a:moveTo>
                    <a:pt x="2320" y="0"/>
                  </a:moveTo>
                  <a:cubicBezTo>
                    <a:pt x="1816" y="715"/>
                    <a:pt x="1008" y="1383"/>
                    <a:pt x="1" y="1875"/>
                  </a:cubicBezTo>
                  <a:cubicBezTo>
                    <a:pt x="223" y="2132"/>
                    <a:pt x="165" y="2426"/>
                    <a:pt x="165" y="2426"/>
                  </a:cubicBezTo>
                  <a:lnTo>
                    <a:pt x="1160" y="2426"/>
                  </a:lnTo>
                  <a:cubicBezTo>
                    <a:pt x="1160" y="2426"/>
                    <a:pt x="1078" y="1910"/>
                    <a:pt x="1629" y="1664"/>
                  </a:cubicBezTo>
                  <a:cubicBezTo>
                    <a:pt x="1664" y="1640"/>
                    <a:pt x="1711" y="1629"/>
                    <a:pt x="1758" y="1629"/>
                  </a:cubicBezTo>
                  <a:cubicBezTo>
                    <a:pt x="1839" y="1617"/>
                    <a:pt x="1922" y="1593"/>
                    <a:pt x="1992" y="1570"/>
                  </a:cubicBezTo>
                  <a:cubicBezTo>
                    <a:pt x="2086" y="1687"/>
                    <a:pt x="2226" y="1757"/>
                    <a:pt x="2390" y="1757"/>
                  </a:cubicBezTo>
                  <a:cubicBezTo>
                    <a:pt x="2648" y="1757"/>
                    <a:pt x="2859" y="1582"/>
                    <a:pt x="2906" y="1348"/>
                  </a:cubicBezTo>
                  <a:cubicBezTo>
                    <a:pt x="2987" y="1371"/>
                    <a:pt x="3070" y="1395"/>
                    <a:pt x="3151" y="1395"/>
                  </a:cubicBezTo>
                  <a:cubicBezTo>
                    <a:pt x="3292" y="1395"/>
                    <a:pt x="3421" y="1348"/>
                    <a:pt x="3526" y="1289"/>
                  </a:cubicBezTo>
                  <a:cubicBezTo>
                    <a:pt x="3609" y="1465"/>
                    <a:pt x="3784" y="1582"/>
                    <a:pt x="3995" y="1582"/>
                  </a:cubicBezTo>
                  <a:cubicBezTo>
                    <a:pt x="4171" y="1582"/>
                    <a:pt x="4335" y="1488"/>
                    <a:pt x="4429" y="1359"/>
                  </a:cubicBezTo>
                  <a:cubicBezTo>
                    <a:pt x="4487" y="1383"/>
                    <a:pt x="4569" y="1395"/>
                    <a:pt x="4640" y="1395"/>
                  </a:cubicBezTo>
                  <a:cubicBezTo>
                    <a:pt x="5026" y="1395"/>
                    <a:pt x="5330" y="1078"/>
                    <a:pt x="5330" y="703"/>
                  </a:cubicBezTo>
                  <a:lnTo>
                    <a:pt x="5330" y="692"/>
                  </a:lnTo>
                  <a:cubicBezTo>
                    <a:pt x="5624" y="680"/>
                    <a:pt x="5858" y="492"/>
                    <a:pt x="5939" y="234"/>
                  </a:cubicBezTo>
                  <a:cubicBezTo>
                    <a:pt x="5986" y="117"/>
                    <a:pt x="5905" y="0"/>
                    <a:pt x="57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4" name="Google Shape;7294;p39"/>
            <p:cNvSpPr/>
            <p:nvPr/>
          </p:nvSpPr>
          <p:spPr>
            <a:xfrm>
              <a:off x="3159077" y="2814096"/>
              <a:ext cx="65668" cy="74443"/>
            </a:xfrm>
            <a:custGeom>
              <a:avLst/>
              <a:gdLst/>
              <a:ahLst/>
              <a:cxnLst/>
              <a:rect l="l" t="t" r="r" b="b"/>
              <a:pathLst>
                <a:path w="1841" h="2087" extrusionOk="0">
                  <a:moveTo>
                    <a:pt x="375" y="1"/>
                  </a:moveTo>
                  <a:lnTo>
                    <a:pt x="375" y="1"/>
                  </a:lnTo>
                  <a:cubicBezTo>
                    <a:pt x="481" y="259"/>
                    <a:pt x="341" y="552"/>
                    <a:pt x="83" y="634"/>
                  </a:cubicBezTo>
                  <a:cubicBezTo>
                    <a:pt x="60" y="646"/>
                    <a:pt x="24" y="646"/>
                    <a:pt x="1" y="646"/>
                  </a:cubicBezTo>
                  <a:lnTo>
                    <a:pt x="188" y="1091"/>
                  </a:lnTo>
                  <a:cubicBezTo>
                    <a:pt x="235" y="1185"/>
                    <a:pt x="305" y="1255"/>
                    <a:pt x="388" y="1302"/>
                  </a:cubicBezTo>
                  <a:lnTo>
                    <a:pt x="716" y="1477"/>
                  </a:lnTo>
                  <a:cubicBezTo>
                    <a:pt x="786" y="1513"/>
                    <a:pt x="844" y="1571"/>
                    <a:pt x="891" y="1641"/>
                  </a:cubicBezTo>
                  <a:lnTo>
                    <a:pt x="1149" y="2086"/>
                  </a:lnTo>
                  <a:cubicBezTo>
                    <a:pt x="1242" y="2005"/>
                    <a:pt x="1313" y="1899"/>
                    <a:pt x="1500" y="1899"/>
                  </a:cubicBezTo>
                  <a:cubicBezTo>
                    <a:pt x="1676" y="1899"/>
                    <a:pt x="1746" y="1992"/>
                    <a:pt x="1840" y="2075"/>
                  </a:cubicBezTo>
                  <a:lnTo>
                    <a:pt x="1336" y="1172"/>
                  </a:lnTo>
                  <a:cubicBezTo>
                    <a:pt x="1289" y="1102"/>
                    <a:pt x="1231" y="1044"/>
                    <a:pt x="1161" y="1008"/>
                  </a:cubicBezTo>
                  <a:lnTo>
                    <a:pt x="833" y="833"/>
                  </a:lnTo>
                  <a:cubicBezTo>
                    <a:pt x="739" y="786"/>
                    <a:pt x="680" y="704"/>
                    <a:pt x="633" y="622"/>
                  </a:cubicBezTo>
                  <a:lnTo>
                    <a:pt x="375" y="1"/>
                  </a:ln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5" name="Google Shape;7295;p39"/>
            <p:cNvSpPr/>
            <p:nvPr/>
          </p:nvSpPr>
          <p:spPr>
            <a:xfrm>
              <a:off x="3101863" y="2727633"/>
              <a:ext cx="74408" cy="109507"/>
            </a:xfrm>
            <a:custGeom>
              <a:avLst/>
              <a:gdLst/>
              <a:ahLst/>
              <a:cxnLst/>
              <a:rect l="l" t="t" r="r" b="b"/>
              <a:pathLst>
                <a:path w="2086" h="3070" extrusionOk="0">
                  <a:moveTo>
                    <a:pt x="0" y="1"/>
                  </a:moveTo>
                  <a:cubicBezTo>
                    <a:pt x="164" y="1"/>
                    <a:pt x="328" y="106"/>
                    <a:pt x="386" y="258"/>
                  </a:cubicBezTo>
                  <a:lnTo>
                    <a:pt x="1605" y="3070"/>
                  </a:lnTo>
                  <a:cubicBezTo>
                    <a:pt x="1628" y="3070"/>
                    <a:pt x="1664" y="3070"/>
                    <a:pt x="1687" y="3058"/>
                  </a:cubicBezTo>
                  <a:cubicBezTo>
                    <a:pt x="1945" y="2976"/>
                    <a:pt x="2085" y="2683"/>
                    <a:pt x="1979" y="2425"/>
                  </a:cubicBezTo>
                  <a:lnTo>
                    <a:pt x="1042" y="258"/>
                  </a:lnTo>
                  <a:cubicBezTo>
                    <a:pt x="972" y="106"/>
                    <a:pt x="820" y="1"/>
                    <a:pt x="644" y="1"/>
                  </a:cubicBezTo>
                  <a:close/>
                </a:path>
              </a:pathLst>
            </a:custGeom>
            <a:solidFill>
              <a:srgbClr val="E66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6" name="Google Shape;7296;p39"/>
            <p:cNvSpPr/>
            <p:nvPr/>
          </p:nvSpPr>
          <p:spPr>
            <a:xfrm>
              <a:off x="2917558" y="2881797"/>
              <a:ext cx="379457" cy="139220"/>
            </a:xfrm>
            <a:custGeom>
              <a:avLst/>
              <a:gdLst/>
              <a:ahLst/>
              <a:cxnLst/>
              <a:rect l="l" t="t" r="r" b="b"/>
              <a:pathLst>
                <a:path w="10638" h="3903" extrusionOk="0">
                  <a:moveTo>
                    <a:pt x="1184" y="1"/>
                  </a:moveTo>
                  <a:cubicBezTo>
                    <a:pt x="880" y="1"/>
                    <a:pt x="880" y="258"/>
                    <a:pt x="586" y="258"/>
                  </a:cubicBezTo>
                  <a:cubicBezTo>
                    <a:pt x="469" y="258"/>
                    <a:pt x="399" y="224"/>
                    <a:pt x="341" y="177"/>
                  </a:cubicBezTo>
                  <a:cubicBezTo>
                    <a:pt x="300" y="146"/>
                    <a:pt x="254" y="132"/>
                    <a:pt x="210" y="132"/>
                  </a:cubicBezTo>
                  <a:cubicBezTo>
                    <a:pt x="101" y="132"/>
                    <a:pt x="1" y="216"/>
                    <a:pt x="1" y="341"/>
                  </a:cubicBezTo>
                  <a:lnTo>
                    <a:pt x="1" y="3679"/>
                  </a:lnTo>
                  <a:cubicBezTo>
                    <a:pt x="1" y="3796"/>
                    <a:pt x="94" y="3902"/>
                    <a:pt x="212" y="3902"/>
                  </a:cubicBezTo>
                  <a:lnTo>
                    <a:pt x="10415" y="3902"/>
                  </a:lnTo>
                  <a:cubicBezTo>
                    <a:pt x="10544" y="3902"/>
                    <a:pt x="10637" y="3796"/>
                    <a:pt x="10637" y="3679"/>
                  </a:cubicBezTo>
                  <a:lnTo>
                    <a:pt x="10637" y="341"/>
                  </a:lnTo>
                  <a:cubicBezTo>
                    <a:pt x="10637" y="216"/>
                    <a:pt x="10531" y="132"/>
                    <a:pt x="10419" y="132"/>
                  </a:cubicBezTo>
                  <a:cubicBezTo>
                    <a:pt x="10373" y="132"/>
                    <a:pt x="10327" y="146"/>
                    <a:pt x="10286" y="177"/>
                  </a:cubicBezTo>
                  <a:cubicBezTo>
                    <a:pt x="10228" y="224"/>
                    <a:pt x="10157" y="258"/>
                    <a:pt x="10040" y="258"/>
                  </a:cubicBezTo>
                  <a:cubicBezTo>
                    <a:pt x="9747" y="258"/>
                    <a:pt x="9747" y="1"/>
                    <a:pt x="9455" y="1"/>
                  </a:cubicBezTo>
                  <a:cubicBezTo>
                    <a:pt x="9161" y="1"/>
                    <a:pt x="9161" y="258"/>
                    <a:pt x="8857" y="258"/>
                  </a:cubicBezTo>
                  <a:cubicBezTo>
                    <a:pt x="8564" y="258"/>
                    <a:pt x="8564" y="1"/>
                    <a:pt x="8271" y="1"/>
                  </a:cubicBezTo>
                  <a:cubicBezTo>
                    <a:pt x="7979" y="1"/>
                    <a:pt x="7979" y="258"/>
                    <a:pt x="7674" y="258"/>
                  </a:cubicBezTo>
                  <a:cubicBezTo>
                    <a:pt x="7381" y="258"/>
                    <a:pt x="7381" y="1"/>
                    <a:pt x="7088" y="1"/>
                  </a:cubicBezTo>
                  <a:cubicBezTo>
                    <a:pt x="6795" y="1"/>
                    <a:pt x="6795" y="258"/>
                    <a:pt x="6503" y="258"/>
                  </a:cubicBezTo>
                  <a:cubicBezTo>
                    <a:pt x="6198" y="258"/>
                    <a:pt x="6198" y="1"/>
                    <a:pt x="5905" y="1"/>
                  </a:cubicBezTo>
                  <a:cubicBezTo>
                    <a:pt x="5612" y="1"/>
                    <a:pt x="5612" y="258"/>
                    <a:pt x="5319" y="258"/>
                  </a:cubicBezTo>
                  <a:cubicBezTo>
                    <a:pt x="5014" y="258"/>
                    <a:pt x="5014" y="1"/>
                    <a:pt x="4722" y="1"/>
                  </a:cubicBezTo>
                  <a:cubicBezTo>
                    <a:pt x="4429" y="1"/>
                    <a:pt x="4429" y="258"/>
                    <a:pt x="4136" y="258"/>
                  </a:cubicBezTo>
                  <a:cubicBezTo>
                    <a:pt x="3843" y="258"/>
                    <a:pt x="3843" y="1"/>
                    <a:pt x="3538" y="1"/>
                  </a:cubicBezTo>
                  <a:cubicBezTo>
                    <a:pt x="3246" y="1"/>
                    <a:pt x="3246" y="258"/>
                    <a:pt x="2953" y="258"/>
                  </a:cubicBezTo>
                  <a:cubicBezTo>
                    <a:pt x="2660" y="258"/>
                    <a:pt x="2660" y="1"/>
                    <a:pt x="2356" y="1"/>
                  </a:cubicBezTo>
                  <a:cubicBezTo>
                    <a:pt x="2062" y="1"/>
                    <a:pt x="2062" y="258"/>
                    <a:pt x="1770" y="258"/>
                  </a:cubicBezTo>
                  <a:cubicBezTo>
                    <a:pt x="1477" y="258"/>
                    <a:pt x="1477" y="1"/>
                    <a:pt x="1184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7" name="Google Shape;7297;p39"/>
            <p:cNvSpPr/>
            <p:nvPr/>
          </p:nvSpPr>
          <p:spPr>
            <a:xfrm>
              <a:off x="2917558" y="2881797"/>
              <a:ext cx="379457" cy="139220"/>
            </a:xfrm>
            <a:custGeom>
              <a:avLst/>
              <a:gdLst/>
              <a:ahLst/>
              <a:cxnLst/>
              <a:rect l="l" t="t" r="r" b="b"/>
              <a:pathLst>
                <a:path w="10638" h="3903" extrusionOk="0">
                  <a:moveTo>
                    <a:pt x="1184" y="1"/>
                  </a:moveTo>
                  <a:cubicBezTo>
                    <a:pt x="880" y="1"/>
                    <a:pt x="880" y="258"/>
                    <a:pt x="586" y="258"/>
                  </a:cubicBezTo>
                  <a:cubicBezTo>
                    <a:pt x="469" y="258"/>
                    <a:pt x="399" y="224"/>
                    <a:pt x="341" y="177"/>
                  </a:cubicBezTo>
                  <a:cubicBezTo>
                    <a:pt x="300" y="146"/>
                    <a:pt x="254" y="132"/>
                    <a:pt x="210" y="132"/>
                  </a:cubicBezTo>
                  <a:cubicBezTo>
                    <a:pt x="101" y="132"/>
                    <a:pt x="1" y="216"/>
                    <a:pt x="1" y="341"/>
                  </a:cubicBezTo>
                  <a:lnTo>
                    <a:pt x="1" y="3679"/>
                  </a:lnTo>
                  <a:cubicBezTo>
                    <a:pt x="1" y="3796"/>
                    <a:pt x="94" y="3902"/>
                    <a:pt x="212" y="3902"/>
                  </a:cubicBezTo>
                  <a:lnTo>
                    <a:pt x="10415" y="3902"/>
                  </a:lnTo>
                  <a:cubicBezTo>
                    <a:pt x="10544" y="3902"/>
                    <a:pt x="10637" y="3796"/>
                    <a:pt x="10637" y="3679"/>
                  </a:cubicBezTo>
                  <a:lnTo>
                    <a:pt x="10637" y="341"/>
                  </a:lnTo>
                  <a:cubicBezTo>
                    <a:pt x="10637" y="216"/>
                    <a:pt x="10531" y="132"/>
                    <a:pt x="10419" y="132"/>
                  </a:cubicBezTo>
                  <a:cubicBezTo>
                    <a:pt x="10373" y="132"/>
                    <a:pt x="10327" y="146"/>
                    <a:pt x="10286" y="177"/>
                  </a:cubicBezTo>
                  <a:cubicBezTo>
                    <a:pt x="10228" y="224"/>
                    <a:pt x="10157" y="258"/>
                    <a:pt x="10040" y="258"/>
                  </a:cubicBezTo>
                  <a:cubicBezTo>
                    <a:pt x="9747" y="258"/>
                    <a:pt x="9747" y="1"/>
                    <a:pt x="9455" y="1"/>
                  </a:cubicBezTo>
                  <a:cubicBezTo>
                    <a:pt x="9161" y="1"/>
                    <a:pt x="9161" y="258"/>
                    <a:pt x="8857" y="258"/>
                  </a:cubicBezTo>
                  <a:cubicBezTo>
                    <a:pt x="8564" y="258"/>
                    <a:pt x="8564" y="1"/>
                    <a:pt x="8271" y="1"/>
                  </a:cubicBezTo>
                  <a:cubicBezTo>
                    <a:pt x="7979" y="1"/>
                    <a:pt x="7979" y="258"/>
                    <a:pt x="7674" y="258"/>
                  </a:cubicBezTo>
                  <a:cubicBezTo>
                    <a:pt x="7381" y="258"/>
                    <a:pt x="7381" y="1"/>
                    <a:pt x="7088" y="1"/>
                  </a:cubicBezTo>
                  <a:cubicBezTo>
                    <a:pt x="6795" y="1"/>
                    <a:pt x="6795" y="258"/>
                    <a:pt x="6503" y="258"/>
                  </a:cubicBezTo>
                  <a:cubicBezTo>
                    <a:pt x="6198" y="258"/>
                    <a:pt x="6198" y="1"/>
                    <a:pt x="5905" y="1"/>
                  </a:cubicBezTo>
                  <a:cubicBezTo>
                    <a:pt x="5612" y="1"/>
                    <a:pt x="5612" y="258"/>
                    <a:pt x="5319" y="258"/>
                  </a:cubicBezTo>
                  <a:cubicBezTo>
                    <a:pt x="5014" y="258"/>
                    <a:pt x="5014" y="1"/>
                    <a:pt x="4722" y="1"/>
                  </a:cubicBezTo>
                  <a:cubicBezTo>
                    <a:pt x="4429" y="1"/>
                    <a:pt x="4429" y="258"/>
                    <a:pt x="4136" y="258"/>
                  </a:cubicBezTo>
                  <a:cubicBezTo>
                    <a:pt x="3843" y="258"/>
                    <a:pt x="3843" y="1"/>
                    <a:pt x="3538" y="1"/>
                  </a:cubicBezTo>
                  <a:cubicBezTo>
                    <a:pt x="3246" y="1"/>
                    <a:pt x="3246" y="258"/>
                    <a:pt x="2953" y="258"/>
                  </a:cubicBezTo>
                  <a:cubicBezTo>
                    <a:pt x="2660" y="258"/>
                    <a:pt x="2660" y="1"/>
                    <a:pt x="2356" y="1"/>
                  </a:cubicBezTo>
                  <a:cubicBezTo>
                    <a:pt x="2062" y="1"/>
                    <a:pt x="2062" y="258"/>
                    <a:pt x="1770" y="258"/>
                  </a:cubicBezTo>
                  <a:cubicBezTo>
                    <a:pt x="1477" y="258"/>
                    <a:pt x="1477" y="1"/>
                    <a:pt x="1184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8" name="Google Shape;7298;p39"/>
            <p:cNvSpPr/>
            <p:nvPr/>
          </p:nvSpPr>
          <p:spPr>
            <a:xfrm>
              <a:off x="3276893" y="2886506"/>
              <a:ext cx="20118" cy="134512"/>
            </a:xfrm>
            <a:custGeom>
              <a:avLst/>
              <a:gdLst/>
              <a:ahLst/>
              <a:cxnLst/>
              <a:rect l="l" t="t" r="r" b="b"/>
              <a:pathLst>
                <a:path w="564" h="3771" extrusionOk="0">
                  <a:moveTo>
                    <a:pt x="345" y="0"/>
                  </a:moveTo>
                  <a:cubicBezTo>
                    <a:pt x="299" y="0"/>
                    <a:pt x="253" y="14"/>
                    <a:pt x="212" y="45"/>
                  </a:cubicBezTo>
                  <a:cubicBezTo>
                    <a:pt x="154" y="92"/>
                    <a:pt x="95" y="126"/>
                    <a:pt x="1" y="126"/>
                  </a:cubicBezTo>
                  <a:lnTo>
                    <a:pt x="1" y="3770"/>
                  </a:lnTo>
                  <a:lnTo>
                    <a:pt x="341" y="3770"/>
                  </a:lnTo>
                  <a:cubicBezTo>
                    <a:pt x="470" y="3770"/>
                    <a:pt x="563" y="3664"/>
                    <a:pt x="563" y="3547"/>
                  </a:cubicBezTo>
                  <a:lnTo>
                    <a:pt x="563" y="209"/>
                  </a:lnTo>
                  <a:cubicBezTo>
                    <a:pt x="563" y="84"/>
                    <a:pt x="457" y="0"/>
                    <a:pt x="345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9" name="Google Shape;7299;p39"/>
            <p:cNvSpPr/>
            <p:nvPr/>
          </p:nvSpPr>
          <p:spPr>
            <a:xfrm>
              <a:off x="3276893" y="2886506"/>
              <a:ext cx="20118" cy="134512"/>
            </a:xfrm>
            <a:custGeom>
              <a:avLst/>
              <a:gdLst/>
              <a:ahLst/>
              <a:cxnLst/>
              <a:rect l="l" t="t" r="r" b="b"/>
              <a:pathLst>
                <a:path w="564" h="3771" extrusionOk="0">
                  <a:moveTo>
                    <a:pt x="345" y="0"/>
                  </a:moveTo>
                  <a:cubicBezTo>
                    <a:pt x="299" y="0"/>
                    <a:pt x="253" y="14"/>
                    <a:pt x="212" y="45"/>
                  </a:cubicBezTo>
                  <a:cubicBezTo>
                    <a:pt x="154" y="92"/>
                    <a:pt x="95" y="126"/>
                    <a:pt x="1" y="126"/>
                  </a:cubicBezTo>
                  <a:lnTo>
                    <a:pt x="1" y="3770"/>
                  </a:lnTo>
                  <a:lnTo>
                    <a:pt x="341" y="3770"/>
                  </a:lnTo>
                  <a:cubicBezTo>
                    <a:pt x="470" y="3770"/>
                    <a:pt x="563" y="3664"/>
                    <a:pt x="563" y="3547"/>
                  </a:cubicBezTo>
                  <a:lnTo>
                    <a:pt x="563" y="209"/>
                  </a:lnTo>
                  <a:cubicBezTo>
                    <a:pt x="563" y="84"/>
                    <a:pt x="457" y="0"/>
                    <a:pt x="345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0" name="Google Shape;7300;p39"/>
            <p:cNvSpPr/>
            <p:nvPr/>
          </p:nvSpPr>
          <p:spPr>
            <a:xfrm>
              <a:off x="2917558" y="2881797"/>
              <a:ext cx="379457" cy="139220"/>
            </a:xfrm>
            <a:custGeom>
              <a:avLst/>
              <a:gdLst/>
              <a:ahLst/>
              <a:cxnLst/>
              <a:rect l="l" t="t" r="r" b="b"/>
              <a:pathLst>
                <a:path w="10638" h="3903" extrusionOk="0">
                  <a:moveTo>
                    <a:pt x="2356" y="1"/>
                  </a:moveTo>
                  <a:cubicBezTo>
                    <a:pt x="2180" y="1"/>
                    <a:pt x="2109" y="94"/>
                    <a:pt x="2016" y="177"/>
                  </a:cubicBezTo>
                  <a:lnTo>
                    <a:pt x="1" y="3374"/>
                  </a:lnTo>
                  <a:lnTo>
                    <a:pt x="1" y="3679"/>
                  </a:lnTo>
                  <a:cubicBezTo>
                    <a:pt x="1" y="3796"/>
                    <a:pt x="94" y="3902"/>
                    <a:pt x="212" y="3902"/>
                  </a:cubicBezTo>
                  <a:lnTo>
                    <a:pt x="10415" y="3902"/>
                  </a:lnTo>
                  <a:cubicBezTo>
                    <a:pt x="10532" y="3902"/>
                    <a:pt x="10637" y="3796"/>
                    <a:pt x="10637" y="3679"/>
                  </a:cubicBezTo>
                  <a:lnTo>
                    <a:pt x="10637" y="3374"/>
                  </a:lnTo>
                  <a:lnTo>
                    <a:pt x="8611" y="177"/>
                  </a:lnTo>
                  <a:cubicBezTo>
                    <a:pt x="8517" y="94"/>
                    <a:pt x="8447" y="1"/>
                    <a:pt x="8271" y="1"/>
                  </a:cubicBezTo>
                  <a:cubicBezTo>
                    <a:pt x="7979" y="1"/>
                    <a:pt x="7979" y="258"/>
                    <a:pt x="7674" y="258"/>
                  </a:cubicBezTo>
                  <a:cubicBezTo>
                    <a:pt x="7381" y="258"/>
                    <a:pt x="7381" y="1"/>
                    <a:pt x="7088" y="1"/>
                  </a:cubicBezTo>
                  <a:cubicBezTo>
                    <a:pt x="6795" y="1"/>
                    <a:pt x="6795" y="258"/>
                    <a:pt x="6503" y="258"/>
                  </a:cubicBezTo>
                  <a:cubicBezTo>
                    <a:pt x="6198" y="258"/>
                    <a:pt x="6198" y="1"/>
                    <a:pt x="5905" y="1"/>
                  </a:cubicBezTo>
                  <a:cubicBezTo>
                    <a:pt x="5612" y="1"/>
                    <a:pt x="5612" y="258"/>
                    <a:pt x="5319" y="258"/>
                  </a:cubicBezTo>
                  <a:cubicBezTo>
                    <a:pt x="5014" y="258"/>
                    <a:pt x="5014" y="1"/>
                    <a:pt x="4722" y="1"/>
                  </a:cubicBezTo>
                  <a:cubicBezTo>
                    <a:pt x="4429" y="1"/>
                    <a:pt x="4429" y="258"/>
                    <a:pt x="4136" y="258"/>
                  </a:cubicBezTo>
                  <a:cubicBezTo>
                    <a:pt x="3843" y="258"/>
                    <a:pt x="3843" y="1"/>
                    <a:pt x="3538" y="1"/>
                  </a:cubicBezTo>
                  <a:cubicBezTo>
                    <a:pt x="3246" y="1"/>
                    <a:pt x="3246" y="258"/>
                    <a:pt x="2953" y="258"/>
                  </a:cubicBezTo>
                  <a:cubicBezTo>
                    <a:pt x="2660" y="258"/>
                    <a:pt x="2660" y="1"/>
                    <a:pt x="2356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1" name="Google Shape;7301;p39"/>
            <p:cNvSpPr/>
            <p:nvPr/>
          </p:nvSpPr>
          <p:spPr>
            <a:xfrm>
              <a:off x="2979837" y="2882190"/>
              <a:ext cx="16301" cy="16801"/>
            </a:xfrm>
            <a:custGeom>
              <a:avLst/>
              <a:gdLst/>
              <a:ahLst/>
              <a:cxnLst/>
              <a:rect l="l" t="t" r="r" b="b"/>
              <a:pathLst>
                <a:path w="457" h="471" extrusionOk="0">
                  <a:moveTo>
                    <a:pt x="275" y="1"/>
                  </a:moveTo>
                  <a:cubicBezTo>
                    <a:pt x="221" y="1"/>
                    <a:pt x="171" y="27"/>
                    <a:pt x="141" y="72"/>
                  </a:cubicBezTo>
                  <a:lnTo>
                    <a:pt x="47" y="224"/>
                  </a:lnTo>
                  <a:cubicBezTo>
                    <a:pt x="1" y="294"/>
                    <a:pt x="24" y="400"/>
                    <a:pt x="94" y="447"/>
                  </a:cubicBezTo>
                  <a:cubicBezTo>
                    <a:pt x="118" y="458"/>
                    <a:pt x="152" y="470"/>
                    <a:pt x="176" y="470"/>
                  </a:cubicBezTo>
                  <a:cubicBezTo>
                    <a:pt x="235" y="470"/>
                    <a:pt x="282" y="447"/>
                    <a:pt x="316" y="388"/>
                  </a:cubicBezTo>
                  <a:lnTo>
                    <a:pt x="410" y="247"/>
                  </a:lnTo>
                  <a:cubicBezTo>
                    <a:pt x="457" y="177"/>
                    <a:pt x="434" y="72"/>
                    <a:pt x="363" y="25"/>
                  </a:cubicBezTo>
                  <a:cubicBezTo>
                    <a:pt x="334" y="9"/>
                    <a:pt x="304" y="1"/>
                    <a:pt x="275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2" name="Google Shape;7302;p39"/>
            <p:cNvSpPr/>
            <p:nvPr/>
          </p:nvSpPr>
          <p:spPr>
            <a:xfrm>
              <a:off x="2925905" y="2906445"/>
              <a:ext cx="55217" cy="77333"/>
            </a:xfrm>
            <a:custGeom>
              <a:avLst/>
              <a:gdLst/>
              <a:ahLst/>
              <a:cxnLst/>
              <a:rect l="l" t="t" r="r" b="b"/>
              <a:pathLst>
                <a:path w="1548" h="2168" extrusionOk="0">
                  <a:moveTo>
                    <a:pt x="1358" y="0"/>
                  </a:moveTo>
                  <a:cubicBezTo>
                    <a:pt x="1304" y="0"/>
                    <a:pt x="1250" y="26"/>
                    <a:pt x="1219" y="72"/>
                  </a:cubicBezTo>
                  <a:lnTo>
                    <a:pt x="1055" y="329"/>
                  </a:lnTo>
                  <a:cubicBezTo>
                    <a:pt x="1008" y="411"/>
                    <a:pt x="1032" y="505"/>
                    <a:pt x="1102" y="551"/>
                  </a:cubicBezTo>
                  <a:cubicBezTo>
                    <a:pt x="1138" y="575"/>
                    <a:pt x="1161" y="575"/>
                    <a:pt x="1196" y="575"/>
                  </a:cubicBezTo>
                  <a:cubicBezTo>
                    <a:pt x="1243" y="575"/>
                    <a:pt x="1302" y="551"/>
                    <a:pt x="1325" y="505"/>
                  </a:cubicBezTo>
                  <a:lnTo>
                    <a:pt x="1500" y="247"/>
                  </a:lnTo>
                  <a:cubicBezTo>
                    <a:pt x="1547" y="165"/>
                    <a:pt x="1524" y="72"/>
                    <a:pt x="1442" y="25"/>
                  </a:cubicBezTo>
                  <a:cubicBezTo>
                    <a:pt x="1417" y="8"/>
                    <a:pt x="1388" y="0"/>
                    <a:pt x="1358" y="0"/>
                  </a:cubicBezTo>
                  <a:close/>
                  <a:moveTo>
                    <a:pt x="860" y="785"/>
                  </a:moveTo>
                  <a:cubicBezTo>
                    <a:pt x="809" y="785"/>
                    <a:pt x="758" y="814"/>
                    <a:pt x="727" y="868"/>
                  </a:cubicBezTo>
                  <a:lnTo>
                    <a:pt x="552" y="1126"/>
                  </a:lnTo>
                  <a:cubicBezTo>
                    <a:pt x="505" y="1207"/>
                    <a:pt x="529" y="1301"/>
                    <a:pt x="599" y="1348"/>
                  </a:cubicBezTo>
                  <a:cubicBezTo>
                    <a:pt x="634" y="1371"/>
                    <a:pt x="657" y="1371"/>
                    <a:pt x="693" y="1371"/>
                  </a:cubicBezTo>
                  <a:cubicBezTo>
                    <a:pt x="739" y="1371"/>
                    <a:pt x="798" y="1348"/>
                    <a:pt x="821" y="1301"/>
                  </a:cubicBezTo>
                  <a:lnTo>
                    <a:pt x="997" y="1032"/>
                  </a:lnTo>
                  <a:cubicBezTo>
                    <a:pt x="1044" y="962"/>
                    <a:pt x="1021" y="856"/>
                    <a:pt x="938" y="809"/>
                  </a:cubicBezTo>
                  <a:cubicBezTo>
                    <a:pt x="914" y="793"/>
                    <a:pt x="887" y="785"/>
                    <a:pt x="860" y="785"/>
                  </a:cubicBezTo>
                  <a:close/>
                  <a:moveTo>
                    <a:pt x="358" y="1581"/>
                  </a:moveTo>
                  <a:cubicBezTo>
                    <a:pt x="304" y="1581"/>
                    <a:pt x="254" y="1607"/>
                    <a:pt x="224" y="1653"/>
                  </a:cubicBezTo>
                  <a:lnTo>
                    <a:pt x="48" y="1922"/>
                  </a:lnTo>
                  <a:cubicBezTo>
                    <a:pt x="1" y="1993"/>
                    <a:pt x="24" y="2098"/>
                    <a:pt x="107" y="2145"/>
                  </a:cubicBezTo>
                  <a:cubicBezTo>
                    <a:pt x="130" y="2157"/>
                    <a:pt x="154" y="2168"/>
                    <a:pt x="188" y="2168"/>
                  </a:cubicBezTo>
                  <a:cubicBezTo>
                    <a:pt x="247" y="2168"/>
                    <a:pt x="294" y="2145"/>
                    <a:pt x="329" y="2098"/>
                  </a:cubicBezTo>
                  <a:lnTo>
                    <a:pt x="493" y="1829"/>
                  </a:lnTo>
                  <a:cubicBezTo>
                    <a:pt x="540" y="1758"/>
                    <a:pt x="516" y="1653"/>
                    <a:pt x="446" y="1606"/>
                  </a:cubicBezTo>
                  <a:cubicBezTo>
                    <a:pt x="417" y="1589"/>
                    <a:pt x="387" y="1581"/>
                    <a:pt x="358" y="158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3" name="Google Shape;7303;p39"/>
            <p:cNvSpPr/>
            <p:nvPr/>
          </p:nvSpPr>
          <p:spPr>
            <a:xfrm>
              <a:off x="2917558" y="2991196"/>
              <a:ext cx="9667" cy="18513"/>
            </a:xfrm>
            <a:custGeom>
              <a:avLst/>
              <a:gdLst/>
              <a:ahLst/>
              <a:cxnLst/>
              <a:rect l="l" t="t" r="r" b="b"/>
              <a:pathLst>
                <a:path w="271" h="519" extrusionOk="0">
                  <a:moveTo>
                    <a:pt x="84" y="0"/>
                  </a:moveTo>
                  <a:cubicBezTo>
                    <a:pt x="53" y="0"/>
                    <a:pt x="24" y="9"/>
                    <a:pt x="1" y="26"/>
                  </a:cubicBezTo>
                  <a:lnTo>
                    <a:pt x="1" y="518"/>
                  </a:lnTo>
                  <a:lnTo>
                    <a:pt x="224" y="249"/>
                  </a:lnTo>
                  <a:cubicBezTo>
                    <a:pt x="271" y="167"/>
                    <a:pt x="247" y="73"/>
                    <a:pt x="177" y="26"/>
                  </a:cubicBezTo>
                  <a:cubicBezTo>
                    <a:pt x="147" y="9"/>
                    <a:pt x="115" y="0"/>
                    <a:pt x="84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4" name="Google Shape;7304;p39"/>
            <p:cNvSpPr/>
            <p:nvPr/>
          </p:nvSpPr>
          <p:spPr>
            <a:xfrm>
              <a:off x="3286952" y="2991196"/>
              <a:ext cx="10059" cy="18513"/>
            </a:xfrm>
            <a:custGeom>
              <a:avLst/>
              <a:gdLst/>
              <a:ahLst/>
              <a:cxnLst/>
              <a:rect l="l" t="t" r="r" b="b"/>
              <a:pathLst>
                <a:path w="282" h="519" extrusionOk="0">
                  <a:moveTo>
                    <a:pt x="189" y="0"/>
                  </a:moveTo>
                  <a:cubicBezTo>
                    <a:pt x="159" y="0"/>
                    <a:pt x="129" y="9"/>
                    <a:pt x="106" y="26"/>
                  </a:cubicBezTo>
                  <a:cubicBezTo>
                    <a:pt x="24" y="73"/>
                    <a:pt x="0" y="167"/>
                    <a:pt x="47" y="249"/>
                  </a:cubicBezTo>
                  <a:lnTo>
                    <a:pt x="281" y="518"/>
                  </a:lnTo>
                  <a:lnTo>
                    <a:pt x="281" y="26"/>
                  </a:lnTo>
                  <a:cubicBezTo>
                    <a:pt x="252" y="9"/>
                    <a:pt x="220" y="0"/>
                    <a:pt x="189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5" name="Google Shape;7305;p39"/>
            <p:cNvSpPr/>
            <p:nvPr/>
          </p:nvSpPr>
          <p:spPr>
            <a:xfrm>
              <a:off x="3233448" y="2906338"/>
              <a:ext cx="54789" cy="77440"/>
            </a:xfrm>
            <a:custGeom>
              <a:avLst/>
              <a:gdLst/>
              <a:ahLst/>
              <a:cxnLst/>
              <a:rect l="l" t="t" r="r" b="b"/>
              <a:pathLst>
                <a:path w="1536" h="2171" extrusionOk="0">
                  <a:moveTo>
                    <a:pt x="186" y="0"/>
                  </a:moveTo>
                  <a:cubicBezTo>
                    <a:pt x="154" y="0"/>
                    <a:pt x="122" y="10"/>
                    <a:pt x="94" y="28"/>
                  </a:cubicBezTo>
                  <a:cubicBezTo>
                    <a:pt x="24" y="75"/>
                    <a:pt x="1" y="168"/>
                    <a:pt x="48" y="250"/>
                  </a:cubicBezTo>
                  <a:lnTo>
                    <a:pt x="212" y="508"/>
                  </a:lnTo>
                  <a:cubicBezTo>
                    <a:pt x="247" y="554"/>
                    <a:pt x="294" y="578"/>
                    <a:pt x="352" y="578"/>
                  </a:cubicBezTo>
                  <a:cubicBezTo>
                    <a:pt x="376" y="578"/>
                    <a:pt x="411" y="578"/>
                    <a:pt x="435" y="554"/>
                  </a:cubicBezTo>
                  <a:cubicBezTo>
                    <a:pt x="505" y="508"/>
                    <a:pt x="528" y="414"/>
                    <a:pt x="481" y="332"/>
                  </a:cubicBezTo>
                  <a:lnTo>
                    <a:pt x="317" y="75"/>
                  </a:lnTo>
                  <a:cubicBezTo>
                    <a:pt x="289" y="24"/>
                    <a:pt x="238" y="0"/>
                    <a:pt x="186" y="0"/>
                  </a:cubicBezTo>
                  <a:close/>
                  <a:moveTo>
                    <a:pt x="679" y="788"/>
                  </a:moveTo>
                  <a:cubicBezTo>
                    <a:pt x="651" y="788"/>
                    <a:pt x="623" y="796"/>
                    <a:pt x="599" y="812"/>
                  </a:cubicBezTo>
                  <a:cubicBezTo>
                    <a:pt x="516" y="859"/>
                    <a:pt x="505" y="965"/>
                    <a:pt x="552" y="1035"/>
                  </a:cubicBezTo>
                  <a:lnTo>
                    <a:pt x="716" y="1304"/>
                  </a:lnTo>
                  <a:cubicBezTo>
                    <a:pt x="739" y="1351"/>
                    <a:pt x="797" y="1374"/>
                    <a:pt x="844" y="1374"/>
                  </a:cubicBezTo>
                  <a:cubicBezTo>
                    <a:pt x="880" y="1374"/>
                    <a:pt x="914" y="1374"/>
                    <a:pt x="938" y="1351"/>
                  </a:cubicBezTo>
                  <a:cubicBezTo>
                    <a:pt x="1008" y="1304"/>
                    <a:pt x="1032" y="1210"/>
                    <a:pt x="985" y="1129"/>
                  </a:cubicBezTo>
                  <a:lnTo>
                    <a:pt x="821" y="871"/>
                  </a:lnTo>
                  <a:cubicBezTo>
                    <a:pt x="790" y="817"/>
                    <a:pt x="734" y="788"/>
                    <a:pt x="679" y="788"/>
                  </a:cubicBezTo>
                  <a:close/>
                  <a:moveTo>
                    <a:pt x="1186" y="1584"/>
                  </a:moveTo>
                  <a:cubicBezTo>
                    <a:pt x="1156" y="1584"/>
                    <a:pt x="1127" y="1592"/>
                    <a:pt x="1102" y="1609"/>
                  </a:cubicBezTo>
                  <a:cubicBezTo>
                    <a:pt x="1020" y="1656"/>
                    <a:pt x="997" y="1761"/>
                    <a:pt x="1044" y="1832"/>
                  </a:cubicBezTo>
                  <a:lnTo>
                    <a:pt x="1219" y="2101"/>
                  </a:lnTo>
                  <a:cubicBezTo>
                    <a:pt x="1242" y="2148"/>
                    <a:pt x="1301" y="2171"/>
                    <a:pt x="1348" y="2171"/>
                  </a:cubicBezTo>
                  <a:cubicBezTo>
                    <a:pt x="1383" y="2171"/>
                    <a:pt x="1406" y="2160"/>
                    <a:pt x="1442" y="2148"/>
                  </a:cubicBezTo>
                  <a:cubicBezTo>
                    <a:pt x="1512" y="2101"/>
                    <a:pt x="1536" y="1996"/>
                    <a:pt x="1489" y="1925"/>
                  </a:cubicBezTo>
                  <a:lnTo>
                    <a:pt x="1325" y="1656"/>
                  </a:lnTo>
                  <a:cubicBezTo>
                    <a:pt x="1295" y="1610"/>
                    <a:pt x="1240" y="1584"/>
                    <a:pt x="1186" y="1584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6" name="Google Shape;7306;p39"/>
            <p:cNvSpPr/>
            <p:nvPr/>
          </p:nvSpPr>
          <p:spPr>
            <a:xfrm>
              <a:off x="3218003" y="2882190"/>
              <a:ext cx="16337" cy="16801"/>
            </a:xfrm>
            <a:custGeom>
              <a:avLst/>
              <a:gdLst/>
              <a:ahLst/>
              <a:cxnLst/>
              <a:rect l="l" t="t" r="r" b="b"/>
              <a:pathLst>
                <a:path w="458" h="471" extrusionOk="0">
                  <a:moveTo>
                    <a:pt x="190" y="1"/>
                  </a:moveTo>
                  <a:cubicBezTo>
                    <a:pt x="160" y="1"/>
                    <a:pt x="131" y="9"/>
                    <a:pt x="106" y="25"/>
                  </a:cubicBezTo>
                  <a:cubicBezTo>
                    <a:pt x="24" y="72"/>
                    <a:pt x="1" y="177"/>
                    <a:pt x="48" y="247"/>
                  </a:cubicBezTo>
                  <a:lnTo>
                    <a:pt x="141" y="388"/>
                  </a:lnTo>
                  <a:cubicBezTo>
                    <a:pt x="176" y="447"/>
                    <a:pt x="223" y="470"/>
                    <a:pt x="282" y="470"/>
                  </a:cubicBezTo>
                  <a:cubicBezTo>
                    <a:pt x="305" y="470"/>
                    <a:pt x="340" y="458"/>
                    <a:pt x="363" y="447"/>
                  </a:cubicBezTo>
                  <a:cubicBezTo>
                    <a:pt x="446" y="400"/>
                    <a:pt x="457" y="294"/>
                    <a:pt x="410" y="224"/>
                  </a:cubicBezTo>
                  <a:lnTo>
                    <a:pt x="329" y="72"/>
                  </a:lnTo>
                  <a:cubicBezTo>
                    <a:pt x="298" y="27"/>
                    <a:pt x="244" y="1"/>
                    <a:pt x="190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7" name="Google Shape;7307;p39"/>
            <p:cNvSpPr/>
            <p:nvPr/>
          </p:nvSpPr>
          <p:spPr>
            <a:xfrm>
              <a:off x="3017005" y="2907693"/>
              <a:ext cx="180169" cy="20938"/>
            </a:xfrm>
            <a:custGeom>
              <a:avLst/>
              <a:gdLst/>
              <a:ahLst/>
              <a:cxnLst/>
              <a:rect l="l" t="t" r="r" b="b"/>
              <a:pathLst>
                <a:path w="5051" h="587" extrusionOk="0">
                  <a:moveTo>
                    <a:pt x="750" y="1"/>
                  </a:moveTo>
                  <a:cubicBezTo>
                    <a:pt x="552" y="1"/>
                    <a:pt x="435" y="107"/>
                    <a:pt x="352" y="177"/>
                  </a:cubicBezTo>
                  <a:cubicBezTo>
                    <a:pt x="282" y="235"/>
                    <a:pt x="247" y="259"/>
                    <a:pt x="165" y="259"/>
                  </a:cubicBezTo>
                  <a:cubicBezTo>
                    <a:pt x="71" y="259"/>
                    <a:pt x="1" y="341"/>
                    <a:pt x="1" y="423"/>
                  </a:cubicBezTo>
                  <a:cubicBezTo>
                    <a:pt x="1" y="516"/>
                    <a:pt x="71" y="587"/>
                    <a:pt x="165" y="587"/>
                  </a:cubicBezTo>
                  <a:cubicBezTo>
                    <a:pt x="376" y="587"/>
                    <a:pt x="481" y="482"/>
                    <a:pt x="563" y="411"/>
                  </a:cubicBezTo>
                  <a:cubicBezTo>
                    <a:pt x="633" y="352"/>
                    <a:pt x="669" y="329"/>
                    <a:pt x="750" y="329"/>
                  </a:cubicBezTo>
                  <a:cubicBezTo>
                    <a:pt x="844" y="329"/>
                    <a:pt x="880" y="352"/>
                    <a:pt x="938" y="411"/>
                  </a:cubicBezTo>
                  <a:cubicBezTo>
                    <a:pt x="1020" y="482"/>
                    <a:pt x="1137" y="587"/>
                    <a:pt x="1348" y="587"/>
                  </a:cubicBezTo>
                  <a:cubicBezTo>
                    <a:pt x="1559" y="587"/>
                    <a:pt x="1664" y="482"/>
                    <a:pt x="1747" y="411"/>
                  </a:cubicBezTo>
                  <a:cubicBezTo>
                    <a:pt x="1817" y="352"/>
                    <a:pt x="1852" y="329"/>
                    <a:pt x="1934" y="329"/>
                  </a:cubicBezTo>
                  <a:cubicBezTo>
                    <a:pt x="2028" y="329"/>
                    <a:pt x="2062" y="352"/>
                    <a:pt x="2121" y="411"/>
                  </a:cubicBezTo>
                  <a:cubicBezTo>
                    <a:pt x="2203" y="482"/>
                    <a:pt x="2320" y="587"/>
                    <a:pt x="2531" y="587"/>
                  </a:cubicBezTo>
                  <a:cubicBezTo>
                    <a:pt x="2731" y="587"/>
                    <a:pt x="2848" y="482"/>
                    <a:pt x="2929" y="411"/>
                  </a:cubicBezTo>
                  <a:cubicBezTo>
                    <a:pt x="3000" y="352"/>
                    <a:pt x="3035" y="329"/>
                    <a:pt x="3117" y="329"/>
                  </a:cubicBezTo>
                  <a:cubicBezTo>
                    <a:pt x="3210" y="329"/>
                    <a:pt x="3246" y="352"/>
                    <a:pt x="3304" y="411"/>
                  </a:cubicBezTo>
                  <a:cubicBezTo>
                    <a:pt x="3387" y="482"/>
                    <a:pt x="3504" y="587"/>
                    <a:pt x="3715" y="587"/>
                  </a:cubicBezTo>
                  <a:cubicBezTo>
                    <a:pt x="3913" y="587"/>
                    <a:pt x="4030" y="482"/>
                    <a:pt x="4113" y="411"/>
                  </a:cubicBezTo>
                  <a:cubicBezTo>
                    <a:pt x="4171" y="352"/>
                    <a:pt x="4218" y="329"/>
                    <a:pt x="4300" y="329"/>
                  </a:cubicBezTo>
                  <a:cubicBezTo>
                    <a:pt x="4382" y="329"/>
                    <a:pt x="4429" y="352"/>
                    <a:pt x="4488" y="411"/>
                  </a:cubicBezTo>
                  <a:cubicBezTo>
                    <a:pt x="4569" y="482"/>
                    <a:pt x="4686" y="587"/>
                    <a:pt x="4886" y="587"/>
                  </a:cubicBezTo>
                  <a:cubicBezTo>
                    <a:pt x="4980" y="587"/>
                    <a:pt x="5050" y="516"/>
                    <a:pt x="5050" y="423"/>
                  </a:cubicBezTo>
                  <a:cubicBezTo>
                    <a:pt x="5050" y="341"/>
                    <a:pt x="4980" y="259"/>
                    <a:pt x="4886" y="259"/>
                  </a:cubicBezTo>
                  <a:cubicBezTo>
                    <a:pt x="4804" y="259"/>
                    <a:pt x="4769" y="235"/>
                    <a:pt x="4699" y="177"/>
                  </a:cubicBezTo>
                  <a:cubicBezTo>
                    <a:pt x="4616" y="107"/>
                    <a:pt x="4511" y="1"/>
                    <a:pt x="4300" y="1"/>
                  </a:cubicBezTo>
                  <a:cubicBezTo>
                    <a:pt x="4089" y="1"/>
                    <a:pt x="3984" y="107"/>
                    <a:pt x="3902" y="177"/>
                  </a:cubicBezTo>
                  <a:cubicBezTo>
                    <a:pt x="3832" y="235"/>
                    <a:pt x="3796" y="259"/>
                    <a:pt x="3715" y="259"/>
                  </a:cubicBezTo>
                  <a:cubicBezTo>
                    <a:pt x="3621" y="259"/>
                    <a:pt x="3585" y="235"/>
                    <a:pt x="3515" y="177"/>
                  </a:cubicBezTo>
                  <a:cubicBezTo>
                    <a:pt x="3433" y="107"/>
                    <a:pt x="3328" y="1"/>
                    <a:pt x="3117" y="1"/>
                  </a:cubicBezTo>
                  <a:cubicBezTo>
                    <a:pt x="2906" y="1"/>
                    <a:pt x="2801" y="107"/>
                    <a:pt x="2718" y="177"/>
                  </a:cubicBezTo>
                  <a:cubicBezTo>
                    <a:pt x="2648" y="235"/>
                    <a:pt x="2613" y="259"/>
                    <a:pt x="2531" y="259"/>
                  </a:cubicBezTo>
                  <a:cubicBezTo>
                    <a:pt x="2437" y="259"/>
                    <a:pt x="2403" y="235"/>
                    <a:pt x="2332" y="177"/>
                  </a:cubicBezTo>
                  <a:cubicBezTo>
                    <a:pt x="2250" y="107"/>
                    <a:pt x="2145" y="1"/>
                    <a:pt x="1934" y="1"/>
                  </a:cubicBezTo>
                  <a:cubicBezTo>
                    <a:pt x="1723" y="1"/>
                    <a:pt x="1617" y="107"/>
                    <a:pt x="1536" y="177"/>
                  </a:cubicBezTo>
                  <a:cubicBezTo>
                    <a:pt x="1465" y="235"/>
                    <a:pt x="1430" y="259"/>
                    <a:pt x="1348" y="259"/>
                  </a:cubicBezTo>
                  <a:cubicBezTo>
                    <a:pt x="1255" y="259"/>
                    <a:pt x="1219" y="235"/>
                    <a:pt x="1161" y="177"/>
                  </a:cubicBezTo>
                  <a:cubicBezTo>
                    <a:pt x="1078" y="107"/>
                    <a:pt x="961" y="1"/>
                    <a:pt x="750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8" name="Google Shape;7308;p39"/>
            <p:cNvSpPr/>
            <p:nvPr/>
          </p:nvSpPr>
          <p:spPr>
            <a:xfrm>
              <a:off x="3059238" y="2939083"/>
              <a:ext cx="95703" cy="20903"/>
            </a:xfrm>
            <a:custGeom>
              <a:avLst/>
              <a:gdLst/>
              <a:ahLst/>
              <a:cxnLst/>
              <a:rect l="l" t="t" r="r" b="b"/>
              <a:pathLst>
                <a:path w="2683" h="586" extrusionOk="0">
                  <a:moveTo>
                    <a:pt x="750" y="0"/>
                  </a:moveTo>
                  <a:cubicBezTo>
                    <a:pt x="539" y="0"/>
                    <a:pt x="433" y="94"/>
                    <a:pt x="352" y="175"/>
                  </a:cubicBezTo>
                  <a:cubicBezTo>
                    <a:pt x="281" y="234"/>
                    <a:pt x="246" y="258"/>
                    <a:pt x="164" y="258"/>
                  </a:cubicBezTo>
                  <a:cubicBezTo>
                    <a:pt x="71" y="258"/>
                    <a:pt x="0" y="328"/>
                    <a:pt x="0" y="422"/>
                  </a:cubicBezTo>
                  <a:cubicBezTo>
                    <a:pt x="0" y="515"/>
                    <a:pt x="71" y="586"/>
                    <a:pt x="164" y="586"/>
                  </a:cubicBezTo>
                  <a:cubicBezTo>
                    <a:pt x="375" y="586"/>
                    <a:pt x="480" y="480"/>
                    <a:pt x="563" y="410"/>
                  </a:cubicBezTo>
                  <a:cubicBezTo>
                    <a:pt x="633" y="351"/>
                    <a:pt x="668" y="328"/>
                    <a:pt x="750" y="328"/>
                  </a:cubicBezTo>
                  <a:cubicBezTo>
                    <a:pt x="844" y="328"/>
                    <a:pt x="878" y="351"/>
                    <a:pt x="937" y="410"/>
                  </a:cubicBezTo>
                  <a:cubicBezTo>
                    <a:pt x="1019" y="480"/>
                    <a:pt x="1136" y="586"/>
                    <a:pt x="1347" y="586"/>
                  </a:cubicBezTo>
                  <a:cubicBezTo>
                    <a:pt x="1547" y="586"/>
                    <a:pt x="1664" y="480"/>
                    <a:pt x="1745" y="410"/>
                  </a:cubicBezTo>
                  <a:cubicBezTo>
                    <a:pt x="1816" y="351"/>
                    <a:pt x="1851" y="328"/>
                    <a:pt x="1933" y="328"/>
                  </a:cubicBezTo>
                  <a:cubicBezTo>
                    <a:pt x="2026" y="328"/>
                    <a:pt x="2062" y="351"/>
                    <a:pt x="2120" y="410"/>
                  </a:cubicBezTo>
                  <a:cubicBezTo>
                    <a:pt x="2203" y="480"/>
                    <a:pt x="2320" y="586"/>
                    <a:pt x="2531" y="586"/>
                  </a:cubicBezTo>
                  <a:cubicBezTo>
                    <a:pt x="2612" y="586"/>
                    <a:pt x="2682" y="515"/>
                    <a:pt x="2682" y="422"/>
                  </a:cubicBezTo>
                  <a:cubicBezTo>
                    <a:pt x="2682" y="328"/>
                    <a:pt x="2612" y="258"/>
                    <a:pt x="2531" y="258"/>
                  </a:cubicBezTo>
                  <a:cubicBezTo>
                    <a:pt x="2437" y="258"/>
                    <a:pt x="2401" y="234"/>
                    <a:pt x="2331" y="175"/>
                  </a:cubicBezTo>
                  <a:cubicBezTo>
                    <a:pt x="2249" y="94"/>
                    <a:pt x="2144" y="0"/>
                    <a:pt x="1933" y="0"/>
                  </a:cubicBezTo>
                  <a:cubicBezTo>
                    <a:pt x="1722" y="0"/>
                    <a:pt x="1617" y="94"/>
                    <a:pt x="1534" y="175"/>
                  </a:cubicBezTo>
                  <a:cubicBezTo>
                    <a:pt x="1464" y="234"/>
                    <a:pt x="1429" y="258"/>
                    <a:pt x="1347" y="258"/>
                  </a:cubicBezTo>
                  <a:cubicBezTo>
                    <a:pt x="1253" y="258"/>
                    <a:pt x="1219" y="234"/>
                    <a:pt x="1148" y="175"/>
                  </a:cubicBezTo>
                  <a:cubicBezTo>
                    <a:pt x="1066" y="94"/>
                    <a:pt x="961" y="0"/>
                    <a:pt x="750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9" name="Google Shape;7309;p39"/>
            <p:cNvSpPr/>
            <p:nvPr/>
          </p:nvSpPr>
          <p:spPr>
            <a:xfrm>
              <a:off x="3027028" y="2821230"/>
              <a:ext cx="47298" cy="40164"/>
            </a:xfrm>
            <a:custGeom>
              <a:avLst/>
              <a:gdLst/>
              <a:ahLst/>
              <a:cxnLst/>
              <a:rect l="l" t="t" r="r" b="b"/>
              <a:pathLst>
                <a:path w="1326" h="1126" extrusionOk="0">
                  <a:moveTo>
                    <a:pt x="587" y="1"/>
                  </a:moveTo>
                  <a:cubicBezTo>
                    <a:pt x="493" y="1"/>
                    <a:pt x="388" y="24"/>
                    <a:pt x="305" y="71"/>
                  </a:cubicBezTo>
                  <a:lnTo>
                    <a:pt x="154" y="422"/>
                  </a:lnTo>
                  <a:cubicBezTo>
                    <a:pt x="118" y="493"/>
                    <a:pt x="71" y="563"/>
                    <a:pt x="1" y="610"/>
                  </a:cubicBezTo>
                  <a:lnTo>
                    <a:pt x="458" y="352"/>
                  </a:lnTo>
                  <a:cubicBezTo>
                    <a:pt x="505" y="329"/>
                    <a:pt x="540" y="316"/>
                    <a:pt x="587" y="316"/>
                  </a:cubicBezTo>
                  <a:lnTo>
                    <a:pt x="810" y="316"/>
                  </a:lnTo>
                  <a:cubicBezTo>
                    <a:pt x="833" y="316"/>
                    <a:pt x="856" y="340"/>
                    <a:pt x="856" y="363"/>
                  </a:cubicBezTo>
                  <a:lnTo>
                    <a:pt x="997" y="1008"/>
                  </a:lnTo>
                  <a:cubicBezTo>
                    <a:pt x="1008" y="1078"/>
                    <a:pt x="1079" y="1125"/>
                    <a:pt x="1149" y="1125"/>
                  </a:cubicBezTo>
                  <a:lnTo>
                    <a:pt x="1184" y="1125"/>
                  </a:lnTo>
                  <a:cubicBezTo>
                    <a:pt x="1278" y="1102"/>
                    <a:pt x="1325" y="1019"/>
                    <a:pt x="1313" y="938"/>
                  </a:cubicBezTo>
                  <a:lnTo>
                    <a:pt x="1172" y="293"/>
                  </a:lnTo>
                  <a:cubicBezTo>
                    <a:pt x="1138" y="118"/>
                    <a:pt x="985" y="1"/>
                    <a:pt x="810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0" name="Google Shape;7310;p39"/>
            <p:cNvSpPr/>
            <p:nvPr/>
          </p:nvSpPr>
          <p:spPr>
            <a:xfrm>
              <a:off x="3201702" y="2943720"/>
              <a:ext cx="65668" cy="77297"/>
            </a:xfrm>
            <a:custGeom>
              <a:avLst/>
              <a:gdLst/>
              <a:ahLst/>
              <a:cxnLst/>
              <a:rect l="l" t="t" r="r" b="b"/>
              <a:pathLst>
                <a:path w="1841" h="2167" extrusionOk="0">
                  <a:moveTo>
                    <a:pt x="191" y="1"/>
                  </a:moveTo>
                  <a:cubicBezTo>
                    <a:pt x="165" y="1"/>
                    <a:pt x="140" y="7"/>
                    <a:pt x="118" y="22"/>
                  </a:cubicBezTo>
                  <a:cubicBezTo>
                    <a:pt x="36" y="57"/>
                    <a:pt x="0" y="162"/>
                    <a:pt x="47" y="233"/>
                  </a:cubicBezTo>
                  <a:lnTo>
                    <a:pt x="399" y="889"/>
                  </a:lnTo>
                  <a:cubicBezTo>
                    <a:pt x="411" y="912"/>
                    <a:pt x="434" y="936"/>
                    <a:pt x="469" y="959"/>
                  </a:cubicBezTo>
                  <a:lnTo>
                    <a:pt x="997" y="1229"/>
                  </a:lnTo>
                  <a:lnTo>
                    <a:pt x="1476" y="2166"/>
                  </a:lnTo>
                  <a:lnTo>
                    <a:pt x="1840" y="2166"/>
                  </a:lnTo>
                  <a:lnTo>
                    <a:pt x="1266" y="1029"/>
                  </a:lnTo>
                  <a:lnTo>
                    <a:pt x="1195" y="959"/>
                  </a:lnTo>
                  <a:lnTo>
                    <a:pt x="656" y="690"/>
                  </a:lnTo>
                  <a:lnTo>
                    <a:pt x="328" y="81"/>
                  </a:lnTo>
                  <a:cubicBezTo>
                    <a:pt x="305" y="33"/>
                    <a:pt x="247" y="1"/>
                    <a:pt x="191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1" name="Google Shape;7311;p39"/>
            <p:cNvSpPr/>
            <p:nvPr/>
          </p:nvSpPr>
          <p:spPr>
            <a:xfrm>
              <a:off x="2958507" y="2952709"/>
              <a:ext cx="57714" cy="68308"/>
            </a:xfrm>
            <a:custGeom>
              <a:avLst/>
              <a:gdLst/>
              <a:ahLst/>
              <a:cxnLst/>
              <a:rect l="l" t="t" r="r" b="b"/>
              <a:pathLst>
                <a:path w="1618" h="1915" extrusionOk="0">
                  <a:moveTo>
                    <a:pt x="1436" y="0"/>
                  </a:moveTo>
                  <a:cubicBezTo>
                    <a:pt x="1378" y="0"/>
                    <a:pt x="1322" y="29"/>
                    <a:pt x="1289" y="87"/>
                  </a:cubicBezTo>
                  <a:lnTo>
                    <a:pt x="985" y="730"/>
                  </a:lnTo>
                  <a:lnTo>
                    <a:pt x="481" y="1129"/>
                  </a:lnTo>
                  <a:cubicBezTo>
                    <a:pt x="458" y="1141"/>
                    <a:pt x="446" y="1152"/>
                    <a:pt x="446" y="1176"/>
                  </a:cubicBezTo>
                  <a:lnTo>
                    <a:pt x="1" y="1914"/>
                  </a:lnTo>
                  <a:lnTo>
                    <a:pt x="376" y="1914"/>
                  </a:lnTo>
                  <a:lnTo>
                    <a:pt x="704" y="1363"/>
                  </a:lnTo>
                  <a:lnTo>
                    <a:pt x="1208" y="965"/>
                  </a:lnTo>
                  <a:cubicBezTo>
                    <a:pt x="1231" y="941"/>
                    <a:pt x="1242" y="930"/>
                    <a:pt x="1255" y="907"/>
                  </a:cubicBezTo>
                  <a:lnTo>
                    <a:pt x="1583" y="227"/>
                  </a:lnTo>
                  <a:cubicBezTo>
                    <a:pt x="1617" y="145"/>
                    <a:pt x="1583" y="51"/>
                    <a:pt x="1512" y="16"/>
                  </a:cubicBezTo>
                  <a:cubicBezTo>
                    <a:pt x="1487" y="6"/>
                    <a:pt x="1462" y="0"/>
                    <a:pt x="1436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2" name="Google Shape;7312;p39"/>
            <p:cNvSpPr/>
            <p:nvPr/>
          </p:nvSpPr>
          <p:spPr>
            <a:xfrm>
              <a:off x="3066300" y="2979390"/>
              <a:ext cx="21366" cy="41627"/>
            </a:xfrm>
            <a:custGeom>
              <a:avLst/>
              <a:gdLst/>
              <a:ahLst/>
              <a:cxnLst/>
              <a:rect l="l" t="t" r="r" b="b"/>
              <a:pathLst>
                <a:path w="599" h="1167" extrusionOk="0">
                  <a:moveTo>
                    <a:pt x="421" y="1"/>
                  </a:moveTo>
                  <a:cubicBezTo>
                    <a:pt x="353" y="1"/>
                    <a:pt x="291" y="54"/>
                    <a:pt x="271" y="123"/>
                  </a:cubicBezTo>
                  <a:lnTo>
                    <a:pt x="1" y="1166"/>
                  </a:lnTo>
                  <a:lnTo>
                    <a:pt x="341" y="1166"/>
                  </a:lnTo>
                  <a:lnTo>
                    <a:pt x="575" y="205"/>
                  </a:lnTo>
                  <a:cubicBezTo>
                    <a:pt x="599" y="112"/>
                    <a:pt x="552" y="29"/>
                    <a:pt x="458" y="6"/>
                  </a:cubicBezTo>
                  <a:cubicBezTo>
                    <a:pt x="446" y="2"/>
                    <a:pt x="434" y="1"/>
                    <a:pt x="421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3" name="Google Shape;7313;p39"/>
            <p:cNvSpPr/>
            <p:nvPr/>
          </p:nvSpPr>
          <p:spPr>
            <a:xfrm>
              <a:off x="3143204" y="2822907"/>
              <a:ext cx="40129" cy="68130"/>
            </a:xfrm>
            <a:custGeom>
              <a:avLst/>
              <a:gdLst/>
              <a:ahLst/>
              <a:cxnLst/>
              <a:rect l="l" t="t" r="r" b="b"/>
              <a:pathLst>
                <a:path w="1125" h="1910" extrusionOk="0">
                  <a:moveTo>
                    <a:pt x="926" y="0"/>
                  </a:moveTo>
                  <a:lnTo>
                    <a:pt x="715" y="691"/>
                  </a:lnTo>
                  <a:cubicBezTo>
                    <a:pt x="692" y="750"/>
                    <a:pt x="656" y="797"/>
                    <a:pt x="610" y="808"/>
                  </a:cubicBezTo>
                  <a:lnTo>
                    <a:pt x="317" y="938"/>
                  </a:lnTo>
                  <a:cubicBezTo>
                    <a:pt x="130" y="1019"/>
                    <a:pt x="0" y="1195"/>
                    <a:pt x="0" y="1406"/>
                  </a:cubicBezTo>
                  <a:lnTo>
                    <a:pt x="13" y="1886"/>
                  </a:lnTo>
                  <a:cubicBezTo>
                    <a:pt x="47" y="1898"/>
                    <a:pt x="106" y="1909"/>
                    <a:pt x="177" y="1909"/>
                  </a:cubicBezTo>
                  <a:cubicBezTo>
                    <a:pt x="235" y="1909"/>
                    <a:pt x="282" y="1898"/>
                    <a:pt x="328" y="1886"/>
                  </a:cubicBezTo>
                  <a:lnTo>
                    <a:pt x="328" y="1406"/>
                  </a:lnTo>
                  <a:cubicBezTo>
                    <a:pt x="328" y="1324"/>
                    <a:pt x="375" y="1266"/>
                    <a:pt x="434" y="1230"/>
                  </a:cubicBezTo>
                  <a:lnTo>
                    <a:pt x="727" y="1113"/>
                  </a:lnTo>
                  <a:cubicBezTo>
                    <a:pt x="867" y="1055"/>
                    <a:pt x="973" y="938"/>
                    <a:pt x="1020" y="785"/>
                  </a:cubicBezTo>
                  <a:lnTo>
                    <a:pt x="1125" y="446"/>
                  </a:lnTo>
                  <a:cubicBezTo>
                    <a:pt x="1102" y="422"/>
                    <a:pt x="1090" y="399"/>
                    <a:pt x="1078" y="375"/>
                  </a:cubicBezTo>
                  <a:lnTo>
                    <a:pt x="926" y="0"/>
                  </a:ln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4" name="Google Shape;7314;p39"/>
            <p:cNvSpPr/>
            <p:nvPr/>
          </p:nvSpPr>
          <p:spPr>
            <a:xfrm>
              <a:off x="3061306" y="2727633"/>
              <a:ext cx="114964" cy="109792"/>
            </a:xfrm>
            <a:custGeom>
              <a:avLst/>
              <a:gdLst/>
              <a:ahLst/>
              <a:cxnLst/>
              <a:rect l="l" t="t" r="r" b="b"/>
              <a:pathLst>
                <a:path w="3223" h="3078" extrusionOk="0">
                  <a:moveTo>
                    <a:pt x="786" y="1"/>
                  </a:moveTo>
                  <a:cubicBezTo>
                    <a:pt x="622" y="1"/>
                    <a:pt x="458" y="106"/>
                    <a:pt x="399" y="258"/>
                  </a:cubicBezTo>
                  <a:lnTo>
                    <a:pt x="0" y="1172"/>
                  </a:lnTo>
                  <a:lnTo>
                    <a:pt x="1266" y="1172"/>
                  </a:lnTo>
                  <a:cubicBezTo>
                    <a:pt x="1442" y="1172"/>
                    <a:pt x="1594" y="1277"/>
                    <a:pt x="1664" y="1430"/>
                  </a:cubicBezTo>
                  <a:lnTo>
                    <a:pt x="2250" y="2800"/>
                  </a:lnTo>
                  <a:cubicBezTo>
                    <a:pt x="2325" y="2969"/>
                    <a:pt x="2498" y="3078"/>
                    <a:pt x="2685" y="3078"/>
                  </a:cubicBezTo>
                  <a:cubicBezTo>
                    <a:pt x="2731" y="3078"/>
                    <a:pt x="2778" y="3071"/>
                    <a:pt x="2824" y="3058"/>
                  </a:cubicBezTo>
                  <a:cubicBezTo>
                    <a:pt x="3082" y="2976"/>
                    <a:pt x="3222" y="2683"/>
                    <a:pt x="3116" y="2425"/>
                  </a:cubicBezTo>
                  <a:lnTo>
                    <a:pt x="2179" y="258"/>
                  </a:lnTo>
                  <a:cubicBezTo>
                    <a:pt x="2109" y="106"/>
                    <a:pt x="1957" y="1"/>
                    <a:pt x="178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5" name="Google Shape;7315;p39"/>
            <p:cNvSpPr/>
            <p:nvPr/>
          </p:nvSpPr>
          <p:spPr>
            <a:xfrm>
              <a:off x="3109781" y="2801041"/>
              <a:ext cx="35135" cy="57001"/>
            </a:xfrm>
            <a:custGeom>
              <a:avLst/>
              <a:gdLst/>
              <a:ahLst/>
              <a:cxnLst/>
              <a:rect l="l" t="t" r="r" b="b"/>
              <a:pathLst>
                <a:path w="985" h="1598" extrusionOk="0">
                  <a:moveTo>
                    <a:pt x="809" y="1"/>
                  </a:moveTo>
                  <a:cubicBezTo>
                    <a:pt x="764" y="1"/>
                    <a:pt x="718" y="19"/>
                    <a:pt x="680" y="51"/>
                  </a:cubicBezTo>
                  <a:lnTo>
                    <a:pt x="153" y="601"/>
                  </a:lnTo>
                  <a:cubicBezTo>
                    <a:pt x="59" y="718"/>
                    <a:pt x="0" y="859"/>
                    <a:pt x="0" y="1012"/>
                  </a:cubicBezTo>
                  <a:lnTo>
                    <a:pt x="0" y="1433"/>
                  </a:lnTo>
                  <a:cubicBezTo>
                    <a:pt x="0" y="1527"/>
                    <a:pt x="71" y="1597"/>
                    <a:pt x="153" y="1597"/>
                  </a:cubicBezTo>
                  <a:cubicBezTo>
                    <a:pt x="247" y="1597"/>
                    <a:pt x="317" y="1527"/>
                    <a:pt x="317" y="1433"/>
                  </a:cubicBezTo>
                  <a:lnTo>
                    <a:pt x="317" y="1012"/>
                  </a:lnTo>
                  <a:cubicBezTo>
                    <a:pt x="317" y="941"/>
                    <a:pt x="340" y="882"/>
                    <a:pt x="387" y="824"/>
                  </a:cubicBezTo>
                  <a:lnTo>
                    <a:pt x="914" y="273"/>
                  </a:lnTo>
                  <a:cubicBezTo>
                    <a:pt x="984" y="203"/>
                    <a:pt x="973" y="109"/>
                    <a:pt x="914" y="39"/>
                  </a:cubicBezTo>
                  <a:cubicBezTo>
                    <a:pt x="882" y="13"/>
                    <a:pt x="846" y="1"/>
                    <a:pt x="8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16" name="Google Shape;7316;p39"/>
          <p:cNvGrpSpPr/>
          <p:nvPr/>
        </p:nvGrpSpPr>
        <p:grpSpPr>
          <a:xfrm>
            <a:off x="489713" y="1227300"/>
            <a:ext cx="2005500" cy="3446700"/>
            <a:chOff x="489713" y="1227300"/>
            <a:chExt cx="2005500" cy="3446700"/>
          </a:xfrm>
        </p:grpSpPr>
        <p:sp>
          <p:nvSpPr>
            <p:cNvPr id="7317" name="Google Shape;7317;p39"/>
            <p:cNvSpPr txBox="1"/>
            <p:nvPr/>
          </p:nvSpPr>
          <p:spPr>
            <a:xfrm>
              <a:off x="1104863" y="1227300"/>
              <a:ext cx="775200" cy="6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sz="30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7318" name="Google Shape;7318;p39"/>
            <p:cNvGrpSpPr/>
            <p:nvPr/>
          </p:nvGrpSpPr>
          <p:grpSpPr>
            <a:xfrm>
              <a:off x="489713" y="1840800"/>
              <a:ext cx="2005500" cy="2833200"/>
              <a:chOff x="489713" y="1840800"/>
              <a:chExt cx="2005500" cy="2833200"/>
            </a:xfrm>
          </p:grpSpPr>
          <p:sp>
            <p:nvSpPr>
              <p:cNvPr id="7319" name="Google Shape;7319;p39"/>
              <p:cNvSpPr txBox="1"/>
              <p:nvPr/>
            </p:nvSpPr>
            <p:spPr>
              <a:xfrm>
                <a:off x="812513" y="1840800"/>
                <a:ext cx="1359900" cy="43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b="1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Volcano A</a:t>
                </a:r>
                <a:endParaRPr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7320" name="Google Shape;7320;p39"/>
              <p:cNvSpPr txBox="1"/>
              <p:nvPr/>
            </p:nvSpPr>
            <p:spPr>
              <a:xfrm>
                <a:off x="489713" y="2182400"/>
                <a:ext cx="2005500" cy="525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Roboto"/>
                    <a:ea typeface="Roboto"/>
                    <a:cs typeface="Roboto"/>
                    <a:sym typeface="Roboto"/>
                  </a:rPr>
                  <a:t>Despite being red, Mars is actually cold</a:t>
                </a: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321" name="Google Shape;7321;p39"/>
              <p:cNvSpPr txBox="1"/>
              <p:nvPr/>
            </p:nvSpPr>
            <p:spPr>
              <a:xfrm>
                <a:off x="1465513" y="2910150"/>
                <a:ext cx="921900" cy="43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b="1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34km</a:t>
                </a:r>
                <a:endParaRPr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7322" name="Google Shape;7322;p39"/>
              <p:cNvSpPr txBox="1"/>
              <p:nvPr/>
            </p:nvSpPr>
            <p:spPr>
              <a:xfrm>
                <a:off x="1465513" y="3450175"/>
                <a:ext cx="921900" cy="43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b="1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4.8km2</a:t>
                </a:r>
                <a:endParaRPr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7323" name="Google Shape;7323;p39"/>
              <p:cNvSpPr txBox="1"/>
              <p:nvPr/>
            </p:nvSpPr>
            <p:spPr>
              <a:xfrm>
                <a:off x="585013" y="4016575"/>
                <a:ext cx="775200" cy="379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b="1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Date:</a:t>
                </a:r>
                <a:endParaRPr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7324" name="Google Shape;7324;p39"/>
              <p:cNvSpPr txBox="1"/>
              <p:nvPr/>
            </p:nvSpPr>
            <p:spPr>
              <a:xfrm>
                <a:off x="585013" y="4294200"/>
                <a:ext cx="775200" cy="379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b="1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Deaths:</a:t>
                </a:r>
                <a:endParaRPr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7325" name="Google Shape;7325;p39"/>
              <p:cNvSpPr txBox="1"/>
              <p:nvPr/>
            </p:nvSpPr>
            <p:spPr>
              <a:xfrm>
                <a:off x="1174263" y="4016575"/>
                <a:ext cx="1213200" cy="293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Roboto"/>
                    <a:ea typeface="Roboto"/>
                    <a:cs typeface="Roboto"/>
                    <a:sym typeface="Roboto"/>
                  </a:rPr>
                  <a:t>06/14/1991</a:t>
                </a: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326" name="Google Shape;7326;p39"/>
              <p:cNvSpPr txBox="1"/>
              <p:nvPr/>
            </p:nvSpPr>
            <p:spPr>
              <a:xfrm>
                <a:off x="1174263" y="4294200"/>
                <a:ext cx="1213200" cy="293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Roboto"/>
                    <a:ea typeface="Roboto"/>
                    <a:cs typeface="Roboto"/>
                    <a:sym typeface="Roboto"/>
                  </a:rPr>
                  <a:t>847</a:t>
                </a: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cxnSp>
        <p:nvCxnSpPr>
          <p:cNvPr id="7327" name="Google Shape;7327;p39"/>
          <p:cNvCxnSpPr>
            <a:stCxn id="7263" idx="3"/>
            <a:endCxn id="7321" idx="1"/>
          </p:cNvCxnSpPr>
          <p:nvPr/>
        </p:nvCxnSpPr>
        <p:spPr>
          <a:xfrm>
            <a:off x="1136113" y="3126438"/>
            <a:ext cx="3294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oval" w="med" len="med"/>
          </a:ln>
        </p:spPr>
      </p:cxnSp>
      <p:cxnSp>
        <p:nvCxnSpPr>
          <p:cNvPr id="7328" name="Google Shape;7328;p39"/>
          <p:cNvCxnSpPr>
            <a:stCxn id="7264" idx="3"/>
            <a:endCxn id="7322" idx="1"/>
          </p:cNvCxnSpPr>
          <p:nvPr/>
        </p:nvCxnSpPr>
        <p:spPr>
          <a:xfrm>
            <a:off x="1136113" y="3666475"/>
            <a:ext cx="3294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oval" w="med" len="med"/>
          </a:ln>
        </p:spPr>
      </p:cxnSp>
      <p:sp>
        <p:nvSpPr>
          <p:cNvPr id="7329" name="Google Shape;7329;p39"/>
          <p:cNvSpPr/>
          <p:nvPr/>
        </p:nvSpPr>
        <p:spPr>
          <a:xfrm>
            <a:off x="2716863" y="2887188"/>
            <a:ext cx="478500" cy="478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0" name="Google Shape;7330;p39"/>
          <p:cNvSpPr/>
          <p:nvPr/>
        </p:nvSpPr>
        <p:spPr>
          <a:xfrm>
            <a:off x="2716863" y="3427225"/>
            <a:ext cx="478500" cy="478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31" name="Google Shape;7331;p39"/>
          <p:cNvGrpSpPr/>
          <p:nvPr/>
        </p:nvGrpSpPr>
        <p:grpSpPr>
          <a:xfrm>
            <a:off x="2766384" y="3519795"/>
            <a:ext cx="379457" cy="293384"/>
            <a:chOff x="587421" y="3519795"/>
            <a:chExt cx="379457" cy="293384"/>
          </a:xfrm>
        </p:grpSpPr>
        <p:sp>
          <p:nvSpPr>
            <p:cNvPr id="7332" name="Google Shape;7332;p39"/>
            <p:cNvSpPr/>
            <p:nvPr/>
          </p:nvSpPr>
          <p:spPr>
            <a:xfrm>
              <a:off x="659295" y="3561565"/>
              <a:ext cx="235315" cy="121635"/>
            </a:xfrm>
            <a:custGeom>
              <a:avLst/>
              <a:gdLst/>
              <a:ahLst/>
              <a:cxnLst/>
              <a:rect l="l" t="t" r="r" b="b"/>
              <a:pathLst>
                <a:path w="6597" h="3410" extrusionOk="0">
                  <a:moveTo>
                    <a:pt x="2015" y="1"/>
                  </a:moveTo>
                  <a:lnTo>
                    <a:pt x="1208" y="1875"/>
                  </a:lnTo>
                  <a:cubicBezTo>
                    <a:pt x="1172" y="1957"/>
                    <a:pt x="1102" y="2039"/>
                    <a:pt x="1020" y="2086"/>
                  </a:cubicBezTo>
                  <a:lnTo>
                    <a:pt x="680" y="2261"/>
                  </a:lnTo>
                  <a:cubicBezTo>
                    <a:pt x="610" y="2297"/>
                    <a:pt x="552" y="2355"/>
                    <a:pt x="516" y="2425"/>
                  </a:cubicBezTo>
                  <a:lnTo>
                    <a:pt x="1" y="3328"/>
                  </a:lnTo>
                  <a:cubicBezTo>
                    <a:pt x="94" y="3245"/>
                    <a:pt x="165" y="3152"/>
                    <a:pt x="341" y="3152"/>
                  </a:cubicBezTo>
                  <a:cubicBezTo>
                    <a:pt x="645" y="3152"/>
                    <a:pt x="645" y="3409"/>
                    <a:pt x="938" y="3409"/>
                  </a:cubicBezTo>
                  <a:cubicBezTo>
                    <a:pt x="1231" y="3409"/>
                    <a:pt x="1231" y="3152"/>
                    <a:pt x="1523" y="3152"/>
                  </a:cubicBezTo>
                  <a:cubicBezTo>
                    <a:pt x="1828" y="3152"/>
                    <a:pt x="1828" y="3409"/>
                    <a:pt x="2121" y="3409"/>
                  </a:cubicBezTo>
                  <a:cubicBezTo>
                    <a:pt x="2414" y="3409"/>
                    <a:pt x="2414" y="3152"/>
                    <a:pt x="2707" y="3152"/>
                  </a:cubicBezTo>
                  <a:cubicBezTo>
                    <a:pt x="2999" y="3152"/>
                    <a:pt x="2999" y="3409"/>
                    <a:pt x="3304" y="3409"/>
                  </a:cubicBezTo>
                  <a:cubicBezTo>
                    <a:pt x="3597" y="3409"/>
                    <a:pt x="3597" y="3152"/>
                    <a:pt x="3890" y="3152"/>
                  </a:cubicBezTo>
                  <a:cubicBezTo>
                    <a:pt x="4183" y="3152"/>
                    <a:pt x="4183" y="3409"/>
                    <a:pt x="4488" y="3409"/>
                  </a:cubicBezTo>
                  <a:cubicBezTo>
                    <a:pt x="4780" y="3409"/>
                    <a:pt x="4780" y="3152"/>
                    <a:pt x="5073" y="3152"/>
                  </a:cubicBezTo>
                  <a:cubicBezTo>
                    <a:pt x="5366" y="3152"/>
                    <a:pt x="5366" y="3409"/>
                    <a:pt x="5659" y="3409"/>
                  </a:cubicBezTo>
                  <a:cubicBezTo>
                    <a:pt x="5964" y="3409"/>
                    <a:pt x="5964" y="3152"/>
                    <a:pt x="6256" y="3152"/>
                  </a:cubicBezTo>
                  <a:cubicBezTo>
                    <a:pt x="6432" y="3152"/>
                    <a:pt x="6502" y="3245"/>
                    <a:pt x="6596" y="3328"/>
                  </a:cubicBezTo>
                  <a:lnTo>
                    <a:pt x="6092" y="2425"/>
                  </a:lnTo>
                  <a:cubicBezTo>
                    <a:pt x="6045" y="2355"/>
                    <a:pt x="5987" y="2297"/>
                    <a:pt x="5917" y="2261"/>
                  </a:cubicBezTo>
                  <a:lnTo>
                    <a:pt x="5589" y="2086"/>
                  </a:lnTo>
                  <a:cubicBezTo>
                    <a:pt x="5495" y="2039"/>
                    <a:pt x="5436" y="1957"/>
                    <a:pt x="5389" y="1875"/>
                  </a:cubicBezTo>
                  <a:lnTo>
                    <a:pt x="5131" y="1254"/>
                  </a:lnTo>
                  <a:lnTo>
                    <a:pt x="5131" y="1254"/>
                  </a:lnTo>
                  <a:cubicBezTo>
                    <a:pt x="5237" y="1512"/>
                    <a:pt x="5097" y="1805"/>
                    <a:pt x="4839" y="1887"/>
                  </a:cubicBezTo>
                  <a:cubicBezTo>
                    <a:pt x="4793" y="1900"/>
                    <a:pt x="4746" y="1907"/>
                    <a:pt x="4700" y="1907"/>
                  </a:cubicBezTo>
                  <a:cubicBezTo>
                    <a:pt x="4513" y="1907"/>
                    <a:pt x="4340" y="1798"/>
                    <a:pt x="4265" y="1629"/>
                  </a:cubicBezTo>
                  <a:lnTo>
                    <a:pt x="3679" y="259"/>
                  </a:lnTo>
                  <a:cubicBezTo>
                    <a:pt x="3609" y="106"/>
                    <a:pt x="3457" y="1"/>
                    <a:pt x="3281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3" name="Google Shape;7333;p39"/>
            <p:cNvSpPr/>
            <p:nvPr/>
          </p:nvSpPr>
          <p:spPr>
            <a:xfrm>
              <a:off x="828940" y="3606259"/>
              <a:ext cx="65668" cy="74443"/>
            </a:xfrm>
            <a:custGeom>
              <a:avLst/>
              <a:gdLst/>
              <a:ahLst/>
              <a:cxnLst/>
              <a:rect l="l" t="t" r="r" b="b"/>
              <a:pathLst>
                <a:path w="1841" h="2087" extrusionOk="0">
                  <a:moveTo>
                    <a:pt x="375" y="1"/>
                  </a:moveTo>
                  <a:lnTo>
                    <a:pt x="375" y="1"/>
                  </a:lnTo>
                  <a:cubicBezTo>
                    <a:pt x="481" y="259"/>
                    <a:pt x="341" y="552"/>
                    <a:pt x="83" y="634"/>
                  </a:cubicBezTo>
                  <a:cubicBezTo>
                    <a:pt x="60" y="646"/>
                    <a:pt x="24" y="646"/>
                    <a:pt x="1" y="646"/>
                  </a:cubicBezTo>
                  <a:lnTo>
                    <a:pt x="188" y="1091"/>
                  </a:lnTo>
                  <a:cubicBezTo>
                    <a:pt x="235" y="1185"/>
                    <a:pt x="305" y="1255"/>
                    <a:pt x="388" y="1302"/>
                  </a:cubicBezTo>
                  <a:lnTo>
                    <a:pt x="716" y="1477"/>
                  </a:lnTo>
                  <a:cubicBezTo>
                    <a:pt x="786" y="1513"/>
                    <a:pt x="844" y="1571"/>
                    <a:pt x="891" y="1641"/>
                  </a:cubicBezTo>
                  <a:lnTo>
                    <a:pt x="1149" y="2086"/>
                  </a:lnTo>
                  <a:cubicBezTo>
                    <a:pt x="1242" y="2005"/>
                    <a:pt x="1313" y="1899"/>
                    <a:pt x="1500" y="1899"/>
                  </a:cubicBezTo>
                  <a:cubicBezTo>
                    <a:pt x="1676" y="1899"/>
                    <a:pt x="1746" y="1992"/>
                    <a:pt x="1840" y="2075"/>
                  </a:cubicBezTo>
                  <a:lnTo>
                    <a:pt x="1336" y="1172"/>
                  </a:lnTo>
                  <a:cubicBezTo>
                    <a:pt x="1289" y="1102"/>
                    <a:pt x="1231" y="1044"/>
                    <a:pt x="1161" y="1008"/>
                  </a:cubicBezTo>
                  <a:lnTo>
                    <a:pt x="833" y="833"/>
                  </a:lnTo>
                  <a:cubicBezTo>
                    <a:pt x="739" y="786"/>
                    <a:pt x="680" y="704"/>
                    <a:pt x="633" y="622"/>
                  </a:cubicBezTo>
                  <a:lnTo>
                    <a:pt x="375" y="1"/>
                  </a:ln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4" name="Google Shape;7334;p39"/>
            <p:cNvSpPr/>
            <p:nvPr/>
          </p:nvSpPr>
          <p:spPr>
            <a:xfrm>
              <a:off x="731170" y="3519795"/>
              <a:ext cx="114964" cy="109792"/>
            </a:xfrm>
            <a:custGeom>
              <a:avLst/>
              <a:gdLst/>
              <a:ahLst/>
              <a:cxnLst/>
              <a:rect l="l" t="t" r="r" b="b"/>
              <a:pathLst>
                <a:path w="3223" h="3078" extrusionOk="0">
                  <a:moveTo>
                    <a:pt x="786" y="1"/>
                  </a:moveTo>
                  <a:cubicBezTo>
                    <a:pt x="622" y="1"/>
                    <a:pt x="458" y="106"/>
                    <a:pt x="399" y="258"/>
                  </a:cubicBezTo>
                  <a:lnTo>
                    <a:pt x="0" y="1172"/>
                  </a:lnTo>
                  <a:lnTo>
                    <a:pt x="1266" y="1172"/>
                  </a:lnTo>
                  <a:cubicBezTo>
                    <a:pt x="1442" y="1172"/>
                    <a:pt x="1594" y="1277"/>
                    <a:pt x="1664" y="1430"/>
                  </a:cubicBezTo>
                  <a:lnTo>
                    <a:pt x="2250" y="2800"/>
                  </a:lnTo>
                  <a:cubicBezTo>
                    <a:pt x="2325" y="2969"/>
                    <a:pt x="2498" y="3078"/>
                    <a:pt x="2685" y="3078"/>
                  </a:cubicBezTo>
                  <a:cubicBezTo>
                    <a:pt x="2731" y="3078"/>
                    <a:pt x="2778" y="3071"/>
                    <a:pt x="2824" y="3058"/>
                  </a:cubicBezTo>
                  <a:cubicBezTo>
                    <a:pt x="3082" y="2976"/>
                    <a:pt x="3222" y="2683"/>
                    <a:pt x="3116" y="2425"/>
                  </a:cubicBezTo>
                  <a:lnTo>
                    <a:pt x="2179" y="258"/>
                  </a:lnTo>
                  <a:cubicBezTo>
                    <a:pt x="2109" y="106"/>
                    <a:pt x="1957" y="1"/>
                    <a:pt x="1781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5" name="Google Shape;7335;p39"/>
            <p:cNvSpPr/>
            <p:nvPr/>
          </p:nvSpPr>
          <p:spPr>
            <a:xfrm>
              <a:off x="771726" y="3519795"/>
              <a:ext cx="74408" cy="109507"/>
            </a:xfrm>
            <a:custGeom>
              <a:avLst/>
              <a:gdLst/>
              <a:ahLst/>
              <a:cxnLst/>
              <a:rect l="l" t="t" r="r" b="b"/>
              <a:pathLst>
                <a:path w="2086" h="3070" extrusionOk="0">
                  <a:moveTo>
                    <a:pt x="0" y="1"/>
                  </a:moveTo>
                  <a:cubicBezTo>
                    <a:pt x="164" y="1"/>
                    <a:pt x="328" y="106"/>
                    <a:pt x="386" y="258"/>
                  </a:cubicBezTo>
                  <a:lnTo>
                    <a:pt x="1605" y="3070"/>
                  </a:lnTo>
                  <a:cubicBezTo>
                    <a:pt x="1628" y="3070"/>
                    <a:pt x="1664" y="3070"/>
                    <a:pt x="1687" y="3058"/>
                  </a:cubicBezTo>
                  <a:cubicBezTo>
                    <a:pt x="1945" y="2976"/>
                    <a:pt x="2085" y="2683"/>
                    <a:pt x="1979" y="2425"/>
                  </a:cubicBezTo>
                  <a:lnTo>
                    <a:pt x="1042" y="258"/>
                  </a:lnTo>
                  <a:cubicBezTo>
                    <a:pt x="972" y="106"/>
                    <a:pt x="820" y="1"/>
                    <a:pt x="644" y="1"/>
                  </a:cubicBezTo>
                  <a:close/>
                </a:path>
              </a:pathLst>
            </a:custGeom>
            <a:solidFill>
              <a:srgbClr val="E66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6" name="Google Shape;7336;p39"/>
            <p:cNvSpPr/>
            <p:nvPr/>
          </p:nvSpPr>
          <p:spPr>
            <a:xfrm>
              <a:off x="587421" y="3673960"/>
              <a:ext cx="379457" cy="139220"/>
            </a:xfrm>
            <a:custGeom>
              <a:avLst/>
              <a:gdLst/>
              <a:ahLst/>
              <a:cxnLst/>
              <a:rect l="l" t="t" r="r" b="b"/>
              <a:pathLst>
                <a:path w="10638" h="3903" extrusionOk="0">
                  <a:moveTo>
                    <a:pt x="1184" y="1"/>
                  </a:moveTo>
                  <a:cubicBezTo>
                    <a:pt x="880" y="1"/>
                    <a:pt x="880" y="258"/>
                    <a:pt x="586" y="258"/>
                  </a:cubicBezTo>
                  <a:cubicBezTo>
                    <a:pt x="469" y="258"/>
                    <a:pt x="399" y="224"/>
                    <a:pt x="341" y="177"/>
                  </a:cubicBezTo>
                  <a:cubicBezTo>
                    <a:pt x="300" y="146"/>
                    <a:pt x="254" y="132"/>
                    <a:pt x="210" y="132"/>
                  </a:cubicBezTo>
                  <a:cubicBezTo>
                    <a:pt x="101" y="132"/>
                    <a:pt x="1" y="216"/>
                    <a:pt x="1" y="341"/>
                  </a:cubicBezTo>
                  <a:lnTo>
                    <a:pt x="1" y="3679"/>
                  </a:lnTo>
                  <a:cubicBezTo>
                    <a:pt x="1" y="3796"/>
                    <a:pt x="94" y="3902"/>
                    <a:pt x="212" y="3902"/>
                  </a:cubicBezTo>
                  <a:lnTo>
                    <a:pt x="10415" y="3902"/>
                  </a:lnTo>
                  <a:cubicBezTo>
                    <a:pt x="10544" y="3902"/>
                    <a:pt x="10637" y="3796"/>
                    <a:pt x="10637" y="3679"/>
                  </a:cubicBezTo>
                  <a:lnTo>
                    <a:pt x="10637" y="341"/>
                  </a:lnTo>
                  <a:cubicBezTo>
                    <a:pt x="10637" y="216"/>
                    <a:pt x="10531" y="132"/>
                    <a:pt x="10419" y="132"/>
                  </a:cubicBezTo>
                  <a:cubicBezTo>
                    <a:pt x="10373" y="132"/>
                    <a:pt x="10327" y="146"/>
                    <a:pt x="10286" y="177"/>
                  </a:cubicBezTo>
                  <a:cubicBezTo>
                    <a:pt x="10228" y="224"/>
                    <a:pt x="10157" y="258"/>
                    <a:pt x="10040" y="258"/>
                  </a:cubicBezTo>
                  <a:cubicBezTo>
                    <a:pt x="9747" y="258"/>
                    <a:pt x="9747" y="1"/>
                    <a:pt x="9455" y="1"/>
                  </a:cubicBezTo>
                  <a:cubicBezTo>
                    <a:pt x="9161" y="1"/>
                    <a:pt x="9161" y="258"/>
                    <a:pt x="8857" y="258"/>
                  </a:cubicBezTo>
                  <a:cubicBezTo>
                    <a:pt x="8564" y="258"/>
                    <a:pt x="8564" y="1"/>
                    <a:pt x="8271" y="1"/>
                  </a:cubicBezTo>
                  <a:cubicBezTo>
                    <a:pt x="7979" y="1"/>
                    <a:pt x="7979" y="258"/>
                    <a:pt x="7674" y="258"/>
                  </a:cubicBezTo>
                  <a:cubicBezTo>
                    <a:pt x="7381" y="258"/>
                    <a:pt x="7381" y="1"/>
                    <a:pt x="7088" y="1"/>
                  </a:cubicBezTo>
                  <a:cubicBezTo>
                    <a:pt x="6795" y="1"/>
                    <a:pt x="6795" y="258"/>
                    <a:pt x="6503" y="258"/>
                  </a:cubicBezTo>
                  <a:cubicBezTo>
                    <a:pt x="6198" y="258"/>
                    <a:pt x="6198" y="1"/>
                    <a:pt x="5905" y="1"/>
                  </a:cubicBezTo>
                  <a:cubicBezTo>
                    <a:pt x="5612" y="1"/>
                    <a:pt x="5612" y="258"/>
                    <a:pt x="5319" y="258"/>
                  </a:cubicBezTo>
                  <a:cubicBezTo>
                    <a:pt x="5014" y="258"/>
                    <a:pt x="5014" y="1"/>
                    <a:pt x="4722" y="1"/>
                  </a:cubicBezTo>
                  <a:cubicBezTo>
                    <a:pt x="4429" y="1"/>
                    <a:pt x="4429" y="258"/>
                    <a:pt x="4136" y="258"/>
                  </a:cubicBezTo>
                  <a:cubicBezTo>
                    <a:pt x="3843" y="258"/>
                    <a:pt x="3843" y="1"/>
                    <a:pt x="3538" y="1"/>
                  </a:cubicBezTo>
                  <a:cubicBezTo>
                    <a:pt x="3246" y="1"/>
                    <a:pt x="3246" y="258"/>
                    <a:pt x="2953" y="258"/>
                  </a:cubicBezTo>
                  <a:cubicBezTo>
                    <a:pt x="2660" y="258"/>
                    <a:pt x="2660" y="1"/>
                    <a:pt x="2356" y="1"/>
                  </a:cubicBezTo>
                  <a:cubicBezTo>
                    <a:pt x="2062" y="1"/>
                    <a:pt x="2062" y="258"/>
                    <a:pt x="1770" y="258"/>
                  </a:cubicBezTo>
                  <a:cubicBezTo>
                    <a:pt x="1477" y="258"/>
                    <a:pt x="1477" y="1"/>
                    <a:pt x="1184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7" name="Google Shape;7337;p39"/>
            <p:cNvSpPr/>
            <p:nvPr/>
          </p:nvSpPr>
          <p:spPr>
            <a:xfrm>
              <a:off x="587421" y="3673960"/>
              <a:ext cx="379457" cy="139220"/>
            </a:xfrm>
            <a:custGeom>
              <a:avLst/>
              <a:gdLst/>
              <a:ahLst/>
              <a:cxnLst/>
              <a:rect l="l" t="t" r="r" b="b"/>
              <a:pathLst>
                <a:path w="10638" h="3903" extrusionOk="0">
                  <a:moveTo>
                    <a:pt x="1184" y="1"/>
                  </a:moveTo>
                  <a:cubicBezTo>
                    <a:pt x="880" y="1"/>
                    <a:pt x="880" y="258"/>
                    <a:pt x="586" y="258"/>
                  </a:cubicBezTo>
                  <a:cubicBezTo>
                    <a:pt x="469" y="258"/>
                    <a:pt x="399" y="224"/>
                    <a:pt x="341" y="177"/>
                  </a:cubicBezTo>
                  <a:cubicBezTo>
                    <a:pt x="300" y="146"/>
                    <a:pt x="254" y="132"/>
                    <a:pt x="210" y="132"/>
                  </a:cubicBezTo>
                  <a:cubicBezTo>
                    <a:pt x="101" y="132"/>
                    <a:pt x="1" y="216"/>
                    <a:pt x="1" y="341"/>
                  </a:cubicBezTo>
                  <a:lnTo>
                    <a:pt x="1" y="3679"/>
                  </a:lnTo>
                  <a:cubicBezTo>
                    <a:pt x="1" y="3796"/>
                    <a:pt x="94" y="3902"/>
                    <a:pt x="212" y="3902"/>
                  </a:cubicBezTo>
                  <a:lnTo>
                    <a:pt x="10415" y="3902"/>
                  </a:lnTo>
                  <a:cubicBezTo>
                    <a:pt x="10544" y="3902"/>
                    <a:pt x="10637" y="3796"/>
                    <a:pt x="10637" y="3679"/>
                  </a:cubicBezTo>
                  <a:lnTo>
                    <a:pt x="10637" y="341"/>
                  </a:lnTo>
                  <a:cubicBezTo>
                    <a:pt x="10637" y="216"/>
                    <a:pt x="10531" y="132"/>
                    <a:pt x="10419" y="132"/>
                  </a:cubicBezTo>
                  <a:cubicBezTo>
                    <a:pt x="10373" y="132"/>
                    <a:pt x="10327" y="146"/>
                    <a:pt x="10286" y="177"/>
                  </a:cubicBezTo>
                  <a:cubicBezTo>
                    <a:pt x="10228" y="224"/>
                    <a:pt x="10157" y="258"/>
                    <a:pt x="10040" y="258"/>
                  </a:cubicBezTo>
                  <a:cubicBezTo>
                    <a:pt x="9747" y="258"/>
                    <a:pt x="9747" y="1"/>
                    <a:pt x="9455" y="1"/>
                  </a:cubicBezTo>
                  <a:cubicBezTo>
                    <a:pt x="9161" y="1"/>
                    <a:pt x="9161" y="258"/>
                    <a:pt x="8857" y="258"/>
                  </a:cubicBezTo>
                  <a:cubicBezTo>
                    <a:pt x="8564" y="258"/>
                    <a:pt x="8564" y="1"/>
                    <a:pt x="8271" y="1"/>
                  </a:cubicBezTo>
                  <a:cubicBezTo>
                    <a:pt x="7979" y="1"/>
                    <a:pt x="7979" y="258"/>
                    <a:pt x="7674" y="258"/>
                  </a:cubicBezTo>
                  <a:cubicBezTo>
                    <a:pt x="7381" y="258"/>
                    <a:pt x="7381" y="1"/>
                    <a:pt x="7088" y="1"/>
                  </a:cubicBezTo>
                  <a:cubicBezTo>
                    <a:pt x="6795" y="1"/>
                    <a:pt x="6795" y="258"/>
                    <a:pt x="6503" y="258"/>
                  </a:cubicBezTo>
                  <a:cubicBezTo>
                    <a:pt x="6198" y="258"/>
                    <a:pt x="6198" y="1"/>
                    <a:pt x="5905" y="1"/>
                  </a:cubicBezTo>
                  <a:cubicBezTo>
                    <a:pt x="5612" y="1"/>
                    <a:pt x="5612" y="258"/>
                    <a:pt x="5319" y="258"/>
                  </a:cubicBezTo>
                  <a:cubicBezTo>
                    <a:pt x="5014" y="258"/>
                    <a:pt x="5014" y="1"/>
                    <a:pt x="4722" y="1"/>
                  </a:cubicBezTo>
                  <a:cubicBezTo>
                    <a:pt x="4429" y="1"/>
                    <a:pt x="4429" y="258"/>
                    <a:pt x="4136" y="258"/>
                  </a:cubicBezTo>
                  <a:cubicBezTo>
                    <a:pt x="3843" y="258"/>
                    <a:pt x="3843" y="1"/>
                    <a:pt x="3538" y="1"/>
                  </a:cubicBezTo>
                  <a:cubicBezTo>
                    <a:pt x="3246" y="1"/>
                    <a:pt x="3246" y="258"/>
                    <a:pt x="2953" y="258"/>
                  </a:cubicBezTo>
                  <a:cubicBezTo>
                    <a:pt x="2660" y="258"/>
                    <a:pt x="2660" y="1"/>
                    <a:pt x="2356" y="1"/>
                  </a:cubicBezTo>
                  <a:cubicBezTo>
                    <a:pt x="2062" y="1"/>
                    <a:pt x="2062" y="258"/>
                    <a:pt x="1770" y="258"/>
                  </a:cubicBezTo>
                  <a:cubicBezTo>
                    <a:pt x="1477" y="258"/>
                    <a:pt x="1477" y="1"/>
                    <a:pt x="1184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8" name="Google Shape;7338;p39"/>
            <p:cNvSpPr/>
            <p:nvPr/>
          </p:nvSpPr>
          <p:spPr>
            <a:xfrm>
              <a:off x="946756" y="3678668"/>
              <a:ext cx="20118" cy="134512"/>
            </a:xfrm>
            <a:custGeom>
              <a:avLst/>
              <a:gdLst/>
              <a:ahLst/>
              <a:cxnLst/>
              <a:rect l="l" t="t" r="r" b="b"/>
              <a:pathLst>
                <a:path w="564" h="3771" extrusionOk="0">
                  <a:moveTo>
                    <a:pt x="345" y="0"/>
                  </a:moveTo>
                  <a:cubicBezTo>
                    <a:pt x="299" y="0"/>
                    <a:pt x="253" y="14"/>
                    <a:pt x="212" y="45"/>
                  </a:cubicBezTo>
                  <a:cubicBezTo>
                    <a:pt x="154" y="92"/>
                    <a:pt x="95" y="126"/>
                    <a:pt x="1" y="126"/>
                  </a:cubicBezTo>
                  <a:lnTo>
                    <a:pt x="1" y="3770"/>
                  </a:lnTo>
                  <a:lnTo>
                    <a:pt x="341" y="3770"/>
                  </a:lnTo>
                  <a:cubicBezTo>
                    <a:pt x="470" y="3770"/>
                    <a:pt x="563" y="3664"/>
                    <a:pt x="563" y="3547"/>
                  </a:cubicBezTo>
                  <a:lnTo>
                    <a:pt x="563" y="209"/>
                  </a:lnTo>
                  <a:cubicBezTo>
                    <a:pt x="563" y="84"/>
                    <a:pt x="457" y="0"/>
                    <a:pt x="345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9" name="Google Shape;7339;p39"/>
            <p:cNvSpPr/>
            <p:nvPr/>
          </p:nvSpPr>
          <p:spPr>
            <a:xfrm>
              <a:off x="946756" y="3678668"/>
              <a:ext cx="20118" cy="134512"/>
            </a:xfrm>
            <a:custGeom>
              <a:avLst/>
              <a:gdLst/>
              <a:ahLst/>
              <a:cxnLst/>
              <a:rect l="l" t="t" r="r" b="b"/>
              <a:pathLst>
                <a:path w="564" h="3771" extrusionOk="0">
                  <a:moveTo>
                    <a:pt x="345" y="0"/>
                  </a:moveTo>
                  <a:cubicBezTo>
                    <a:pt x="299" y="0"/>
                    <a:pt x="253" y="14"/>
                    <a:pt x="212" y="45"/>
                  </a:cubicBezTo>
                  <a:cubicBezTo>
                    <a:pt x="154" y="92"/>
                    <a:pt x="95" y="126"/>
                    <a:pt x="1" y="126"/>
                  </a:cubicBezTo>
                  <a:lnTo>
                    <a:pt x="1" y="3770"/>
                  </a:lnTo>
                  <a:lnTo>
                    <a:pt x="341" y="3770"/>
                  </a:lnTo>
                  <a:cubicBezTo>
                    <a:pt x="470" y="3770"/>
                    <a:pt x="563" y="3664"/>
                    <a:pt x="563" y="3547"/>
                  </a:cubicBezTo>
                  <a:lnTo>
                    <a:pt x="563" y="209"/>
                  </a:lnTo>
                  <a:cubicBezTo>
                    <a:pt x="563" y="84"/>
                    <a:pt x="457" y="0"/>
                    <a:pt x="345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0" name="Google Shape;7340;p39"/>
            <p:cNvSpPr/>
            <p:nvPr/>
          </p:nvSpPr>
          <p:spPr>
            <a:xfrm>
              <a:off x="587421" y="3673960"/>
              <a:ext cx="379457" cy="139220"/>
            </a:xfrm>
            <a:custGeom>
              <a:avLst/>
              <a:gdLst/>
              <a:ahLst/>
              <a:cxnLst/>
              <a:rect l="l" t="t" r="r" b="b"/>
              <a:pathLst>
                <a:path w="10638" h="3903" extrusionOk="0">
                  <a:moveTo>
                    <a:pt x="2356" y="1"/>
                  </a:moveTo>
                  <a:cubicBezTo>
                    <a:pt x="2180" y="1"/>
                    <a:pt x="2109" y="94"/>
                    <a:pt x="2016" y="177"/>
                  </a:cubicBezTo>
                  <a:lnTo>
                    <a:pt x="1" y="3374"/>
                  </a:lnTo>
                  <a:lnTo>
                    <a:pt x="1" y="3679"/>
                  </a:lnTo>
                  <a:cubicBezTo>
                    <a:pt x="1" y="3796"/>
                    <a:pt x="94" y="3902"/>
                    <a:pt x="212" y="3902"/>
                  </a:cubicBezTo>
                  <a:lnTo>
                    <a:pt x="10415" y="3902"/>
                  </a:lnTo>
                  <a:cubicBezTo>
                    <a:pt x="10532" y="3902"/>
                    <a:pt x="10637" y="3796"/>
                    <a:pt x="10637" y="3679"/>
                  </a:cubicBezTo>
                  <a:lnTo>
                    <a:pt x="10637" y="3374"/>
                  </a:lnTo>
                  <a:lnTo>
                    <a:pt x="8611" y="177"/>
                  </a:lnTo>
                  <a:cubicBezTo>
                    <a:pt x="8517" y="94"/>
                    <a:pt x="8447" y="1"/>
                    <a:pt x="8271" y="1"/>
                  </a:cubicBezTo>
                  <a:cubicBezTo>
                    <a:pt x="7979" y="1"/>
                    <a:pt x="7979" y="258"/>
                    <a:pt x="7674" y="258"/>
                  </a:cubicBezTo>
                  <a:cubicBezTo>
                    <a:pt x="7381" y="258"/>
                    <a:pt x="7381" y="1"/>
                    <a:pt x="7088" y="1"/>
                  </a:cubicBezTo>
                  <a:cubicBezTo>
                    <a:pt x="6795" y="1"/>
                    <a:pt x="6795" y="258"/>
                    <a:pt x="6503" y="258"/>
                  </a:cubicBezTo>
                  <a:cubicBezTo>
                    <a:pt x="6198" y="258"/>
                    <a:pt x="6198" y="1"/>
                    <a:pt x="5905" y="1"/>
                  </a:cubicBezTo>
                  <a:cubicBezTo>
                    <a:pt x="5612" y="1"/>
                    <a:pt x="5612" y="258"/>
                    <a:pt x="5319" y="258"/>
                  </a:cubicBezTo>
                  <a:cubicBezTo>
                    <a:pt x="5014" y="258"/>
                    <a:pt x="5014" y="1"/>
                    <a:pt x="4722" y="1"/>
                  </a:cubicBezTo>
                  <a:cubicBezTo>
                    <a:pt x="4429" y="1"/>
                    <a:pt x="4429" y="258"/>
                    <a:pt x="4136" y="258"/>
                  </a:cubicBezTo>
                  <a:cubicBezTo>
                    <a:pt x="3843" y="258"/>
                    <a:pt x="3843" y="1"/>
                    <a:pt x="3538" y="1"/>
                  </a:cubicBezTo>
                  <a:cubicBezTo>
                    <a:pt x="3246" y="1"/>
                    <a:pt x="3246" y="258"/>
                    <a:pt x="2953" y="258"/>
                  </a:cubicBezTo>
                  <a:cubicBezTo>
                    <a:pt x="2660" y="258"/>
                    <a:pt x="2660" y="1"/>
                    <a:pt x="2356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1" name="Google Shape;7341;p39"/>
            <p:cNvSpPr/>
            <p:nvPr/>
          </p:nvSpPr>
          <p:spPr>
            <a:xfrm>
              <a:off x="649700" y="3674352"/>
              <a:ext cx="16301" cy="16801"/>
            </a:xfrm>
            <a:custGeom>
              <a:avLst/>
              <a:gdLst/>
              <a:ahLst/>
              <a:cxnLst/>
              <a:rect l="l" t="t" r="r" b="b"/>
              <a:pathLst>
                <a:path w="457" h="471" extrusionOk="0">
                  <a:moveTo>
                    <a:pt x="275" y="1"/>
                  </a:moveTo>
                  <a:cubicBezTo>
                    <a:pt x="221" y="1"/>
                    <a:pt x="171" y="27"/>
                    <a:pt x="141" y="72"/>
                  </a:cubicBezTo>
                  <a:lnTo>
                    <a:pt x="47" y="224"/>
                  </a:lnTo>
                  <a:cubicBezTo>
                    <a:pt x="1" y="294"/>
                    <a:pt x="24" y="400"/>
                    <a:pt x="94" y="447"/>
                  </a:cubicBezTo>
                  <a:cubicBezTo>
                    <a:pt x="118" y="458"/>
                    <a:pt x="152" y="470"/>
                    <a:pt x="176" y="470"/>
                  </a:cubicBezTo>
                  <a:cubicBezTo>
                    <a:pt x="235" y="470"/>
                    <a:pt x="282" y="447"/>
                    <a:pt x="316" y="388"/>
                  </a:cubicBezTo>
                  <a:lnTo>
                    <a:pt x="410" y="247"/>
                  </a:lnTo>
                  <a:cubicBezTo>
                    <a:pt x="457" y="177"/>
                    <a:pt x="434" y="72"/>
                    <a:pt x="363" y="25"/>
                  </a:cubicBezTo>
                  <a:cubicBezTo>
                    <a:pt x="334" y="9"/>
                    <a:pt x="304" y="1"/>
                    <a:pt x="275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2" name="Google Shape;7342;p39"/>
            <p:cNvSpPr/>
            <p:nvPr/>
          </p:nvSpPr>
          <p:spPr>
            <a:xfrm>
              <a:off x="595768" y="3698608"/>
              <a:ext cx="55217" cy="77333"/>
            </a:xfrm>
            <a:custGeom>
              <a:avLst/>
              <a:gdLst/>
              <a:ahLst/>
              <a:cxnLst/>
              <a:rect l="l" t="t" r="r" b="b"/>
              <a:pathLst>
                <a:path w="1548" h="2168" extrusionOk="0">
                  <a:moveTo>
                    <a:pt x="1358" y="0"/>
                  </a:moveTo>
                  <a:cubicBezTo>
                    <a:pt x="1304" y="0"/>
                    <a:pt x="1250" y="26"/>
                    <a:pt x="1219" y="72"/>
                  </a:cubicBezTo>
                  <a:lnTo>
                    <a:pt x="1055" y="329"/>
                  </a:lnTo>
                  <a:cubicBezTo>
                    <a:pt x="1008" y="411"/>
                    <a:pt x="1032" y="505"/>
                    <a:pt x="1102" y="551"/>
                  </a:cubicBezTo>
                  <a:cubicBezTo>
                    <a:pt x="1138" y="575"/>
                    <a:pt x="1161" y="575"/>
                    <a:pt x="1196" y="575"/>
                  </a:cubicBezTo>
                  <a:cubicBezTo>
                    <a:pt x="1243" y="575"/>
                    <a:pt x="1302" y="551"/>
                    <a:pt x="1325" y="505"/>
                  </a:cubicBezTo>
                  <a:lnTo>
                    <a:pt x="1500" y="247"/>
                  </a:lnTo>
                  <a:cubicBezTo>
                    <a:pt x="1547" y="165"/>
                    <a:pt x="1524" y="72"/>
                    <a:pt x="1442" y="25"/>
                  </a:cubicBezTo>
                  <a:cubicBezTo>
                    <a:pt x="1417" y="8"/>
                    <a:pt x="1388" y="0"/>
                    <a:pt x="1358" y="0"/>
                  </a:cubicBezTo>
                  <a:close/>
                  <a:moveTo>
                    <a:pt x="860" y="785"/>
                  </a:moveTo>
                  <a:cubicBezTo>
                    <a:pt x="809" y="785"/>
                    <a:pt x="758" y="814"/>
                    <a:pt x="727" y="868"/>
                  </a:cubicBezTo>
                  <a:lnTo>
                    <a:pt x="552" y="1126"/>
                  </a:lnTo>
                  <a:cubicBezTo>
                    <a:pt x="505" y="1207"/>
                    <a:pt x="529" y="1301"/>
                    <a:pt x="599" y="1348"/>
                  </a:cubicBezTo>
                  <a:cubicBezTo>
                    <a:pt x="634" y="1371"/>
                    <a:pt x="657" y="1371"/>
                    <a:pt x="693" y="1371"/>
                  </a:cubicBezTo>
                  <a:cubicBezTo>
                    <a:pt x="739" y="1371"/>
                    <a:pt x="798" y="1348"/>
                    <a:pt x="821" y="1301"/>
                  </a:cubicBezTo>
                  <a:lnTo>
                    <a:pt x="997" y="1032"/>
                  </a:lnTo>
                  <a:cubicBezTo>
                    <a:pt x="1044" y="962"/>
                    <a:pt x="1021" y="856"/>
                    <a:pt x="938" y="809"/>
                  </a:cubicBezTo>
                  <a:cubicBezTo>
                    <a:pt x="914" y="793"/>
                    <a:pt x="887" y="785"/>
                    <a:pt x="860" y="785"/>
                  </a:cubicBezTo>
                  <a:close/>
                  <a:moveTo>
                    <a:pt x="358" y="1581"/>
                  </a:moveTo>
                  <a:cubicBezTo>
                    <a:pt x="304" y="1581"/>
                    <a:pt x="254" y="1607"/>
                    <a:pt x="224" y="1653"/>
                  </a:cubicBezTo>
                  <a:lnTo>
                    <a:pt x="48" y="1922"/>
                  </a:lnTo>
                  <a:cubicBezTo>
                    <a:pt x="1" y="1993"/>
                    <a:pt x="24" y="2098"/>
                    <a:pt x="107" y="2145"/>
                  </a:cubicBezTo>
                  <a:cubicBezTo>
                    <a:pt x="130" y="2157"/>
                    <a:pt x="154" y="2168"/>
                    <a:pt x="188" y="2168"/>
                  </a:cubicBezTo>
                  <a:cubicBezTo>
                    <a:pt x="247" y="2168"/>
                    <a:pt x="294" y="2145"/>
                    <a:pt x="329" y="2098"/>
                  </a:cubicBezTo>
                  <a:lnTo>
                    <a:pt x="493" y="1829"/>
                  </a:lnTo>
                  <a:cubicBezTo>
                    <a:pt x="540" y="1758"/>
                    <a:pt x="516" y="1653"/>
                    <a:pt x="446" y="1606"/>
                  </a:cubicBezTo>
                  <a:cubicBezTo>
                    <a:pt x="417" y="1589"/>
                    <a:pt x="387" y="1581"/>
                    <a:pt x="358" y="158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3" name="Google Shape;7343;p39"/>
            <p:cNvSpPr/>
            <p:nvPr/>
          </p:nvSpPr>
          <p:spPr>
            <a:xfrm>
              <a:off x="587421" y="3783359"/>
              <a:ext cx="9667" cy="18513"/>
            </a:xfrm>
            <a:custGeom>
              <a:avLst/>
              <a:gdLst/>
              <a:ahLst/>
              <a:cxnLst/>
              <a:rect l="l" t="t" r="r" b="b"/>
              <a:pathLst>
                <a:path w="271" h="519" extrusionOk="0">
                  <a:moveTo>
                    <a:pt x="84" y="0"/>
                  </a:moveTo>
                  <a:cubicBezTo>
                    <a:pt x="53" y="0"/>
                    <a:pt x="24" y="9"/>
                    <a:pt x="1" y="26"/>
                  </a:cubicBezTo>
                  <a:lnTo>
                    <a:pt x="1" y="518"/>
                  </a:lnTo>
                  <a:lnTo>
                    <a:pt x="224" y="249"/>
                  </a:lnTo>
                  <a:cubicBezTo>
                    <a:pt x="271" y="167"/>
                    <a:pt x="247" y="73"/>
                    <a:pt x="177" y="26"/>
                  </a:cubicBezTo>
                  <a:cubicBezTo>
                    <a:pt x="147" y="9"/>
                    <a:pt x="115" y="0"/>
                    <a:pt x="84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4" name="Google Shape;7344;p39"/>
            <p:cNvSpPr/>
            <p:nvPr/>
          </p:nvSpPr>
          <p:spPr>
            <a:xfrm>
              <a:off x="956815" y="3783359"/>
              <a:ext cx="10059" cy="18513"/>
            </a:xfrm>
            <a:custGeom>
              <a:avLst/>
              <a:gdLst/>
              <a:ahLst/>
              <a:cxnLst/>
              <a:rect l="l" t="t" r="r" b="b"/>
              <a:pathLst>
                <a:path w="282" h="519" extrusionOk="0">
                  <a:moveTo>
                    <a:pt x="189" y="0"/>
                  </a:moveTo>
                  <a:cubicBezTo>
                    <a:pt x="159" y="0"/>
                    <a:pt x="129" y="9"/>
                    <a:pt x="106" y="26"/>
                  </a:cubicBezTo>
                  <a:cubicBezTo>
                    <a:pt x="24" y="73"/>
                    <a:pt x="0" y="167"/>
                    <a:pt x="47" y="249"/>
                  </a:cubicBezTo>
                  <a:lnTo>
                    <a:pt x="281" y="518"/>
                  </a:lnTo>
                  <a:lnTo>
                    <a:pt x="281" y="26"/>
                  </a:lnTo>
                  <a:cubicBezTo>
                    <a:pt x="252" y="9"/>
                    <a:pt x="220" y="0"/>
                    <a:pt x="189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5" name="Google Shape;7345;p39"/>
            <p:cNvSpPr/>
            <p:nvPr/>
          </p:nvSpPr>
          <p:spPr>
            <a:xfrm>
              <a:off x="903311" y="3698501"/>
              <a:ext cx="54789" cy="77440"/>
            </a:xfrm>
            <a:custGeom>
              <a:avLst/>
              <a:gdLst/>
              <a:ahLst/>
              <a:cxnLst/>
              <a:rect l="l" t="t" r="r" b="b"/>
              <a:pathLst>
                <a:path w="1536" h="2171" extrusionOk="0">
                  <a:moveTo>
                    <a:pt x="186" y="0"/>
                  </a:moveTo>
                  <a:cubicBezTo>
                    <a:pt x="154" y="0"/>
                    <a:pt x="122" y="10"/>
                    <a:pt x="94" y="28"/>
                  </a:cubicBezTo>
                  <a:cubicBezTo>
                    <a:pt x="24" y="75"/>
                    <a:pt x="1" y="168"/>
                    <a:pt x="48" y="250"/>
                  </a:cubicBezTo>
                  <a:lnTo>
                    <a:pt x="212" y="508"/>
                  </a:lnTo>
                  <a:cubicBezTo>
                    <a:pt x="247" y="554"/>
                    <a:pt x="294" y="578"/>
                    <a:pt x="352" y="578"/>
                  </a:cubicBezTo>
                  <a:cubicBezTo>
                    <a:pt x="376" y="578"/>
                    <a:pt x="411" y="578"/>
                    <a:pt x="435" y="554"/>
                  </a:cubicBezTo>
                  <a:cubicBezTo>
                    <a:pt x="505" y="508"/>
                    <a:pt x="528" y="414"/>
                    <a:pt x="481" y="332"/>
                  </a:cubicBezTo>
                  <a:lnTo>
                    <a:pt x="317" y="75"/>
                  </a:lnTo>
                  <a:cubicBezTo>
                    <a:pt x="289" y="24"/>
                    <a:pt x="238" y="0"/>
                    <a:pt x="186" y="0"/>
                  </a:cubicBezTo>
                  <a:close/>
                  <a:moveTo>
                    <a:pt x="679" y="788"/>
                  </a:moveTo>
                  <a:cubicBezTo>
                    <a:pt x="651" y="788"/>
                    <a:pt x="623" y="796"/>
                    <a:pt x="599" y="812"/>
                  </a:cubicBezTo>
                  <a:cubicBezTo>
                    <a:pt x="516" y="859"/>
                    <a:pt x="505" y="965"/>
                    <a:pt x="552" y="1035"/>
                  </a:cubicBezTo>
                  <a:lnTo>
                    <a:pt x="716" y="1304"/>
                  </a:lnTo>
                  <a:cubicBezTo>
                    <a:pt x="739" y="1351"/>
                    <a:pt x="797" y="1374"/>
                    <a:pt x="844" y="1374"/>
                  </a:cubicBezTo>
                  <a:cubicBezTo>
                    <a:pt x="880" y="1374"/>
                    <a:pt x="914" y="1374"/>
                    <a:pt x="938" y="1351"/>
                  </a:cubicBezTo>
                  <a:cubicBezTo>
                    <a:pt x="1008" y="1304"/>
                    <a:pt x="1032" y="1210"/>
                    <a:pt x="985" y="1129"/>
                  </a:cubicBezTo>
                  <a:lnTo>
                    <a:pt x="821" y="871"/>
                  </a:lnTo>
                  <a:cubicBezTo>
                    <a:pt x="790" y="817"/>
                    <a:pt x="734" y="788"/>
                    <a:pt x="679" y="788"/>
                  </a:cubicBezTo>
                  <a:close/>
                  <a:moveTo>
                    <a:pt x="1186" y="1584"/>
                  </a:moveTo>
                  <a:cubicBezTo>
                    <a:pt x="1156" y="1584"/>
                    <a:pt x="1127" y="1592"/>
                    <a:pt x="1102" y="1609"/>
                  </a:cubicBezTo>
                  <a:cubicBezTo>
                    <a:pt x="1020" y="1656"/>
                    <a:pt x="997" y="1761"/>
                    <a:pt x="1044" y="1832"/>
                  </a:cubicBezTo>
                  <a:lnTo>
                    <a:pt x="1219" y="2101"/>
                  </a:lnTo>
                  <a:cubicBezTo>
                    <a:pt x="1242" y="2148"/>
                    <a:pt x="1301" y="2171"/>
                    <a:pt x="1348" y="2171"/>
                  </a:cubicBezTo>
                  <a:cubicBezTo>
                    <a:pt x="1383" y="2171"/>
                    <a:pt x="1406" y="2160"/>
                    <a:pt x="1442" y="2148"/>
                  </a:cubicBezTo>
                  <a:cubicBezTo>
                    <a:pt x="1512" y="2101"/>
                    <a:pt x="1536" y="1996"/>
                    <a:pt x="1489" y="1925"/>
                  </a:cubicBezTo>
                  <a:lnTo>
                    <a:pt x="1325" y="1656"/>
                  </a:lnTo>
                  <a:cubicBezTo>
                    <a:pt x="1295" y="1610"/>
                    <a:pt x="1240" y="1584"/>
                    <a:pt x="1186" y="1584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6" name="Google Shape;7346;p39"/>
            <p:cNvSpPr/>
            <p:nvPr/>
          </p:nvSpPr>
          <p:spPr>
            <a:xfrm>
              <a:off x="887866" y="3674352"/>
              <a:ext cx="16337" cy="16801"/>
            </a:xfrm>
            <a:custGeom>
              <a:avLst/>
              <a:gdLst/>
              <a:ahLst/>
              <a:cxnLst/>
              <a:rect l="l" t="t" r="r" b="b"/>
              <a:pathLst>
                <a:path w="458" h="471" extrusionOk="0">
                  <a:moveTo>
                    <a:pt x="190" y="1"/>
                  </a:moveTo>
                  <a:cubicBezTo>
                    <a:pt x="160" y="1"/>
                    <a:pt x="131" y="9"/>
                    <a:pt x="106" y="25"/>
                  </a:cubicBezTo>
                  <a:cubicBezTo>
                    <a:pt x="24" y="72"/>
                    <a:pt x="1" y="177"/>
                    <a:pt x="48" y="247"/>
                  </a:cubicBezTo>
                  <a:lnTo>
                    <a:pt x="141" y="388"/>
                  </a:lnTo>
                  <a:cubicBezTo>
                    <a:pt x="176" y="447"/>
                    <a:pt x="223" y="470"/>
                    <a:pt x="282" y="470"/>
                  </a:cubicBezTo>
                  <a:cubicBezTo>
                    <a:pt x="305" y="470"/>
                    <a:pt x="340" y="458"/>
                    <a:pt x="363" y="447"/>
                  </a:cubicBezTo>
                  <a:cubicBezTo>
                    <a:pt x="446" y="400"/>
                    <a:pt x="457" y="294"/>
                    <a:pt x="410" y="224"/>
                  </a:cubicBezTo>
                  <a:lnTo>
                    <a:pt x="329" y="72"/>
                  </a:lnTo>
                  <a:cubicBezTo>
                    <a:pt x="298" y="27"/>
                    <a:pt x="244" y="1"/>
                    <a:pt x="190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7" name="Google Shape;7347;p39"/>
            <p:cNvSpPr/>
            <p:nvPr/>
          </p:nvSpPr>
          <p:spPr>
            <a:xfrm>
              <a:off x="686868" y="3699856"/>
              <a:ext cx="180169" cy="20938"/>
            </a:xfrm>
            <a:custGeom>
              <a:avLst/>
              <a:gdLst/>
              <a:ahLst/>
              <a:cxnLst/>
              <a:rect l="l" t="t" r="r" b="b"/>
              <a:pathLst>
                <a:path w="5051" h="587" extrusionOk="0">
                  <a:moveTo>
                    <a:pt x="750" y="1"/>
                  </a:moveTo>
                  <a:cubicBezTo>
                    <a:pt x="552" y="1"/>
                    <a:pt x="435" y="107"/>
                    <a:pt x="352" y="177"/>
                  </a:cubicBezTo>
                  <a:cubicBezTo>
                    <a:pt x="282" y="235"/>
                    <a:pt x="247" y="259"/>
                    <a:pt x="165" y="259"/>
                  </a:cubicBezTo>
                  <a:cubicBezTo>
                    <a:pt x="71" y="259"/>
                    <a:pt x="1" y="341"/>
                    <a:pt x="1" y="423"/>
                  </a:cubicBezTo>
                  <a:cubicBezTo>
                    <a:pt x="1" y="516"/>
                    <a:pt x="71" y="587"/>
                    <a:pt x="165" y="587"/>
                  </a:cubicBezTo>
                  <a:cubicBezTo>
                    <a:pt x="376" y="587"/>
                    <a:pt x="481" y="482"/>
                    <a:pt x="563" y="411"/>
                  </a:cubicBezTo>
                  <a:cubicBezTo>
                    <a:pt x="633" y="352"/>
                    <a:pt x="669" y="329"/>
                    <a:pt x="750" y="329"/>
                  </a:cubicBezTo>
                  <a:cubicBezTo>
                    <a:pt x="844" y="329"/>
                    <a:pt x="880" y="352"/>
                    <a:pt x="938" y="411"/>
                  </a:cubicBezTo>
                  <a:cubicBezTo>
                    <a:pt x="1020" y="482"/>
                    <a:pt x="1137" y="587"/>
                    <a:pt x="1348" y="587"/>
                  </a:cubicBezTo>
                  <a:cubicBezTo>
                    <a:pt x="1559" y="587"/>
                    <a:pt x="1664" y="482"/>
                    <a:pt x="1747" y="411"/>
                  </a:cubicBezTo>
                  <a:cubicBezTo>
                    <a:pt x="1817" y="352"/>
                    <a:pt x="1852" y="329"/>
                    <a:pt x="1934" y="329"/>
                  </a:cubicBezTo>
                  <a:cubicBezTo>
                    <a:pt x="2028" y="329"/>
                    <a:pt x="2062" y="352"/>
                    <a:pt x="2121" y="411"/>
                  </a:cubicBezTo>
                  <a:cubicBezTo>
                    <a:pt x="2203" y="482"/>
                    <a:pt x="2320" y="587"/>
                    <a:pt x="2531" y="587"/>
                  </a:cubicBezTo>
                  <a:cubicBezTo>
                    <a:pt x="2731" y="587"/>
                    <a:pt x="2848" y="482"/>
                    <a:pt x="2929" y="411"/>
                  </a:cubicBezTo>
                  <a:cubicBezTo>
                    <a:pt x="3000" y="352"/>
                    <a:pt x="3035" y="329"/>
                    <a:pt x="3117" y="329"/>
                  </a:cubicBezTo>
                  <a:cubicBezTo>
                    <a:pt x="3210" y="329"/>
                    <a:pt x="3246" y="352"/>
                    <a:pt x="3304" y="411"/>
                  </a:cubicBezTo>
                  <a:cubicBezTo>
                    <a:pt x="3387" y="482"/>
                    <a:pt x="3504" y="587"/>
                    <a:pt x="3715" y="587"/>
                  </a:cubicBezTo>
                  <a:cubicBezTo>
                    <a:pt x="3913" y="587"/>
                    <a:pt x="4030" y="482"/>
                    <a:pt x="4113" y="411"/>
                  </a:cubicBezTo>
                  <a:cubicBezTo>
                    <a:pt x="4171" y="352"/>
                    <a:pt x="4218" y="329"/>
                    <a:pt x="4300" y="329"/>
                  </a:cubicBezTo>
                  <a:cubicBezTo>
                    <a:pt x="4382" y="329"/>
                    <a:pt x="4429" y="352"/>
                    <a:pt x="4488" y="411"/>
                  </a:cubicBezTo>
                  <a:cubicBezTo>
                    <a:pt x="4569" y="482"/>
                    <a:pt x="4686" y="587"/>
                    <a:pt x="4886" y="587"/>
                  </a:cubicBezTo>
                  <a:cubicBezTo>
                    <a:pt x="4980" y="587"/>
                    <a:pt x="5050" y="516"/>
                    <a:pt x="5050" y="423"/>
                  </a:cubicBezTo>
                  <a:cubicBezTo>
                    <a:pt x="5050" y="341"/>
                    <a:pt x="4980" y="259"/>
                    <a:pt x="4886" y="259"/>
                  </a:cubicBezTo>
                  <a:cubicBezTo>
                    <a:pt x="4804" y="259"/>
                    <a:pt x="4769" y="235"/>
                    <a:pt x="4699" y="177"/>
                  </a:cubicBezTo>
                  <a:cubicBezTo>
                    <a:pt x="4616" y="107"/>
                    <a:pt x="4511" y="1"/>
                    <a:pt x="4300" y="1"/>
                  </a:cubicBezTo>
                  <a:cubicBezTo>
                    <a:pt x="4089" y="1"/>
                    <a:pt x="3984" y="107"/>
                    <a:pt x="3902" y="177"/>
                  </a:cubicBezTo>
                  <a:cubicBezTo>
                    <a:pt x="3832" y="235"/>
                    <a:pt x="3796" y="259"/>
                    <a:pt x="3715" y="259"/>
                  </a:cubicBezTo>
                  <a:cubicBezTo>
                    <a:pt x="3621" y="259"/>
                    <a:pt x="3585" y="235"/>
                    <a:pt x="3515" y="177"/>
                  </a:cubicBezTo>
                  <a:cubicBezTo>
                    <a:pt x="3433" y="107"/>
                    <a:pt x="3328" y="1"/>
                    <a:pt x="3117" y="1"/>
                  </a:cubicBezTo>
                  <a:cubicBezTo>
                    <a:pt x="2906" y="1"/>
                    <a:pt x="2801" y="107"/>
                    <a:pt x="2718" y="177"/>
                  </a:cubicBezTo>
                  <a:cubicBezTo>
                    <a:pt x="2648" y="235"/>
                    <a:pt x="2613" y="259"/>
                    <a:pt x="2531" y="259"/>
                  </a:cubicBezTo>
                  <a:cubicBezTo>
                    <a:pt x="2437" y="259"/>
                    <a:pt x="2403" y="235"/>
                    <a:pt x="2332" y="177"/>
                  </a:cubicBezTo>
                  <a:cubicBezTo>
                    <a:pt x="2250" y="107"/>
                    <a:pt x="2145" y="1"/>
                    <a:pt x="1934" y="1"/>
                  </a:cubicBezTo>
                  <a:cubicBezTo>
                    <a:pt x="1723" y="1"/>
                    <a:pt x="1617" y="107"/>
                    <a:pt x="1536" y="177"/>
                  </a:cubicBezTo>
                  <a:cubicBezTo>
                    <a:pt x="1465" y="235"/>
                    <a:pt x="1430" y="259"/>
                    <a:pt x="1348" y="259"/>
                  </a:cubicBezTo>
                  <a:cubicBezTo>
                    <a:pt x="1255" y="259"/>
                    <a:pt x="1219" y="235"/>
                    <a:pt x="1161" y="177"/>
                  </a:cubicBezTo>
                  <a:cubicBezTo>
                    <a:pt x="1078" y="107"/>
                    <a:pt x="961" y="1"/>
                    <a:pt x="750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8" name="Google Shape;7348;p39"/>
            <p:cNvSpPr/>
            <p:nvPr/>
          </p:nvSpPr>
          <p:spPr>
            <a:xfrm>
              <a:off x="729101" y="3731245"/>
              <a:ext cx="95703" cy="20903"/>
            </a:xfrm>
            <a:custGeom>
              <a:avLst/>
              <a:gdLst/>
              <a:ahLst/>
              <a:cxnLst/>
              <a:rect l="l" t="t" r="r" b="b"/>
              <a:pathLst>
                <a:path w="2683" h="586" extrusionOk="0">
                  <a:moveTo>
                    <a:pt x="750" y="0"/>
                  </a:moveTo>
                  <a:cubicBezTo>
                    <a:pt x="539" y="0"/>
                    <a:pt x="433" y="94"/>
                    <a:pt x="352" y="175"/>
                  </a:cubicBezTo>
                  <a:cubicBezTo>
                    <a:pt x="281" y="234"/>
                    <a:pt x="246" y="258"/>
                    <a:pt x="164" y="258"/>
                  </a:cubicBezTo>
                  <a:cubicBezTo>
                    <a:pt x="71" y="258"/>
                    <a:pt x="0" y="328"/>
                    <a:pt x="0" y="422"/>
                  </a:cubicBezTo>
                  <a:cubicBezTo>
                    <a:pt x="0" y="515"/>
                    <a:pt x="71" y="586"/>
                    <a:pt x="164" y="586"/>
                  </a:cubicBezTo>
                  <a:cubicBezTo>
                    <a:pt x="375" y="586"/>
                    <a:pt x="480" y="480"/>
                    <a:pt x="563" y="410"/>
                  </a:cubicBezTo>
                  <a:cubicBezTo>
                    <a:pt x="633" y="351"/>
                    <a:pt x="668" y="328"/>
                    <a:pt x="750" y="328"/>
                  </a:cubicBezTo>
                  <a:cubicBezTo>
                    <a:pt x="844" y="328"/>
                    <a:pt x="878" y="351"/>
                    <a:pt x="937" y="410"/>
                  </a:cubicBezTo>
                  <a:cubicBezTo>
                    <a:pt x="1019" y="480"/>
                    <a:pt x="1136" y="586"/>
                    <a:pt x="1347" y="586"/>
                  </a:cubicBezTo>
                  <a:cubicBezTo>
                    <a:pt x="1547" y="586"/>
                    <a:pt x="1664" y="480"/>
                    <a:pt x="1745" y="410"/>
                  </a:cubicBezTo>
                  <a:cubicBezTo>
                    <a:pt x="1816" y="351"/>
                    <a:pt x="1851" y="328"/>
                    <a:pt x="1933" y="328"/>
                  </a:cubicBezTo>
                  <a:cubicBezTo>
                    <a:pt x="2026" y="328"/>
                    <a:pt x="2062" y="351"/>
                    <a:pt x="2120" y="410"/>
                  </a:cubicBezTo>
                  <a:cubicBezTo>
                    <a:pt x="2203" y="480"/>
                    <a:pt x="2320" y="586"/>
                    <a:pt x="2531" y="586"/>
                  </a:cubicBezTo>
                  <a:cubicBezTo>
                    <a:pt x="2612" y="586"/>
                    <a:pt x="2682" y="515"/>
                    <a:pt x="2682" y="422"/>
                  </a:cubicBezTo>
                  <a:cubicBezTo>
                    <a:pt x="2682" y="328"/>
                    <a:pt x="2612" y="258"/>
                    <a:pt x="2531" y="258"/>
                  </a:cubicBezTo>
                  <a:cubicBezTo>
                    <a:pt x="2437" y="258"/>
                    <a:pt x="2401" y="234"/>
                    <a:pt x="2331" y="175"/>
                  </a:cubicBezTo>
                  <a:cubicBezTo>
                    <a:pt x="2249" y="94"/>
                    <a:pt x="2144" y="0"/>
                    <a:pt x="1933" y="0"/>
                  </a:cubicBezTo>
                  <a:cubicBezTo>
                    <a:pt x="1722" y="0"/>
                    <a:pt x="1617" y="94"/>
                    <a:pt x="1534" y="175"/>
                  </a:cubicBezTo>
                  <a:cubicBezTo>
                    <a:pt x="1464" y="234"/>
                    <a:pt x="1429" y="258"/>
                    <a:pt x="1347" y="258"/>
                  </a:cubicBezTo>
                  <a:cubicBezTo>
                    <a:pt x="1253" y="258"/>
                    <a:pt x="1219" y="234"/>
                    <a:pt x="1148" y="175"/>
                  </a:cubicBezTo>
                  <a:cubicBezTo>
                    <a:pt x="1066" y="94"/>
                    <a:pt x="961" y="0"/>
                    <a:pt x="750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9" name="Google Shape;7349;p39"/>
            <p:cNvSpPr/>
            <p:nvPr/>
          </p:nvSpPr>
          <p:spPr>
            <a:xfrm>
              <a:off x="696891" y="3613393"/>
              <a:ext cx="47298" cy="40164"/>
            </a:xfrm>
            <a:custGeom>
              <a:avLst/>
              <a:gdLst/>
              <a:ahLst/>
              <a:cxnLst/>
              <a:rect l="l" t="t" r="r" b="b"/>
              <a:pathLst>
                <a:path w="1326" h="1126" extrusionOk="0">
                  <a:moveTo>
                    <a:pt x="587" y="1"/>
                  </a:moveTo>
                  <a:cubicBezTo>
                    <a:pt x="493" y="1"/>
                    <a:pt x="388" y="24"/>
                    <a:pt x="305" y="71"/>
                  </a:cubicBezTo>
                  <a:lnTo>
                    <a:pt x="154" y="422"/>
                  </a:lnTo>
                  <a:cubicBezTo>
                    <a:pt x="118" y="493"/>
                    <a:pt x="71" y="563"/>
                    <a:pt x="1" y="610"/>
                  </a:cubicBezTo>
                  <a:lnTo>
                    <a:pt x="458" y="352"/>
                  </a:lnTo>
                  <a:cubicBezTo>
                    <a:pt x="505" y="329"/>
                    <a:pt x="540" y="316"/>
                    <a:pt x="587" y="316"/>
                  </a:cubicBezTo>
                  <a:lnTo>
                    <a:pt x="810" y="316"/>
                  </a:lnTo>
                  <a:cubicBezTo>
                    <a:pt x="833" y="316"/>
                    <a:pt x="856" y="340"/>
                    <a:pt x="856" y="363"/>
                  </a:cubicBezTo>
                  <a:lnTo>
                    <a:pt x="997" y="1008"/>
                  </a:lnTo>
                  <a:cubicBezTo>
                    <a:pt x="1008" y="1078"/>
                    <a:pt x="1079" y="1125"/>
                    <a:pt x="1149" y="1125"/>
                  </a:cubicBezTo>
                  <a:lnTo>
                    <a:pt x="1184" y="1125"/>
                  </a:lnTo>
                  <a:cubicBezTo>
                    <a:pt x="1278" y="1102"/>
                    <a:pt x="1325" y="1019"/>
                    <a:pt x="1313" y="938"/>
                  </a:cubicBezTo>
                  <a:lnTo>
                    <a:pt x="1172" y="293"/>
                  </a:lnTo>
                  <a:cubicBezTo>
                    <a:pt x="1138" y="118"/>
                    <a:pt x="985" y="1"/>
                    <a:pt x="810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0" name="Google Shape;7350;p39"/>
            <p:cNvSpPr/>
            <p:nvPr/>
          </p:nvSpPr>
          <p:spPr>
            <a:xfrm>
              <a:off x="779644" y="3593204"/>
              <a:ext cx="35135" cy="57001"/>
            </a:xfrm>
            <a:custGeom>
              <a:avLst/>
              <a:gdLst/>
              <a:ahLst/>
              <a:cxnLst/>
              <a:rect l="l" t="t" r="r" b="b"/>
              <a:pathLst>
                <a:path w="985" h="1598" extrusionOk="0">
                  <a:moveTo>
                    <a:pt x="809" y="1"/>
                  </a:moveTo>
                  <a:cubicBezTo>
                    <a:pt x="764" y="1"/>
                    <a:pt x="718" y="19"/>
                    <a:pt x="680" y="51"/>
                  </a:cubicBezTo>
                  <a:lnTo>
                    <a:pt x="153" y="601"/>
                  </a:lnTo>
                  <a:cubicBezTo>
                    <a:pt x="59" y="718"/>
                    <a:pt x="0" y="859"/>
                    <a:pt x="0" y="1012"/>
                  </a:cubicBezTo>
                  <a:lnTo>
                    <a:pt x="0" y="1433"/>
                  </a:lnTo>
                  <a:cubicBezTo>
                    <a:pt x="0" y="1527"/>
                    <a:pt x="71" y="1597"/>
                    <a:pt x="153" y="1597"/>
                  </a:cubicBezTo>
                  <a:cubicBezTo>
                    <a:pt x="247" y="1597"/>
                    <a:pt x="317" y="1527"/>
                    <a:pt x="317" y="1433"/>
                  </a:cubicBezTo>
                  <a:lnTo>
                    <a:pt x="317" y="1012"/>
                  </a:lnTo>
                  <a:cubicBezTo>
                    <a:pt x="317" y="941"/>
                    <a:pt x="340" y="882"/>
                    <a:pt x="387" y="824"/>
                  </a:cubicBezTo>
                  <a:lnTo>
                    <a:pt x="914" y="273"/>
                  </a:lnTo>
                  <a:cubicBezTo>
                    <a:pt x="984" y="203"/>
                    <a:pt x="973" y="109"/>
                    <a:pt x="914" y="39"/>
                  </a:cubicBezTo>
                  <a:cubicBezTo>
                    <a:pt x="882" y="13"/>
                    <a:pt x="846" y="1"/>
                    <a:pt x="809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1" name="Google Shape;7351;p39"/>
            <p:cNvSpPr/>
            <p:nvPr/>
          </p:nvSpPr>
          <p:spPr>
            <a:xfrm>
              <a:off x="871565" y="3735882"/>
              <a:ext cx="65668" cy="77297"/>
            </a:xfrm>
            <a:custGeom>
              <a:avLst/>
              <a:gdLst/>
              <a:ahLst/>
              <a:cxnLst/>
              <a:rect l="l" t="t" r="r" b="b"/>
              <a:pathLst>
                <a:path w="1841" h="2167" extrusionOk="0">
                  <a:moveTo>
                    <a:pt x="191" y="1"/>
                  </a:moveTo>
                  <a:cubicBezTo>
                    <a:pt x="165" y="1"/>
                    <a:pt x="140" y="7"/>
                    <a:pt x="118" y="22"/>
                  </a:cubicBezTo>
                  <a:cubicBezTo>
                    <a:pt x="36" y="57"/>
                    <a:pt x="0" y="162"/>
                    <a:pt x="47" y="233"/>
                  </a:cubicBezTo>
                  <a:lnTo>
                    <a:pt x="399" y="889"/>
                  </a:lnTo>
                  <a:cubicBezTo>
                    <a:pt x="411" y="912"/>
                    <a:pt x="434" y="936"/>
                    <a:pt x="469" y="959"/>
                  </a:cubicBezTo>
                  <a:lnTo>
                    <a:pt x="997" y="1229"/>
                  </a:lnTo>
                  <a:lnTo>
                    <a:pt x="1476" y="2166"/>
                  </a:lnTo>
                  <a:lnTo>
                    <a:pt x="1840" y="2166"/>
                  </a:lnTo>
                  <a:lnTo>
                    <a:pt x="1266" y="1029"/>
                  </a:lnTo>
                  <a:lnTo>
                    <a:pt x="1195" y="959"/>
                  </a:lnTo>
                  <a:lnTo>
                    <a:pt x="656" y="690"/>
                  </a:lnTo>
                  <a:lnTo>
                    <a:pt x="328" y="81"/>
                  </a:lnTo>
                  <a:cubicBezTo>
                    <a:pt x="305" y="33"/>
                    <a:pt x="247" y="1"/>
                    <a:pt x="191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2" name="Google Shape;7352;p39"/>
            <p:cNvSpPr/>
            <p:nvPr/>
          </p:nvSpPr>
          <p:spPr>
            <a:xfrm>
              <a:off x="628370" y="3744871"/>
              <a:ext cx="57714" cy="68308"/>
            </a:xfrm>
            <a:custGeom>
              <a:avLst/>
              <a:gdLst/>
              <a:ahLst/>
              <a:cxnLst/>
              <a:rect l="l" t="t" r="r" b="b"/>
              <a:pathLst>
                <a:path w="1618" h="1915" extrusionOk="0">
                  <a:moveTo>
                    <a:pt x="1436" y="0"/>
                  </a:moveTo>
                  <a:cubicBezTo>
                    <a:pt x="1378" y="0"/>
                    <a:pt x="1322" y="29"/>
                    <a:pt x="1289" y="87"/>
                  </a:cubicBezTo>
                  <a:lnTo>
                    <a:pt x="985" y="730"/>
                  </a:lnTo>
                  <a:lnTo>
                    <a:pt x="481" y="1129"/>
                  </a:lnTo>
                  <a:cubicBezTo>
                    <a:pt x="458" y="1141"/>
                    <a:pt x="446" y="1152"/>
                    <a:pt x="446" y="1176"/>
                  </a:cubicBezTo>
                  <a:lnTo>
                    <a:pt x="1" y="1914"/>
                  </a:lnTo>
                  <a:lnTo>
                    <a:pt x="376" y="1914"/>
                  </a:lnTo>
                  <a:lnTo>
                    <a:pt x="704" y="1363"/>
                  </a:lnTo>
                  <a:lnTo>
                    <a:pt x="1208" y="965"/>
                  </a:lnTo>
                  <a:cubicBezTo>
                    <a:pt x="1231" y="941"/>
                    <a:pt x="1242" y="930"/>
                    <a:pt x="1255" y="907"/>
                  </a:cubicBezTo>
                  <a:lnTo>
                    <a:pt x="1583" y="227"/>
                  </a:lnTo>
                  <a:cubicBezTo>
                    <a:pt x="1617" y="145"/>
                    <a:pt x="1583" y="51"/>
                    <a:pt x="1512" y="16"/>
                  </a:cubicBezTo>
                  <a:cubicBezTo>
                    <a:pt x="1487" y="6"/>
                    <a:pt x="1462" y="0"/>
                    <a:pt x="1436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3" name="Google Shape;7353;p39"/>
            <p:cNvSpPr/>
            <p:nvPr/>
          </p:nvSpPr>
          <p:spPr>
            <a:xfrm>
              <a:off x="736163" y="3771552"/>
              <a:ext cx="21366" cy="41627"/>
            </a:xfrm>
            <a:custGeom>
              <a:avLst/>
              <a:gdLst/>
              <a:ahLst/>
              <a:cxnLst/>
              <a:rect l="l" t="t" r="r" b="b"/>
              <a:pathLst>
                <a:path w="599" h="1167" extrusionOk="0">
                  <a:moveTo>
                    <a:pt x="421" y="1"/>
                  </a:moveTo>
                  <a:cubicBezTo>
                    <a:pt x="353" y="1"/>
                    <a:pt x="291" y="54"/>
                    <a:pt x="271" y="123"/>
                  </a:cubicBezTo>
                  <a:lnTo>
                    <a:pt x="1" y="1166"/>
                  </a:lnTo>
                  <a:lnTo>
                    <a:pt x="341" y="1166"/>
                  </a:lnTo>
                  <a:lnTo>
                    <a:pt x="575" y="205"/>
                  </a:lnTo>
                  <a:cubicBezTo>
                    <a:pt x="599" y="112"/>
                    <a:pt x="552" y="29"/>
                    <a:pt x="458" y="6"/>
                  </a:cubicBezTo>
                  <a:cubicBezTo>
                    <a:pt x="446" y="2"/>
                    <a:pt x="434" y="1"/>
                    <a:pt x="421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4" name="Google Shape;7354;p39"/>
            <p:cNvSpPr/>
            <p:nvPr/>
          </p:nvSpPr>
          <p:spPr>
            <a:xfrm>
              <a:off x="813067" y="3615069"/>
              <a:ext cx="40129" cy="68130"/>
            </a:xfrm>
            <a:custGeom>
              <a:avLst/>
              <a:gdLst/>
              <a:ahLst/>
              <a:cxnLst/>
              <a:rect l="l" t="t" r="r" b="b"/>
              <a:pathLst>
                <a:path w="1125" h="1910" extrusionOk="0">
                  <a:moveTo>
                    <a:pt x="926" y="0"/>
                  </a:moveTo>
                  <a:lnTo>
                    <a:pt x="715" y="691"/>
                  </a:lnTo>
                  <a:cubicBezTo>
                    <a:pt x="692" y="750"/>
                    <a:pt x="656" y="797"/>
                    <a:pt x="610" y="808"/>
                  </a:cubicBezTo>
                  <a:lnTo>
                    <a:pt x="317" y="938"/>
                  </a:lnTo>
                  <a:cubicBezTo>
                    <a:pt x="130" y="1019"/>
                    <a:pt x="0" y="1195"/>
                    <a:pt x="0" y="1406"/>
                  </a:cubicBezTo>
                  <a:lnTo>
                    <a:pt x="13" y="1886"/>
                  </a:lnTo>
                  <a:cubicBezTo>
                    <a:pt x="47" y="1898"/>
                    <a:pt x="106" y="1909"/>
                    <a:pt x="177" y="1909"/>
                  </a:cubicBezTo>
                  <a:cubicBezTo>
                    <a:pt x="235" y="1909"/>
                    <a:pt x="282" y="1898"/>
                    <a:pt x="328" y="1886"/>
                  </a:cubicBezTo>
                  <a:lnTo>
                    <a:pt x="328" y="1406"/>
                  </a:lnTo>
                  <a:cubicBezTo>
                    <a:pt x="328" y="1324"/>
                    <a:pt x="375" y="1266"/>
                    <a:pt x="434" y="1230"/>
                  </a:cubicBezTo>
                  <a:lnTo>
                    <a:pt x="727" y="1113"/>
                  </a:lnTo>
                  <a:cubicBezTo>
                    <a:pt x="867" y="1055"/>
                    <a:pt x="973" y="938"/>
                    <a:pt x="1020" y="785"/>
                  </a:cubicBezTo>
                  <a:lnTo>
                    <a:pt x="1125" y="446"/>
                  </a:lnTo>
                  <a:cubicBezTo>
                    <a:pt x="1102" y="422"/>
                    <a:pt x="1090" y="399"/>
                    <a:pt x="1078" y="375"/>
                  </a:cubicBezTo>
                  <a:lnTo>
                    <a:pt x="926" y="0"/>
                  </a:ln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55" name="Google Shape;7355;p39"/>
          <p:cNvGrpSpPr/>
          <p:nvPr/>
        </p:nvGrpSpPr>
        <p:grpSpPr>
          <a:xfrm>
            <a:off x="2766384" y="2936496"/>
            <a:ext cx="379457" cy="379883"/>
            <a:chOff x="2917558" y="2641134"/>
            <a:chExt cx="379457" cy="379883"/>
          </a:xfrm>
        </p:grpSpPr>
        <p:sp>
          <p:nvSpPr>
            <p:cNvPr id="7356" name="Google Shape;7356;p39"/>
            <p:cNvSpPr/>
            <p:nvPr/>
          </p:nvSpPr>
          <p:spPr>
            <a:xfrm>
              <a:off x="2989432" y="2769402"/>
              <a:ext cx="235315" cy="121635"/>
            </a:xfrm>
            <a:custGeom>
              <a:avLst/>
              <a:gdLst/>
              <a:ahLst/>
              <a:cxnLst/>
              <a:rect l="l" t="t" r="r" b="b"/>
              <a:pathLst>
                <a:path w="6597" h="3410" extrusionOk="0">
                  <a:moveTo>
                    <a:pt x="2015" y="1"/>
                  </a:moveTo>
                  <a:lnTo>
                    <a:pt x="1208" y="1875"/>
                  </a:lnTo>
                  <a:cubicBezTo>
                    <a:pt x="1172" y="1957"/>
                    <a:pt x="1102" y="2039"/>
                    <a:pt x="1020" y="2086"/>
                  </a:cubicBezTo>
                  <a:lnTo>
                    <a:pt x="680" y="2261"/>
                  </a:lnTo>
                  <a:cubicBezTo>
                    <a:pt x="610" y="2297"/>
                    <a:pt x="552" y="2355"/>
                    <a:pt x="516" y="2425"/>
                  </a:cubicBezTo>
                  <a:lnTo>
                    <a:pt x="1" y="3328"/>
                  </a:lnTo>
                  <a:cubicBezTo>
                    <a:pt x="94" y="3245"/>
                    <a:pt x="165" y="3152"/>
                    <a:pt x="341" y="3152"/>
                  </a:cubicBezTo>
                  <a:cubicBezTo>
                    <a:pt x="645" y="3152"/>
                    <a:pt x="645" y="3409"/>
                    <a:pt x="938" y="3409"/>
                  </a:cubicBezTo>
                  <a:cubicBezTo>
                    <a:pt x="1231" y="3409"/>
                    <a:pt x="1231" y="3152"/>
                    <a:pt x="1523" y="3152"/>
                  </a:cubicBezTo>
                  <a:cubicBezTo>
                    <a:pt x="1828" y="3152"/>
                    <a:pt x="1828" y="3409"/>
                    <a:pt x="2121" y="3409"/>
                  </a:cubicBezTo>
                  <a:cubicBezTo>
                    <a:pt x="2414" y="3409"/>
                    <a:pt x="2414" y="3152"/>
                    <a:pt x="2707" y="3152"/>
                  </a:cubicBezTo>
                  <a:cubicBezTo>
                    <a:pt x="2999" y="3152"/>
                    <a:pt x="2999" y="3409"/>
                    <a:pt x="3304" y="3409"/>
                  </a:cubicBezTo>
                  <a:cubicBezTo>
                    <a:pt x="3597" y="3409"/>
                    <a:pt x="3597" y="3152"/>
                    <a:pt x="3890" y="3152"/>
                  </a:cubicBezTo>
                  <a:cubicBezTo>
                    <a:pt x="4183" y="3152"/>
                    <a:pt x="4183" y="3409"/>
                    <a:pt x="4488" y="3409"/>
                  </a:cubicBezTo>
                  <a:cubicBezTo>
                    <a:pt x="4780" y="3409"/>
                    <a:pt x="4780" y="3152"/>
                    <a:pt x="5073" y="3152"/>
                  </a:cubicBezTo>
                  <a:cubicBezTo>
                    <a:pt x="5366" y="3152"/>
                    <a:pt x="5366" y="3409"/>
                    <a:pt x="5659" y="3409"/>
                  </a:cubicBezTo>
                  <a:cubicBezTo>
                    <a:pt x="5964" y="3409"/>
                    <a:pt x="5964" y="3152"/>
                    <a:pt x="6256" y="3152"/>
                  </a:cubicBezTo>
                  <a:cubicBezTo>
                    <a:pt x="6432" y="3152"/>
                    <a:pt x="6502" y="3245"/>
                    <a:pt x="6596" y="3328"/>
                  </a:cubicBezTo>
                  <a:lnTo>
                    <a:pt x="6092" y="2425"/>
                  </a:lnTo>
                  <a:cubicBezTo>
                    <a:pt x="6045" y="2355"/>
                    <a:pt x="5987" y="2297"/>
                    <a:pt x="5917" y="2261"/>
                  </a:cubicBezTo>
                  <a:lnTo>
                    <a:pt x="5589" y="2086"/>
                  </a:lnTo>
                  <a:cubicBezTo>
                    <a:pt x="5495" y="2039"/>
                    <a:pt x="5436" y="1957"/>
                    <a:pt x="5389" y="1875"/>
                  </a:cubicBezTo>
                  <a:lnTo>
                    <a:pt x="5131" y="1254"/>
                  </a:lnTo>
                  <a:lnTo>
                    <a:pt x="5131" y="1254"/>
                  </a:lnTo>
                  <a:cubicBezTo>
                    <a:pt x="5237" y="1512"/>
                    <a:pt x="5097" y="1805"/>
                    <a:pt x="4839" y="1887"/>
                  </a:cubicBezTo>
                  <a:cubicBezTo>
                    <a:pt x="4793" y="1900"/>
                    <a:pt x="4746" y="1907"/>
                    <a:pt x="4700" y="1907"/>
                  </a:cubicBezTo>
                  <a:cubicBezTo>
                    <a:pt x="4513" y="1907"/>
                    <a:pt x="4340" y="1798"/>
                    <a:pt x="4265" y="1629"/>
                  </a:cubicBezTo>
                  <a:lnTo>
                    <a:pt x="3679" y="259"/>
                  </a:lnTo>
                  <a:cubicBezTo>
                    <a:pt x="3609" y="106"/>
                    <a:pt x="3457" y="1"/>
                    <a:pt x="3281" y="1"/>
                  </a:cubicBezTo>
                  <a:close/>
                </a:path>
              </a:pathLst>
            </a:custGeom>
            <a:solidFill>
              <a:srgbClr val="9B453B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7" name="Google Shape;7357;p39"/>
            <p:cNvSpPr/>
            <p:nvPr/>
          </p:nvSpPr>
          <p:spPr>
            <a:xfrm>
              <a:off x="2917558" y="2641134"/>
              <a:ext cx="379457" cy="86535"/>
            </a:xfrm>
            <a:custGeom>
              <a:avLst/>
              <a:gdLst/>
              <a:ahLst/>
              <a:cxnLst/>
              <a:rect l="l" t="t" r="r" b="b"/>
              <a:pathLst>
                <a:path w="10638" h="2426" extrusionOk="0">
                  <a:moveTo>
                    <a:pt x="200" y="0"/>
                  </a:moveTo>
                  <a:cubicBezTo>
                    <a:pt x="83" y="0"/>
                    <a:pt x="1" y="117"/>
                    <a:pt x="36" y="234"/>
                  </a:cubicBezTo>
                  <a:cubicBezTo>
                    <a:pt x="118" y="492"/>
                    <a:pt x="364" y="680"/>
                    <a:pt x="645" y="692"/>
                  </a:cubicBezTo>
                  <a:lnTo>
                    <a:pt x="645" y="703"/>
                  </a:lnTo>
                  <a:cubicBezTo>
                    <a:pt x="645" y="1078"/>
                    <a:pt x="950" y="1395"/>
                    <a:pt x="1336" y="1395"/>
                  </a:cubicBezTo>
                  <a:cubicBezTo>
                    <a:pt x="1419" y="1395"/>
                    <a:pt x="1489" y="1383"/>
                    <a:pt x="1559" y="1359"/>
                  </a:cubicBezTo>
                  <a:cubicBezTo>
                    <a:pt x="1653" y="1488"/>
                    <a:pt x="1805" y="1582"/>
                    <a:pt x="1981" y="1582"/>
                  </a:cubicBezTo>
                  <a:cubicBezTo>
                    <a:pt x="2192" y="1582"/>
                    <a:pt x="2379" y="1465"/>
                    <a:pt x="2461" y="1289"/>
                  </a:cubicBezTo>
                  <a:cubicBezTo>
                    <a:pt x="2567" y="1348"/>
                    <a:pt x="2684" y="1395"/>
                    <a:pt x="2824" y="1395"/>
                  </a:cubicBezTo>
                  <a:cubicBezTo>
                    <a:pt x="2918" y="1395"/>
                    <a:pt x="3000" y="1371"/>
                    <a:pt x="3070" y="1348"/>
                  </a:cubicBezTo>
                  <a:cubicBezTo>
                    <a:pt x="3117" y="1582"/>
                    <a:pt x="3328" y="1757"/>
                    <a:pt x="3585" y="1757"/>
                  </a:cubicBezTo>
                  <a:cubicBezTo>
                    <a:pt x="3749" y="1757"/>
                    <a:pt x="3902" y="1687"/>
                    <a:pt x="3996" y="1570"/>
                  </a:cubicBezTo>
                  <a:cubicBezTo>
                    <a:pt x="4066" y="1593"/>
                    <a:pt x="4136" y="1617"/>
                    <a:pt x="4218" y="1629"/>
                  </a:cubicBezTo>
                  <a:cubicBezTo>
                    <a:pt x="4265" y="1629"/>
                    <a:pt x="4312" y="1640"/>
                    <a:pt x="4358" y="1664"/>
                  </a:cubicBezTo>
                  <a:cubicBezTo>
                    <a:pt x="4909" y="1910"/>
                    <a:pt x="4816" y="2426"/>
                    <a:pt x="4816" y="2426"/>
                  </a:cubicBezTo>
                  <a:lnTo>
                    <a:pt x="5811" y="2426"/>
                  </a:lnTo>
                  <a:cubicBezTo>
                    <a:pt x="5811" y="2426"/>
                    <a:pt x="5729" y="1910"/>
                    <a:pt x="6280" y="1664"/>
                  </a:cubicBezTo>
                  <a:cubicBezTo>
                    <a:pt x="6315" y="1640"/>
                    <a:pt x="6362" y="1629"/>
                    <a:pt x="6409" y="1629"/>
                  </a:cubicBezTo>
                  <a:cubicBezTo>
                    <a:pt x="6490" y="1617"/>
                    <a:pt x="6573" y="1593"/>
                    <a:pt x="6643" y="1570"/>
                  </a:cubicBezTo>
                  <a:cubicBezTo>
                    <a:pt x="6737" y="1687"/>
                    <a:pt x="6877" y="1757"/>
                    <a:pt x="7041" y="1757"/>
                  </a:cubicBezTo>
                  <a:cubicBezTo>
                    <a:pt x="7299" y="1757"/>
                    <a:pt x="7510" y="1582"/>
                    <a:pt x="7557" y="1348"/>
                  </a:cubicBezTo>
                  <a:cubicBezTo>
                    <a:pt x="7638" y="1371"/>
                    <a:pt x="7721" y="1395"/>
                    <a:pt x="7802" y="1395"/>
                  </a:cubicBezTo>
                  <a:cubicBezTo>
                    <a:pt x="7943" y="1395"/>
                    <a:pt x="8072" y="1348"/>
                    <a:pt x="8177" y="1289"/>
                  </a:cubicBezTo>
                  <a:cubicBezTo>
                    <a:pt x="8260" y="1465"/>
                    <a:pt x="8435" y="1582"/>
                    <a:pt x="8646" y="1582"/>
                  </a:cubicBezTo>
                  <a:cubicBezTo>
                    <a:pt x="8822" y="1582"/>
                    <a:pt x="8986" y="1488"/>
                    <a:pt x="9080" y="1359"/>
                  </a:cubicBezTo>
                  <a:cubicBezTo>
                    <a:pt x="9138" y="1383"/>
                    <a:pt x="9220" y="1395"/>
                    <a:pt x="9291" y="1395"/>
                  </a:cubicBezTo>
                  <a:cubicBezTo>
                    <a:pt x="9677" y="1395"/>
                    <a:pt x="9981" y="1078"/>
                    <a:pt x="9981" y="703"/>
                  </a:cubicBezTo>
                  <a:lnTo>
                    <a:pt x="9981" y="692"/>
                  </a:lnTo>
                  <a:cubicBezTo>
                    <a:pt x="10275" y="680"/>
                    <a:pt x="10509" y="492"/>
                    <a:pt x="10590" y="234"/>
                  </a:cubicBezTo>
                  <a:cubicBezTo>
                    <a:pt x="10637" y="117"/>
                    <a:pt x="10556" y="0"/>
                    <a:pt x="104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8" name="Google Shape;7358;p39"/>
            <p:cNvSpPr/>
            <p:nvPr/>
          </p:nvSpPr>
          <p:spPr>
            <a:xfrm>
              <a:off x="3083457" y="2641134"/>
              <a:ext cx="213556" cy="86535"/>
            </a:xfrm>
            <a:custGeom>
              <a:avLst/>
              <a:gdLst/>
              <a:ahLst/>
              <a:cxnLst/>
              <a:rect l="l" t="t" r="r" b="b"/>
              <a:pathLst>
                <a:path w="5987" h="2426" extrusionOk="0">
                  <a:moveTo>
                    <a:pt x="2320" y="0"/>
                  </a:moveTo>
                  <a:cubicBezTo>
                    <a:pt x="1816" y="715"/>
                    <a:pt x="1008" y="1383"/>
                    <a:pt x="1" y="1875"/>
                  </a:cubicBezTo>
                  <a:cubicBezTo>
                    <a:pt x="223" y="2132"/>
                    <a:pt x="165" y="2426"/>
                    <a:pt x="165" y="2426"/>
                  </a:cubicBezTo>
                  <a:lnTo>
                    <a:pt x="1160" y="2426"/>
                  </a:lnTo>
                  <a:cubicBezTo>
                    <a:pt x="1160" y="2426"/>
                    <a:pt x="1078" y="1910"/>
                    <a:pt x="1629" y="1664"/>
                  </a:cubicBezTo>
                  <a:cubicBezTo>
                    <a:pt x="1664" y="1640"/>
                    <a:pt x="1711" y="1629"/>
                    <a:pt x="1758" y="1629"/>
                  </a:cubicBezTo>
                  <a:cubicBezTo>
                    <a:pt x="1839" y="1617"/>
                    <a:pt x="1922" y="1593"/>
                    <a:pt x="1992" y="1570"/>
                  </a:cubicBezTo>
                  <a:cubicBezTo>
                    <a:pt x="2086" y="1687"/>
                    <a:pt x="2226" y="1757"/>
                    <a:pt x="2390" y="1757"/>
                  </a:cubicBezTo>
                  <a:cubicBezTo>
                    <a:pt x="2648" y="1757"/>
                    <a:pt x="2859" y="1582"/>
                    <a:pt x="2906" y="1348"/>
                  </a:cubicBezTo>
                  <a:cubicBezTo>
                    <a:pt x="2987" y="1371"/>
                    <a:pt x="3070" y="1395"/>
                    <a:pt x="3151" y="1395"/>
                  </a:cubicBezTo>
                  <a:cubicBezTo>
                    <a:pt x="3292" y="1395"/>
                    <a:pt x="3421" y="1348"/>
                    <a:pt x="3526" y="1289"/>
                  </a:cubicBezTo>
                  <a:cubicBezTo>
                    <a:pt x="3609" y="1465"/>
                    <a:pt x="3784" y="1582"/>
                    <a:pt x="3995" y="1582"/>
                  </a:cubicBezTo>
                  <a:cubicBezTo>
                    <a:pt x="4171" y="1582"/>
                    <a:pt x="4335" y="1488"/>
                    <a:pt x="4429" y="1359"/>
                  </a:cubicBezTo>
                  <a:cubicBezTo>
                    <a:pt x="4487" y="1383"/>
                    <a:pt x="4569" y="1395"/>
                    <a:pt x="4640" y="1395"/>
                  </a:cubicBezTo>
                  <a:cubicBezTo>
                    <a:pt x="5026" y="1395"/>
                    <a:pt x="5330" y="1078"/>
                    <a:pt x="5330" y="703"/>
                  </a:cubicBezTo>
                  <a:lnTo>
                    <a:pt x="5330" y="692"/>
                  </a:lnTo>
                  <a:cubicBezTo>
                    <a:pt x="5624" y="680"/>
                    <a:pt x="5858" y="492"/>
                    <a:pt x="5939" y="234"/>
                  </a:cubicBezTo>
                  <a:cubicBezTo>
                    <a:pt x="5986" y="117"/>
                    <a:pt x="5905" y="0"/>
                    <a:pt x="57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9" name="Google Shape;7359;p39"/>
            <p:cNvSpPr/>
            <p:nvPr/>
          </p:nvSpPr>
          <p:spPr>
            <a:xfrm>
              <a:off x="3159077" y="2814096"/>
              <a:ext cx="65668" cy="74443"/>
            </a:xfrm>
            <a:custGeom>
              <a:avLst/>
              <a:gdLst/>
              <a:ahLst/>
              <a:cxnLst/>
              <a:rect l="l" t="t" r="r" b="b"/>
              <a:pathLst>
                <a:path w="1841" h="2087" extrusionOk="0">
                  <a:moveTo>
                    <a:pt x="375" y="1"/>
                  </a:moveTo>
                  <a:lnTo>
                    <a:pt x="375" y="1"/>
                  </a:lnTo>
                  <a:cubicBezTo>
                    <a:pt x="481" y="259"/>
                    <a:pt x="341" y="552"/>
                    <a:pt x="83" y="634"/>
                  </a:cubicBezTo>
                  <a:cubicBezTo>
                    <a:pt x="60" y="646"/>
                    <a:pt x="24" y="646"/>
                    <a:pt x="1" y="646"/>
                  </a:cubicBezTo>
                  <a:lnTo>
                    <a:pt x="188" y="1091"/>
                  </a:lnTo>
                  <a:cubicBezTo>
                    <a:pt x="235" y="1185"/>
                    <a:pt x="305" y="1255"/>
                    <a:pt x="388" y="1302"/>
                  </a:cubicBezTo>
                  <a:lnTo>
                    <a:pt x="716" y="1477"/>
                  </a:lnTo>
                  <a:cubicBezTo>
                    <a:pt x="786" y="1513"/>
                    <a:pt x="844" y="1571"/>
                    <a:pt x="891" y="1641"/>
                  </a:cubicBezTo>
                  <a:lnTo>
                    <a:pt x="1149" y="2086"/>
                  </a:lnTo>
                  <a:cubicBezTo>
                    <a:pt x="1242" y="2005"/>
                    <a:pt x="1313" y="1899"/>
                    <a:pt x="1500" y="1899"/>
                  </a:cubicBezTo>
                  <a:cubicBezTo>
                    <a:pt x="1676" y="1899"/>
                    <a:pt x="1746" y="1992"/>
                    <a:pt x="1840" y="2075"/>
                  </a:cubicBezTo>
                  <a:lnTo>
                    <a:pt x="1336" y="1172"/>
                  </a:lnTo>
                  <a:cubicBezTo>
                    <a:pt x="1289" y="1102"/>
                    <a:pt x="1231" y="1044"/>
                    <a:pt x="1161" y="1008"/>
                  </a:cubicBezTo>
                  <a:lnTo>
                    <a:pt x="833" y="833"/>
                  </a:lnTo>
                  <a:cubicBezTo>
                    <a:pt x="739" y="786"/>
                    <a:pt x="680" y="704"/>
                    <a:pt x="633" y="622"/>
                  </a:cubicBezTo>
                  <a:lnTo>
                    <a:pt x="375" y="1"/>
                  </a:ln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0" name="Google Shape;7360;p39"/>
            <p:cNvSpPr/>
            <p:nvPr/>
          </p:nvSpPr>
          <p:spPr>
            <a:xfrm>
              <a:off x="3101863" y="2727633"/>
              <a:ext cx="74408" cy="109507"/>
            </a:xfrm>
            <a:custGeom>
              <a:avLst/>
              <a:gdLst/>
              <a:ahLst/>
              <a:cxnLst/>
              <a:rect l="l" t="t" r="r" b="b"/>
              <a:pathLst>
                <a:path w="2086" h="3070" extrusionOk="0">
                  <a:moveTo>
                    <a:pt x="0" y="1"/>
                  </a:moveTo>
                  <a:cubicBezTo>
                    <a:pt x="164" y="1"/>
                    <a:pt x="328" y="106"/>
                    <a:pt x="386" y="258"/>
                  </a:cubicBezTo>
                  <a:lnTo>
                    <a:pt x="1605" y="3070"/>
                  </a:lnTo>
                  <a:cubicBezTo>
                    <a:pt x="1628" y="3070"/>
                    <a:pt x="1664" y="3070"/>
                    <a:pt x="1687" y="3058"/>
                  </a:cubicBezTo>
                  <a:cubicBezTo>
                    <a:pt x="1945" y="2976"/>
                    <a:pt x="2085" y="2683"/>
                    <a:pt x="1979" y="2425"/>
                  </a:cubicBezTo>
                  <a:lnTo>
                    <a:pt x="1042" y="258"/>
                  </a:lnTo>
                  <a:cubicBezTo>
                    <a:pt x="972" y="106"/>
                    <a:pt x="820" y="1"/>
                    <a:pt x="644" y="1"/>
                  </a:cubicBezTo>
                  <a:close/>
                </a:path>
              </a:pathLst>
            </a:custGeom>
            <a:solidFill>
              <a:srgbClr val="E66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1" name="Google Shape;7361;p39"/>
            <p:cNvSpPr/>
            <p:nvPr/>
          </p:nvSpPr>
          <p:spPr>
            <a:xfrm>
              <a:off x="2917558" y="2881797"/>
              <a:ext cx="379457" cy="139220"/>
            </a:xfrm>
            <a:custGeom>
              <a:avLst/>
              <a:gdLst/>
              <a:ahLst/>
              <a:cxnLst/>
              <a:rect l="l" t="t" r="r" b="b"/>
              <a:pathLst>
                <a:path w="10638" h="3903" extrusionOk="0">
                  <a:moveTo>
                    <a:pt x="1184" y="1"/>
                  </a:moveTo>
                  <a:cubicBezTo>
                    <a:pt x="880" y="1"/>
                    <a:pt x="880" y="258"/>
                    <a:pt x="586" y="258"/>
                  </a:cubicBezTo>
                  <a:cubicBezTo>
                    <a:pt x="469" y="258"/>
                    <a:pt x="399" y="224"/>
                    <a:pt x="341" y="177"/>
                  </a:cubicBezTo>
                  <a:cubicBezTo>
                    <a:pt x="300" y="146"/>
                    <a:pt x="254" y="132"/>
                    <a:pt x="210" y="132"/>
                  </a:cubicBezTo>
                  <a:cubicBezTo>
                    <a:pt x="101" y="132"/>
                    <a:pt x="1" y="216"/>
                    <a:pt x="1" y="341"/>
                  </a:cubicBezTo>
                  <a:lnTo>
                    <a:pt x="1" y="3679"/>
                  </a:lnTo>
                  <a:cubicBezTo>
                    <a:pt x="1" y="3796"/>
                    <a:pt x="94" y="3902"/>
                    <a:pt x="212" y="3902"/>
                  </a:cubicBezTo>
                  <a:lnTo>
                    <a:pt x="10415" y="3902"/>
                  </a:lnTo>
                  <a:cubicBezTo>
                    <a:pt x="10544" y="3902"/>
                    <a:pt x="10637" y="3796"/>
                    <a:pt x="10637" y="3679"/>
                  </a:cubicBezTo>
                  <a:lnTo>
                    <a:pt x="10637" y="341"/>
                  </a:lnTo>
                  <a:cubicBezTo>
                    <a:pt x="10637" y="216"/>
                    <a:pt x="10531" y="132"/>
                    <a:pt x="10419" y="132"/>
                  </a:cubicBezTo>
                  <a:cubicBezTo>
                    <a:pt x="10373" y="132"/>
                    <a:pt x="10327" y="146"/>
                    <a:pt x="10286" y="177"/>
                  </a:cubicBezTo>
                  <a:cubicBezTo>
                    <a:pt x="10228" y="224"/>
                    <a:pt x="10157" y="258"/>
                    <a:pt x="10040" y="258"/>
                  </a:cubicBezTo>
                  <a:cubicBezTo>
                    <a:pt x="9747" y="258"/>
                    <a:pt x="9747" y="1"/>
                    <a:pt x="9455" y="1"/>
                  </a:cubicBezTo>
                  <a:cubicBezTo>
                    <a:pt x="9161" y="1"/>
                    <a:pt x="9161" y="258"/>
                    <a:pt x="8857" y="258"/>
                  </a:cubicBezTo>
                  <a:cubicBezTo>
                    <a:pt x="8564" y="258"/>
                    <a:pt x="8564" y="1"/>
                    <a:pt x="8271" y="1"/>
                  </a:cubicBezTo>
                  <a:cubicBezTo>
                    <a:pt x="7979" y="1"/>
                    <a:pt x="7979" y="258"/>
                    <a:pt x="7674" y="258"/>
                  </a:cubicBezTo>
                  <a:cubicBezTo>
                    <a:pt x="7381" y="258"/>
                    <a:pt x="7381" y="1"/>
                    <a:pt x="7088" y="1"/>
                  </a:cubicBezTo>
                  <a:cubicBezTo>
                    <a:pt x="6795" y="1"/>
                    <a:pt x="6795" y="258"/>
                    <a:pt x="6503" y="258"/>
                  </a:cubicBezTo>
                  <a:cubicBezTo>
                    <a:pt x="6198" y="258"/>
                    <a:pt x="6198" y="1"/>
                    <a:pt x="5905" y="1"/>
                  </a:cubicBezTo>
                  <a:cubicBezTo>
                    <a:pt x="5612" y="1"/>
                    <a:pt x="5612" y="258"/>
                    <a:pt x="5319" y="258"/>
                  </a:cubicBezTo>
                  <a:cubicBezTo>
                    <a:pt x="5014" y="258"/>
                    <a:pt x="5014" y="1"/>
                    <a:pt x="4722" y="1"/>
                  </a:cubicBezTo>
                  <a:cubicBezTo>
                    <a:pt x="4429" y="1"/>
                    <a:pt x="4429" y="258"/>
                    <a:pt x="4136" y="258"/>
                  </a:cubicBezTo>
                  <a:cubicBezTo>
                    <a:pt x="3843" y="258"/>
                    <a:pt x="3843" y="1"/>
                    <a:pt x="3538" y="1"/>
                  </a:cubicBezTo>
                  <a:cubicBezTo>
                    <a:pt x="3246" y="1"/>
                    <a:pt x="3246" y="258"/>
                    <a:pt x="2953" y="258"/>
                  </a:cubicBezTo>
                  <a:cubicBezTo>
                    <a:pt x="2660" y="258"/>
                    <a:pt x="2660" y="1"/>
                    <a:pt x="2356" y="1"/>
                  </a:cubicBezTo>
                  <a:cubicBezTo>
                    <a:pt x="2062" y="1"/>
                    <a:pt x="2062" y="258"/>
                    <a:pt x="1770" y="258"/>
                  </a:cubicBezTo>
                  <a:cubicBezTo>
                    <a:pt x="1477" y="258"/>
                    <a:pt x="1477" y="1"/>
                    <a:pt x="1184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2" name="Google Shape;7362;p39"/>
            <p:cNvSpPr/>
            <p:nvPr/>
          </p:nvSpPr>
          <p:spPr>
            <a:xfrm>
              <a:off x="2917558" y="2881797"/>
              <a:ext cx="379457" cy="139220"/>
            </a:xfrm>
            <a:custGeom>
              <a:avLst/>
              <a:gdLst/>
              <a:ahLst/>
              <a:cxnLst/>
              <a:rect l="l" t="t" r="r" b="b"/>
              <a:pathLst>
                <a:path w="10638" h="3903" extrusionOk="0">
                  <a:moveTo>
                    <a:pt x="1184" y="1"/>
                  </a:moveTo>
                  <a:cubicBezTo>
                    <a:pt x="880" y="1"/>
                    <a:pt x="880" y="258"/>
                    <a:pt x="586" y="258"/>
                  </a:cubicBezTo>
                  <a:cubicBezTo>
                    <a:pt x="469" y="258"/>
                    <a:pt x="399" y="224"/>
                    <a:pt x="341" y="177"/>
                  </a:cubicBezTo>
                  <a:cubicBezTo>
                    <a:pt x="300" y="146"/>
                    <a:pt x="254" y="132"/>
                    <a:pt x="210" y="132"/>
                  </a:cubicBezTo>
                  <a:cubicBezTo>
                    <a:pt x="101" y="132"/>
                    <a:pt x="1" y="216"/>
                    <a:pt x="1" y="341"/>
                  </a:cubicBezTo>
                  <a:lnTo>
                    <a:pt x="1" y="3679"/>
                  </a:lnTo>
                  <a:cubicBezTo>
                    <a:pt x="1" y="3796"/>
                    <a:pt x="94" y="3902"/>
                    <a:pt x="212" y="3902"/>
                  </a:cubicBezTo>
                  <a:lnTo>
                    <a:pt x="10415" y="3902"/>
                  </a:lnTo>
                  <a:cubicBezTo>
                    <a:pt x="10544" y="3902"/>
                    <a:pt x="10637" y="3796"/>
                    <a:pt x="10637" y="3679"/>
                  </a:cubicBezTo>
                  <a:lnTo>
                    <a:pt x="10637" y="341"/>
                  </a:lnTo>
                  <a:cubicBezTo>
                    <a:pt x="10637" y="216"/>
                    <a:pt x="10531" y="132"/>
                    <a:pt x="10419" y="132"/>
                  </a:cubicBezTo>
                  <a:cubicBezTo>
                    <a:pt x="10373" y="132"/>
                    <a:pt x="10327" y="146"/>
                    <a:pt x="10286" y="177"/>
                  </a:cubicBezTo>
                  <a:cubicBezTo>
                    <a:pt x="10228" y="224"/>
                    <a:pt x="10157" y="258"/>
                    <a:pt x="10040" y="258"/>
                  </a:cubicBezTo>
                  <a:cubicBezTo>
                    <a:pt x="9747" y="258"/>
                    <a:pt x="9747" y="1"/>
                    <a:pt x="9455" y="1"/>
                  </a:cubicBezTo>
                  <a:cubicBezTo>
                    <a:pt x="9161" y="1"/>
                    <a:pt x="9161" y="258"/>
                    <a:pt x="8857" y="258"/>
                  </a:cubicBezTo>
                  <a:cubicBezTo>
                    <a:pt x="8564" y="258"/>
                    <a:pt x="8564" y="1"/>
                    <a:pt x="8271" y="1"/>
                  </a:cubicBezTo>
                  <a:cubicBezTo>
                    <a:pt x="7979" y="1"/>
                    <a:pt x="7979" y="258"/>
                    <a:pt x="7674" y="258"/>
                  </a:cubicBezTo>
                  <a:cubicBezTo>
                    <a:pt x="7381" y="258"/>
                    <a:pt x="7381" y="1"/>
                    <a:pt x="7088" y="1"/>
                  </a:cubicBezTo>
                  <a:cubicBezTo>
                    <a:pt x="6795" y="1"/>
                    <a:pt x="6795" y="258"/>
                    <a:pt x="6503" y="258"/>
                  </a:cubicBezTo>
                  <a:cubicBezTo>
                    <a:pt x="6198" y="258"/>
                    <a:pt x="6198" y="1"/>
                    <a:pt x="5905" y="1"/>
                  </a:cubicBezTo>
                  <a:cubicBezTo>
                    <a:pt x="5612" y="1"/>
                    <a:pt x="5612" y="258"/>
                    <a:pt x="5319" y="258"/>
                  </a:cubicBezTo>
                  <a:cubicBezTo>
                    <a:pt x="5014" y="258"/>
                    <a:pt x="5014" y="1"/>
                    <a:pt x="4722" y="1"/>
                  </a:cubicBezTo>
                  <a:cubicBezTo>
                    <a:pt x="4429" y="1"/>
                    <a:pt x="4429" y="258"/>
                    <a:pt x="4136" y="258"/>
                  </a:cubicBezTo>
                  <a:cubicBezTo>
                    <a:pt x="3843" y="258"/>
                    <a:pt x="3843" y="1"/>
                    <a:pt x="3538" y="1"/>
                  </a:cubicBezTo>
                  <a:cubicBezTo>
                    <a:pt x="3246" y="1"/>
                    <a:pt x="3246" y="258"/>
                    <a:pt x="2953" y="258"/>
                  </a:cubicBezTo>
                  <a:cubicBezTo>
                    <a:pt x="2660" y="258"/>
                    <a:pt x="2660" y="1"/>
                    <a:pt x="2356" y="1"/>
                  </a:cubicBezTo>
                  <a:cubicBezTo>
                    <a:pt x="2062" y="1"/>
                    <a:pt x="2062" y="258"/>
                    <a:pt x="1770" y="258"/>
                  </a:cubicBezTo>
                  <a:cubicBezTo>
                    <a:pt x="1477" y="258"/>
                    <a:pt x="1477" y="1"/>
                    <a:pt x="1184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3" name="Google Shape;7363;p39"/>
            <p:cNvSpPr/>
            <p:nvPr/>
          </p:nvSpPr>
          <p:spPr>
            <a:xfrm>
              <a:off x="3276893" y="2886506"/>
              <a:ext cx="20118" cy="134512"/>
            </a:xfrm>
            <a:custGeom>
              <a:avLst/>
              <a:gdLst/>
              <a:ahLst/>
              <a:cxnLst/>
              <a:rect l="l" t="t" r="r" b="b"/>
              <a:pathLst>
                <a:path w="564" h="3771" extrusionOk="0">
                  <a:moveTo>
                    <a:pt x="345" y="0"/>
                  </a:moveTo>
                  <a:cubicBezTo>
                    <a:pt x="299" y="0"/>
                    <a:pt x="253" y="14"/>
                    <a:pt x="212" y="45"/>
                  </a:cubicBezTo>
                  <a:cubicBezTo>
                    <a:pt x="154" y="92"/>
                    <a:pt x="95" y="126"/>
                    <a:pt x="1" y="126"/>
                  </a:cubicBezTo>
                  <a:lnTo>
                    <a:pt x="1" y="3770"/>
                  </a:lnTo>
                  <a:lnTo>
                    <a:pt x="341" y="3770"/>
                  </a:lnTo>
                  <a:cubicBezTo>
                    <a:pt x="470" y="3770"/>
                    <a:pt x="563" y="3664"/>
                    <a:pt x="563" y="3547"/>
                  </a:cubicBezTo>
                  <a:lnTo>
                    <a:pt x="563" y="209"/>
                  </a:lnTo>
                  <a:cubicBezTo>
                    <a:pt x="563" y="84"/>
                    <a:pt x="457" y="0"/>
                    <a:pt x="345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4" name="Google Shape;7364;p39"/>
            <p:cNvSpPr/>
            <p:nvPr/>
          </p:nvSpPr>
          <p:spPr>
            <a:xfrm>
              <a:off x="3276893" y="2886506"/>
              <a:ext cx="20118" cy="134512"/>
            </a:xfrm>
            <a:custGeom>
              <a:avLst/>
              <a:gdLst/>
              <a:ahLst/>
              <a:cxnLst/>
              <a:rect l="l" t="t" r="r" b="b"/>
              <a:pathLst>
                <a:path w="564" h="3771" extrusionOk="0">
                  <a:moveTo>
                    <a:pt x="345" y="0"/>
                  </a:moveTo>
                  <a:cubicBezTo>
                    <a:pt x="299" y="0"/>
                    <a:pt x="253" y="14"/>
                    <a:pt x="212" y="45"/>
                  </a:cubicBezTo>
                  <a:cubicBezTo>
                    <a:pt x="154" y="92"/>
                    <a:pt x="95" y="126"/>
                    <a:pt x="1" y="126"/>
                  </a:cubicBezTo>
                  <a:lnTo>
                    <a:pt x="1" y="3770"/>
                  </a:lnTo>
                  <a:lnTo>
                    <a:pt x="341" y="3770"/>
                  </a:lnTo>
                  <a:cubicBezTo>
                    <a:pt x="470" y="3770"/>
                    <a:pt x="563" y="3664"/>
                    <a:pt x="563" y="3547"/>
                  </a:cubicBezTo>
                  <a:lnTo>
                    <a:pt x="563" y="209"/>
                  </a:lnTo>
                  <a:cubicBezTo>
                    <a:pt x="563" y="84"/>
                    <a:pt x="457" y="0"/>
                    <a:pt x="345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5" name="Google Shape;7365;p39"/>
            <p:cNvSpPr/>
            <p:nvPr/>
          </p:nvSpPr>
          <p:spPr>
            <a:xfrm>
              <a:off x="2917558" y="2881797"/>
              <a:ext cx="379457" cy="139220"/>
            </a:xfrm>
            <a:custGeom>
              <a:avLst/>
              <a:gdLst/>
              <a:ahLst/>
              <a:cxnLst/>
              <a:rect l="l" t="t" r="r" b="b"/>
              <a:pathLst>
                <a:path w="10638" h="3903" extrusionOk="0">
                  <a:moveTo>
                    <a:pt x="2356" y="1"/>
                  </a:moveTo>
                  <a:cubicBezTo>
                    <a:pt x="2180" y="1"/>
                    <a:pt x="2109" y="94"/>
                    <a:pt x="2016" y="177"/>
                  </a:cubicBezTo>
                  <a:lnTo>
                    <a:pt x="1" y="3374"/>
                  </a:lnTo>
                  <a:lnTo>
                    <a:pt x="1" y="3679"/>
                  </a:lnTo>
                  <a:cubicBezTo>
                    <a:pt x="1" y="3796"/>
                    <a:pt x="94" y="3902"/>
                    <a:pt x="212" y="3902"/>
                  </a:cubicBezTo>
                  <a:lnTo>
                    <a:pt x="10415" y="3902"/>
                  </a:lnTo>
                  <a:cubicBezTo>
                    <a:pt x="10532" y="3902"/>
                    <a:pt x="10637" y="3796"/>
                    <a:pt x="10637" y="3679"/>
                  </a:cubicBezTo>
                  <a:lnTo>
                    <a:pt x="10637" y="3374"/>
                  </a:lnTo>
                  <a:lnTo>
                    <a:pt x="8611" y="177"/>
                  </a:lnTo>
                  <a:cubicBezTo>
                    <a:pt x="8517" y="94"/>
                    <a:pt x="8447" y="1"/>
                    <a:pt x="8271" y="1"/>
                  </a:cubicBezTo>
                  <a:cubicBezTo>
                    <a:pt x="7979" y="1"/>
                    <a:pt x="7979" y="258"/>
                    <a:pt x="7674" y="258"/>
                  </a:cubicBezTo>
                  <a:cubicBezTo>
                    <a:pt x="7381" y="258"/>
                    <a:pt x="7381" y="1"/>
                    <a:pt x="7088" y="1"/>
                  </a:cubicBezTo>
                  <a:cubicBezTo>
                    <a:pt x="6795" y="1"/>
                    <a:pt x="6795" y="258"/>
                    <a:pt x="6503" y="258"/>
                  </a:cubicBezTo>
                  <a:cubicBezTo>
                    <a:pt x="6198" y="258"/>
                    <a:pt x="6198" y="1"/>
                    <a:pt x="5905" y="1"/>
                  </a:cubicBezTo>
                  <a:cubicBezTo>
                    <a:pt x="5612" y="1"/>
                    <a:pt x="5612" y="258"/>
                    <a:pt x="5319" y="258"/>
                  </a:cubicBezTo>
                  <a:cubicBezTo>
                    <a:pt x="5014" y="258"/>
                    <a:pt x="5014" y="1"/>
                    <a:pt x="4722" y="1"/>
                  </a:cubicBezTo>
                  <a:cubicBezTo>
                    <a:pt x="4429" y="1"/>
                    <a:pt x="4429" y="258"/>
                    <a:pt x="4136" y="258"/>
                  </a:cubicBezTo>
                  <a:cubicBezTo>
                    <a:pt x="3843" y="258"/>
                    <a:pt x="3843" y="1"/>
                    <a:pt x="3538" y="1"/>
                  </a:cubicBezTo>
                  <a:cubicBezTo>
                    <a:pt x="3246" y="1"/>
                    <a:pt x="3246" y="258"/>
                    <a:pt x="2953" y="258"/>
                  </a:cubicBezTo>
                  <a:cubicBezTo>
                    <a:pt x="2660" y="258"/>
                    <a:pt x="2660" y="1"/>
                    <a:pt x="2356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6" name="Google Shape;7366;p39"/>
            <p:cNvSpPr/>
            <p:nvPr/>
          </p:nvSpPr>
          <p:spPr>
            <a:xfrm>
              <a:off x="2979837" y="2882190"/>
              <a:ext cx="16301" cy="16801"/>
            </a:xfrm>
            <a:custGeom>
              <a:avLst/>
              <a:gdLst/>
              <a:ahLst/>
              <a:cxnLst/>
              <a:rect l="l" t="t" r="r" b="b"/>
              <a:pathLst>
                <a:path w="457" h="471" extrusionOk="0">
                  <a:moveTo>
                    <a:pt x="275" y="1"/>
                  </a:moveTo>
                  <a:cubicBezTo>
                    <a:pt x="221" y="1"/>
                    <a:pt x="171" y="27"/>
                    <a:pt x="141" y="72"/>
                  </a:cubicBezTo>
                  <a:lnTo>
                    <a:pt x="47" y="224"/>
                  </a:lnTo>
                  <a:cubicBezTo>
                    <a:pt x="1" y="294"/>
                    <a:pt x="24" y="400"/>
                    <a:pt x="94" y="447"/>
                  </a:cubicBezTo>
                  <a:cubicBezTo>
                    <a:pt x="118" y="458"/>
                    <a:pt x="152" y="470"/>
                    <a:pt x="176" y="470"/>
                  </a:cubicBezTo>
                  <a:cubicBezTo>
                    <a:pt x="235" y="470"/>
                    <a:pt x="282" y="447"/>
                    <a:pt x="316" y="388"/>
                  </a:cubicBezTo>
                  <a:lnTo>
                    <a:pt x="410" y="247"/>
                  </a:lnTo>
                  <a:cubicBezTo>
                    <a:pt x="457" y="177"/>
                    <a:pt x="434" y="72"/>
                    <a:pt x="363" y="25"/>
                  </a:cubicBezTo>
                  <a:cubicBezTo>
                    <a:pt x="334" y="9"/>
                    <a:pt x="304" y="1"/>
                    <a:pt x="275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7" name="Google Shape;7367;p39"/>
            <p:cNvSpPr/>
            <p:nvPr/>
          </p:nvSpPr>
          <p:spPr>
            <a:xfrm>
              <a:off x="2925905" y="2906445"/>
              <a:ext cx="55217" cy="77333"/>
            </a:xfrm>
            <a:custGeom>
              <a:avLst/>
              <a:gdLst/>
              <a:ahLst/>
              <a:cxnLst/>
              <a:rect l="l" t="t" r="r" b="b"/>
              <a:pathLst>
                <a:path w="1548" h="2168" extrusionOk="0">
                  <a:moveTo>
                    <a:pt x="1358" y="0"/>
                  </a:moveTo>
                  <a:cubicBezTo>
                    <a:pt x="1304" y="0"/>
                    <a:pt x="1250" y="26"/>
                    <a:pt x="1219" y="72"/>
                  </a:cubicBezTo>
                  <a:lnTo>
                    <a:pt x="1055" y="329"/>
                  </a:lnTo>
                  <a:cubicBezTo>
                    <a:pt x="1008" y="411"/>
                    <a:pt x="1032" y="505"/>
                    <a:pt x="1102" y="551"/>
                  </a:cubicBezTo>
                  <a:cubicBezTo>
                    <a:pt x="1138" y="575"/>
                    <a:pt x="1161" y="575"/>
                    <a:pt x="1196" y="575"/>
                  </a:cubicBezTo>
                  <a:cubicBezTo>
                    <a:pt x="1243" y="575"/>
                    <a:pt x="1302" y="551"/>
                    <a:pt x="1325" y="505"/>
                  </a:cubicBezTo>
                  <a:lnTo>
                    <a:pt x="1500" y="247"/>
                  </a:lnTo>
                  <a:cubicBezTo>
                    <a:pt x="1547" y="165"/>
                    <a:pt x="1524" y="72"/>
                    <a:pt x="1442" y="25"/>
                  </a:cubicBezTo>
                  <a:cubicBezTo>
                    <a:pt x="1417" y="8"/>
                    <a:pt x="1388" y="0"/>
                    <a:pt x="1358" y="0"/>
                  </a:cubicBezTo>
                  <a:close/>
                  <a:moveTo>
                    <a:pt x="860" y="785"/>
                  </a:moveTo>
                  <a:cubicBezTo>
                    <a:pt x="809" y="785"/>
                    <a:pt x="758" y="814"/>
                    <a:pt x="727" y="868"/>
                  </a:cubicBezTo>
                  <a:lnTo>
                    <a:pt x="552" y="1126"/>
                  </a:lnTo>
                  <a:cubicBezTo>
                    <a:pt x="505" y="1207"/>
                    <a:pt x="529" y="1301"/>
                    <a:pt x="599" y="1348"/>
                  </a:cubicBezTo>
                  <a:cubicBezTo>
                    <a:pt x="634" y="1371"/>
                    <a:pt x="657" y="1371"/>
                    <a:pt x="693" y="1371"/>
                  </a:cubicBezTo>
                  <a:cubicBezTo>
                    <a:pt x="739" y="1371"/>
                    <a:pt x="798" y="1348"/>
                    <a:pt x="821" y="1301"/>
                  </a:cubicBezTo>
                  <a:lnTo>
                    <a:pt x="997" y="1032"/>
                  </a:lnTo>
                  <a:cubicBezTo>
                    <a:pt x="1044" y="962"/>
                    <a:pt x="1021" y="856"/>
                    <a:pt x="938" y="809"/>
                  </a:cubicBezTo>
                  <a:cubicBezTo>
                    <a:pt x="914" y="793"/>
                    <a:pt x="887" y="785"/>
                    <a:pt x="860" y="785"/>
                  </a:cubicBezTo>
                  <a:close/>
                  <a:moveTo>
                    <a:pt x="358" y="1581"/>
                  </a:moveTo>
                  <a:cubicBezTo>
                    <a:pt x="304" y="1581"/>
                    <a:pt x="254" y="1607"/>
                    <a:pt x="224" y="1653"/>
                  </a:cubicBezTo>
                  <a:lnTo>
                    <a:pt x="48" y="1922"/>
                  </a:lnTo>
                  <a:cubicBezTo>
                    <a:pt x="1" y="1993"/>
                    <a:pt x="24" y="2098"/>
                    <a:pt x="107" y="2145"/>
                  </a:cubicBezTo>
                  <a:cubicBezTo>
                    <a:pt x="130" y="2157"/>
                    <a:pt x="154" y="2168"/>
                    <a:pt x="188" y="2168"/>
                  </a:cubicBezTo>
                  <a:cubicBezTo>
                    <a:pt x="247" y="2168"/>
                    <a:pt x="294" y="2145"/>
                    <a:pt x="329" y="2098"/>
                  </a:cubicBezTo>
                  <a:lnTo>
                    <a:pt x="493" y="1829"/>
                  </a:lnTo>
                  <a:cubicBezTo>
                    <a:pt x="540" y="1758"/>
                    <a:pt x="516" y="1653"/>
                    <a:pt x="446" y="1606"/>
                  </a:cubicBezTo>
                  <a:cubicBezTo>
                    <a:pt x="417" y="1589"/>
                    <a:pt x="387" y="1581"/>
                    <a:pt x="358" y="158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8" name="Google Shape;7368;p39"/>
            <p:cNvSpPr/>
            <p:nvPr/>
          </p:nvSpPr>
          <p:spPr>
            <a:xfrm>
              <a:off x="2917558" y="2991196"/>
              <a:ext cx="9667" cy="18513"/>
            </a:xfrm>
            <a:custGeom>
              <a:avLst/>
              <a:gdLst/>
              <a:ahLst/>
              <a:cxnLst/>
              <a:rect l="l" t="t" r="r" b="b"/>
              <a:pathLst>
                <a:path w="271" h="519" extrusionOk="0">
                  <a:moveTo>
                    <a:pt x="84" y="0"/>
                  </a:moveTo>
                  <a:cubicBezTo>
                    <a:pt x="53" y="0"/>
                    <a:pt x="24" y="9"/>
                    <a:pt x="1" y="26"/>
                  </a:cubicBezTo>
                  <a:lnTo>
                    <a:pt x="1" y="518"/>
                  </a:lnTo>
                  <a:lnTo>
                    <a:pt x="224" y="249"/>
                  </a:lnTo>
                  <a:cubicBezTo>
                    <a:pt x="271" y="167"/>
                    <a:pt x="247" y="73"/>
                    <a:pt x="177" y="26"/>
                  </a:cubicBezTo>
                  <a:cubicBezTo>
                    <a:pt x="147" y="9"/>
                    <a:pt x="115" y="0"/>
                    <a:pt x="84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9" name="Google Shape;7369;p39"/>
            <p:cNvSpPr/>
            <p:nvPr/>
          </p:nvSpPr>
          <p:spPr>
            <a:xfrm>
              <a:off x="3286952" y="2991196"/>
              <a:ext cx="10059" cy="18513"/>
            </a:xfrm>
            <a:custGeom>
              <a:avLst/>
              <a:gdLst/>
              <a:ahLst/>
              <a:cxnLst/>
              <a:rect l="l" t="t" r="r" b="b"/>
              <a:pathLst>
                <a:path w="282" h="519" extrusionOk="0">
                  <a:moveTo>
                    <a:pt x="189" y="0"/>
                  </a:moveTo>
                  <a:cubicBezTo>
                    <a:pt x="159" y="0"/>
                    <a:pt x="129" y="9"/>
                    <a:pt x="106" y="26"/>
                  </a:cubicBezTo>
                  <a:cubicBezTo>
                    <a:pt x="24" y="73"/>
                    <a:pt x="0" y="167"/>
                    <a:pt x="47" y="249"/>
                  </a:cubicBezTo>
                  <a:lnTo>
                    <a:pt x="281" y="518"/>
                  </a:lnTo>
                  <a:lnTo>
                    <a:pt x="281" y="26"/>
                  </a:lnTo>
                  <a:cubicBezTo>
                    <a:pt x="252" y="9"/>
                    <a:pt x="220" y="0"/>
                    <a:pt x="189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0" name="Google Shape;7370;p39"/>
            <p:cNvSpPr/>
            <p:nvPr/>
          </p:nvSpPr>
          <p:spPr>
            <a:xfrm>
              <a:off x="3233448" y="2906338"/>
              <a:ext cx="54789" cy="77440"/>
            </a:xfrm>
            <a:custGeom>
              <a:avLst/>
              <a:gdLst/>
              <a:ahLst/>
              <a:cxnLst/>
              <a:rect l="l" t="t" r="r" b="b"/>
              <a:pathLst>
                <a:path w="1536" h="2171" extrusionOk="0">
                  <a:moveTo>
                    <a:pt x="186" y="0"/>
                  </a:moveTo>
                  <a:cubicBezTo>
                    <a:pt x="154" y="0"/>
                    <a:pt x="122" y="10"/>
                    <a:pt x="94" y="28"/>
                  </a:cubicBezTo>
                  <a:cubicBezTo>
                    <a:pt x="24" y="75"/>
                    <a:pt x="1" y="168"/>
                    <a:pt x="48" y="250"/>
                  </a:cubicBezTo>
                  <a:lnTo>
                    <a:pt x="212" y="508"/>
                  </a:lnTo>
                  <a:cubicBezTo>
                    <a:pt x="247" y="554"/>
                    <a:pt x="294" y="578"/>
                    <a:pt x="352" y="578"/>
                  </a:cubicBezTo>
                  <a:cubicBezTo>
                    <a:pt x="376" y="578"/>
                    <a:pt x="411" y="578"/>
                    <a:pt x="435" y="554"/>
                  </a:cubicBezTo>
                  <a:cubicBezTo>
                    <a:pt x="505" y="508"/>
                    <a:pt x="528" y="414"/>
                    <a:pt x="481" y="332"/>
                  </a:cubicBezTo>
                  <a:lnTo>
                    <a:pt x="317" y="75"/>
                  </a:lnTo>
                  <a:cubicBezTo>
                    <a:pt x="289" y="24"/>
                    <a:pt x="238" y="0"/>
                    <a:pt x="186" y="0"/>
                  </a:cubicBezTo>
                  <a:close/>
                  <a:moveTo>
                    <a:pt x="679" y="788"/>
                  </a:moveTo>
                  <a:cubicBezTo>
                    <a:pt x="651" y="788"/>
                    <a:pt x="623" y="796"/>
                    <a:pt x="599" y="812"/>
                  </a:cubicBezTo>
                  <a:cubicBezTo>
                    <a:pt x="516" y="859"/>
                    <a:pt x="505" y="965"/>
                    <a:pt x="552" y="1035"/>
                  </a:cubicBezTo>
                  <a:lnTo>
                    <a:pt x="716" y="1304"/>
                  </a:lnTo>
                  <a:cubicBezTo>
                    <a:pt x="739" y="1351"/>
                    <a:pt x="797" y="1374"/>
                    <a:pt x="844" y="1374"/>
                  </a:cubicBezTo>
                  <a:cubicBezTo>
                    <a:pt x="880" y="1374"/>
                    <a:pt x="914" y="1374"/>
                    <a:pt x="938" y="1351"/>
                  </a:cubicBezTo>
                  <a:cubicBezTo>
                    <a:pt x="1008" y="1304"/>
                    <a:pt x="1032" y="1210"/>
                    <a:pt x="985" y="1129"/>
                  </a:cubicBezTo>
                  <a:lnTo>
                    <a:pt x="821" y="871"/>
                  </a:lnTo>
                  <a:cubicBezTo>
                    <a:pt x="790" y="817"/>
                    <a:pt x="734" y="788"/>
                    <a:pt x="679" y="788"/>
                  </a:cubicBezTo>
                  <a:close/>
                  <a:moveTo>
                    <a:pt x="1186" y="1584"/>
                  </a:moveTo>
                  <a:cubicBezTo>
                    <a:pt x="1156" y="1584"/>
                    <a:pt x="1127" y="1592"/>
                    <a:pt x="1102" y="1609"/>
                  </a:cubicBezTo>
                  <a:cubicBezTo>
                    <a:pt x="1020" y="1656"/>
                    <a:pt x="997" y="1761"/>
                    <a:pt x="1044" y="1832"/>
                  </a:cubicBezTo>
                  <a:lnTo>
                    <a:pt x="1219" y="2101"/>
                  </a:lnTo>
                  <a:cubicBezTo>
                    <a:pt x="1242" y="2148"/>
                    <a:pt x="1301" y="2171"/>
                    <a:pt x="1348" y="2171"/>
                  </a:cubicBezTo>
                  <a:cubicBezTo>
                    <a:pt x="1383" y="2171"/>
                    <a:pt x="1406" y="2160"/>
                    <a:pt x="1442" y="2148"/>
                  </a:cubicBezTo>
                  <a:cubicBezTo>
                    <a:pt x="1512" y="2101"/>
                    <a:pt x="1536" y="1996"/>
                    <a:pt x="1489" y="1925"/>
                  </a:cubicBezTo>
                  <a:lnTo>
                    <a:pt x="1325" y="1656"/>
                  </a:lnTo>
                  <a:cubicBezTo>
                    <a:pt x="1295" y="1610"/>
                    <a:pt x="1240" y="1584"/>
                    <a:pt x="1186" y="1584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1" name="Google Shape;7371;p39"/>
            <p:cNvSpPr/>
            <p:nvPr/>
          </p:nvSpPr>
          <p:spPr>
            <a:xfrm>
              <a:off x="3218003" y="2882190"/>
              <a:ext cx="16337" cy="16801"/>
            </a:xfrm>
            <a:custGeom>
              <a:avLst/>
              <a:gdLst/>
              <a:ahLst/>
              <a:cxnLst/>
              <a:rect l="l" t="t" r="r" b="b"/>
              <a:pathLst>
                <a:path w="458" h="471" extrusionOk="0">
                  <a:moveTo>
                    <a:pt x="190" y="1"/>
                  </a:moveTo>
                  <a:cubicBezTo>
                    <a:pt x="160" y="1"/>
                    <a:pt x="131" y="9"/>
                    <a:pt x="106" y="25"/>
                  </a:cubicBezTo>
                  <a:cubicBezTo>
                    <a:pt x="24" y="72"/>
                    <a:pt x="1" y="177"/>
                    <a:pt x="48" y="247"/>
                  </a:cubicBezTo>
                  <a:lnTo>
                    <a:pt x="141" y="388"/>
                  </a:lnTo>
                  <a:cubicBezTo>
                    <a:pt x="176" y="447"/>
                    <a:pt x="223" y="470"/>
                    <a:pt x="282" y="470"/>
                  </a:cubicBezTo>
                  <a:cubicBezTo>
                    <a:pt x="305" y="470"/>
                    <a:pt x="340" y="458"/>
                    <a:pt x="363" y="447"/>
                  </a:cubicBezTo>
                  <a:cubicBezTo>
                    <a:pt x="446" y="400"/>
                    <a:pt x="457" y="294"/>
                    <a:pt x="410" y="224"/>
                  </a:cubicBezTo>
                  <a:lnTo>
                    <a:pt x="329" y="72"/>
                  </a:lnTo>
                  <a:cubicBezTo>
                    <a:pt x="298" y="27"/>
                    <a:pt x="244" y="1"/>
                    <a:pt x="190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2" name="Google Shape;7372;p39"/>
            <p:cNvSpPr/>
            <p:nvPr/>
          </p:nvSpPr>
          <p:spPr>
            <a:xfrm>
              <a:off x="3017005" y="2907693"/>
              <a:ext cx="180169" cy="20938"/>
            </a:xfrm>
            <a:custGeom>
              <a:avLst/>
              <a:gdLst/>
              <a:ahLst/>
              <a:cxnLst/>
              <a:rect l="l" t="t" r="r" b="b"/>
              <a:pathLst>
                <a:path w="5051" h="587" extrusionOk="0">
                  <a:moveTo>
                    <a:pt x="750" y="1"/>
                  </a:moveTo>
                  <a:cubicBezTo>
                    <a:pt x="552" y="1"/>
                    <a:pt x="435" y="107"/>
                    <a:pt x="352" y="177"/>
                  </a:cubicBezTo>
                  <a:cubicBezTo>
                    <a:pt x="282" y="235"/>
                    <a:pt x="247" y="259"/>
                    <a:pt x="165" y="259"/>
                  </a:cubicBezTo>
                  <a:cubicBezTo>
                    <a:pt x="71" y="259"/>
                    <a:pt x="1" y="341"/>
                    <a:pt x="1" y="423"/>
                  </a:cubicBezTo>
                  <a:cubicBezTo>
                    <a:pt x="1" y="516"/>
                    <a:pt x="71" y="587"/>
                    <a:pt x="165" y="587"/>
                  </a:cubicBezTo>
                  <a:cubicBezTo>
                    <a:pt x="376" y="587"/>
                    <a:pt x="481" y="482"/>
                    <a:pt x="563" y="411"/>
                  </a:cubicBezTo>
                  <a:cubicBezTo>
                    <a:pt x="633" y="352"/>
                    <a:pt x="669" y="329"/>
                    <a:pt x="750" y="329"/>
                  </a:cubicBezTo>
                  <a:cubicBezTo>
                    <a:pt x="844" y="329"/>
                    <a:pt x="880" y="352"/>
                    <a:pt x="938" y="411"/>
                  </a:cubicBezTo>
                  <a:cubicBezTo>
                    <a:pt x="1020" y="482"/>
                    <a:pt x="1137" y="587"/>
                    <a:pt x="1348" y="587"/>
                  </a:cubicBezTo>
                  <a:cubicBezTo>
                    <a:pt x="1559" y="587"/>
                    <a:pt x="1664" y="482"/>
                    <a:pt x="1747" y="411"/>
                  </a:cubicBezTo>
                  <a:cubicBezTo>
                    <a:pt x="1817" y="352"/>
                    <a:pt x="1852" y="329"/>
                    <a:pt x="1934" y="329"/>
                  </a:cubicBezTo>
                  <a:cubicBezTo>
                    <a:pt x="2028" y="329"/>
                    <a:pt x="2062" y="352"/>
                    <a:pt x="2121" y="411"/>
                  </a:cubicBezTo>
                  <a:cubicBezTo>
                    <a:pt x="2203" y="482"/>
                    <a:pt x="2320" y="587"/>
                    <a:pt x="2531" y="587"/>
                  </a:cubicBezTo>
                  <a:cubicBezTo>
                    <a:pt x="2731" y="587"/>
                    <a:pt x="2848" y="482"/>
                    <a:pt x="2929" y="411"/>
                  </a:cubicBezTo>
                  <a:cubicBezTo>
                    <a:pt x="3000" y="352"/>
                    <a:pt x="3035" y="329"/>
                    <a:pt x="3117" y="329"/>
                  </a:cubicBezTo>
                  <a:cubicBezTo>
                    <a:pt x="3210" y="329"/>
                    <a:pt x="3246" y="352"/>
                    <a:pt x="3304" y="411"/>
                  </a:cubicBezTo>
                  <a:cubicBezTo>
                    <a:pt x="3387" y="482"/>
                    <a:pt x="3504" y="587"/>
                    <a:pt x="3715" y="587"/>
                  </a:cubicBezTo>
                  <a:cubicBezTo>
                    <a:pt x="3913" y="587"/>
                    <a:pt x="4030" y="482"/>
                    <a:pt x="4113" y="411"/>
                  </a:cubicBezTo>
                  <a:cubicBezTo>
                    <a:pt x="4171" y="352"/>
                    <a:pt x="4218" y="329"/>
                    <a:pt x="4300" y="329"/>
                  </a:cubicBezTo>
                  <a:cubicBezTo>
                    <a:pt x="4382" y="329"/>
                    <a:pt x="4429" y="352"/>
                    <a:pt x="4488" y="411"/>
                  </a:cubicBezTo>
                  <a:cubicBezTo>
                    <a:pt x="4569" y="482"/>
                    <a:pt x="4686" y="587"/>
                    <a:pt x="4886" y="587"/>
                  </a:cubicBezTo>
                  <a:cubicBezTo>
                    <a:pt x="4980" y="587"/>
                    <a:pt x="5050" y="516"/>
                    <a:pt x="5050" y="423"/>
                  </a:cubicBezTo>
                  <a:cubicBezTo>
                    <a:pt x="5050" y="341"/>
                    <a:pt x="4980" y="259"/>
                    <a:pt x="4886" y="259"/>
                  </a:cubicBezTo>
                  <a:cubicBezTo>
                    <a:pt x="4804" y="259"/>
                    <a:pt x="4769" y="235"/>
                    <a:pt x="4699" y="177"/>
                  </a:cubicBezTo>
                  <a:cubicBezTo>
                    <a:pt x="4616" y="107"/>
                    <a:pt x="4511" y="1"/>
                    <a:pt x="4300" y="1"/>
                  </a:cubicBezTo>
                  <a:cubicBezTo>
                    <a:pt x="4089" y="1"/>
                    <a:pt x="3984" y="107"/>
                    <a:pt x="3902" y="177"/>
                  </a:cubicBezTo>
                  <a:cubicBezTo>
                    <a:pt x="3832" y="235"/>
                    <a:pt x="3796" y="259"/>
                    <a:pt x="3715" y="259"/>
                  </a:cubicBezTo>
                  <a:cubicBezTo>
                    <a:pt x="3621" y="259"/>
                    <a:pt x="3585" y="235"/>
                    <a:pt x="3515" y="177"/>
                  </a:cubicBezTo>
                  <a:cubicBezTo>
                    <a:pt x="3433" y="107"/>
                    <a:pt x="3328" y="1"/>
                    <a:pt x="3117" y="1"/>
                  </a:cubicBezTo>
                  <a:cubicBezTo>
                    <a:pt x="2906" y="1"/>
                    <a:pt x="2801" y="107"/>
                    <a:pt x="2718" y="177"/>
                  </a:cubicBezTo>
                  <a:cubicBezTo>
                    <a:pt x="2648" y="235"/>
                    <a:pt x="2613" y="259"/>
                    <a:pt x="2531" y="259"/>
                  </a:cubicBezTo>
                  <a:cubicBezTo>
                    <a:pt x="2437" y="259"/>
                    <a:pt x="2403" y="235"/>
                    <a:pt x="2332" y="177"/>
                  </a:cubicBezTo>
                  <a:cubicBezTo>
                    <a:pt x="2250" y="107"/>
                    <a:pt x="2145" y="1"/>
                    <a:pt x="1934" y="1"/>
                  </a:cubicBezTo>
                  <a:cubicBezTo>
                    <a:pt x="1723" y="1"/>
                    <a:pt x="1617" y="107"/>
                    <a:pt x="1536" y="177"/>
                  </a:cubicBezTo>
                  <a:cubicBezTo>
                    <a:pt x="1465" y="235"/>
                    <a:pt x="1430" y="259"/>
                    <a:pt x="1348" y="259"/>
                  </a:cubicBezTo>
                  <a:cubicBezTo>
                    <a:pt x="1255" y="259"/>
                    <a:pt x="1219" y="235"/>
                    <a:pt x="1161" y="177"/>
                  </a:cubicBezTo>
                  <a:cubicBezTo>
                    <a:pt x="1078" y="107"/>
                    <a:pt x="961" y="1"/>
                    <a:pt x="750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3" name="Google Shape;7373;p39"/>
            <p:cNvSpPr/>
            <p:nvPr/>
          </p:nvSpPr>
          <p:spPr>
            <a:xfrm>
              <a:off x="3059238" y="2939083"/>
              <a:ext cx="95703" cy="20903"/>
            </a:xfrm>
            <a:custGeom>
              <a:avLst/>
              <a:gdLst/>
              <a:ahLst/>
              <a:cxnLst/>
              <a:rect l="l" t="t" r="r" b="b"/>
              <a:pathLst>
                <a:path w="2683" h="586" extrusionOk="0">
                  <a:moveTo>
                    <a:pt x="750" y="0"/>
                  </a:moveTo>
                  <a:cubicBezTo>
                    <a:pt x="539" y="0"/>
                    <a:pt x="433" y="94"/>
                    <a:pt x="352" y="175"/>
                  </a:cubicBezTo>
                  <a:cubicBezTo>
                    <a:pt x="281" y="234"/>
                    <a:pt x="246" y="258"/>
                    <a:pt x="164" y="258"/>
                  </a:cubicBezTo>
                  <a:cubicBezTo>
                    <a:pt x="71" y="258"/>
                    <a:pt x="0" y="328"/>
                    <a:pt x="0" y="422"/>
                  </a:cubicBezTo>
                  <a:cubicBezTo>
                    <a:pt x="0" y="515"/>
                    <a:pt x="71" y="586"/>
                    <a:pt x="164" y="586"/>
                  </a:cubicBezTo>
                  <a:cubicBezTo>
                    <a:pt x="375" y="586"/>
                    <a:pt x="480" y="480"/>
                    <a:pt x="563" y="410"/>
                  </a:cubicBezTo>
                  <a:cubicBezTo>
                    <a:pt x="633" y="351"/>
                    <a:pt x="668" y="328"/>
                    <a:pt x="750" y="328"/>
                  </a:cubicBezTo>
                  <a:cubicBezTo>
                    <a:pt x="844" y="328"/>
                    <a:pt x="878" y="351"/>
                    <a:pt x="937" y="410"/>
                  </a:cubicBezTo>
                  <a:cubicBezTo>
                    <a:pt x="1019" y="480"/>
                    <a:pt x="1136" y="586"/>
                    <a:pt x="1347" y="586"/>
                  </a:cubicBezTo>
                  <a:cubicBezTo>
                    <a:pt x="1547" y="586"/>
                    <a:pt x="1664" y="480"/>
                    <a:pt x="1745" y="410"/>
                  </a:cubicBezTo>
                  <a:cubicBezTo>
                    <a:pt x="1816" y="351"/>
                    <a:pt x="1851" y="328"/>
                    <a:pt x="1933" y="328"/>
                  </a:cubicBezTo>
                  <a:cubicBezTo>
                    <a:pt x="2026" y="328"/>
                    <a:pt x="2062" y="351"/>
                    <a:pt x="2120" y="410"/>
                  </a:cubicBezTo>
                  <a:cubicBezTo>
                    <a:pt x="2203" y="480"/>
                    <a:pt x="2320" y="586"/>
                    <a:pt x="2531" y="586"/>
                  </a:cubicBezTo>
                  <a:cubicBezTo>
                    <a:pt x="2612" y="586"/>
                    <a:pt x="2682" y="515"/>
                    <a:pt x="2682" y="422"/>
                  </a:cubicBezTo>
                  <a:cubicBezTo>
                    <a:pt x="2682" y="328"/>
                    <a:pt x="2612" y="258"/>
                    <a:pt x="2531" y="258"/>
                  </a:cubicBezTo>
                  <a:cubicBezTo>
                    <a:pt x="2437" y="258"/>
                    <a:pt x="2401" y="234"/>
                    <a:pt x="2331" y="175"/>
                  </a:cubicBezTo>
                  <a:cubicBezTo>
                    <a:pt x="2249" y="94"/>
                    <a:pt x="2144" y="0"/>
                    <a:pt x="1933" y="0"/>
                  </a:cubicBezTo>
                  <a:cubicBezTo>
                    <a:pt x="1722" y="0"/>
                    <a:pt x="1617" y="94"/>
                    <a:pt x="1534" y="175"/>
                  </a:cubicBezTo>
                  <a:cubicBezTo>
                    <a:pt x="1464" y="234"/>
                    <a:pt x="1429" y="258"/>
                    <a:pt x="1347" y="258"/>
                  </a:cubicBezTo>
                  <a:cubicBezTo>
                    <a:pt x="1253" y="258"/>
                    <a:pt x="1219" y="234"/>
                    <a:pt x="1148" y="175"/>
                  </a:cubicBezTo>
                  <a:cubicBezTo>
                    <a:pt x="1066" y="94"/>
                    <a:pt x="961" y="0"/>
                    <a:pt x="750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4" name="Google Shape;7374;p39"/>
            <p:cNvSpPr/>
            <p:nvPr/>
          </p:nvSpPr>
          <p:spPr>
            <a:xfrm>
              <a:off x="3027028" y="2821230"/>
              <a:ext cx="47298" cy="40164"/>
            </a:xfrm>
            <a:custGeom>
              <a:avLst/>
              <a:gdLst/>
              <a:ahLst/>
              <a:cxnLst/>
              <a:rect l="l" t="t" r="r" b="b"/>
              <a:pathLst>
                <a:path w="1326" h="1126" extrusionOk="0">
                  <a:moveTo>
                    <a:pt x="587" y="1"/>
                  </a:moveTo>
                  <a:cubicBezTo>
                    <a:pt x="493" y="1"/>
                    <a:pt x="388" y="24"/>
                    <a:pt x="305" y="71"/>
                  </a:cubicBezTo>
                  <a:lnTo>
                    <a:pt x="154" y="422"/>
                  </a:lnTo>
                  <a:cubicBezTo>
                    <a:pt x="118" y="493"/>
                    <a:pt x="71" y="563"/>
                    <a:pt x="1" y="610"/>
                  </a:cubicBezTo>
                  <a:lnTo>
                    <a:pt x="458" y="352"/>
                  </a:lnTo>
                  <a:cubicBezTo>
                    <a:pt x="505" y="329"/>
                    <a:pt x="540" y="316"/>
                    <a:pt x="587" y="316"/>
                  </a:cubicBezTo>
                  <a:lnTo>
                    <a:pt x="810" y="316"/>
                  </a:lnTo>
                  <a:cubicBezTo>
                    <a:pt x="833" y="316"/>
                    <a:pt x="856" y="340"/>
                    <a:pt x="856" y="363"/>
                  </a:cubicBezTo>
                  <a:lnTo>
                    <a:pt x="997" y="1008"/>
                  </a:lnTo>
                  <a:cubicBezTo>
                    <a:pt x="1008" y="1078"/>
                    <a:pt x="1079" y="1125"/>
                    <a:pt x="1149" y="1125"/>
                  </a:cubicBezTo>
                  <a:lnTo>
                    <a:pt x="1184" y="1125"/>
                  </a:lnTo>
                  <a:cubicBezTo>
                    <a:pt x="1278" y="1102"/>
                    <a:pt x="1325" y="1019"/>
                    <a:pt x="1313" y="938"/>
                  </a:cubicBezTo>
                  <a:lnTo>
                    <a:pt x="1172" y="293"/>
                  </a:lnTo>
                  <a:cubicBezTo>
                    <a:pt x="1138" y="118"/>
                    <a:pt x="985" y="1"/>
                    <a:pt x="810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5" name="Google Shape;7375;p39"/>
            <p:cNvSpPr/>
            <p:nvPr/>
          </p:nvSpPr>
          <p:spPr>
            <a:xfrm>
              <a:off x="3201702" y="2943720"/>
              <a:ext cx="65668" cy="77297"/>
            </a:xfrm>
            <a:custGeom>
              <a:avLst/>
              <a:gdLst/>
              <a:ahLst/>
              <a:cxnLst/>
              <a:rect l="l" t="t" r="r" b="b"/>
              <a:pathLst>
                <a:path w="1841" h="2167" extrusionOk="0">
                  <a:moveTo>
                    <a:pt x="191" y="1"/>
                  </a:moveTo>
                  <a:cubicBezTo>
                    <a:pt x="165" y="1"/>
                    <a:pt x="140" y="7"/>
                    <a:pt x="118" y="22"/>
                  </a:cubicBezTo>
                  <a:cubicBezTo>
                    <a:pt x="36" y="57"/>
                    <a:pt x="0" y="162"/>
                    <a:pt x="47" y="233"/>
                  </a:cubicBezTo>
                  <a:lnTo>
                    <a:pt x="399" y="889"/>
                  </a:lnTo>
                  <a:cubicBezTo>
                    <a:pt x="411" y="912"/>
                    <a:pt x="434" y="936"/>
                    <a:pt x="469" y="959"/>
                  </a:cubicBezTo>
                  <a:lnTo>
                    <a:pt x="997" y="1229"/>
                  </a:lnTo>
                  <a:lnTo>
                    <a:pt x="1476" y="2166"/>
                  </a:lnTo>
                  <a:lnTo>
                    <a:pt x="1840" y="2166"/>
                  </a:lnTo>
                  <a:lnTo>
                    <a:pt x="1266" y="1029"/>
                  </a:lnTo>
                  <a:lnTo>
                    <a:pt x="1195" y="959"/>
                  </a:lnTo>
                  <a:lnTo>
                    <a:pt x="656" y="690"/>
                  </a:lnTo>
                  <a:lnTo>
                    <a:pt x="328" y="81"/>
                  </a:lnTo>
                  <a:cubicBezTo>
                    <a:pt x="305" y="33"/>
                    <a:pt x="247" y="1"/>
                    <a:pt x="191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6" name="Google Shape;7376;p39"/>
            <p:cNvSpPr/>
            <p:nvPr/>
          </p:nvSpPr>
          <p:spPr>
            <a:xfrm>
              <a:off x="2958507" y="2952709"/>
              <a:ext cx="57714" cy="68308"/>
            </a:xfrm>
            <a:custGeom>
              <a:avLst/>
              <a:gdLst/>
              <a:ahLst/>
              <a:cxnLst/>
              <a:rect l="l" t="t" r="r" b="b"/>
              <a:pathLst>
                <a:path w="1618" h="1915" extrusionOk="0">
                  <a:moveTo>
                    <a:pt x="1436" y="0"/>
                  </a:moveTo>
                  <a:cubicBezTo>
                    <a:pt x="1378" y="0"/>
                    <a:pt x="1322" y="29"/>
                    <a:pt x="1289" y="87"/>
                  </a:cubicBezTo>
                  <a:lnTo>
                    <a:pt x="985" y="730"/>
                  </a:lnTo>
                  <a:lnTo>
                    <a:pt x="481" y="1129"/>
                  </a:lnTo>
                  <a:cubicBezTo>
                    <a:pt x="458" y="1141"/>
                    <a:pt x="446" y="1152"/>
                    <a:pt x="446" y="1176"/>
                  </a:cubicBezTo>
                  <a:lnTo>
                    <a:pt x="1" y="1914"/>
                  </a:lnTo>
                  <a:lnTo>
                    <a:pt x="376" y="1914"/>
                  </a:lnTo>
                  <a:lnTo>
                    <a:pt x="704" y="1363"/>
                  </a:lnTo>
                  <a:lnTo>
                    <a:pt x="1208" y="965"/>
                  </a:lnTo>
                  <a:cubicBezTo>
                    <a:pt x="1231" y="941"/>
                    <a:pt x="1242" y="930"/>
                    <a:pt x="1255" y="907"/>
                  </a:cubicBezTo>
                  <a:lnTo>
                    <a:pt x="1583" y="227"/>
                  </a:lnTo>
                  <a:cubicBezTo>
                    <a:pt x="1617" y="145"/>
                    <a:pt x="1583" y="51"/>
                    <a:pt x="1512" y="16"/>
                  </a:cubicBezTo>
                  <a:cubicBezTo>
                    <a:pt x="1487" y="6"/>
                    <a:pt x="1462" y="0"/>
                    <a:pt x="1436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7" name="Google Shape;7377;p39"/>
            <p:cNvSpPr/>
            <p:nvPr/>
          </p:nvSpPr>
          <p:spPr>
            <a:xfrm>
              <a:off x="3066300" y="2979390"/>
              <a:ext cx="21366" cy="41627"/>
            </a:xfrm>
            <a:custGeom>
              <a:avLst/>
              <a:gdLst/>
              <a:ahLst/>
              <a:cxnLst/>
              <a:rect l="l" t="t" r="r" b="b"/>
              <a:pathLst>
                <a:path w="599" h="1167" extrusionOk="0">
                  <a:moveTo>
                    <a:pt x="421" y="1"/>
                  </a:moveTo>
                  <a:cubicBezTo>
                    <a:pt x="353" y="1"/>
                    <a:pt x="291" y="54"/>
                    <a:pt x="271" y="123"/>
                  </a:cubicBezTo>
                  <a:lnTo>
                    <a:pt x="1" y="1166"/>
                  </a:lnTo>
                  <a:lnTo>
                    <a:pt x="341" y="1166"/>
                  </a:lnTo>
                  <a:lnTo>
                    <a:pt x="575" y="205"/>
                  </a:lnTo>
                  <a:cubicBezTo>
                    <a:pt x="599" y="112"/>
                    <a:pt x="552" y="29"/>
                    <a:pt x="458" y="6"/>
                  </a:cubicBezTo>
                  <a:cubicBezTo>
                    <a:pt x="446" y="2"/>
                    <a:pt x="434" y="1"/>
                    <a:pt x="421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8" name="Google Shape;7378;p39"/>
            <p:cNvSpPr/>
            <p:nvPr/>
          </p:nvSpPr>
          <p:spPr>
            <a:xfrm>
              <a:off x="3143204" y="2822907"/>
              <a:ext cx="40129" cy="68130"/>
            </a:xfrm>
            <a:custGeom>
              <a:avLst/>
              <a:gdLst/>
              <a:ahLst/>
              <a:cxnLst/>
              <a:rect l="l" t="t" r="r" b="b"/>
              <a:pathLst>
                <a:path w="1125" h="1910" extrusionOk="0">
                  <a:moveTo>
                    <a:pt x="926" y="0"/>
                  </a:moveTo>
                  <a:lnTo>
                    <a:pt x="715" y="691"/>
                  </a:lnTo>
                  <a:cubicBezTo>
                    <a:pt x="692" y="750"/>
                    <a:pt x="656" y="797"/>
                    <a:pt x="610" y="808"/>
                  </a:cubicBezTo>
                  <a:lnTo>
                    <a:pt x="317" y="938"/>
                  </a:lnTo>
                  <a:cubicBezTo>
                    <a:pt x="130" y="1019"/>
                    <a:pt x="0" y="1195"/>
                    <a:pt x="0" y="1406"/>
                  </a:cubicBezTo>
                  <a:lnTo>
                    <a:pt x="13" y="1886"/>
                  </a:lnTo>
                  <a:cubicBezTo>
                    <a:pt x="47" y="1898"/>
                    <a:pt x="106" y="1909"/>
                    <a:pt x="177" y="1909"/>
                  </a:cubicBezTo>
                  <a:cubicBezTo>
                    <a:pt x="235" y="1909"/>
                    <a:pt x="282" y="1898"/>
                    <a:pt x="328" y="1886"/>
                  </a:cubicBezTo>
                  <a:lnTo>
                    <a:pt x="328" y="1406"/>
                  </a:lnTo>
                  <a:cubicBezTo>
                    <a:pt x="328" y="1324"/>
                    <a:pt x="375" y="1266"/>
                    <a:pt x="434" y="1230"/>
                  </a:cubicBezTo>
                  <a:lnTo>
                    <a:pt x="727" y="1113"/>
                  </a:lnTo>
                  <a:cubicBezTo>
                    <a:pt x="867" y="1055"/>
                    <a:pt x="973" y="938"/>
                    <a:pt x="1020" y="785"/>
                  </a:cubicBezTo>
                  <a:lnTo>
                    <a:pt x="1125" y="446"/>
                  </a:lnTo>
                  <a:cubicBezTo>
                    <a:pt x="1102" y="422"/>
                    <a:pt x="1090" y="399"/>
                    <a:pt x="1078" y="375"/>
                  </a:cubicBezTo>
                  <a:lnTo>
                    <a:pt x="926" y="0"/>
                  </a:ln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9" name="Google Shape;7379;p39"/>
            <p:cNvSpPr/>
            <p:nvPr/>
          </p:nvSpPr>
          <p:spPr>
            <a:xfrm>
              <a:off x="3061306" y="2727633"/>
              <a:ext cx="114964" cy="109792"/>
            </a:xfrm>
            <a:custGeom>
              <a:avLst/>
              <a:gdLst/>
              <a:ahLst/>
              <a:cxnLst/>
              <a:rect l="l" t="t" r="r" b="b"/>
              <a:pathLst>
                <a:path w="3223" h="3078" extrusionOk="0">
                  <a:moveTo>
                    <a:pt x="786" y="1"/>
                  </a:moveTo>
                  <a:cubicBezTo>
                    <a:pt x="622" y="1"/>
                    <a:pt x="458" y="106"/>
                    <a:pt x="399" y="258"/>
                  </a:cubicBezTo>
                  <a:lnTo>
                    <a:pt x="0" y="1172"/>
                  </a:lnTo>
                  <a:lnTo>
                    <a:pt x="1266" y="1172"/>
                  </a:lnTo>
                  <a:cubicBezTo>
                    <a:pt x="1442" y="1172"/>
                    <a:pt x="1594" y="1277"/>
                    <a:pt x="1664" y="1430"/>
                  </a:cubicBezTo>
                  <a:lnTo>
                    <a:pt x="2250" y="2800"/>
                  </a:lnTo>
                  <a:cubicBezTo>
                    <a:pt x="2325" y="2969"/>
                    <a:pt x="2498" y="3078"/>
                    <a:pt x="2685" y="3078"/>
                  </a:cubicBezTo>
                  <a:cubicBezTo>
                    <a:pt x="2731" y="3078"/>
                    <a:pt x="2778" y="3071"/>
                    <a:pt x="2824" y="3058"/>
                  </a:cubicBezTo>
                  <a:cubicBezTo>
                    <a:pt x="3082" y="2976"/>
                    <a:pt x="3222" y="2683"/>
                    <a:pt x="3116" y="2425"/>
                  </a:cubicBezTo>
                  <a:lnTo>
                    <a:pt x="2179" y="258"/>
                  </a:lnTo>
                  <a:cubicBezTo>
                    <a:pt x="2109" y="106"/>
                    <a:pt x="1957" y="1"/>
                    <a:pt x="178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0" name="Google Shape;7380;p39"/>
            <p:cNvSpPr/>
            <p:nvPr/>
          </p:nvSpPr>
          <p:spPr>
            <a:xfrm>
              <a:off x="3109781" y="2801041"/>
              <a:ext cx="35135" cy="57001"/>
            </a:xfrm>
            <a:custGeom>
              <a:avLst/>
              <a:gdLst/>
              <a:ahLst/>
              <a:cxnLst/>
              <a:rect l="l" t="t" r="r" b="b"/>
              <a:pathLst>
                <a:path w="985" h="1598" extrusionOk="0">
                  <a:moveTo>
                    <a:pt x="809" y="1"/>
                  </a:moveTo>
                  <a:cubicBezTo>
                    <a:pt x="764" y="1"/>
                    <a:pt x="718" y="19"/>
                    <a:pt x="680" y="51"/>
                  </a:cubicBezTo>
                  <a:lnTo>
                    <a:pt x="153" y="601"/>
                  </a:lnTo>
                  <a:cubicBezTo>
                    <a:pt x="59" y="718"/>
                    <a:pt x="0" y="859"/>
                    <a:pt x="0" y="1012"/>
                  </a:cubicBezTo>
                  <a:lnTo>
                    <a:pt x="0" y="1433"/>
                  </a:lnTo>
                  <a:cubicBezTo>
                    <a:pt x="0" y="1527"/>
                    <a:pt x="71" y="1597"/>
                    <a:pt x="153" y="1597"/>
                  </a:cubicBezTo>
                  <a:cubicBezTo>
                    <a:pt x="247" y="1597"/>
                    <a:pt x="317" y="1527"/>
                    <a:pt x="317" y="1433"/>
                  </a:cubicBezTo>
                  <a:lnTo>
                    <a:pt x="317" y="1012"/>
                  </a:lnTo>
                  <a:cubicBezTo>
                    <a:pt x="317" y="941"/>
                    <a:pt x="340" y="882"/>
                    <a:pt x="387" y="824"/>
                  </a:cubicBezTo>
                  <a:lnTo>
                    <a:pt x="914" y="273"/>
                  </a:lnTo>
                  <a:cubicBezTo>
                    <a:pt x="984" y="203"/>
                    <a:pt x="973" y="109"/>
                    <a:pt x="914" y="39"/>
                  </a:cubicBezTo>
                  <a:cubicBezTo>
                    <a:pt x="882" y="13"/>
                    <a:pt x="846" y="1"/>
                    <a:pt x="8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81" name="Google Shape;7381;p39"/>
          <p:cNvGrpSpPr/>
          <p:nvPr/>
        </p:nvGrpSpPr>
        <p:grpSpPr>
          <a:xfrm>
            <a:off x="2542738" y="1227300"/>
            <a:ext cx="2005500" cy="3446700"/>
            <a:chOff x="2542738" y="1227300"/>
            <a:chExt cx="2005500" cy="3446700"/>
          </a:xfrm>
        </p:grpSpPr>
        <p:sp>
          <p:nvSpPr>
            <p:cNvPr id="7382" name="Google Shape;7382;p39"/>
            <p:cNvSpPr txBox="1"/>
            <p:nvPr/>
          </p:nvSpPr>
          <p:spPr>
            <a:xfrm>
              <a:off x="2865538" y="1840800"/>
              <a:ext cx="13599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Volcano B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383" name="Google Shape;7383;p39"/>
            <p:cNvSpPr txBox="1"/>
            <p:nvPr/>
          </p:nvSpPr>
          <p:spPr>
            <a:xfrm>
              <a:off x="2542738" y="2182400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Venus has a beautiful name but it’s hot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384" name="Google Shape;7384;p39"/>
            <p:cNvSpPr txBox="1"/>
            <p:nvPr/>
          </p:nvSpPr>
          <p:spPr>
            <a:xfrm>
              <a:off x="3157888" y="1227300"/>
              <a:ext cx="775200" cy="6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sz="30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385" name="Google Shape;7385;p39"/>
            <p:cNvSpPr txBox="1"/>
            <p:nvPr/>
          </p:nvSpPr>
          <p:spPr>
            <a:xfrm>
              <a:off x="3524763" y="2910150"/>
              <a:ext cx="9219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80km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386" name="Google Shape;7386;p39"/>
            <p:cNvSpPr txBox="1"/>
            <p:nvPr/>
          </p:nvSpPr>
          <p:spPr>
            <a:xfrm>
              <a:off x="3524763" y="3450175"/>
              <a:ext cx="9219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10km2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387" name="Google Shape;7387;p39"/>
            <p:cNvSpPr txBox="1"/>
            <p:nvPr/>
          </p:nvSpPr>
          <p:spPr>
            <a:xfrm>
              <a:off x="2644263" y="4016575"/>
              <a:ext cx="775200" cy="37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Date:</a:t>
              </a:r>
              <a:endParaRPr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388" name="Google Shape;7388;p39"/>
            <p:cNvSpPr txBox="1"/>
            <p:nvPr/>
          </p:nvSpPr>
          <p:spPr>
            <a:xfrm>
              <a:off x="2644263" y="4294200"/>
              <a:ext cx="775200" cy="37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Deaths:</a:t>
              </a:r>
              <a:endParaRPr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389" name="Google Shape;7389;p39"/>
            <p:cNvSpPr txBox="1"/>
            <p:nvPr/>
          </p:nvSpPr>
          <p:spPr>
            <a:xfrm>
              <a:off x="3233513" y="4016575"/>
              <a:ext cx="12132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03/27/1883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390" name="Google Shape;7390;p39"/>
            <p:cNvSpPr txBox="1"/>
            <p:nvPr/>
          </p:nvSpPr>
          <p:spPr>
            <a:xfrm>
              <a:off x="3233513" y="4294200"/>
              <a:ext cx="12132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37,000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7391" name="Google Shape;7391;p39"/>
          <p:cNvCxnSpPr>
            <a:stCxn id="7329" idx="3"/>
            <a:endCxn id="7385" idx="1"/>
          </p:cNvCxnSpPr>
          <p:nvPr/>
        </p:nvCxnSpPr>
        <p:spPr>
          <a:xfrm>
            <a:off x="3195363" y="3126438"/>
            <a:ext cx="3294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oval" w="med" len="med"/>
          </a:ln>
        </p:spPr>
      </p:cxnSp>
      <p:cxnSp>
        <p:nvCxnSpPr>
          <p:cNvPr id="7392" name="Google Shape;7392;p39"/>
          <p:cNvCxnSpPr>
            <a:stCxn id="7330" idx="3"/>
            <a:endCxn id="7386" idx="1"/>
          </p:cNvCxnSpPr>
          <p:nvPr/>
        </p:nvCxnSpPr>
        <p:spPr>
          <a:xfrm>
            <a:off x="3195363" y="3666475"/>
            <a:ext cx="3294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oval" w="med" len="med"/>
          </a:ln>
        </p:spPr>
      </p:cxnSp>
      <p:sp>
        <p:nvSpPr>
          <p:cNvPr id="7393" name="Google Shape;7393;p39"/>
          <p:cNvSpPr/>
          <p:nvPr/>
        </p:nvSpPr>
        <p:spPr>
          <a:xfrm>
            <a:off x="4769888" y="2887188"/>
            <a:ext cx="478500" cy="478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4" name="Google Shape;7394;p39"/>
          <p:cNvSpPr/>
          <p:nvPr/>
        </p:nvSpPr>
        <p:spPr>
          <a:xfrm>
            <a:off x="4769888" y="3427225"/>
            <a:ext cx="478500" cy="478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95" name="Google Shape;7395;p39"/>
          <p:cNvGrpSpPr/>
          <p:nvPr/>
        </p:nvGrpSpPr>
        <p:grpSpPr>
          <a:xfrm>
            <a:off x="4819409" y="3519795"/>
            <a:ext cx="379457" cy="293384"/>
            <a:chOff x="587421" y="3519795"/>
            <a:chExt cx="379457" cy="293384"/>
          </a:xfrm>
        </p:grpSpPr>
        <p:sp>
          <p:nvSpPr>
            <p:cNvPr id="7396" name="Google Shape;7396;p39"/>
            <p:cNvSpPr/>
            <p:nvPr/>
          </p:nvSpPr>
          <p:spPr>
            <a:xfrm>
              <a:off x="659295" y="3561565"/>
              <a:ext cx="235315" cy="121635"/>
            </a:xfrm>
            <a:custGeom>
              <a:avLst/>
              <a:gdLst/>
              <a:ahLst/>
              <a:cxnLst/>
              <a:rect l="l" t="t" r="r" b="b"/>
              <a:pathLst>
                <a:path w="6597" h="3410" extrusionOk="0">
                  <a:moveTo>
                    <a:pt x="2015" y="1"/>
                  </a:moveTo>
                  <a:lnTo>
                    <a:pt x="1208" y="1875"/>
                  </a:lnTo>
                  <a:cubicBezTo>
                    <a:pt x="1172" y="1957"/>
                    <a:pt x="1102" y="2039"/>
                    <a:pt x="1020" y="2086"/>
                  </a:cubicBezTo>
                  <a:lnTo>
                    <a:pt x="680" y="2261"/>
                  </a:lnTo>
                  <a:cubicBezTo>
                    <a:pt x="610" y="2297"/>
                    <a:pt x="552" y="2355"/>
                    <a:pt x="516" y="2425"/>
                  </a:cubicBezTo>
                  <a:lnTo>
                    <a:pt x="1" y="3328"/>
                  </a:lnTo>
                  <a:cubicBezTo>
                    <a:pt x="94" y="3245"/>
                    <a:pt x="165" y="3152"/>
                    <a:pt x="341" y="3152"/>
                  </a:cubicBezTo>
                  <a:cubicBezTo>
                    <a:pt x="645" y="3152"/>
                    <a:pt x="645" y="3409"/>
                    <a:pt x="938" y="3409"/>
                  </a:cubicBezTo>
                  <a:cubicBezTo>
                    <a:pt x="1231" y="3409"/>
                    <a:pt x="1231" y="3152"/>
                    <a:pt x="1523" y="3152"/>
                  </a:cubicBezTo>
                  <a:cubicBezTo>
                    <a:pt x="1828" y="3152"/>
                    <a:pt x="1828" y="3409"/>
                    <a:pt x="2121" y="3409"/>
                  </a:cubicBezTo>
                  <a:cubicBezTo>
                    <a:pt x="2414" y="3409"/>
                    <a:pt x="2414" y="3152"/>
                    <a:pt x="2707" y="3152"/>
                  </a:cubicBezTo>
                  <a:cubicBezTo>
                    <a:pt x="2999" y="3152"/>
                    <a:pt x="2999" y="3409"/>
                    <a:pt x="3304" y="3409"/>
                  </a:cubicBezTo>
                  <a:cubicBezTo>
                    <a:pt x="3597" y="3409"/>
                    <a:pt x="3597" y="3152"/>
                    <a:pt x="3890" y="3152"/>
                  </a:cubicBezTo>
                  <a:cubicBezTo>
                    <a:pt x="4183" y="3152"/>
                    <a:pt x="4183" y="3409"/>
                    <a:pt x="4488" y="3409"/>
                  </a:cubicBezTo>
                  <a:cubicBezTo>
                    <a:pt x="4780" y="3409"/>
                    <a:pt x="4780" y="3152"/>
                    <a:pt x="5073" y="3152"/>
                  </a:cubicBezTo>
                  <a:cubicBezTo>
                    <a:pt x="5366" y="3152"/>
                    <a:pt x="5366" y="3409"/>
                    <a:pt x="5659" y="3409"/>
                  </a:cubicBezTo>
                  <a:cubicBezTo>
                    <a:pt x="5964" y="3409"/>
                    <a:pt x="5964" y="3152"/>
                    <a:pt x="6256" y="3152"/>
                  </a:cubicBezTo>
                  <a:cubicBezTo>
                    <a:pt x="6432" y="3152"/>
                    <a:pt x="6502" y="3245"/>
                    <a:pt x="6596" y="3328"/>
                  </a:cubicBezTo>
                  <a:lnTo>
                    <a:pt x="6092" y="2425"/>
                  </a:lnTo>
                  <a:cubicBezTo>
                    <a:pt x="6045" y="2355"/>
                    <a:pt x="5987" y="2297"/>
                    <a:pt x="5917" y="2261"/>
                  </a:cubicBezTo>
                  <a:lnTo>
                    <a:pt x="5589" y="2086"/>
                  </a:lnTo>
                  <a:cubicBezTo>
                    <a:pt x="5495" y="2039"/>
                    <a:pt x="5436" y="1957"/>
                    <a:pt x="5389" y="1875"/>
                  </a:cubicBezTo>
                  <a:lnTo>
                    <a:pt x="5131" y="1254"/>
                  </a:lnTo>
                  <a:lnTo>
                    <a:pt x="5131" y="1254"/>
                  </a:lnTo>
                  <a:cubicBezTo>
                    <a:pt x="5237" y="1512"/>
                    <a:pt x="5097" y="1805"/>
                    <a:pt x="4839" y="1887"/>
                  </a:cubicBezTo>
                  <a:cubicBezTo>
                    <a:pt x="4793" y="1900"/>
                    <a:pt x="4746" y="1907"/>
                    <a:pt x="4700" y="1907"/>
                  </a:cubicBezTo>
                  <a:cubicBezTo>
                    <a:pt x="4513" y="1907"/>
                    <a:pt x="4340" y="1798"/>
                    <a:pt x="4265" y="1629"/>
                  </a:cubicBezTo>
                  <a:lnTo>
                    <a:pt x="3679" y="259"/>
                  </a:lnTo>
                  <a:cubicBezTo>
                    <a:pt x="3609" y="106"/>
                    <a:pt x="3457" y="1"/>
                    <a:pt x="3281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7" name="Google Shape;7397;p39"/>
            <p:cNvSpPr/>
            <p:nvPr/>
          </p:nvSpPr>
          <p:spPr>
            <a:xfrm>
              <a:off x="828940" y="3606259"/>
              <a:ext cx="65668" cy="74443"/>
            </a:xfrm>
            <a:custGeom>
              <a:avLst/>
              <a:gdLst/>
              <a:ahLst/>
              <a:cxnLst/>
              <a:rect l="l" t="t" r="r" b="b"/>
              <a:pathLst>
                <a:path w="1841" h="2087" extrusionOk="0">
                  <a:moveTo>
                    <a:pt x="375" y="1"/>
                  </a:moveTo>
                  <a:lnTo>
                    <a:pt x="375" y="1"/>
                  </a:lnTo>
                  <a:cubicBezTo>
                    <a:pt x="481" y="259"/>
                    <a:pt x="341" y="552"/>
                    <a:pt x="83" y="634"/>
                  </a:cubicBezTo>
                  <a:cubicBezTo>
                    <a:pt x="60" y="646"/>
                    <a:pt x="24" y="646"/>
                    <a:pt x="1" y="646"/>
                  </a:cubicBezTo>
                  <a:lnTo>
                    <a:pt x="188" y="1091"/>
                  </a:lnTo>
                  <a:cubicBezTo>
                    <a:pt x="235" y="1185"/>
                    <a:pt x="305" y="1255"/>
                    <a:pt x="388" y="1302"/>
                  </a:cubicBezTo>
                  <a:lnTo>
                    <a:pt x="716" y="1477"/>
                  </a:lnTo>
                  <a:cubicBezTo>
                    <a:pt x="786" y="1513"/>
                    <a:pt x="844" y="1571"/>
                    <a:pt x="891" y="1641"/>
                  </a:cubicBezTo>
                  <a:lnTo>
                    <a:pt x="1149" y="2086"/>
                  </a:lnTo>
                  <a:cubicBezTo>
                    <a:pt x="1242" y="2005"/>
                    <a:pt x="1313" y="1899"/>
                    <a:pt x="1500" y="1899"/>
                  </a:cubicBezTo>
                  <a:cubicBezTo>
                    <a:pt x="1676" y="1899"/>
                    <a:pt x="1746" y="1992"/>
                    <a:pt x="1840" y="2075"/>
                  </a:cubicBezTo>
                  <a:lnTo>
                    <a:pt x="1336" y="1172"/>
                  </a:lnTo>
                  <a:cubicBezTo>
                    <a:pt x="1289" y="1102"/>
                    <a:pt x="1231" y="1044"/>
                    <a:pt x="1161" y="1008"/>
                  </a:cubicBezTo>
                  <a:lnTo>
                    <a:pt x="833" y="833"/>
                  </a:lnTo>
                  <a:cubicBezTo>
                    <a:pt x="739" y="786"/>
                    <a:pt x="680" y="704"/>
                    <a:pt x="633" y="622"/>
                  </a:cubicBezTo>
                  <a:lnTo>
                    <a:pt x="375" y="1"/>
                  </a:ln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8" name="Google Shape;7398;p39"/>
            <p:cNvSpPr/>
            <p:nvPr/>
          </p:nvSpPr>
          <p:spPr>
            <a:xfrm>
              <a:off x="731170" y="3519795"/>
              <a:ext cx="114964" cy="109792"/>
            </a:xfrm>
            <a:custGeom>
              <a:avLst/>
              <a:gdLst/>
              <a:ahLst/>
              <a:cxnLst/>
              <a:rect l="l" t="t" r="r" b="b"/>
              <a:pathLst>
                <a:path w="3223" h="3078" extrusionOk="0">
                  <a:moveTo>
                    <a:pt x="786" y="1"/>
                  </a:moveTo>
                  <a:cubicBezTo>
                    <a:pt x="622" y="1"/>
                    <a:pt x="458" y="106"/>
                    <a:pt x="399" y="258"/>
                  </a:cubicBezTo>
                  <a:lnTo>
                    <a:pt x="0" y="1172"/>
                  </a:lnTo>
                  <a:lnTo>
                    <a:pt x="1266" y="1172"/>
                  </a:lnTo>
                  <a:cubicBezTo>
                    <a:pt x="1442" y="1172"/>
                    <a:pt x="1594" y="1277"/>
                    <a:pt x="1664" y="1430"/>
                  </a:cubicBezTo>
                  <a:lnTo>
                    <a:pt x="2250" y="2800"/>
                  </a:lnTo>
                  <a:cubicBezTo>
                    <a:pt x="2325" y="2969"/>
                    <a:pt x="2498" y="3078"/>
                    <a:pt x="2685" y="3078"/>
                  </a:cubicBezTo>
                  <a:cubicBezTo>
                    <a:pt x="2731" y="3078"/>
                    <a:pt x="2778" y="3071"/>
                    <a:pt x="2824" y="3058"/>
                  </a:cubicBezTo>
                  <a:cubicBezTo>
                    <a:pt x="3082" y="2976"/>
                    <a:pt x="3222" y="2683"/>
                    <a:pt x="3116" y="2425"/>
                  </a:cubicBezTo>
                  <a:lnTo>
                    <a:pt x="2179" y="258"/>
                  </a:lnTo>
                  <a:cubicBezTo>
                    <a:pt x="2109" y="106"/>
                    <a:pt x="1957" y="1"/>
                    <a:pt x="1781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9" name="Google Shape;7399;p39"/>
            <p:cNvSpPr/>
            <p:nvPr/>
          </p:nvSpPr>
          <p:spPr>
            <a:xfrm>
              <a:off x="771726" y="3519795"/>
              <a:ext cx="74408" cy="109507"/>
            </a:xfrm>
            <a:custGeom>
              <a:avLst/>
              <a:gdLst/>
              <a:ahLst/>
              <a:cxnLst/>
              <a:rect l="l" t="t" r="r" b="b"/>
              <a:pathLst>
                <a:path w="2086" h="3070" extrusionOk="0">
                  <a:moveTo>
                    <a:pt x="0" y="1"/>
                  </a:moveTo>
                  <a:cubicBezTo>
                    <a:pt x="164" y="1"/>
                    <a:pt x="328" y="106"/>
                    <a:pt x="386" y="258"/>
                  </a:cubicBezTo>
                  <a:lnTo>
                    <a:pt x="1605" y="3070"/>
                  </a:lnTo>
                  <a:cubicBezTo>
                    <a:pt x="1628" y="3070"/>
                    <a:pt x="1664" y="3070"/>
                    <a:pt x="1687" y="3058"/>
                  </a:cubicBezTo>
                  <a:cubicBezTo>
                    <a:pt x="1945" y="2976"/>
                    <a:pt x="2085" y="2683"/>
                    <a:pt x="1979" y="2425"/>
                  </a:cubicBezTo>
                  <a:lnTo>
                    <a:pt x="1042" y="258"/>
                  </a:lnTo>
                  <a:cubicBezTo>
                    <a:pt x="972" y="106"/>
                    <a:pt x="820" y="1"/>
                    <a:pt x="644" y="1"/>
                  </a:cubicBezTo>
                  <a:close/>
                </a:path>
              </a:pathLst>
            </a:custGeom>
            <a:solidFill>
              <a:srgbClr val="E66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0" name="Google Shape;7400;p39"/>
            <p:cNvSpPr/>
            <p:nvPr/>
          </p:nvSpPr>
          <p:spPr>
            <a:xfrm>
              <a:off x="587421" y="3673960"/>
              <a:ext cx="379457" cy="139220"/>
            </a:xfrm>
            <a:custGeom>
              <a:avLst/>
              <a:gdLst/>
              <a:ahLst/>
              <a:cxnLst/>
              <a:rect l="l" t="t" r="r" b="b"/>
              <a:pathLst>
                <a:path w="10638" h="3903" extrusionOk="0">
                  <a:moveTo>
                    <a:pt x="1184" y="1"/>
                  </a:moveTo>
                  <a:cubicBezTo>
                    <a:pt x="880" y="1"/>
                    <a:pt x="880" y="258"/>
                    <a:pt x="586" y="258"/>
                  </a:cubicBezTo>
                  <a:cubicBezTo>
                    <a:pt x="469" y="258"/>
                    <a:pt x="399" y="224"/>
                    <a:pt x="341" y="177"/>
                  </a:cubicBezTo>
                  <a:cubicBezTo>
                    <a:pt x="300" y="146"/>
                    <a:pt x="254" y="132"/>
                    <a:pt x="210" y="132"/>
                  </a:cubicBezTo>
                  <a:cubicBezTo>
                    <a:pt x="101" y="132"/>
                    <a:pt x="1" y="216"/>
                    <a:pt x="1" y="341"/>
                  </a:cubicBezTo>
                  <a:lnTo>
                    <a:pt x="1" y="3679"/>
                  </a:lnTo>
                  <a:cubicBezTo>
                    <a:pt x="1" y="3796"/>
                    <a:pt x="94" y="3902"/>
                    <a:pt x="212" y="3902"/>
                  </a:cubicBezTo>
                  <a:lnTo>
                    <a:pt x="10415" y="3902"/>
                  </a:lnTo>
                  <a:cubicBezTo>
                    <a:pt x="10544" y="3902"/>
                    <a:pt x="10637" y="3796"/>
                    <a:pt x="10637" y="3679"/>
                  </a:cubicBezTo>
                  <a:lnTo>
                    <a:pt x="10637" y="341"/>
                  </a:lnTo>
                  <a:cubicBezTo>
                    <a:pt x="10637" y="216"/>
                    <a:pt x="10531" y="132"/>
                    <a:pt x="10419" y="132"/>
                  </a:cubicBezTo>
                  <a:cubicBezTo>
                    <a:pt x="10373" y="132"/>
                    <a:pt x="10327" y="146"/>
                    <a:pt x="10286" y="177"/>
                  </a:cubicBezTo>
                  <a:cubicBezTo>
                    <a:pt x="10228" y="224"/>
                    <a:pt x="10157" y="258"/>
                    <a:pt x="10040" y="258"/>
                  </a:cubicBezTo>
                  <a:cubicBezTo>
                    <a:pt x="9747" y="258"/>
                    <a:pt x="9747" y="1"/>
                    <a:pt x="9455" y="1"/>
                  </a:cubicBezTo>
                  <a:cubicBezTo>
                    <a:pt x="9161" y="1"/>
                    <a:pt x="9161" y="258"/>
                    <a:pt x="8857" y="258"/>
                  </a:cubicBezTo>
                  <a:cubicBezTo>
                    <a:pt x="8564" y="258"/>
                    <a:pt x="8564" y="1"/>
                    <a:pt x="8271" y="1"/>
                  </a:cubicBezTo>
                  <a:cubicBezTo>
                    <a:pt x="7979" y="1"/>
                    <a:pt x="7979" y="258"/>
                    <a:pt x="7674" y="258"/>
                  </a:cubicBezTo>
                  <a:cubicBezTo>
                    <a:pt x="7381" y="258"/>
                    <a:pt x="7381" y="1"/>
                    <a:pt x="7088" y="1"/>
                  </a:cubicBezTo>
                  <a:cubicBezTo>
                    <a:pt x="6795" y="1"/>
                    <a:pt x="6795" y="258"/>
                    <a:pt x="6503" y="258"/>
                  </a:cubicBezTo>
                  <a:cubicBezTo>
                    <a:pt x="6198" y="258"/>
                    <a:pt x="6198" y="1"/>
                    <a:pt x="5905" y="1"/>
                  </a:cubicBezTo>
                  <a:cubicBezTo>
                    <a:pt x="5612" y="1"/>
                    <a:pt x="5612" y="258"/>
                    <a:pt x="5319" y="258"/>
                  </a:cubicBezTo>
                  <a:cubicBezTo>
                    <a:pt x="5014" y="258"/>
                    <a:pt x="5014" y="1"/>
                    <a:pt x="4722" y="1"/>
                  </a:cubicBezTo>
                  <a:cubicBezTo>
                    <a:pt x="4429" y="1"/>
                    <a:pt x="4429" y="258"/>
                    <a:pt x="4136" y="258"/>
                  </a:cubicBezTo>
                  <a:cubicBezTo>
                    <a:pt x="3843" y="258"/>
                    <a:pt x="3843" y="1"/>
                    <a:pt x="3538" y="1"/>
                  </a:cubicBezTo>
                  <a:cubicBezTo>
                    <a:pt x="3246" y="1"/>
                    <a:pt x="3246" y="258"/>
                    <a:pt x="2953" y="258"/>
                  </a:cubicBezTo>
                  <a:cubicBezTo>
                    <a:pt x="2660" y="258"/>
                    <a:pt x="2660" y="1"/>
                    <a:pt x="2356" y="1"/>
                  </a:cubicBezTo>
                  <a:cubicBezTo>
                    <a:pt x="2062" y="1"/>
                    <a:pt x="2062" y="258"/>
                    <a:pt x="1770" y="258"/>
                  </a:cubicBezTo>
                  <a:cubicBezTo>
                    <a:pt x="1477" y="258"/>
                    <a:pt x="1477" y="1"/>
                    <a:pt x="1184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1" name="Google Shape;7401;p39"/>
            <p:cNvSpPr/>
            <p:nvPr/>
          </p:nvSpPr>
          <p:spPr>
            <a:xfrm>
              <a:off x="587421" y="3673960"/>
              <a:ext cx="379457" cy="139220"/>
            </a:xfrm>
            <a:custGeom>
              <a:avLst/>
              <a:gdLst/>
              <a:ahLst/>
              <a:cxnLst/>
              <a:rect l="l" t="t" r="r" b="b"/>
              <a:pathLst>
                <a:path w="10638" h="3903" extrusionOk="0">
                  <a:moveTo>
                    <a:pt x="1184" y="1"/>
                  </a:moveTo>
                  <a:cubicBezTo>
                    <a:pt x="880" y="1"/>
                    <a:pt x="880" y="258"/>
                    <a:pt x="586" y="258"/>
                  </a:cubicBezTo>
                  <a:cubicBezTo>
                    <a:pt x="469" y="258"/>
                    <a:pt x="399" y="224"/>
                    <a:pt x="341" y="177"/>
                  </a:cubicBezTo>
                  <a:cubicBezTo>
                    <a:pt x="300" y="146"/>
                    <a:pt x="254" y="132"/>
                    <a:pt x="210" y="132"/>
                  </a:cubicBezTo>
                  <a:cubicBezTo>
                    <a:pt x="101" y="132"/>
                    <a:pt x="1" y="216"/>
                    <a:pt x="1" y="341"/>
                  </a:cubicBezTo>
                  <a:lnTo>
                    <a:pt x="1" y="3679"/>
                  </a:lnTo>
                  <a:cubicBezTo>
                    <a:pt x="1" y="3796"/>
                    <a:pt x="94" y="3902"/>
                    <a:pt x="212" y="3902"/>
                  </a:cubicBezTo>
                  <a:lnTo>
                    <a:pt x="10415" y="3902"/>
                  </a:lnTo>
                  <a:cubicBezTo>
                    <a:pt x="10544" y="3902"/>
                    <a:pt x="10637" y="3796"/>
                    <a:pt x="10637" y="3679"/>
                  </a:cubicBezTo>
                  <a:lnTo>
                    <a:pt x="10637" y="341"/>
                  </a:lnTo>
                  <a:cubicBezTo>
                    <a:pt x="10637" y="216"/>
                    <a:pt x="10531" y="132"/>
                    <a:pt x="10419" y="132"/>
                  </a:cubicBezTo>
                  <a:cubicBezTo>
                    <a:pt x="10373" y="132"/>
                    <a:pt x="10327" y="146"/>
                    <a:pt x="10286" y="177"/>
                  </a:cubicBezTo>
                  <a:cubicBezTo>
                    <a:pt x="10228" y="224"/>
                    <a:pt x="10157" y="258"/>
                    <a:pt x="10040" y="258"/>
                  </a:cubicBezTo>
                  <a:cubicBezTo>
                    <a:pt x="9747" y="258"/>
                    <a:pt x="9747" y="1"/>
                    <a:pt x="9455" y="1"/>
                  </a:cubicBezTo>
                  <a:cubicBezTo>
                    <a:pt x="9161" y="1"/>
                    <a:pt x="9161" y="258"/>
                    <a:pt x="8857" y="258"/>
                  </a:cubicBezTo>
                  <a:cubicBezTo>
                    <a:pt x="8564" y="258"/>
                    <a:pt x="8564" y="1"/>
                    <a:pt x="8271" y="1"/>
                  </a:cubicBezTo>
                  <a:cubicBezTo>
                    <a:pt x="7979" y="1"/>
                    <a:pt x="7979" y="258"/>
                    <a:pt x="7674" y="258"/>
                  </a:cubicBezTo>
                  <a:cubicBezTo>
                    <a:pt x="7381" y="258"/>
                    <a:pt x="7381" y="1"/>
                    <a:pt x="7088" y="1"/>
                  </a:cubicBezTo>
                  <a:cubicBezTo>
                    <a:pt x="6795" y="1"/>
                    <a:pt x="6795" y="258"/>
                    <a:pt x="6503" y="258"/>
                  </a:cubicBezTo>
                  <a:cubicBezTo>
                    <a:pt x="6198" y="258"/>
                    <a:pt x="6198" y="1"/>
                    <a:pt x="5905" y="1"/>
                  </a:cubicBezTo>
                  <a:cubicBezTo>
                    <a:pt x="5612" y="1"/>
                    <a:pt x="5612" y="258"/>
                    <a:pt x="5319" y="258"/>
                  </a:cubicBezTo>
                  <a:cubicBezTo>
                    <a:pt x="5014" y="258"/>
                    <a:pt x="5014" y="1"/>
                    <a:pt x="4722" y="1"/>
                  </a:cubicBezTo>
                  <a:cubicBezTo>
                    <a:pt x="4429" y="1"/>
                    <a:pt x="4429" y="258"/>
                    <a:pt x="4136" y="258"/>
                  </a:cubicBezTo>
                  <a:cubicBezTo>
                    <a:pt x="3843" y="258"/>
                    <a:pt x="3843" y="1"/>
                    <a:pt x="3538" y="1"/>
                  </a:cubicBezTo>
                  <a:cubicBezTo>
                    <a:pt x="3246" y="1"/>
                    <a:pt x="3246" y="258"/>
                    <a:pt x="2953" y="258"/>
                  </a:cubicBezTo>
                  <a:cubicBezTo>
                    <a:pt x="2660" y="258"/>
                    <a:pt x="2660" y="1"/>
                    <a:pt x="2356" y="1"/>
                  </a:cubicBezTo>
                  <a:cubicBezTo>
                    <a:pt x="2062" y="1"/>
                    <a:pt x="2062" y="258"/>
                    <a:pt x="1770" y="258"/>
                  </a:cubicBezTo>
                  <a:cubicBezTo>
                    <a:pt x="1477" y="258"/>
                    <a:pt x="1477" y="1"/>
                    <a:pt x="1184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2" name="Google Shape;7402;p39"/>
            <p:cNvSpPr/>
            <p:nvPr/>
          </p:nvSpPr>
          <p:spPr>
            <a:xfrm>
              <a:off x="946756" y="3678668"/>
              <a:ext cx="20118" cy="134512"/>
            </a:xfrm>
            <a:custGeom>
              <a:avLst/>
              <a:gdLst/>
              <a:ahLst/>
              <a:cxnLst/>
              <a:rect l="l" t="t" r="r" b="b"/>
              <a:pathLst>
                <a:path w="564" h="3771" extrusionOk="0">
                  <a:moveTo>
                    <a:pt x="345" y="0"/>
                  </a:moveTo>
                  <a:cubicBezTo>
                    <a:pt x="299" y="0"/>
                    <a:pt x="253" y="14"/>
                    <a:pt x="212" y="45"/>
                  </a:cubicBezTo>
                  <a:cubicBezTo>
                    <a:pt x="154" y="92"/>
                    <a:pt x="95" y="126"/>
                    <a:pt x="1" y="126"/>
                  </a:cubicBezTo>
                  <a:lnTo>
                    <a:pt x="1" y="3770"/>
                  </a:lnTo>
                  <a:lnTo>
                    <a:pt x="341" y="3770"/>
                  </a:lnTo>
                  <a:cubicBezTo>
                    <a:pt x="470" y="3770"/>
                    <a:pt x="563" y="3664"/>
                    <a:pt x="563" y="3547"/>
                  </a:cubicBezTo>
                  <a:lnTo>
                    <a:pt x="563" y="209"/>
                  </a:lnTo>
                  <a:cubicBezTo>
                    <a:pt x="563" y="84"/>
                    <a:pt x="457" y="0"/>
                    <a:pt x="345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3" name="Google Shape;7403;p39"/>
            <p:cNvSpPr/>
            <p:nvPr/>
          </p:nvSpPr>
          <p:spPr>
            <a:xfrm>
              <a:off x="946756" y="3678668"/>
              <a:ext cx="20118" cy="134512"/>
            </a:xfrm>
            <a:custGeom>
              <a:avLst/>
              <a:gdLst/>
              <a:ahLst/>
              <a:cxnLst/>
              <a:rect l="l" t="t" r="r" b="b"/>
              <a:pathLst>
                <a:path w="564" h="3771" extrusionOk="0">
                  <a:moveTo>
                    <a:pt x="345" y="0"/>
                  </a:moveTo>
                  <a:cubicBezTo>
                    <a:pt x="299" y="0"/>
                    <a:pt x="253" y="14"/>
                    <a:pt x="212" y="45"/>
                  </a:cubicBezTo>
                  <a:cubicBezTo>
                    <a:pt x="154" y="92"/>
                    <a:pt x="95" y="126"/>
                    <a:pt x="1" y="126"/>
                  </a:cubicBezTo>
                  <a:lnTo>
                    <a:pt x="1" y="3770"/>
                  </a:lnTo>
                  <a:lnTo>
                    <a:pt x="341" y="3770"/>
                  </a:lnTo>
                  <a:cubicBezTo>
                    <a:pt x="470" y="3770"/>
                    <a:pt x="563" y="3664"/>
                    <a:pt x="563" y="3547"/>
                  </a:cubicBezTo>
                  <a:lnTo>
                    <a:pt x="563" y="209"/>
                  </a:lnTo>
                  <a:cubicBezTo>
                    <a:pt x="563" y="84"/>
                    <a:pt x="457" y="0"/>
                    <a:pt x="345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4" name="Google Shape;7404;p39"/>
            <p:cNvSpPr/>
            <p:nvPr/>
          </p:nvSpPr>
          <p:spPr>
            <a:xfrm>
              <a:off x="587421" y="3673960"/>
              <a:ext cx="379457" cy="139220"/>
            </a:xfrm>
            <a:custGeom>
              <a:avLst/>
              <a:gdLst/>
              <a:ahLst/>
              <a:cxnLst/>
              <a:rect l="l" t="t" r="r" b="b"/>
              <a:pathLst>
                <a:path w="10638" h="3903" extrusionOk="0">
                  <a:moveTo>
                    <a:pt x="2356" y="1"/>
                  </a:moveTo>
                  <a:cubicBezTo>
                    <a:pt x="2180" y="1"/>
                    <a:pt x="2109" y="94"/>
                    <a:pt x="2016" y="177"/>
                  </a:cubicBezTo>
                  <a:lnTo>
                    <a:pt x="1" y="3374"/>
                  </a:lnTo>
                  <a:lnTo>
                    <a:pt x="1" y="3679"/>
                  </a:lnTo>
                  <a:cubicBezTo>
                    <a:pt x="1" y="3796"/>
                    <a:pt x="94" y="3902"/>
                    <a:pt x="212" y="3902"/>
                  </a:cubicBezTo>
                  <a:lnTo>
                    <a:pt x="10415" y="3902"/>
                  </a:lnTo>
                  <a:cubicBezTo>
                    <a:pt x="10532" y="3902"/>
                    <a:pt x="10637" y="3796"/>
                    <a:pt x="10637" y="3679"/>
                  </a:cubicBezTo>
                  <a:lnTo>
                    <a:pt x="10637" y="3374"/>
                  </a:lnTo>
                  <a:lnTo>
                    <a:pt x="8611" y="177"/>
                  </a:lnTo>
                  <a:cubicBezTo>
                    <a:pt x="8517" y="94"/>
                    <a:pt x="8447" y="1"/>
                    <a:pt x="8271" y="1"/>
                  </a:cubicBezTo>
                  <a:cubicBezTo>
                    <a:pt x="7979" y="1"/>
                    <a:pt x="7979" y="258"/>
                    <a:pt x="7674" y="258"/>
                  </a:cubicBezTo>
                  <a:cubicBezTo>
                    <a:pt x="7381" y="258"/>
                    <a:pt x="7381" y="1"/>
                    <a:pt x="7088" y="1"/>
                  </a:cubicBezTo>
                  <a:cubicBezTo>
                    <a:pt x="6795" y="1"/>
                    <a:pt x="6795" y="258"/>
                    <a:pt x="6503" y="258"/>
                  </a:cubicBezTo>
                  <a:cubicBezTo>
                    <a:pt x="6198" y="258"/>
                    <a:pt x="6198" y="1"/>
                    <a:pt x="5905" y="1"/>
                  </a:cubicBezTo>
                  <a:cubicBezTo>
                    <a:pt x="5612" y="1"/>
                    <a:pt x="5612" y="258"/>
                    <a:pt x="5319" y="258"/>
                  </a:cubicBezTo>
                  <a:cubicBezTo>
                    <a:pt x="5014" y="258"/>
                    <a:pt x="5014" y="1"/>
                    <a:pt x="4722" y="1"/>
                  </a:cubicBezTo>
                  <a:cubicBezTo>
                    <a:pt x="4429" y="1"/>
                    <a:pt x="4429" y="258"/>
                    <a:pt x="4136" y="258"/>
                  </a:cubicBezTo>
                  <a:cubicBezTo>
                    <a:pt x="3843" y="258"/>
                    <a:pt x="3843" y="1"/>
                    <a:pt x="3538" y="1"/>
                  </a:cubicBezTo>
                  <a:cubicBezTo>
                    <a:pt x="3246" y="1"/>
                    <a:pt x="3246" y="258"/>
                    <a:pt x="2953" y="258"/>
                  </a:cubicBezTo>
                  <a:cubicBezTo>
                    <a:pt x="2660" y="258"/>
                    <a:pt x="2660" y="1"/>
                    <a:pt x="2356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5" name="Google Shape;7405;p39"/>
            <p:cNvSpPr/>
            <p:nvPr/>
          </p:nvSpPr>
          <p:spPr>
            <a:xfrm>
              <a:off x="649700" y="3674352"/>
              <a:ext cx="16301" cy="16801"/>
            </a:xfrm>
            <a:custGeom>
              <a:avLst/>
              <a:gdLst/>
              <a:ahLst/>
              <a:cxnLst/>
              <a:rect l="l" t="t" r="r" b="b"/>
              <a:pathLst>
                <a:path w="457" h="471" extrusionOk="0">
                  <a:moveTo>
                    <a:pt x="275" y="1"/>
                  </a:moveTo>
                  <a:cubicBezTo>
                    <a:pt x="221" y="1"/>
                    <a:pt x="171" y="27"/>
                    <a:pt x="141" y="72"/>
                  </a:cubicBezTo>
                  <a:lnTo>
                    <a:pt x="47" y="224"/>
                  </a:lnTo>
                  <a:cubicBezTo>
                    <a:pt x="1" y="294"/>
                    <a:pt x="24" y="400"/>
                    <a:pt x="94" y="447"/>
                  </a:cubicBezTo>
                  <a:cubicBezTo>
                    <a:pt x="118" y="458"/>
                    <a:pt x="152" y="470"/>
                    <a:pt x="176" y="470"/>
                  </a:cubicBezTo>
                  <a:cubicBezTo>
                    <a:pt x="235" y="470"/>
                    <a:pt x="282" y="447"/>
                    <a:pt x="316" y="388"/>
                  </a:cubicBezTo>
                  <a:lnTo>
                    <a:pt x="410" y="247"/>
                  </a:lnTo>
                  <a:cubicBezTo>
                    <a:pt x="457" y="177"/>
                    <a:pt x="434" y="72"/>
                    <a:pt x="363" y="25"/>
                  </a:cubicBezTo>
                  <a:cubicBezTo>
                    <a:pt x="334" y="9"/>
                    <a:pt x="304" y="1"/>
                    <a:pt x="275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6" name="Google Shape;7406;p39"/>
            <p:cNvSpPr/>
            <p:nvPr/>
          </p:nvSpPr>
          <p:spPr>
            <a:xfrm>
              <a:off x="595768" y="3698608"/>
              <a:ext cx="55217" cy="77333"/>
            </a:xfrm>
            <a:custGeom>
              <a:avLst/>
              <a:gdLst/>
              <a:ahLst/>
              <a:cxnLst/>
              <a:rect l="l" t="t" r="r" b="b"/>
              <a:pathLst>
                <a:path w="1548" h="2168" extrusionOk="0">
                  <a:moveTo>
                    <a:pt x="1358" y="0"/>
                  </a:moveTo>
                  <a:cubicBezTo>
                    <a:pt x="1304" y="0"/>
                    <a:pt x="1250" y="26"/>
                    <a:pt x="1219" y="72"/>
                  </a:cubicBezTo>
                  <a:lnTo>
                    <a:pt x="1055" y="329"/>
                  </a:lnTo>
                  <a:cubicBezTo>
                    <a:pt x="1008" y="411"/>
                    <a:pt x="1032" y="505"/>
                    <a:pt x="1102" y="551"/>
                  </a:cubicBezTo>
                  <a:cubicBezTo>
                    <a:pt x="1138" y="575"/>
                    <a:pt x="1161" y="575"/>
                    <a:pt x="1196" y="575"/>
                  </a:cubicBezTo>
                  <a:cubicBezTo>
                    <a:pt x="1243" y="575"/>
                    <a:pt x="1302" y="551"/>
                    <a:pt x="1325" y="505"/>
                  </a:cubicBezTo>
                  <a:lnTo>
                    <a:pt x="1500" y="247"/>
                  </a:lnTo>
                  <a:cubicBezTo>
                    <a:pt x="1547" y="165"/>
                    <a:pt x="1524" y="72"/>
                    <a:pt x="1442" y="25"/>
                  </a:cubicBezTo>
                  <a:cubicBezTo>
                    <a:pt x="1417" y="8"/>
                    <a:pt x="1388" y="0"/>
                    <a:pt x="1358" y="0"/>
                  </a:cubicBezTo>
                  <a:close/>
                  <a:moveTo>
                    <a:pt x="860" y="785"/>
                  </a:moveTo>
                  <a:cubicBezTo>
                    <a:pt x="809" y="785"/>
                    <a:pt x="758" y="814"/>
                    <a:pt x="727" y="868"/>
                  </a:cubicBezTo>
                  <a:lnTo>
                    <a:pt x="552" y="1126"/>
                  </a:lnTo>
                  <a:cubicBezTo>
                    <a:pt x="505" y="1207"/>
                    <a:pt x="529" y="1301"/>
                    <a:pt x="599" y="1348"/>
                  </a:cubicBezTo>
                  <a:cubicBezTo>
                    <a:pt x="634" y="1371"/>
                    <a:pt x="657" y="1371"/>
                    <a:pt x="693" y="1371"/>
                  </a:cubicBezTo>
                  <a:cubicBezTo>
                    <a:pt x="739" y="1371"/>
                    <a:pt x="798" y="1348"/>
                    <a:pt x="821" y="1301"/>
                  </a:cubicBezTo>
                  <a:lnTo>
                    <a:pt x="997" y="1032"/>
                  </a:lnTo>
                  <a:cubicBezTo>
                    <a:pt x="1044" y="962"/>
                    <a:pt x="1021" y="856"/>
                    <a:pt x="938" y="809"/>
                  </a:cubicBezTo>
                  <a:cubicBezTo>
                    <a:pt x="914" y="793"/>
                    <a:pt x="887" y="785"/>
                    <a:pt x="860" y="785"/>
                  </a:cubicBezTo>
                  <a:close/>
                  <a:moveTo>
                    <a:pt x="358" y="1581"/>
                  </a:moveTo>
                  <a:cubicBezTo>
                    <a:pt x="304" y="1581"/>
                    <a:pt x="254" y="1607"/>
                    <a:pt x="224" y="1653"/>
                  </a:cubicBezTo>
                  <a:lnTo>
                    <a:pt x="48" y="1922"/>
                  </a:lnTo>
                  <a:cubicBezTo>
                    <a:pt x="1" y="1993"/>
                    <a:pt x="24" y="2098"/>
                    <a:pt x="107" y="2145"/>
                  </a:cubicBezTo>
                  <a:cubicBezTo>
                    <a:pt x="130" y="2157"/>
                    <a:pt x="154" y="2168"/>
                    <a:pt x="188" y="2168"/>
                  </a:cubicBezTo>
                  <a:cubicBezTo>
                    <a:pt x="247" y="2168"/>
                    <a:pt x="294" y="2145"/>
                    <a:pt x="329" y="2098"/>
                  </a:cubicBezTo>
                  <a:lnTo>
                    <a:pt x="493" y="1829"/>
                  </a:lnTo>
                  <a:cubicBezTo>
                    <a:pt x="540" y="1758"/>
                    <a:pt x="516" y="1653"/>
                    <a:pt x="446" y="1606"/>
                  </a:cubicBezTo>
                  <a:cubicBezTo>
                    <a:pt x="417" y="1589"/>
                    <a:pt x="387" y="1581"/>
                    <a:pt x="358" y="158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7" name="Google Shape;7407;p39"/>
            <p:cNvSpPr/>
            <p:nvPr/>
          </p:nvSpPr>
          <p:spPr>
            <a:xfrm>
              <a:off x="587421" y="3783359"/>
              <a:ext cx="9667" cy="18513"/>
            </a:xfrm>
            <a:custGeom>
              <a:avLst/>
              <a:gdLst/>
              <a:ahLst/>
              <a:cxnLst/>
              <a:rect l="l" t="t" r="r" b="b"/>
              <a:pathLst>
                <a:path w="271" h="519" extrusionOk="0">
                  <a:moveTo>
                    <a:pt x="84" y="0"/>
                  </a:moveTo>
                  <a:cubicBezTo>
                    <a:pt x="53" y="0"/>
                    <a:pt x="24" y="9"/>
                    <a:pt x="1" y="26"/>
                  </a:cubicBezTo>
                  <a:lnTo>
                    <a:pt x="1" y="518"/>
                  </a:lnTo>
                  <a:lnTo>
                    <a:pt x="224" y="249"/>
                  </a:lnTo>
                  <a:cubicBezTo>
                    <a:pt x="271" y="167"/>
                    <a:pt x="247" y="73"/>
                    <a:pt x="177" y="26"/>
                  </a:cubicBezTo>
                  <a:cubicBezTo>
                    <a:pt x="147" y="9"/>
                    <a:pt x="115" y="0"/>
                    <a:pt x="84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8" name="Google Shape;7408;p39"/>
            <p:cNvSpPr/>
            <p:nvPr/>
          </p:nvSpPr>
          <p:spPr>
            <a:xfrm>
              <a:off x="956815" y="3783359"/>
              <a:ext cx="10059" cy="18513"/>
            </a:xfrm>
            <a:custGeom>
              <a:avLst/>
              <a:gdLst/>
              <a:ahLst/>
              <a:cxnLst/>
              <a:rect l="l" t="t" r="r" b="b"/>
              <a:pathLst>
                <a:path w="282" h="519" extrusionOk="0">
                  <a:moveTo>
                    <a:pt x="189" y="0"/>
                  </a:moveTo>
                  <a:cubicBezTo>
                    <a:pt x="159" y="0"/>
                    <a:pt x="129" y="9"/>
                    <a:pt x="106" y="26"/>
                  </a:cubicBezTo>
                  <a:cubicBezTo>
                    <a:pt x="24" y="73"/>
                    <a:pt x="0" y="167"/>
                    <a:pt x="47" y="249"/>
                  </a:cubicBezTo>
                  <a:lnTo>
                    <a:pt x="281" y="518"/>
                  </a:lnTo>
                  <a:lnTo>
                    <a:pt x="281" y="26"/>
                  </a:lnTo>
                  <a:cubicBezTo>
                    <a:pt x="252" y="9"/>
                    <a:pt x="220" y="0"/>
                    <a:pt x="189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9" name="Google Shape;7409;p39"/>
            <p:cNvSpPr/>
            <p:nvPr/>
          </p:nvSpPr>
          <p:spPr>
            <a:xfrm>
              <a:off x="903311" y="3698501"/>
              <a:ext cx="54789" cy="77440"/>
            </a:xfrm>
            <a:custGeom>
              <a:avLst/>
              <a:gdLst/>
              <a:ahLst/>
              <a:cxnLst/>
              <a:rect l="l" t="t" r="r" b="b"/>
              <a:pathLst>
                <a:path w="1536" h="2171" extrusionOk="0">
                  <a:moveTo>
                    <a:pt x="186" y="0"/>
                  </a:moveTo>
                  <a:cubicBezTo>
                    <a:pt x="154" y="0"/>
                    <a:pt x="122" y="10"/>
                    <a:pt x="94" y="28"/>
                  </a:cubicBezTo>
                  <a:cubicBezTo>
                    <a:pt x="24" y="75"/>
                    <a:pt x="1" y="168"/>
                    <a:pt x="48" y="250"/>
                  </a:cubicBezTo>
                  <a:lnTo>
                    <a:pt x="212" y="508"/>
                  </a:lnTo>
                  <a:cubicBezTo>
                    <a:pt x="247" y="554"/>
                    <a:pt x="294" y="578"/>
                    <a:pt x="352" y="578"/>
                  </a:cubicBezTo>
                  <a:cubicBezTo>
                    <a:pt x="376" y="578"/>
                    <a:pt x="411" y="578"/>
                    <a:pt x="435" y="554"/>
                  </a:cubicBezTo>
                  <a:cubicBezTo>
                    <a:pt x="505" y="508"/>
                    <a:pt x="528" y="414"/>
                    <a:pt x="481" y="332"/>
                  </a:cubicBezTo>
                  <a:lnTo>
                    <a:pt x="317" y="75"/>
                  </a:lnTo>
                  <a:cubicBezTo>
                    <a:pt x="289" y="24"/>
                    <a:pt x="238" y="0"/>
                    <a:pt x="186" y="0"/>
                  </a:cubicBezTo>
                  <a:close/>
                  <a:moveTo>
                    <a:pt x="679" y="788"/>
                  </a:moveTo>
                  <a:cubicBezTo>
                    <a:pt x="651" y="788"/>
                    <a:pt x="623" y="796"/>
                    <a:pt x="599" y="812"/>
                  </a:cubicBezTo>
                  <a:cubicBezTo>
                    <a:pt x="516" y="859"/>
                    <a:pt x="505" y="965"/>
                    <a:pt x="552" y="1035"/>
                  </a:cubicBezTo>
                  <a:lnTo>
                    <a:pt x="716" y="1304"/>
                  </a:lnTo>
                  <a:cubicBezTo>
                    <a:pt x="739" y="1351"/>
                    <a:pt x="797" y="1374"/>
                    <a:pt x="844" y="1374"/>
                  </a:cubicBezTo>
                  <a:cubicBezTo>
                    <a:pt x="880" y="1374"/>
                    <a:pt x="914" y="1374"/>
                    <a:pt x="938" y="1351"/>
                  </a:cubicBezTo>
                  <a:cubicBezTo>
                    <a:pt x="1008" y="1304"/>
                    <a:pt x="1032" y="1210"/>
                    <a:pt x="985" y="1129"/>
                  </a:cubicBezTo>
                  <a:lnTo>
                    <a:pt x="821" y="871"/>
                  </a:lnTo>
                  <a:cubicBezTo>
                    <a:pt x="790" y="817"/>
                    <a:pt x="734" y="788"/>
                    <a:pt x="679" y="788"/>
                  </a:cubicBezTo>
                  <a:close/>
                  <a:moveTo>
                    <a:pt x="1186" y="1584"/>
                  </a:moveTo>
                  <a:cubicBezTo>
                    <a:pt x="1156" y="1584"/>
                    <a:pt x="1127" y="1592"/>
                    <a:pt x="1102" y="1609"/>
                  </a:cubicBezTo>
                  <a:cubicBezTo>
                    <a:pt x="1020" y="1656"/>
                    <a:pt x="997" y="1761"/>
                    <a:pt x="1044" y="1832"/>
                  </a:cubicBezTo>
                  <a:lnTo>
                    <a:pt x="1219" y="2101"/>
                  </a:lnTo>
                  <a:cubicBezTo>
                    <a:pt x="1242" y="2148"/>
                    <a:pt x="1301" y="2171"/>
                    <a:pt x="1348" y="2171"/>
                  </a:cubicBezTo>
                  <a:cubicBezTo>
                    <a:pt x="1383" y="2171"/>
                    <a:pt x="1406" y="2160"/>
                    <a:pt x="1442" y="2148"/>
                  </a:cubicBezTo>
                  <a:cubicBezTo>
                    <a:pt x="1512" y="2101"/>
                    <a:pt x="1536" y="1996"/>
                    <a:pt x="1489" y="1925"/>
                  </a:cubicBezTo>
                  <a:lnTo>
                    <a:pt x="1325" y="1656"/>
                  </a:lnTo>
                  <a:cubicBezTo>
                    <a:pt x="1295" y="1610"/>
                    <a:pt x="1240" y="1584"/>
                    <a:pt x="1186" y="1584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0" name="Google Shape;7410;p39"/>
            <p:cNvSpPr/>
            <p:nvPr/>
          </p:nvSpPr>
          <p:spPr>
            <a:xfrm>
              <a:off x="887866" y="3674352"/>
              <a:ext cx="16337" cy="16801"/>
            </a:xfrm>
            <a:custGeom>
              <a:avLst/>
              <a:gdLst/>
              <a:ahLst/>
              <a:cxnLst/>
              <a:rect l="l" t="t" r="r" b="b"/>
              <a:pathLst>
                <a:path w="458" h="471" extrusionOk="0">
                  <a:moveTo>
                    <a:pt x="190" y="1"/>
                  </a:moveTo>
                  <a:cubicBezTo>
                    <a:pt x="160" y="1"/>
                    <a:pt x="131" y="9"/>
                    <a:pt x="106" y="25"/>
                  </a:cubicBezTo>
                  <a:cubicBezTo>
                    <a:pt x="24" y="72"/>
                    <a:pt x="1" y="177"/>
                    <a:pt x="48" y="247"/>
                  </a:cubicBezTo>
                  <a:lnTo>
                    <a:pt x="141" y="388"/>
                  </a:lnTo>
                  <a:cubicBezTo>
                    <a:pt x="176" y="447"/>
                    <a:pt x="223" y="470"/>
                    <a:pt x="282" y="470"/>
                  </a:cubicBezTo>
                  <a:cubicBezTo>
                    <a:pt x="305" y="470"/>
                    <a:pt x="340" y="458"/>
                    <a:pt x="363" y="447"/>
                  </a:cubicBezTo>
                  <a:cubicBezTo>
                    <a:pt x="446" y="400"/>
                    <a:pt x="457" y="294"/>
                    <a:pt x="410" y="224"/>
                  </a:cubicBezTo>
                  <a:lnTo>
                    <a:pt x="329" y="72"/>
                  </a:lnTo>
                  <a:cubicBezTo>
                    <a:pt x="298" y="27"/>
                    <a:pt x="244" y="1"/>
                    <a:pt x="190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1" name="Google Shape;7411;p39"/>
            <p:cNvSpPr/>
            <p:nvPr/>
          </p:nvSpPr>
          <p:spPr>
            <a:xfrm>
              <a:off x="686868" y="3699856"/>
              <a:ext cx="180169" cy="20938"/>
            </a:xfrm>
            <a:custGeom>
              <a:avLst/>
              <a:gdLst/>
              <a:ahLst/>
              <a:cxnLst/>
              <a:rect l="l" t="t" r="r" b="b"/>
              <a:pathLst>
                <a:path w="5051" h="587" extrusionOk="0">
                  <a:moveTo>
                    <a:pt x="750" y="1"/>
                  </a:moveTo>
                  <a:cubicBezTo>
                    <a:pt x="552" y="1"/>
                    <a:pt x="435" y="107"/>
                    <a:pt x="352" y="177"/>
                  </a:cubicBezTo>
                  <a:cubicBezTo>
                    <a:pt x="282" y="235"/>
                    <a:pt x="247" y="259"/>
                    <a:pt x="165" y="259"/>
                  </a:cubicBezTo>
                  <a:cubicBezTo>
                    <a:pt x="71" y="259"/>
                    <a:pt x="1" y="341"/>
                    <a:pt x="1" y="423"/>
                  </a:cubicBezTo>
                  <a:cubicBezTo>
                    <a:pt x="1" y="516"/>
                    <a:pt x="71" y="587"/>
                    <a:pt x="165" y="587"/>
                  </a:cubicBezTo>
                  <a:cubicBezTo>
                    <a:pt x="376" y="587"/>
                    <a:pt x="481" y="482"/>
                    <a:pt x="563" y="411"/>
                  </a:cubicBezTo>
                  <a:cubicBezTo>
                    <a:pt x="633" y="352"/>
                    <a:pt x="669" y="329"/>
                    <a:pt x="750" y="329"/>
                  </a:cubicBezTo>
                  <a:cubicBezTo>
                    <a:pt x="844" y="329"/>
                    <a:pt x="880" y="352"/>
                    <a:pt x="938" y="411"/>
                  </a:cubicBezTo>
                  <a:cubicBezTo>
                    <a:pt x="1020" y="482"/>
                    <a:pt x="1137" y="587"/>
                    <a:pt x="1348" y="587"/>
                  </a:cubicBezTo>
                  <a:cubicBezTo>
                    <a:pt x="1559" y="587"/>
                    <a:pt x="1664" y="482"/>
                    <a:pt x="1747" y="411"/>
                  </a:cubicBezTo>
                  <a:cubicBezTo>
                    <a:pt x="1817" y="352"/>
                    <a:pt x="1852" y="329"/>
                    <a:pt x="1934" y="329"/>
                  </a:cubicBezTo>
                  <a:cubicBezTo>
                    <a:pt x="2028" y="329"/>
                    <a:pt x="2062" y="352"/>
                    <a:pt x="2121" y="411"/>
                  </a:cubicBezTo>
                  <a:cubicBezTo>
                    <a:pt x="2203" y="482"/>
                    <a:pt x="2320" y="587"/>
                    <a:pt x="2531" y="587"/>
                  </a:cubicBezTo>
                  <a:cubicBezTo>
                    <a:pt x="2731" y="587"/>
                    <a:pt x="2848" y="482"/>
                    <a:pt x="2929" y="411"/>
                  </a:cubicBezTo>
                  <a:cubicBezTo>
                    <a:pt x="3000" y="352"/>
                    <a:pt x="3035" y="329"/>
                    <a:pt x="3117" y="329"/>
                  </a:cubicBezTo>
                  <a:cubicBezTo>
                    <a:pt x="3210" y="329"/>
                    <a:pt x="3246" y="352"/>
                    <a:pt x="3304" y="411"/>
                  </a:cubicBezTo>
                  <a:cubicBezTo>
                    <a:pt x="3387" y="482"/>
                    <a:pt x="3504" y="587"/>
                    <a:pt x="3715" y="587"/>
                  </a:cubicBezTo>
                  <a:cubicBezTo>
                    <a:pt x="3913" y="587"/>
                    <a:pt x="4030" y="482"/>
                    <a:pt x="4113" y="411"/>
                  </a:cubicBezTo>
                  <a:cubicBezTo>
                    <a:pt x="4171" y="352"/>
                    <a:pt x="4218" y="329"/>
                    <a:pt x="4300" y="329"/>
                  </a:cubicBezTo>
                  <a:cubicBezTo>
                    <a:pt x="4382" y="329"/>
                    <a:pt x="4429" y="352"/>
                    <a:pt x="4488" y="411"/>
                  </a:cubicBezTo>
                  <a:cubicBezTo>
                    <a:pt x="4569" y="482"/>
                    <a:pt x="4686" y="587"/>
                    <a:pt x="4886" y="587"/>
                  </a:cubicBezTo>
                  <a:cubicBezTo>
                    <a:pt x="4980" y="587"/>
                    <a:pt x="5050" y="516"/>
                    <a:pt x="5050" y="423"/>
                  </a:cubicBezTo>
                  <a:cubicBezTo>
                    <a:pt x="5050" y="341"/>
                    <a:pt x="4980" y="259"/>
                    <a:pt x="4886" y="259"/>
                  </a:cubicBezTo>
                  <a:cubicBezTo>
                    <a:pt x="4804" y="259"/>
                    <a:pt x="4769" y="235"/>
                    <a:pt x="4699" y="177"/>
                  </a:cubicBezTo>
                  <a:cubicBezTo>
                    <a:pt x="4616" y="107"/>
                    <a:pt x="4511" y="1"/>
                    <a:pt x="4300" y="1"/>
                  </a:cubicBezTo>
                  <a:cubicBezTo>
                    <a:pt x="4089" y="1"/>
                    <a:pt x="3984" y="107"/>
                    <a:pt x="3902" y="177"/>
                  </a:cubicBezTo>
                  <a:cubicBezTo>
                    <a:pt x="3832" y="235"/>
                    <a:pt x="3796" y="259"/>
                    <a:pt x="3715" y="259"/>
                  </a:cubicBezTo>
                  <a:cubicBezTo>
                    <a:pt x="3621" y="259"/>
                    <a:pt x="3585" y="235"/>
                    <a:pt x="3515" y="177"/>
                  </a:cubicBezTo>
                  <a:cubicBezTo>
                    <a:pt x="3433" y="107"/>
                    <a:pt x="3328" y="1"/>
                    <a:pt x="3117" y="1"/>
                  </a:cubicBezTo>
                  <a:cubicBezTo>
                    <a:pt x="2906" y="1"/>
                    <a:pt x="2801" y="107"/>
                    <a:pt x="2718" y="177"/>
                  </a:cubicBezTo>
                  <a:cubicBezTo>
                    <a:pt x="2648" y="235"/>
                    <a:pt x="2613" y="259"/>
                    <a:pt x="2531" y="259"/>
                  </a:cubicBezTo>
                  <a:cubicBezTo>
                    <a:pt x="2437" y="259"/>
                    <a:pt x="2403" y="235"/>
                    <a:pt x="2332" y="177"/>
                  </a:cubicBezTo>
                  <a:cubicBezTo>
                    <a:pt x="2250" y="107"/>
                    <a:pt x="2145" y="1"/>
                    <a:pt x="1934" y="1"/>
                  </a:cubicBezTo>
                  <a:cubicBezTo>
                    <a:pt x="1723" y="1"/>
                    <a:pt x="1617" y="107"/>
                    <a:pt x="1536" y="177"/>
                  </a:cubicBezTo>
                  <a:cubicBezTo>
                    <a:pt x="1465" y="235"/>
                    <a:pt x="1430" y="259"/>
                    <a:pt x="1348" y="259"/>
                  </a:cubicBezTo>
                  <a:cubicBezTo>
                    <a:pt x="1255" y="259"/>
                    <a:pt x="1219" y="235"/>
                    <a:pt x="1161" y="177"/>
                  </a:cubicBezTo>
                  <a:cubicBezTo>
                    <a:pt x="1078" y="107"/>
                    <a:pt x="961" y="1"/>
                    <a:pt x="750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2" name="Google Shape;7412;p39"/>
            <p:cNvSpPr/>
            <p:nvPr/>
          </p:nvSpPr>
          <p:spPr>
            <a:xfrm>
              <a:off x="729101" y="3731245"/>
              <a:ext cx="95703" cy="20903"/>
            </a:xfrm>
            <a:custGeom>
              <a:avLst/>
              <a:gdLst/>
              <a:ahLst/>
              <a:cxnLst/>
              <a:rect l="l" t="t" r="r" b="b"/>
              <a:pathLst>
                <a:path w="2683" h="586" extrusionOk="0">
                  <a:moveTo>
                    <a:pt x="750" y="0"/>
                  </a:moveTo>
                  <a:cubicBezTo>
                    <a:pt x="539" y="0"/>
                    <a:pt x="433" y="94"/>
                    <a:pt x="352" y="175"/>
                  </a:cubicBezTo>
                  <a:cubicBezTo>
                    <a:pt x="281" y="234"/>
                    <a:pt x="246" y="258"/>
                    <a:pt x="164" y="258"/>
                  </a:cubicBezTo>
                  <a:cubicBezTo>
                    <a:pt x="71" y="258"/>
                    <a:pt x="0" y="328"/>
                    <a:pt x="0" y="422"/>
                  </a:cubicBezTo>
                  <a:cubicBezTo>
                    <a:pt x="0" y="515"/>
                    <a:pt x="71" y="586"/>
                    <a:pt x="164" y="586"/>
                  </a:cubicBezTo>
                  <a:cubicBezTo>
                    <a:pt x="375" y="586"/>
                    <a:pt x="480" y="480"/>
                    <a:pt x="563" y="410"/>
                  </a:cubicBezTo>
                  <a:cubicBezTo>
                    <a:pt x="633" y="351"/>
                    <a:pt x="668" y="328"/>
                    <a:pt x="750" y="328"/>
                  </a:cubicBezTo>
                  <a:cubicBezTo>
                    <a:pt x="844" y="328"/>
                    <a:pt x="878" y="351"/>
                    <a:pt x="937" y="410"/>
                  </a:cubicBezTo>
                  <a:cubicBezTo>
                    <a:pt x="1019" y="480"/>
                    <a:pt x="1136" y="586"/>
                    <a:pt x="1347" y="586"/>
                  </a:cubicBezTo>
                  <a:cubicBezTo>
                    <a:pt x="1547" y="586"/>
                    <a:pt x="1664" y="480"/>
                    <a:pt x="1745" y="410"/>
                  </a:cubicBezTo>
                  <a:cubicBezTo>
                    <a:pt x="1816" y="351"/>
                    <a:pt x="1851" y="328"/>
                    <a:pt x="1933" y="328"/>
                  </a:cubicBezTo>
                  <a:cubicBezTo>
                    <a:pt x="2026" y="328"/>
                    <a:pt x="2062" y="351"/>
                    <a:pt x="2120" y="410"/>
                  </a:cubicBezTo>
                  <a:cubicBezTo>
                    <a:pt x="2203" y="480"/>
                    <a:pt x="2320" y="586"/>
                    <a:pt x="2531" y="586"/>
                  </a:cubicBezTo>
                  <a:cubicBezTo>
                    <a:pt x="2612" y="586"/>
                    <a:pt x="2682" y="515"/>
                    <a:pt x="2682" y="422"/>
                  </a:cubicBezTo>
                  <a:cubicBezTo>
                    <a:pt x="2682" y="328"/>
                    <a:pt x="2612" y="258"/>
                    <a:pt x="2531" y="258"/>
                  </a:cubicBezTo>
                  <a:cubicBezTo>
                    <a:pt x="2437" y="258"/>
                    <a:pt x="2401" y="234"/>
                    <a:pt x="2331" y="175"/>
                  </a:cubicBezTo>
                  <a:cubicBezTo>
                    <a:pt x="2249" y="94"/>
                    <a:pt x="2144" y="0"/>
                    <a:pt x="1933" y="0"/>
                  </a:cubicBezTo>
                  <a:cubicBezTo>
                    <a:pt x="1722" y="0"/>
                    <a:pt x="1617" y="94"/>
                    <a:pt x="1534" y="175"/>
                  </a:cubicBezTo>
                  <a:cubicBezTo>
                    <a:pt x="1464" y="234"/>
                    <a:pt x="1429" y="258"/>
                    <a:pt x="1347" y="258"/>
                  </a:cubicBezTo>
                  <a:cubicBezTo>
                    <a:pt x="1253" y="258"/>
                    <a:pt x="1219" y="234"/>
                    <a:pt x="1148" y="175"/>
                  </a:cubicBezTo>
                  <a:cubicBezTo>
                    <a:pt x="1066" y="94"/>
                    <a:pt x="961" y="0"/>
                    <a:pt x="750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3" name="Google Shape;7413;p39"/>
            <p:cNvSpPr/>
            <p:nvPr/>
          </p:nvSpPr>
          <p:spPr>
            <a:xfrm>
              <a:off x="696891" y="3613393"/>
              <a:ext cx="47298" cy="40164"/>
            </a:xfrm>
            <a:custGeom>
              <a:avLst/>
              <a:gdLst/>
              <a:ahLst/>
              <a:cxnLst/>
              <a:rect l="l" t="t" r="r" b="b"/>
              <a:pathLst>
                <a:path w="1326" h="1126" extrusionOk="0">
                  <a:moveTo>
                    <a:pt x="587" y="1"/>
                  </a:moveTo>
                  <a:cubicBezTo>
                    <a:pt x="493" y="1"/>
                    <a:pt x="388" y="24"/>
                    <a:pt x="305" y="71"/>
                  </a:cubicBezTo>
                  <a:lnTo>
                    <a:pt x="154" y="422"/>
                  </a:lnTo>
                  <a:cubicBezTo>
                    <a:pt x="118" y="493"/>
                    <a:pt x="71" y="563"/>
                    <a:pt x="1" y="610"/>
                  </a:cubicBezTo>
                  <a:lnTo>
                    <a:pt x="458" y="352"/>
                  </a:lnTo>
                  <a:cubicBezTo>
                    <a:pt x="505" y="329"/>
                    <a:pt x="540" y="316"/>
                    <a:pt x="587" y="316"/>
                  </a:cubicBezTo>
                  <a:lnTo>
                    <a:pt x="810" y="316"/>
                  </a:lnTo>
                  <a:cubicBezTo>
                    <a:pt x="833" y="316"/>
                    <a:pt x="856" y="340"/>
                    <a:pt x="856" y="363"/>
                  </a:cubicBezTo>
                  <a:lnTo>
                    <a:pt x="997" y="1008"/>
                  </a:lnTo>
                  <a:cubicBezTo>
                    <a:pt x="1008" y="1078"/>
                    <a:pt x="1079" y="1125"/>
                    <a:pt x="1149" y="1125"/>
                  </a:cubicBezTo>
                  <a:lnTo>
                    <a:pt x="1184" y="1125"/>
                  </a:lnTo>
                  <a:cubicBezTo>
                    <a:pt x="1278" y="1102"/>
                    <a:pt x="1325" y="1019"/>
                    <a:pt x="1313" y="938"/>
                  </a:cubicBezTo>
                  <a:lnTo>
                    <a:pt x="1172" y="293"/>
                  </a:lnTo>
                  <a:cubicBezTo>
                    <a:pt x="1138" y="118"/>
                    <a:pt x="985" y="1"/>
                    <a:pt x="810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4" name="Google Shape;7414;p39"/>
            <p:cNvSpPr/>
            <p:nvPr/>
          </p:nvSpPr>
          <p:spPr>
            <a:xfrm>
              <a:off x="779644" y="3593204"/>
              <a:ext cx="35135" cy="57001"/>
            </a:xfrm>
            <a:custGeom>
              <a:avLst/>
              <a:gdLst/>
              <a:ahLst/>
              <a:cxnLst/>
              <a:rect l="l" t="t" r="r" b="b"/>
              <a:pathLst>
                <a:path w="985" h="1598" extrusionOk="0">
                  <a:moveTo>
                    <a:pt x="809" y="1"/>
                  </a:moveTo>
                  <a:cubicBezTo>
                    <a:pt x="764" y="1"/>
                    <a:pt x="718" y="19"/>
                    <a:pt x="680" y="51"/>
                  </a:cubicBezTo>
                  <a:lnTo>
                    <a:pt x="153" y="601"/>
                  </a:lnTo>
                  <a:cubicBezTo>
                    <a:pt x="59" y="718"/>
                    <a:pt x="0" y="859"/>
                    <a:pt x="0" y="1012"/>
                  </a:cubicBezTo>
                  <a:lnTo>
                    <a:pt x="0" y="1433"/>
                  </a:lnTo>
                  <a:cubicBezTo>
                    <a:pt x="0" y="1527"/>
                    <a:pt x="71" y="1597"/>
                    <a:pt x="153" y="1597"/>
                  </a:cubicBezTo>
                  <a:cubicBezTo>
                    <a:pt x="247" y="1597"/>
                    <a:pt x="317" y="1527"/>
                    <a:pt x="317" y="1433"/>
                  </a:cubicBezTo>
                  <a:lnTo>
                    <a:pt x="317" y="1012"/>
                  </a:lnTo>
                  <a:cubicBezTo>
                    <a:pt x="317" y="941"/>
                    <a:pt x="340" y="882"/>
                    <a:pt x="387" y="824"/>
                  </a:cubicBezTo>
                  <a:lnTo>
                    <a:pt x="914" y="273"/>
                  </a:lnTo>
                  <a:cubicBezTo>
                    <a:pt x="984" y="203"/>
                    <a:pt x="973" y="109"/>
                    <a:pt x="914" y="39"/>
                  </a:cubicBezTo>
                  <a:cubicBezTo>
                    <a:pt x="882" y="13"/>
                    <a:pt x="846" y="1"/>
                    <a:pt x="809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5" name="Google Shape;7415;p39"/>
            <p:cNvSpPr/>
            <p:nvPr/>
          </p:nvSpPr>
          <p:spPr>
            <a:xfrm>
              <a:off x="871565" y="3735882"/>
              <a:ext cx="65668" cy="77297"/>
            </a:xfrm>
            <a:custGeom>
              <a:avLst/>
              <a:gdLst/>
              <a:ahLst/>
              <a:cxnLst/>
              <a:rect l="l" t="t" r="r" b="b"/>
              <a:pathLst>
                <a:path w="1841" h="2167" extrusionOk="0">
                  <a:moveTo>
                    <a:pt x="191" y="1"/>
                  </a:moveTo>
                  <a:cubicBezTo>
                    <a:pt x="165" y="1"/>
                    <a:pt x="140" y="7"/>
                    <a:pt x="118" y="22"/>
                  </a:cubicBezTo>
                  <a:cubicBezTo>
                    <a:pt x="36" y="57"/>
                    <a:pt x="0" y="162"/>
                    <a:pt x="47" y="233"/>
                  </a:cubicBezTo>
                  <a:lnTo>
                    <a:pt x="399" y="889"/>
                  </a:lnTo>
                  <a:cubicBezTo>
                    <a:pt x="411" y="912"/>
                    <a:pt x="434" y="936"/>
                    <a:pt x="469" y="959"/>
                  </a:cubicBezTo>
                  <a:lnTo>
                    <a:pt x="997" y="1229"/>
                  </a:lnTo>
                  <a:lnTo>
                    <a:pt x="1476" y="2166"/>
                  </a:lnTo>
                  <a:lnTo>
                    <a:pt x="1840" y="2166"/>
                  </a:lnTo>
                  <a:lnTo>
                    <a:pt x="1266" y="1029"/>
                  </a:lnTo>
                  <a:lnTo>
                    <a:pt x="1195" y="959"/>
                  </a:lnTo>
                  <a:lnTo>
                    <a:pt x="656" y="690"/>
                  </a:lnTo>
                  <a:lnTo>
                    <a:pt x="328" y="81"/>
                  </a:lnTo>
                  <a:cubicBezTo>
                    <a:pt x="305" y="33"/>
                    <a:pt x="247" y="1"/>
                    <a:pt x="191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6" name="Google Shape;7416;p39"/>
            <p:cNvSpPr/>
            <p:nvPr/>
          </p:nvSpPr>
          <p:spPr>
            <a:xfrm>
              <a:off x="628370" y="3744871"/>
              <a:ext cx="57714" cy="68308"/>
            </a:xfrm>
            <a:custGeom>
              <a:avLst/>
              <a:gdLst/>
              <a:ahLst/>
              <a:cxnLst/>
              <a:rect l="l" t="t" r="r" b="b"/>
              <a:pathLst>
                <a:path w="1618" h="1915" extrusionOk="0">
                  <a:moveTo>
                    <a:pt x="1436" y="0"/>
                  </a:moveTo>
                  <a:cubicBezTo>
                    <a:pt x="1378" y="0"/>
                    <a:pt x="1322" y="29"/>
                    <a:pt x="1289" y="87"/>
                  </a:cubicBezTo>
                  <a:lnTo>
                    <a:pt x="985" y="730"/>
                  </a:lnTo>
                  <a:lnTo>
                    <a:pt x="481" y="1129"/>
                  </a:lnTo>
                  <a:cubicBezTo>
                    <a:pt x="458" y="1141"/>
                    <a:pt x="446" y="1152"/>
                    <a:pt x="446" y="1176"/>
                  </a:cubicBezTo>
                  <a:lnTo>
                    <a:pt x="1" y="1914"/>
                  </a:lnTo>
                  <a:lnTo>
                    <a:pt x="376" y="1914"/>
                  </a:lnTo>
                  <a:lnTo>
                    <a:pt x="704" y="1363"/>
                  </a:lnTo>
                  <a:lnTo>
                    <a:pt x="1208" y="965"/>
                  </a:lnTo>
                  <a:cubicBezTo>
                    <a:pt x="1231" y="941"/>
                    <a:pt x="1242" y="930"/>
                    <a:pt x="1255" y="907"/>
                  </a:cubicBezTo>
                  <a:lnTo>
                    <a:pt x="1583" y="227"/>
                  </a:lnTo>
                  <a:cubicBezTo>
                    <a:pt x="1617" y="145"/>
                    <a:pt x="1583" y="51"/>
                    <a:pt x="1512" y="16"/>
                  </a:cubicBezTo>
                  <a:cubicBezTo>
                    <a:pt x="1487" y="6"/>
                    <a:pt x="1462" y="0"/>
                    <a:pt x="1436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7" name="Google Shape;7417;p39"/>
            <p:cNvSpPr/>
            <p:nvPr/>
          </p:nvSpPr>
          <p:spPr>
            <a:xfrm>
              <a:off x="736163" y="3771552"/>
              <a:ext cx="21366" cy="41627"/>
            </a:xfrm>
            <a:custGeom>
              <a:avLst/>
              <a:gdLst/>
              <a:ahLst/>
              <a:cxnLst/>
              <a:rect l="l" t="t" r="r" b="b"/>
              <a:pathLst>
                <a:path w="599" h="1167" extrusionOk="0">
                  <a:moveTo>
                    <a:pt x="421" y="1"/>
                  </a:moveTo>
                  <a:cubicBezTo>
                    <a:pt x="353" y="1"/>
                    <a:pt x="291" y="54"/>
                    <a:pt x="271" y="123"/>
                  </a:cubicBezTo>
                  <a:lnTo>
                    <a:pt x="1" y="1166"/>
                  </a:lnTo>
                  <a:lnTo>
                    <a:pt x="341" y="1166"/>
                  </a:lnTo>
                  <a:lnTo>
                    <a:pt x="575" y="205"/>
                  </a:lnTo>
                  <a:cubicBezTo>
                    <a:pt x="599" y="112"/>
                    <a:pt x="552" y="29"/>
                    <a:pt x="458" y="6"/>
                  </a:cubicBezTo>
                  <a:cubicBezTo>
                    <a:pt x="446" y="2"/>
                    <a:pt x="434" y="1"/>
                    <a:pt x="421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8" name="Google Shape;7418;p39"/>
            <p:cNvSpPr/>
            <p:nvPr/>
          </p:nvSpPr>
          <p:spPr>
            <a:xfrm>
              <a:off x="813067" y="3615069"/>
              <a:ext cx="40129" cy="68130"/>
            </a:xfrm>
            <a:custGeom>
              <a:avLst/>
              <a:gdLst/>
              <a:ahLst/>
              <a:cxnLst/>
              <a:rect l="l" t="t" r="r" b="b"/>
              <a:pathLst>
                <a:path w="1125" h="1910" extrusionOk="0">
                  <a:moveTo>
                    <a:pt x="926" y="0"/>
                  </a:moveTo>
                  <a:lnTo>
                    <a:pt x="715" y="691"/>
                  </a:lnTo>
                  <a:cubicBezTo>
                    <a:pt x="692" y="750"/>
                    <a:pt x="656" y="797"/>
                    <a:pt x="610" y="808"/>
                  </a:cubicBezTo>
                  <a:lnTo>
                    <a:pt x="317" y="938"/>
                  </a:lnTo>
                  <a:cubicBezTo>
                    <a:pt x="130" y="1019"/>
                    <a:pt x="0" y="1195"/>
                    <a:pt x="0" y="1406"/>
                  </a:cubicBezTo>
                  <a:lnTo>
                    <a:pt x="13" y="1886"/>
                  </a:lnTo>
                  <a:cubicBezTo>
                    <a:pt x="47" y="1898"/>
                    <a:pt x="106" y="1909"/>
                    <a:pt x="177" y="1909"/>
                  </a:cubicBezTo>
                  <a:cubicBezTo>
                    <a:pt x="235" y="1909"/>
                    <a:pt x="282" y="1898"/>
                    <a:pt x="328" y="1886"/>
                  </a:cubicBezTo>
                  <a:lnTo>
                    <a:pt x="328" y="1406"/>
                  </a:lnTo>
                  <a:cubicBezTo>
                    <a:pt x="328" y="1324"/>
                    <a:pt x="375" y="1266"/>
                    <a:pt x="434" y="1230"/>
                  </a:cubicBezTo>
                  <a:lnTo>
                    <a:pt x="727" y="1113"/>
                  </a:lnTo>
                  <a:cubicBezTo>
                    <a:pt x="867" y="1055"/>
                    <a:pt x="973" y="938"/>
                    <a:pt x="1020" y="785"/>
                  </a:cubicBezTo>
                  <a:lnTo>
                    <a:pt x="1125" y="446"/>
                  </a:lnTo>
                  <a:cubicBezTo>
                    <a:pt x="1102" y="422"/>
                    <a:pt x="1090" y="399"/>
                    <a:pt x="1078" y="375"/>
                  </a:cubicBezTo>
                  <a:lnTo>
                    <a:pt x="926" y="0"/>
                  </a:ln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19" name="Google Shape;7419;p39"/>
          <p:cNvGrpSpPr/>
          <p:nvPr/>
        </p:nvGrpSpPr>
        <p:grpSpPr>
          <a:xfrm>
            <a:off x="4819409" y="2936496"/>
            <a:ext cx="379457" cy="379883"/>
            <a:chOff x="2917558" y="2641134"/>
            <a:chExt cx="379457" cy="379883"/>
          </a:xfrm>
        </p:grpSpPr>
        <p:sp>
          <p:nvSpPr>
            <p:cNvPr id="7420" name="Google Shape;7420;p39"/>
            <p:cNvSpPr/>
            <p:nvPr/>
          </p:nvSpPr>
          <p:spPr>
            <a:xfrm>
              <a:off x="2989432" y="2769402"/>
              <a:ext cx="235315" cy="121635"/>
            </a:xfrm>
            <a:custGeom>
              <a:avLst/>
              <a:gdLst/>
              <a:ahLst/>
              <a:cxnLst/>
              <a:rect l="l" t="t" r="r" b="b"/>
              <a:pathLst>
                <a:path w="6597" h="3410" extrusionOk="0">
                  <a:moveTo>
                    <a:pt x="2015" y="1"/>
                  </a:moveTo>
                  <a:lnTo>
                    <a:pt x="1208" y="1875"/>
                  </a:lnTo>
                  <a:cubicBezTo>
                    <a:pt x="1172" y="1957"/>
                    <a:pt x="1102" y="2039"/>
                    <a:pt x="1020" y="2086"/>
                  </a:cubicBezTo>
                  <a:lnTo>
                    <a:pt x="680" y="2261"/>
                  </a:lnTo>
                  <a:cubicBezTo>
                    <a:pt x="610" y="2297"/>
                    <a:pt x="552" y="2355"/>
                    <a:pt x="516" y="2425"/>
                  </a:cubicBezTo>
                  <a:lnTo>
                    <a:pt x="1" y="3328"/>
                  </a:lnTo>
                  <a:cubicBezTo>
                    <a:pt x="94" y="3245"/>
                    <a:pt x="165" y="3152"/>
                    <a:pt x="341" y="3152"/>
                  </a:cubicBezTo>
                  <a:cubicBezTo>
                    <a:pt x="645" y="3152"/>
                    <a:pt x="645" y="3409"/>
                    <a:pt x="938" y="3409"/>
                  </a:cubicBezTo>
                  <a:cubicBezTo>
                    <a:pt x="1231" y="3409"/>
                    <a:pt x="1231" y="3152"/>
                    <a:pt x="1523" y="3152"/>
                  </a:cubicBezTo>
                  <a:cubicBezTo>
                    <a:pt x="1828" y="3152"/>
                    <a:pt x="1828" y="3409"/>
                    <a:pt x="2121" y="3409"/>
                  </a:cubicBezTo>
                  <a:cubicBezTo>
                    <a:pt x="2414" y="3409"/>
                    <a:pt x="2414" y="3152"/>
                    <a:pt x="2707" y="3152"/>
                  </a:cubicBezTo>
                  <a:cubicBezTo>
                    <a:pt x="2999" y="3152"/>
                    <a:pt x="2999" y="3409"/>
                    <a:pt x="3304" y="3409"/>
                  </a:cubicBezTo>
                  <a:cubicBezTo>
                    <a:pt x="3597" y="3409"/>
                    <a:pt x="3597" y="3152"/>
                    <a:pt x="3890" y="3152"/>
                  </a:cubicBezTo>
                  <a:cubicBezTo>
                    <a:pt x="4183" y="3152"/>
                    <a:pt x="4183" y="3409"/>
                    <a:pt x="4488" y="3409"/>
                  </a:cubicBezTo>
                  <a:cubicBezTo>
                    <a:pt x="4780" y="3409"/>
                    <a:pt x="4780" y="3152"/>
                    <a:pt x="5073" y="3152"/>
                  </a:cubicBezTo>
                  <a:cubicBezTo>
                    <a:pt x="5366" y="3152"/>
                    <a:pt x="5366" y="3409"/>
                    <a:pt x="5659" y="3409"/>
                  </a:cubicBezTo>
                  <a:cubicBezTo>
                    <a:pt x="5964" y="3409"/>
                    <a:pt x="5964" y="3152"/>
                    <a:pt x="6256" y="3152"/>
                  </a:cubicBezTo>
                  <a:cubicBezTo>
                    <a:pt x="6432" y="3152"/>
                    <a:pt x="6502" y="3245"/>
                    <a:pt x="6596" y="3328"/>
                  </a:cubicBezTo>
                  <a:lnTo>
                    <a:pt x="6092" y="2425"/>
                  </a:lnTo>
                  <a:cubicBezTo>
                    <a:pt x="6045" y="2355"/>
                    <a:pt x="5987" y="2297"/>
                    <a:pt x="5917" y="2261"/>
                  </a:cubicBezTo>
                  <a:lnTo>
                    <a:pt x="5589" y="2086"/>
                  </a:lnTo>
                  <a:cubicBezTo>
                    <a:pt x="5495" y="2039"/>
                    <a:pt x="5436" y="1957"/>
                    <a:pt x="5389" y="1875"/>
                  </a:cubicBezTo>
                  <a:lnTo>
                    <a:pt x="5131" y="1254"/>
                  </a:lnTo>
                  <a:lnTo>
                    <a:pt x="5131" y="1254"/>
                  </a:lnTo>
                  <a:cubicBezTo>
                    <a:pt x="5237" y="1512"/>
                    <a:pt x="5097" y="1805"/>
                    <a:pt x="4839" y="1887"/>
                  </a:cubicBezTo>
                  <a:cubicBezTo>
                    <a:pt x="4793" y="1900"/>
                    <a:pt x="4746" y="1907"/>
                    <a:pt x="4700" y="1907"/>
                  </a:cubicBezTo>
                  <a:cubicBezTo>
                    <a:pt x="4513" y="1907"/>
                    <a:pt x="4340" y="1798"/>
                    <a:pt x="4265" y="1629"/>
                  </a:cubicBezTo>
                  <a:lnTo>
                    <a:pt x="3679" y="259"/>
                  </a:lnTo>
                  <a:cubicBezTo>
                    <a:pt x="3609" y="106"/>
                    <a:pt x="3457" y="1"/>
                    <a:pt x="3281" y="1"/>
                  </a:cubicBezTo>
                  <a:close/>
                </a:path>
              </a:pathLst>
            </a:custGeom>
            <a:solidFill>
              <a:srgbClr val="9B453B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1" name="Google Shape;7421;p39"/>
            <p:cNvSpPr/>
            <p:nvPr/>
          </p:nvSpPr>
          <p:spPr>
            <a:xfrm>
              <a:off x="2917558" y="2641134"/>
              <a:ext cx="379457" cy="86535"/>
            </a:xfrm>
            <a:custGeom>
              <a:avLst/>
              <a:gdLst/>
              <a:ahLst/>
              <a:cxnLst/>
              <a:rect l="l" t="t" r="r" b="b"/>
              <a:pathLst>
                <a:path w="10638" h="2426" extrusionOk="0">
                  <a:moveTo>
                    <a:pt x="200" y="0"/>
                  </a:moveTo>
                  <a:cubicBezTo>
                    <a:pt x="83" y="0"/>
                    <a:pt x="1" y="117"/>
                    <a:pt x="36" y="234"/>
                  </a:cubicBezTo>
                  <a:cubicBezTo>
                    <a:pt x="118" y="492"/>
                    <a:pt x="364" y="680"/>
                    <a:pt x="645" y="692"/>
                  </a:cubicBezTo>
                  <a:lnTo>
                    <a:pt x="645" y="703"/>
                  </a:lnTo>
                  <a:cubicBezTo>
                    <a:pt x="645" y="1078"/>
                    <a:pt x="950" y="1395"/>
                    <a:pt x="1336" y="1395"/>
                  </a:cubicBezTo>
                  <a:cubicBezTo>
                    <a:pt x="1419" y="1395"/>
                    <a:pt x="1489" y="1383"/>
                    <a:pt x="1559" y="1359"/>
                  </a:cubicBezTo>
                  <a:cubicBezTo>
                    <a:pt x="1653" y="1488"/>
                    <a:pt x="1805" y="1582"/>
                    <a:pt x="1981" y="1582"/>
                  </a:cubicBezTo>
                  <a:cubicBezTo>
                    <a:pt x="2192" y="1582"/>
                    <a:pt x="2379" y="1465"/>
                    <a:pt x="2461" y="1289"/>
                  </a:cubicBezTo>
                  <a:cubicBezTo>
                    <a:pt x="2567" y="1348"/>
                    <a:pt x="2684" y="1395"/>
                    <a:pt x="2824" y="1395"/>
                  </a:cubicBezTo>
                  <a:cubicBezTo>
                    <a:pt x="2918" y="1395"/>
                    <a:pt x="3000" y="1371"/>
                    <a:pt x="3070" y="1348"/>
                  </a:cubicBezTo>
                  <a:cubicBezTo>
                    <a:pt x="3117" y="1582"/>
                    <a:pt x="3328" y="1757"/>
                    <a:pt x="3585" y="1757"/>
                  </a:cubicBezTo>
                  <a:cubicBezTo>
                    <a:pt x="3749" y="1757"/>
                    <a:pt x="3902" y="1687"/>
                    <a:pt x="3996" y="1570"/>
                  </a:cubicBezTo>
                  <a:cubicBezTo>
                    <a:pt x="4066" y="1593"/>
                    <a:pt x="4136" y="1617"/>
                    <a:pt x="4218" y="1629"/>
                  </a:cubicBezTo>
                  <a:cubicBezTo>
                    <a:pt x="4265" y="1629"/>
                    <a:pt x="4312" y="1640"/>
                    <a:pt x="4358" y="1664"/>
                  </a:cubicBezTo>
                  <a:cubicBezTo>
                    <a:pt x="4909" y="1910"/>
                    <a:pt x="4816" y="2426"/>
                    <a:pt x="4816" y="2426"/>
                  </a:cubicBezTo>
                  <a:lnTo>
                    <a:pt x="5811" y="2426"/>
                  </a:lnTo>
                  <a:cubicBezTo>
                    <a:pt x="5811" y="2426"/>
                    <a:pt x="5729" y="1910"/>
                    <a:pt x="6280" y="1664"/>
                  </a:cubicBezTo>
                  <a:cubicBezTo>
                    <a:pt x="6315" y="1640"/>
                    <a:pt x="6362" y="1629"/>
                    <a:pt x="6409" y="1629"/>
                  </a:cubicBezTo>
                  <a:cubicBezTo>
                    <a:pt x="6490" y="1617"/>
                    <a:pt x="6573" y="1593"/>
                    <a:pt x="6643" y="1570"/>
                  </a:cubicBezTo>
                  <a:cubicBezTo>
                    <a:pt x="6737" y="1687"/>
                    <a:pt x="6877" y="1757"/>
                    <a:pt x="7041" y="1757"/>
                  </a:cubicBezTo>
                  <a:cubicBezTo>
                    <a:pt x="7299" y="1757"/>
                    <a:pt x="7510" y="1582"/>
                    <a:pt x="7557" y="1348"/>
                  </a:cubicBezTo>
                  <a:cubicBezTo>
                    <a:pt x="7638" y="1371"/>
                    <a:pt x="7721" y="1395"/>
                    <a:pt x="7802" y="1395"/>
                  </a:cubicBezTo>
                  <a:cubicBezTo>
                    <a:pt x="7943" y="1395"/>
                    <a:pt x="8072" y="1348"/>
                    <a:pt x="8177" y="1289"/>
                  </a:cubicBezTo>
                  <a:cubicBezTo>
                    <a:pt x="8260" y="1465"/>
                    <a:pt x="8435" y="1582"/>
                    <a:pt x="8646" y="1582"/>
                  </a:cubicBezTo>
                  <a:cubicBezTo>
                    <a:pt x="8822" y="1582"/>
                    <a:pt x="8986" y="1488"/>
                    <a:pt x="9080" y="1359"/>
                  </a:cubicBezTo>
                  <a:cubicBezTo>
                    <a:pt x="9138" y="1383"/>
                    <a:pt x="9220" y="1395"/>
                    <a:pt x="9291" y="1395"/>
                  </a:cubicBezTo>
                  <a:cubicBezTo>
                    <a:pt x="9677" y="1395"/>
                    <a:pt x="9981" y="1078"/>
                    <a:pt x="9981" y="703"/>
                  </a:cubicBezTo>
                  <a:lnTo>
                    <a:pt x="9981" y="692"/>
                  </a:lnTo>
                  <a:cubicBezTo>
                    <a:pt x="10275" y="680"/>
                    <a:pt x="10509" y="492"/>
                    <a:pt x="10590" y="234"/>
                  </a:cubicBezTo>
                  <a:cubicBezTo>
                    <a:pt x="10637" y="117"/>
                    <a:pt x="10556" y="0"/>
                    <a:pt x="104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2" name="Google Shape;7422;p39"/>
            <p:cNvSpPr/>
            <p:nvPr/>
          </p:nvSpPr>
          <p:spPr>
            <a:xfrm>
              <a:off x="3083457" y="2641134"/>
              <a:ext cx="213556" cy="86535"/>
            </a:xfrm>
            <a:custGeom>
              <a:avLst/>
              <a:gdLst/>
              <a:ahLst/>
              <a:cxnLst/>
              <a:rect l="l" t="t" r="r" b="b"/>
              <a:pathLst>
                <a:path w="5987" h="2426" extrusionOk="0">
                  <a:moveTo>
                    <a:pt x="2320" y="0"/>
                  </a:moveTo>
                  <a:cubicBezTo>
                    <a:pt x="1816" y="715"/>
                    <a:pt x="1008" y="1383"/>
                    <a:pt x="1" y="1875"/>
                  </a:cubicBezTo>
                  <a:cubicBezTo>
                    <a:pt x="223" y="2132"/>
                    <a:pt x="165" y="2426"/>
                    <a:pt x="165" y="2426"/>
                  </a:cubicBezTo>
                  <a:lnTo>
                    <a:pt x="1160" y="2426"/>
                  </a:lnTo>
                  <a:cubicBezTo>
                    <a:pt x="1160" y="2426"/>
                    <a:pt x="1078" y="1910"/>
                    <a:pt x="1629" y="1664"/>
                  </a:cubicBezTo>
                  <a:cubicBezTo>
                    <a:pt x="1664" y="1640"/>
                    <a:pt x="1711" y="1629"/>
                    <a:pt x="1758" y="1629"/>
                  </a:cubicBezTo>
                  <a:cubicBezTo>
                    <a:pt x="1839" y="1617"/>
                    <a:pt x="1922" y="1593"/>
                    <a:pt x="1992" y="1570"/>
                  </a:cubicBezTo>
                  <a:cubicBezTo>
                    <a:pt x="2086" y="1687"/>
                    <a:pt x="2226" y="1757"/>
                    <a:pt x="2390" y="1757"/>
                  </a:cubicBezTo>
                  <a:cubicBezTo>
                    <a:pt x="2648" y="1757"/>
                    <a:pt x="2859" y="1582"/>
                    <a:pt x="2906" y="1348"/>
                  </a:cubicBezTo>
                  <a:cubicBezTo>
                    <a:pt x="2987" y="1371"/>
                    <a:pt x="3070" y="1395"/>
                    <a:pt x="3151" y="1395"/>
                  </a:cubicBezTo>
                  <a:cubicBezTo>
                    <a:pt x="3292" y="1395"/>
                    <a:pt x="3421" y="1348"/>
                    <a:pt x="3526" y="1289"/>
                  </a:cubicBezTo>
                  <a:cubicBezTo>
                    <a:pt x="3609" y="1465"/>
                    <a:pt x="3784" y="1582"/>
                    <a:pt x="3995" y="1582"/>
                  </a:cubicBezTo>
                  <a:cubicBezTo>
                    <a:pt x="4171" y="1582"/>
                    <a:pt x="4335" y="1488"/>
                    <a:pt x="4429" y="1359"/>
                  </a:cubicBezTo>
                  <a:cubicBezTo>
                    <a:pt x="4487" y="1383"/>
                    <a:pt x="4569" y="1395"/>
                    <a:pt x="4640" y="1395"/>
                  </a:cubicBezTo>
                  <a:cubicBezTo>
                    <a:pt x="5026" y="1395"/>
                    <a:pt x="5330" y="1078"/>
                    <a:pt x="5330" y="703"/>
                  </a:cubicBezTo>
                  <a:lnTo>
                    <a:pt x="5330" y="692"/>
                  </a:lnTo>
                  <a:cubicBezTo>
                    <a:pt x="5624" y="680"/>
                    <a:pt x="5858" y="492"/>
                    <a:pt x="5939" y="234"/>
                  </a:cubicBezTo>
                  <a:cubicBezTo>
                    <a:pt x="5986" y="117"/>
                    <a:pt x="5905" y="0"/>
                    <a:pt x="57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3" name="Google Shape;7423;p39"/>
            <p:cNvSpPr/>
            <p:nvPr/>
          </p:nvSpPr>
          <p:spPr>
            <a:xfrm>
              <a:off x="3159077" y="2814096"/>
              <a:ext cx="65668" cy="74443"/>
            </a:xfrm>
            <a:custGeom>
              <a:avLst/>
              <a:gdLst/>
              <a:ahLst/>
              <a:cxnLst/>
              <a:rect l="l" t="t" r="r" b="b"/>
              <a:pathLst>
                <a:path w="1841" h="2087" extrusionOk="0">
                  <a:moveTo>
                    <a:pt x="375" y="1"/>
                  </a:moveTo>
                  <a:lnTo>
                    <a:pt x="375" y="1"/>
                  </a:lnTo>
                  <a:cubicBezTo>
                    <a:pt x="481" y="259"/>
                    <a:pt x="341" y="552"/>
                    <a:pt x="83" y="634"/>
                  </a:cubicBezTo>
                  <a:cubicBezTo>
                    <a:pt x="60" y="646"/>
                    <a:pt x="24" y="646"/>
                    <a:pt x="1" y="646"/>
                  </a:cubicBezTo>
                  <a:lnTo>
                    <a:pt x="188" y="1091"/>
                  </a:lnTo>
                  <a:cubicBezTo>
                    <a:pt x="235" y="1185"/>
                    <a:pt x="305" y="1255"/>
                    <a:pt x="388" y="1302"/>
                  </a:cubicBezTo>
                  <a:lnTo>
                    <a:pt x="716" y="1477"/>
                  </a:lnTo>
                  <a:cubicBezTo>
                    <a:pt x="786" y="1513"/>
                    <a:pt x="844" y="1571"/>
                    <a:pt x="891" y="1641"/>
                  </a:cubicBezTo>
                  <a:lnTo>
                    <a:pt x="1149" y="2086"/>
                  </a:lnTo>
                  <a:cubicBezTo>
                    <a:pt x="1242" y="2005"/>
                    <a:pt x="1313" y="1899"/>
                    <a:pt x="1500" y="1899"/>
                  </a:cubicBezTo>
                  <a:cubicBezTo>
                    <a:pt x="1676" y="1899"/>
                    <a:pt x="1746" y="1992"/>
                    <a:pt x="1840" y="2075"/>
                  </a:cubicBezTo>
                  <a:lnTo>
                    <a:pt x="1336" y="1172"/>
                  </a:lnTo>
                  <a:cubicBezTo>
                    <a:pt x="1289" y="1102"/>
                    <a:pt x="1231" y="1044"/>
                    <a:pt x="1161" y="1008"/>
                  </a:cubicBezTo>
                  <a:lnTo>
                    <a:pt x="833" y="833"/>
                  </a:lnTo>
                  <a:cubicBezTo>
                    <a:pt x="739" y="786"/>
                    <a:pt x="680" y="704"/>
                    <a:pt x="633" y="622"/>
                  </a:cubicBezTo>
                  <a:lnTo>
                    <a:pt x="375" y="1"/>
                  </a:ln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4" name="Google Shape;7424;p39"/>
            <p:cNvSpPr/>
            <p:nvPr/>
          </p:nvSpPr>
          <p:spPr>
            <a:xfrm>
              <a:off x="3101863" y="2727633"/>
              <a:ext cx="74408" cy="109507"/>
            </a:xfrm>
            <a:custGeom>
              <a:avLst/>
              <a:gdLst/>
              <a:ahLst/>
              <a:cxnLst/>
              <a:rect l="l" t="t" r="r" b="b"/>
              <a:pathLst>
                <a:path w="2086" h="3070" extrusionOk="0">
                  <a:moveTo>
                    <a:pt x="0" y="1"/>
                  </a:moveTo>
                  <a:cubicBezTo>
                    <a:pt x="164" y="1"/>
                    <a:pt x="328" y="106"/>
                    <a:pt x="386" y="258"/>
                  </a:cubicBezTo>
                  <a:lnTo>
                    <a:pt x="1605" y="3070"/>
                  </a:lnTo>
                  <a:cubicBezTo>
                    <a:pt x="1628" y="3070"/>
                    <a:pt x="1664" y="3070"/>
                    <a:pt x="1687" y="3058"/>
                  </a:cubicBezTo>
                  <a:cubicBezTo>
                    <a:pt x="1945" y="2976"/>
                    <a:pt x="2085" y="2683"/>
                    <a:pt x="1979" y="2425"/>
                  </a:cubicBezTo>
                  <a:lnTo>
                    <a:pt x="1042" y="258"/>
                  </a:lnTo>
                  <a:cubicBezTo>
                    <a:pt x="972" y="106"/>
                    <a:pt x="820" y="1"/>
                    <a:pt x="644" y="1"/>
                  </a:cubicBezTo>
                  <a:close/>
                </a:path>
              </a:pathLst>
            </a:custGeom>
            <a:solidFill>
              <a:srgbClr val="E66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5" name="Google Shape;7425;p39"/>
            <p:cNvSpPr/>
            <p:nvPr/>
          </p:nvSpPr>
          <p:spPr>
            <a:xfrm>
              <a:off x="2917558" y="2881797"/>
              <a:ext cx="379457" cy="139220"/>
            </a:xfrm>
            <a:custGeom>
              <a:avLst/>
              <a:gdLst/>
              <a:ahLst/>
              <a:cxnLst/>
              <a:rect l="l" t="t" r="r" b="b"/>
              <a:pathLst>
                <a:path w="10638" h="3903" extrusionOk="0">
                  <a:moveTo>
                    <a:pt x="1184" y="1"/>
                  </a:moveTo>
                  <a:cubicBezTo>
                    <a:pt x="880" y="1"/>
                    <a:pt x="880" y="258"/>
                    <a:pt x="586" y="258"/>
                  </a:cubicBezTo>
                  <a:cubicBezTo>
                    <a:pt x="469" y="258"/>
                    <a:pt x="399" y="224"/>
                    <a:pt x="341" y="177"/>
                  </a:cubicBezTo>
                  <a:cubicBezTo>
                    <a:pt x="300" y="146"/>
                    <a:pt x="254" y="132"/>
                    <a:pt x="210" y="132"/>
                  </a:cubicBezTo>
                  <a:cubicBezTo>
                    <a:pt x="101" y="132"/>
                    <a:pt x="1" y="216"/>
                    <a:pt x="1" y="341"/>
                  </a:cubicBezTo>
                  <a:lnTo>
                    <a:pt x="1" y="3679"/>
                  </a:lnTo>
                  <a:cubicBezTo>
                    <a:pt x="1" y="3796"/>
                    <a:pt x="94" y="3902"/>
                    <a:pt x="212" y="3902"/>
                  </a:cubicBezTo>
                  <a:lnTo>
                    <a:pt x="10415" y="3902"/>
                  </a:lnTo>
                  <a:cubicBezTo>
                    <a:pt x="10544" y="3902"/>
                    <a:pt x="10637" y="3796"/>
                    <a:pt x="10637" y="3679"/>
                  </a:cubicBezTo>
                  <a:lnTo>
                    <a:pt x="10637" y="341"/>
                  </a:lnTo>
                  <a:cubicBezTo>
                    <a:pt x="10637" y="216"/>
                    <a:pt x="10531" y="132"/>
                    <a:pt x="10419" y="132"/>
                  </a:cubicBezTo>
                  <a:cubicBezTo>
                    <a:pt x="10373" y="132"/>
                    <a:pt x="10327" y="146"/>
                    <a:pt x="10286" y="177"/>
                  </a:cubicBezTo>
                  <a:cubicBezTo>
                    <a:pt x="10228" y="224"/>
                    <a:pt x="10157" y="258"/>
                    <a:pt x="10040" y="258"/>
                  </a:cubicBezTo>
                  <a:cubicBezTo>
                    <a:pt x="9747" y="258"/>
                    <a:pt x="9747" y="1"/>
                    <a:pt x="9455" y="1"/>
                  </a:cubicBezTo>
                  <a:cubicBezTo>
                    <a:pt x="9161" y="1"/>
                    <a:pt x="9161" y="258"/>
                    <a:pt x="8857" y="258"/>
                  </a:cubicBezTo>
                  <a:cubicBezTo>
                    <a:pt x="8564" y="258"/>
                    <a:pt x="8564" y="1"/>
                    <a:pt x="8271" y="1"/>
                  </a:cubicBezTo>
                  <a:cubicBezTo>
                    <a:pt x="7979" y="1"/>
                    <a:pt x="7979" y="258"/>
                    <a:pt x="7674" y="258"/>
                  </a:cubicBezTo>
                  <a:cubicBezTo>
                    <a:pt x="7381" y="258"/>
                    <a:pt x="7381" y="1"/>
                    <a:pt x="7088" y="1"/>
                  </a:cubicBezTo>
                  <a:cubicBezTo>
                    <a:pt x="6795" y="1"/>
                    <a:pt x="6795" y="258"/>
                    <a:pt x="6503" y="258"/>
                  </a:cubicBezTo>
                  <a:cubicBezTo>
                    <a:pt x="6198" y="258"/>
                    <a:pt x="6198" y="1"/>
                    <a:pt x="5905" y="1"/>
                  </a:cubicBezTo>
                  <a:cubicBezTo>
                    <a:pt x="5612" y="1"/>
                    <a:pt x="5612" y="258"/>
                    <a:pt x="5319" y="258"/>
                  </a:cubicBezTo>
                  <a:cubicBezTo>
                    <a:pt x="5014" y="258"/>
                    <a:pt x="5014" y="1"/>
                    <a:pt x="4722" y="1"/>
                  </a:cubicBezTo>
                  <a:cubicBezTo>
                    <a:pt x="4429" y="1"/>
                    <a:pt x="4429" y="258"/>
                    <a:pt x="4136" y="258"/>
                  </a:cubicBezTo>
                  <a:cubicBezTo>
                    <a:pt x="3843" y="258"/>
                    <a:pt x="3843" y="1"/>
                    <a:pt x="3538" y="1"/>
                  </a:cubicBezTo>
                  <a:cubicBezTo>
                    <a:pt x="3246" y="1"/>
                    <a:pt x="3246" y="258"/>
                    <a:pt x="2953" y="258"/>
                  </a:cubicBezTo>
                  <a:cubicBezTo>
                    <a:pt x="2660" y="258"/>
                    <a:pt x="2660" y="1"/>
                    <a:pt x="2356" y="1"/>
                  </a:cubicBezTo>
                  <a:cubicBezTo>
                    <a:pt x="2062" y="1"/>
                    <a:pt x="2062" y="258"/>
                    <a:pt x="1770" y="258"/>
                  </a:cubicBezTo>
                  <a:cubicBezTo>
                    <a:pt x="1477" y="258"/>
                    <a:pt x="1477" y="1"/>
                    <a:pt x="1184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6" name="Google Shape;7426;p39"/>
            <p:cNvSpPr/>
            <p:nvPr/>
          </p:nvSpPr>
          <p:spPr>
            <a:xfrm>
              <a:off x="2917558" y="2881797"/>
              <a:ext cx="379457" cy="139220"/>
            </a:xfrm>
            <a:custGeom>
              <a:avLst/>
              <a:gdLst/>
              <a:ahLst/>
              <a:cxnLst/>
              <a:rect l="l" t="t" r="r" b="b"/>
              <a:pathLst>
                <a:path w="10638" h="3903" extrusionOk="0">
                  <a:moveTo>
                    <a:pt x="1184" y="1"/>
                  </a:moveTo>
                  <a:cubicBezTo>
                    <a:pt x="880" y="1"/>
                    <a:pt x="880" y="258"/>
                    <a:pt x="586" y="258"/>
                  </a:cubicBezTo>
                  <a:cubicBezTo>
                    <a:pt x="469" y="258"/>
                    <a:pt x="399" y="224"/>
                    <a:pt x="341" y="177"/>
                  </a:cubicBezTo>
                  <a:cubicBezTo>
                    <a:pt x="300" y="146"/>
                    <a:pt x="254" y="132"/>
                    <a:pt x="210" y="132"/>
                  </a:cubicBezTo>
                  <a:cubicBezTo>
                    <a:pt x="101" y="132"/>
                    <a:pt x="1" y="216"/>
                    <a:pt x="1" y="341"/>
                  </a:cubicBezTo>
                  <a:lnTo>
                    <a:pt x="1" y="3679"/>
                  </a:lnTo>
                  <a:cubicBezTo>
                    <a:pt x="1" y="3796"/>
                    <a:pt x="94" y="3902"/>
                    <a:pt x="212" y="3902"/>
                  </a:cubicBezTo>
                  <a:lnTo>
                    <a:pt x="10415" y="3902"/>
                  </a:lnTo>
                  <a:cubicBezTo>
                    <a:pt x="10544" y="3902"/>
                    <a:pt x="10637" y="3796"/>
                    <a:pt x="10637" y="3679"/>
                  </a:cubicBezTo>
                  <a:lnTo>
                    <a:pt x="10637" y="341"/>
                  </a:lnTo>
                  <a:cubicBezTo>
                    <a:pt x="10637" y="216"/>
                    <a:pt x="10531" y="132"/>
                    <a:pt x="10419" y="132"/>
                  </a:cubicBezTo>
                  <a:cubicBezTo>
                    <a:pt x="10373" y="132"/>
                    <a:pt x="10327" y="146"/>
                    <a:pt x="10286" y="177"/>
                  </a:cubicBezTo>
                  <a:cubicBezTo>
                    <a:pt x="10228" y="224"/>
                    <a:pt x="10157" y="258"/>
                    <a:pt x="10040" y="258"/>
                  </a:cubicBezTo>
                  <a:cubicBezTo>
                    <a:pt x="9747" y="258"/>
                    <a:pt x="9747" y="1"/>
                    <a:pt x="9455" y="1"/>
                  </a:cubicBezTo>
                  <a:cubicBezTo>
                    <a:pt x="9161" y="1"/>
                    <a:pt x="9161" y="258"/>
                    <a:pt x="8857" y="258"/>
                  </a:cubicBezTo>
                  <a:cubicBezTo>
                    <a:pt x="8564" y="258"/>
                    <a:pt x="8564" y="1"/>
                    <a:pt x="8271" y="1"/>
                  </a:cubicBezTo>
                  <a:cubicBezTo>
                    <a:pt x="7979" y="1"/>
                    <a:pt x="7979" y="258"/>
                    <a:pt x="7674" y="258"/>
                  </a:cubicBezTo>
                  <a:cubicBezTo>
                    <a:pt x="7381" y="258"/>
                    <a:pt x="7381" y="1"/>
                    <a:pt x="7088" y="1"/>
                  </a:cubicBezTo>
                  <a:cubicBezTo>
                    <a:pt x="6795" y="1"/>
                    <a:pt x="6795" y="258"/>
                    <a:pt x="6503" y="258"/>
                  </a:cubicBezTo>
                  <a:cubicBezTo>
                    <a:pt x="6198" y="258"/>
                    <a:pt x="6198" y="1"/>
                    <a:pt x="5905" y="1"/>
                  </a:cubicBezTo>
                  <a:cubicBezTo>
                    <a:pt x="5612" y="1"/>
                    <a:pt x="5612" y="258"/>
                    <a:pt x="5319" y="258"/>
                  </a:cubicBezTo>
                  <a:cubicBezTo>
                    <a:pt x="5014" y="258"/>
                    <a:pt x="5014" y="1"/>
                    <a:pt x="4722" y="1"/>
                  </a:cubicBezTo>
                  <a:cubicBezTo>
                    <a:pt x="4429" y="1"/>
                    <a:pt x="4429" y="258"/>
                    <a:pt x="4136" y="258"/>
                  </a:cubicBezTo>
                  <a:cubicBezTo>
                    <a:pt x="3843" y="258"/>
                    <a:pt x="3843" y="1"/>
                    <a:pt x="3538" y="1"/>
                  </a:cubicBezTo>
                  <a:cubicBezTo>
                    <a:pt x="3246" y="1"/>
                    <a:pt x="3246" y="258"/>
                    <a:pt x="2953" y="258"/>
                  </a:cubicBezTo>
                  <a:cubicBezTo>
                    <a:pt x="2660" y="258"/>
                    <a:pt x="2660" y="1"/>
                    <a:pt x="2356" y="1"/>
                  </a:cubicBezTo>
                  <a:cubicBezTo>
                    <a:pt x="2062" y="1"/>
                    <a:pt x="2062" y="258"/>
                    <a:pt x="1770" y="258"/>
                  </a:cubicBezTo>
                  <a:cubicBezTo>
                    <a:pt x="1477" y="258"/>
                    <a:pt x="1477" y="1"/>
                    <a:pt x="1184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7" name="Google Shape;7427;p39"/>
            <p:cNvSpPr/>
            <p:nvPr/>
          </p:nvSpPr>
          <p:spPr>
            <a:xfrm>
              <a:off x="3276893" y="2886506"/>
              <a:ext cx="20118" cy="134512"/>
            </a:xfrm>
            <a:custGeom>
              <a:avLst/>
              <a:gdLst/>
              <a:ahLst/>
              <a:cxnLst/>
              <a:rect l="l" t="t" r="r" b="b"/>
              <a:pathLst>
                <a:path w="564" h="3771" extrusionOk="0">
                  <a:moveTo>
                    <a:pt x="345" y="0"/>
                  </a:moveTo>
                  <a:cubicBezTo>
                    <a:pt x="299" y="0"/>
                    <a:pt x="253" y="14"/>
                    <a:pt x="212" y="45"/>
                  </a:cubicBezTo>
                  <a:cubicBezTo>
                    <a:pt x="154" y="92"/>
                    <a:pt x="95" y="126"/>
                    <a:pt x="1" y="126"/>
                  </a:cubicBezTo>
                  <a:lnTo>
                    <a:pt x="1" y="3770"/>
                  </a:lnTo>
                  <a:lnTo>
                    <a:pt x="341" y="3770"/>
                  </a:lnTo>
                  <a:cubicBezTo>
                    <a:pt x="470" y="3770"/>
                    <a:pt x="563" y="3664"/>
                    <a:pt x="563" y="3547"/>
                  </a:cubicBezTo>
                  <a:lnTo>
                    <a:pt x="563" y="209"/>
                  </a:lnTo>
                  <a:cubicBezTo>
                    <a:pt x="563" y="84"/>
                    <a:pt x="457" y="0"/>
                    <a:pt x="345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8" name="Google Shape;7428;p39"/>
            <p:cNvSpPr/>
            <p:nvPr/>
          </p:nvSpPr>
          <p:spPr>
            <a:xfrm>
              <a:off x="3276893" y="2886506"/>
              <a:ext cx="20118" cy="134512"/>
            </a:xfrm>
            <a:custGeom>
              <a:avLst/>
              <a:gdLst/>
              <a:ahLst/>
              <a:cxnLst/>
              <a:rect l="l" t="t" r="r" b="b"/>
              <a:pathLst>
                <a:path w="564" h="3771" extrusionOk="0">
                  <a:moveTo>
                    <a:pt x="345" y="0"/>
                  </a:moveTo>
                  <a:cubicBezTo>
                    <a:pt x="299" y="0"/>
                    <a:pt x="253" y="14"/>
                    <a:pt x="212" y="45"/>
                  </a:cubicBezTo>
                  <a:cubicBezTo>
                    <a:pt x="154" y="92"/>
                    <a:pt x="95" y="126"/>
                    <a:pt x="1" y="126"/>
                  </a:cubicBezTo>
                  <a:lnTo>
                    <a:pt x="1" y="3770"/>
                  </a:lnTo>
                  <a:lnTo>
                    <a:pt x="341" y="3770"/>
                  </a:lnTo>
                  <a:cubicBezTo>
                    <a:pt x="470" y="3770"/>
                    <a:pt x="563" y="3664"/>
                    <a:pt x="563" y="3547"/>
                  </a:cubicBezTo>
                  <a:lnTo>
                    <a:pt x="563" y="209"/>
                  </a:lnTo>
                  <a:cubicBezTo>
                    <a:pt x="563" y="84"/>
                    <a:pt x="457" y="0"/>
                    <a:pt x="345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9" name="Google Shape;7429;p39"/>
            <p:cNvSpPr/>
            <p:nvPr/>
          </p:nvSpPr>
          <p:spPr>
            <a:xfrm>
              <a:off x="2917558" y="2881797"/>
              <a:ext cx="379457" cy="139220"/>
            </a:xfrm>
            <a:custGeom>
              <a:avLst/>
              <a:gdLst/>
              <a:ahLst/>
              <a:cxnLst/>
              <a:rect l="l" t="t" r="r" b="b"/>
              <a:pathLst>
                <a:path w="10638" h="3903" extrusionOk="0">
                  <a:moveTo>
                    <a:pt x="2356" y="1"/>
                  </a:moveTo>
                  <a:cubicBezTo>
                    <a:pt x="2180" y="1"/>
                    <a:pt x="2109" y="94"/>
                    <a:pt x="2016" y="177"/>
                  </a:cubicBezTo>
                  <a:lnTo>
                    <a:pt x="1" y="3374"/>
                  </a:lnTo>
                  <a:lnTo>
                    <a:pt x="1" y="3679"/>
                  </a:lnTo>
                  <a:cubicBezTo>
                    <a:pt x="1" y="3796"/>
                    <a:pt x="94" y="3902"/>
                    <a:pt x="212" y="3902"/>
                  </a:cubicBezTo>
                  <a:lnTo>
                    <a:pt x="10415" y="3902"/>
                  </a:lnTo>
                  <a:cubicBezTo>
                    <a:pt x="10532" y="3902"/>
                    <a:pt x="10637" y="3796"/>
                    <a:pt x="10637" y="3679"/>
                  </a:cubicBezTo>
                  <a:lnTo>
                    <a:pt x="10637" y="3374"/>
                  </a:lnTo>
                  <a:lnTo>
                    <a:pt x="8611" y="177"/>
                  </a:lnTo>
                  <a:cubicBezTo>
                    <a:pt x="8517" y="94"/>
                    <a:pt x="8447" y="1"/>
                    <a:pt x="8271" y="1"/>
                  </a:cubicBezTo>
                  <a:cubicBezTo>
                    <a:pt x="7979" y="1"/>
                    <a:pt x="7979" y="258"/>
                    <a:pt x="7674" y="258"/>
                  </a:cubicBezTo>
                  <a:cubicBezTo>
                    <a:pt x="7381" y="258"/>
                    <a:pt x="7381" y="1"/>
                    <a:pt x="7088" y="1"/>
                  </a:cubicBezTo>
                  <a:cubicBezTo>
                    <a:pt x="6795" y="1"/>
                    <a:pt x="6795" y="258"/>
                    <a:pt x="6503" y="258"/>
                  </a:cubicBezTo>
                  <a:cubicBezTo>
                    <a:pt x="6198" y="258"/>
                    <a:pt x="6198" y="1"/>
                    <a:pt x="5905" y="1"/>
                  </a:cubicBezTo>
                  <a:cubicBezTo>
                    <a:pt x="5612" y="1"/>
                    <a:pt x="5612" y="258"/>
                    <a:pt x="5319" y="258"/>
                  </a:cubicBezTo>
                  <a:cubicBezTo>
                    <a:pt x="5014" y="258"/>
                    <a:pt x="5014" y="1"/>
                    <a:pt x="4722" y="1"/>
                  </a:cubicBezTo>
                  <a:cubicBezTo>
                    <a:pt x="4429" y="1"/>
                    <a:pt x="4429" y="258"/>
                    <a:pt x="4136" y="258"/>
                  </a:cubicBezTo>
                  <a:cubicBezTo>
                    <a:pt x="3843" y="258"/>
                    <a:pt x="3843" y="1"/>
                    <a:pt x="3538" y="1"/>
                  </a:cubicBezTo>
                  <a:cubicBezTo>
                    <a:pt x="3246" y="1"/>
                    <a:pt x="3246" y="258"/>
                    <a:pt x="2953" y="258"/>
                  </a:cubicBezTo>
                  <a:cubicBezTo>
                    <a:pt x="2660" y="258"/>
                    <a:pt x="2660" y="1"/>
                    <a:pt x="2356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0" name="Google Shape;7430;p39"/>
            <p:cNvSpPr/>
            <p:nvPr/>
          </p:nvSpPr>
          <p:spPr>
            <a:xfrm>
              <a:off x="2979837" y="2882190"/>
              <a:ext cx="16301" cy="16801"/>
            </a:xfrm>
            <a:custGeom>
              <a:avLst/>
              <a:gdLst/>
              <a:ahLst/>
              <a:cxnLst/>
              <a:rect l="l" t="t" r="r" b="b"/>
              <a:pathLst>
                <a:path w="457" h="471" extrusionOk="0">
                  <a:moveTo>
                    <a:pt x="275" y="1"/>
                  </a:moveTo>
                  <a:cubicBezTo>
                    <a:pt x="221" y="1"/>
                    <a:pt x="171" y="27"/>
                    <a:pt x="141" y="72"/>
                  </a:cubicBezTo>
                  <a:lnTo>
                    <a:pt x="47" y="224"/>
                  </a:lnTo>
                  <a:cubicBezTo>
                    <a:pt x="1" y="294"/>
                    <a:pt x="24" y="400"/>
                    <a:pt x="94" y="447"/>
                  </a:cubicBezTo>
                  <a:cubicBezTo>
                    <a:pt x="118" y="458"/>
                    <a:pt x="152" y="470"/>
                    <a:pt x="176" y="470"/>
                  </a:cubicBezTo>
                  <a:cubicBezTo>
                    <a:pt x="235" y="470"/>
                    <a:pt x="282" y="447"/>
                    <a:pt x="316" y="388"/>
                  </a:cubicBezTo>
                  <a:lnTo>
                    <a:pt x="410" y="247"/>
                  </a:lnTo>
                  <a:cubicBezTo>
                    <a:pt x="457" y="177"/>
                    <a:pt x="434" y="72"/>
                    <a:pt x="363" y="25"/>
                  </a:cubicBezTo>
                  <a:cubicBezTo>
                    <a:pt x="334" y="9"/>
                    <a:pt x="304" y="1"/>
                    <a:pt x="275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1" name="Google Shape;7431;p39"/>
            <p:cNvSpPr/>
            <p:nvPr/>
          </p:nvSpPr>
          <p:spPr>
            <a:xfrm>
              <a:off x="2925905" y="2906445"/>
              <a:ext cx="55217" cy="77333"/>
            </a:xfrm>
            <a:custGeom>
              <a:avLst/>
              <a:gdLst/>
              <a:ahLst/>
              <a:cxnLst/>
              <a:rect l="l" t="t" r="r" b="b"/>
              <a:pathLst>
                <a:path w="1548" h="2168" extrusionOk="0">
                  <a:moveTo>
                    <a:pt x="1358" y="0"/>
                  </a:moveTo>
                  <a:cubicBezTo>
                    <a:pt x="1304" y="0"/>
                    <a:pt x="1250" y="26"/>
                    <a:pt x="1219" y="72"/>
                  </a:cubicBezTo>
                  <a:lnTo>
                    <a:pt x="1055" y="329"/>
                  </a:lnTo>
                  <a:cubicBezTo>
                    <a:pt x="1008" y="411"/>
                    <a:pt x="1032" y="505"/>
                    <a:pt x="1102" y="551"/>
                  </a:cubicBezTo>
                  <a:cubicBezTo>
                    <a:pt x="1138" y="575"/>
                    <a:pt x="1161" y="575"/>
                    <a:pt x="1196" y="575"/>
                  </a:cubicBezTo>
                  <a:cubicBezTo>
                    <a:pt x="1243" y="575"/>
                    <a:pt x="1302" y="551"/>
                    <a:pt x="1325" y="505"/>
                  </a:cubicBezTo>
                  <a:lnTo>
                    <a:pt x="1500" y="247"/>
                  </a:lnTo>
                  <a:cubicBezTo>
                    <a:pt x="1547" y="165"/>
                    <a:pt x="1524" y="72"/>
                    <a:pt x="1442" y="25"/>
                  </a:cubicBezTo>
                  <a:cubicBezTo>
                    <a:pt x="1417" y="8"/>
                    <a:pt x="1388" y="0"/>
                    <a:pt x="1358" y="0"/>
                  </a:cubicBezTo>
                  <a:close/>
                  <a:moveTo>
                    <a:pt x="860" y="785"/>
                  </a:moveTo>
                  <a:cubicBezTo>
                    <a:pt x="809" y="785"/>
                    <a:pt x="758" y="814"/>
                    <a:pt x="727" y="868"/>
                  </a:cubicBezTo>
                  <a:lnTo>
                    <a:pt x="552" y="1126"/>
                  </a:lnTo>
                  <a:cubicBezTo>
                    <a:pt x="505" y="1207"/>
                    <a:pt x="529" y="1301"/>
                    <a:pt x="599" y="1348"/>
                  </a:cubicBezTo>
                  <a:cubicBezTo>
                    <a:pt x="634" y="1371"/>
                    <a:pt x="657" y="1371"/>
                    <a:pt x="693" y="1371"/>
                  </a:cubicBezTo>
                  <a:cubicBezTo>
                    <a:pt x="739" y="1371"/>
                    <a:pt x="798" y="1348"/>
                    <a:pt x="821" y="1301"/>
                  </a:cubicBezTo>
                  <a:lnTo>
                    <a:pt x="997" y="1032"/>
                  </a:lnTo>
                  <a:cubicBezTo>
                    <a:pt x="1044" y="962"/>
                    <a:pt x="1021" y="856"/>
                    <a:pt x="938" y="809"/>
                  </a:cubicBezTo>
                  <a:cubicBezTo>
                    <a:pt x="914" y="793"/>
                    <a:pt x="887" y="785"/>
                    <a:pt x="860" y="785"/>
                  </a:cubicBezTo>
                  <a:close/>
                  <a:moveTo>
                    <a:pt x="358" y="1581"/>
                  </a:moveTo>
                  <a:cubicBezTo>
                    <a:pt x="304" y="1581"/>
                    <a:pt x="254" y="1607"/>
                    <a:pt x="224" y="1653"/>
                  </a:cubicBezTo>
                  <a:lnTo>
                    <a:pt x="48" y="1922"/>
                  </a:lnTo>
                  <a:cubicBezTo>
                    <a:pt x="1" y="1993"/>
                    <a:pt x="24" y="2098"/>
                    <a:pt x="107" y="2145"/>
                  </a:cubicBezTo>
                  <a:cubicBezTo>
                    <a:pt x="130" y="2157"/>
                    <a:pt x="154" y="2168"/>
                    <a:pt x="188" y="2168"/>
                  </a:cubicBezTo>
                  <a:cubicBezTo>
                    <a:pt x="247" y="2168"/>
                    <a:pt x="294" y="2145"/>
                    <a:pt x="329" y="2098"/>
                  </a:cubicBezTo>
                  <a:lnTo>
                    <a:pt x="493" y="1829"/>
                  </a:lnTo>
                  <a:cubicBezTo>
                    <a:pt x="540" y="1758"/>
                    <a:pt x="516" y="1653"/>
                    <a:pt x="446" y="1606"/>
                  </a:cubicBezTo>
                  <a:cubicBezTo>
                    <a:pt x="417" y="1589"/>
                    <a:pt x="387" y="1581"/>
                    <a:pt x="358" y="158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2" name="Google Shape;7432;p39"/>
            <p:cNvSpPr/>
            <p:nvPr/>
          </p:nvSpPr>
          <p:spPr>
            <a:xfrm>
              <a:off x="2917558" y="2991196"/>
              <a:ext cx="9667" cy="18513"/>
            </a:xfrm>
            <a:custGeom>
              <a:avLst/>
              <a:gdLst/>
              <a:ahLst/>
              <a:cxnLst/>
              <a:rect l="l" t="t" r="r" b="b"/>
              <a:pathLst>
                <a:path w="271" h="519" extrusionOk="0">
                  <a:moveTo>
                    <a:pt x="84" y="0"/>
                  </a:moveTo>
                  <a:cubicBezTo>
                    <a:pt x="53" y="0"/>
                    <a:pt x="24" y="9"/>
                    <a:pt x="1" y="26"/>
                  </a:cubicBezTo>
                  <a:lnTo>
                    <a:pt x="1" y="518"/>
                  </a:lnTo>
                  <a:lnTo>
                    <a:pt x="224" y="249"/>
                  </a:lnTo>
                  <a:cubicBezTo>
                    <a:pt x="271" y="167"/>
                    <a:pt x="247" y="73"/>
                    <a:pt x="177" y="26"/>
                  </a:cubicBezTo>
                  <a:cubicBezTo>
                    <a:pt x="147" y="9"/>
                    <a:pt x="115" y="0"/>
                    <a:pt x="84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3" name="Google Shape;7433;p39"/>
            <p:cNvSpPr/>
            <p:nvPr/>
          </p:nvSpPr>
          <p:spPr>
            <a:xfrm>
              <a:off x="3286952" y="2991196"/>
              <a:ext cx="10059" cy="18513"/>
            </a:xfrm>
            <a:custGeom>
              <a:avLst/>
              <a:gdLst/>
              <a:ahLst/>
              <a:cxnLst/>
              <a:rect l="l" t="t" r="r" b="b"/>
              <a:pathLst>
                <a:path w="282" h="519" extrusionOk="0">
                  <a:moveTo>
                    <a:pt x="189" y="0"/>
                  </a:moveTo>
                  <a:cubicBezTo>
                    <a:pt x="159" y="0"/>
                    <a:pt x="129" y="9"/>
                    <a:pt x="106" y="26"/>
                  </a:cubicBezTo>
                  <a:cubicBezTo>
                    <a:pt x="24" y="73"/>
                    <a:pt x="0" y="167"/>
                    <a:pt x="47" y="249"/>
                  </a:cubicBezTo>
                  <a:lnTo>
                    <a:pt x="281" y="518"/>
                  </a:lnTo>
                  <a:lnTo>
                    <a:pt x="281" y="26"/>
                  </a:lnTo>
                  <a:cubicBezTo>
                    <a:pt x="252" y="9"/>
                    <a:pt x="220" y="0"/>
                    <a:pt x="189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4" name="Google Shape;7434;p39"/>
            <p:cNvSpPr/>
            <p:nvPr/>
          </p:nvSpPr>
          <p:spPr>
            <a:xfrm>
              <a:off x="3233448" y="2906338"/>
              <a:ext cx="54789" cy="77440"/>
            </a:xfrm>
            <a:custGeom>
              <a:avLst/>
              <a:gdLst/>
              <a:ahLst/>
              <a:cxnLst/>
              <a:rect l="l" t="t" r="r" b="b"/>
              <a:pathLst>
                <a:path w="1536" h="2171" extrusionOk="0">
                  <a:moveTo>
                    <a:pt x="186" y="0"/>
                  </a:moveTo>
                  <a:cubicBezTo>
                    <a:pt x="154" y="0"/>
                    <a:pt x="122" y="10"/>
                    <a:pt x="94" y="28"/>
                  </a:cubicBezTo>
                  <a:cubicBezTo>
                    <a:pt x="24" y="75"/>
                    <a:pt x="1" y="168"/>
                    <a:pt x="48" y="250"/>
                  </a:cubicBezTo>
                  <a:lnTo>
                    <a:pt x="212" y="508"/>
                  </a:lnTo>
                  <a:cubicBezTo>
                    <a:pt x="247" y="554"/>
                    <a:pt x="294" y="578"/>
                    <a:pt x="352" y="578"/>
                  </a:cubicBezTo>
                  <a:cubicBezTo>
                    <a:pt x="376" y="578"/>
                    <a:pt x="411" y="578"/>
                    <a:pt x="435" y="554"/>
                  </a:cubicBezTo>
                  <a:cubicBezTo>
                    <a:pt x="505" y="508"/>
                    <a:pt x="528" y="414"/>
                    <a:pt x="481" y="332"/>
                  </a:cubicBezTo>
                  <a:lnTo>
                    <a:pt x="317" y="75"/>
                  </a:lnTo>
                  <a:cubicBezTo>
                    <a:pt x="289" y="24"/>
                    <a:pt x="238" y="0"/>
                    <a:pt x="186" y="0"/>
                  </a:cubicBezTo>
                  <a:close/>
                  <a:moveTo>
                    <a:pt x="679" y="788"/>
                  </a:moveTo>
                  <a:cubicBezTo>
                    <a:pt x="651" y="788"/>
                    <a:pt x="623" y="796"/>
                    <a:pt x="599" y="812"/>
                  </a:cubicBezTo>
                  <a:cubicBezTo>
                    <a:pt x="516" y="859"/>
                    <a:pt x="505" y="965"/>
                    <a:pt x="552" y="1035"/>
                  </a:cubicBezTo>
                  <a:lnTo>
                    <a:pt x="716" y="1304"/>
                  </a:lnTo>
                  <a:cubicBezTo>
                    <a:pt x="739" y="1351"/>
                    <a:pt x="797" y="1374"/>
                    <a:pt x="844" y="1374"/>
                  </a:cubicBezTo>
                  <a:cubicBezTo>
                    <a:pt x="880" y="1374"/>
                    <a:pt x="914" y="1374"/>
                    <a:pt x="938" y="1351"/>
                  </a:cubicBezTo>
                  <a:cubicBezTo>
                    <a:pt x="1008" y="1304"/>
                    <a:pt x="1032" y="1210"/>
                    <a:pt x="985" y="1129"/>
                  </a:cubicBezTo>
                  <a:lnTo>
                    <a:pt x="821" y="871"/>
                  </a:lnTo>
                  <a:cubicBezTo>
                    <a:pt x="790" y="817"/>
                    <a:pt x="734" y="788"/>
                    <a:pt x="679" y="788"/>
                  </a:cubicBezTo>
                  <a:close/>
                  <a:moveTo>
                    <a:pt x="1186" y="1584"/>
                  </a:moveTo>
                  <a:cubicBezTo>
                    <a:pt x="1156" y="1584"/>
                    <a:pt x="1127" y="1592"/>
                    <a:pt x="1102" y="1609"/>
                  </a:cubicBezTo>
                  <a:cubicBezTo>
                    <a:pt x="1020" y="1656"/>
                    <a:pt x="997" y="1761"/>
                    <a:pt x="1044" y="1832"/>
                  </a:cubicBezTo>
                  <a:lnTo>
                    <a:pt x="1219" y="2101"/>
                  </a:lnTo>
                  <a:cubicBezTo>
                    <a:pt x="1242" y="2148"/>
                    <a:pt x="1301" y="2171"/>
                    <a:pt x="1348" y="2171"/>
                  </a:cubicBezTo>
                  <a:cubicBezTo>
                    <a:pt x="1383" y="2171"/>
                    <a:pt x="1406" y="2160"/>
                    <a:pt x="1442" y="2148"/>
                  </a:cubicBezTo>
                  <a:cubicBezTo>
                    <a:pt x="1512" y="2101"/>
                    <a:pt x="1536" y="1996"/>
                    <a:pt x="1489" y="1925"/>
                  </a:cubicBezTo>
                  <a:lnTo>
                    <a:pt x="1325" y="1656"/>
                  </a:lnTo>
                  <a:cubicBezTo>
                    <a:pt x="1295" y="1610"/>
                    <a:pt x="1240" y="1584"/>
                    <a:pt x="1186" y="1584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5" name="Google Shape;7435;p39"/>
            <p:cNvSpPr/>
            <p:nvPr/>
          </p:nvSpPr>
          <p:spPr>
            <a:xfrm>
              <a:off x="3218003" y="2882190"/>
              <a:ext cx="16337" cy="16801"/>
            </a:xfrm>
            <a:custGeom>
              <a:avLst/>
              <a:gdLst/>
              <a:ahLst/>
              <a:cxnLst/>
              <a:rect l="l" t="t" r="r" b="b"/>
              <a:pathLst>
                <a:path w="458" h="471" extrusionOk="0">
                  <a:moveTo>
                    <a:pt x="190" y="1"/>
                  </a:moveTo>
                  <a:cubicBezTo>
                    <a:pt x="160" y="1"/>
                    <a:pt x="131" y="9"/>
                    <a:pt x="106" y="25"/>
                  </a:cubicBezTo>
                  <a:cubicBezTo>
                    <a:pt x="24" y="72"/>
                    <a:pt x="1" y="177"/>
                    <a:pt x="48" y="247"/>
                  </a:cubicBezTo>
                  <a:lnTo>
                    <a:pt x="141" y="388"/>
                  </a:lnTo>
                  <a:cubicBezTo>
                    <a:pt x="176" y="447"/>
                    <a:pt x="223" y="470"/>
                    <a:pt x="282" y="470"/>
                  </a:cubicBezTo>
                  <a:cubicBezTo>
                    <a:pt x="305" y="470"/>
                    <a:pt x="340" y="458"/>
                    <a:pt x="363" y="447"/>
                  </a:cubicBezTo>
                  <a:cubicBezTo>
                    <a:pt x="446" y="400"/>
                    <a:pt x="457" y="294"/>
                    <a:pt x="410" y="224"/>
                  </a:cubicBezTo>
                  <a:lnTo>
                    <a:pt x="329" y="72"/>
                  </a:lnTo>
                  <a:cubicBezTo>
                    <a:pt x="298" y="27"/>
                    <a:pt x="244" y="1"/>
                    <a:pt x="190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6" name="Google Shape;7436;p39"/>
            <p:cNvSpPr/>
            <p:nvPr/>
          </p:nvSpPr>
          <p:spPr>
            <a:xfrm>
              <a:off x="3017005" y="2907693"/>
              <a:ext cx="180169" cy="20938"/>
            </a:xfrm>
            <a:custGeom>
              <a:avLst/>
              <a:gdLst/>
              <a:ahLst/>
              <a:cxnLst/>
              <a:rect l="l" t="t" r="r" b="b"/>
              <a:pathLst>
                <a:path w="5051" h="587" extrusionOk="0">
                  <a:moveTo>
                    <a:pt x="750" y="1"/>
                  </a:moveTo>
                  <a:cubicBezTo>
                    <a:pt x="552" y="1"/>
                    <a:pt x="435" y="107"/>
                    <a:pt x="352" y="177"/>
                  </a:cubicBezTo>
                  <a:cubicBezTo>
                    <a:pt x="282" y="235"/>
                    <a:pt x="247" y="259"/>
                    <a:pt x="165" y="259"/>
                  </a:cubicBezTo>
                  <a:cubicBezTo>
                    <a:pt x="71" y="259"/>
                    <a:pt x="1" y="341"/>
                    <a:pt x="1" y="423"/>
                  </a:cubicBezTo>
                  <a:cubicBezTo>
                    <a:pt x="1" y="516"/>
                    <a:pt x="71" y="587"/>
                    <a:pt x="165" y="587"/>
                  </a:cubicBezTo>
                  <a:cubicBezTo>
                    <a:pt x="376" y="587"/>
                    <a:pt x="481" y="482"/>
                    <a:pt x="563" y="411"/>
                  </a:cubicBezTo>
                  <a:cubicBezTo>
                    <a:pt x="633" y="352"/>
                    <a:pt x="669" y="329"/>
                    <a:pt x="750" y="329"/>
                  </a:cubicBezTo>
                  <a:cubicBezTo>
                    <a:pt x="844" y="329"/>
                    <a:pt x="880" y="352"/>
                    <a:pt x="938" y="411"/>
                  </a:cubicBezTo>
                  <a:cubicBezTo>
                    <a:pt x="1020" y="482"/>
                    <a:pt x="1137" y="587"/>
                    <a:pt x="1348" y="587"/>
                  </a:cubicBezTo>
                  <a:cubicBezTo>
                    <a:pt x="1559" y="587"/>
                    <a:pt x="1664" y="482"/>
                    <a:pt x="1747" y="411"/>
                  </a:cubicBezTo>
                  <a:cubicBezTo>
                    <a:pt x="1817" y="352"/>
                    <a:pt x="1852" y="329"/>
                    <a:pt x="1934" y="329"/>
                  </a:cubicBezTo>
                  <a:cubicBezTo>
                    <a:pt x="2028" y="329"/>
                    <a:pt x="2062" y="352"/>
                    <a:pt x="2121" y="411"/>
                  </a:cubicBezTo>
                  <a:cubicBezTo>
                    <a:pt x="2203" y="482"/>
                    <a:pt x="2320" y="587"/>
                    <a:pt x="2531" y="587"/>
                  </a:cubicBezTo>
                  <a:cubicBezTo>
                    <a:pt x="2731" y="587"/>
                    <a:pt x="2848" y="482"/>
                    <a:pt x="2929" y="411"/>
                  </a:cubicBezTo>
                  <a:cubicBezTo>
                    <a:pt x="3000" y="352"/>
                    <a:pt x="3035" y="329"/>
                    <a:pt x="3117" y="329"/>
                  </a:cubicBezTo>
                  <a:cubicBezTo>
                    <a:pt x="3210" y="329"/>
                    <a:pt x="3246" y="352"/>
                    <a:pt x="3304" y="411"/>
                  </a:cubicBezTo>
                  <a:cubicBezTo>
                    <a:pt x="3387" y="482"/>
                    <a:pt x="3504" y="587"/>
                    <a:pt x="3715" y="587"/>
                  </a:cubicBezTo>
                  <a:cubicBezTo>
                    <a:pt x="3913" y="587"/>
                    <a:pt x="4030" y="482"/>
                    <a:pt x="4113" y="411"/>
                  </a:cubicBezTo>
                  <a:cubicBezTo>
                    <a:pt x="4171" y="352"/>
                    <a:pt x="4218" y="329"/>
                    <a:pt x="4300" y="329"/>
                  </a:cubicBezTo>
                  <a:cubicBezTo>
                    <a:pt x="4382" y="329"/>
                    <a:pt x="4429" y="352"/>
                    <a:pt x="4488" y="411"/>
                  </a:cubicBezTo>
                  <a:cubicBezTo>
                    <a:pt x="4569" y="482"/>
                    <a:pt x="4686" y="587"/>
                    <a:pt x="4886" y="587"/>
                  </a:cubicBezTo>
                  <a:cubicBezTo>
                    <a:pt x="4980" y="587"/>
                    <a:pt x="5050" y="516"/>
                    <a:pt x="5050" y="423"/>
                  </a:cubicBezTo>
                  <a:cubicBezTo>
                    <a:pt x="5050" y="341"/>
                    <a:pt x="4980" y="259"/>
                    <a:pt x="4886" y="259"/>
                  </a:cubicBezTo>
                  <a:cubicBezTo>
                    <a:pt x="4804" y="259"/>
                    <a:pt x="4769" y="235"/>
                    <a:pt x="4699" y="177"/>
                  </a:cubicBezTo>
                  <a:cubicBezTo>
                    <a:pt x="4616" y="107"/>
                    <a:pt x="4511" y="1"/>
                    <a:pt x="4300" y="1"/>
                  </a:cubicBezTo>
                  <a:cubicBezTo>
                    <a:pt x="4089" y="1"/>
                    <a:pt x="3984" y="107"/>
                    <a:pt x="3902" y="177"/>
                  </a:cubicBezTo>
                  <a:cubicBezTo>
                    <a:pt x="3832" y="235"/>
                    <a:pt x="3796" y="259"/>
                    <a:pt x="3715" y="259"/>
                  </a:cubicBezTo>
                  <a:cubicBezTo>
                    <a:pt x="3621" y="259"/>
                    <a:pt x="3585" y="235"/>
                    <a:pt x="3515" y="177"/>
                  </a:cubicBezTo>
                  <a:cubicBezTo>
                    <a:pt x="3433" y="107"/>
                    <a:pt x="3328" y="1"/>
                    <a:pt x="3117" y="1"/>
                  </a:cubicBezTo>
                  <a:cubicBezTo>
                    <a:pt x="2906" y="1"/>
                    <a:pt x="2801" y="107"/>
                    <a:pt x="2718" y="177"/>
                  </a:cubicBezTo>
                  <a:cubicBezTo>
                    <a:pt x="2648" y="235"/>
                    <a:pt x="2613" y="259"/>
                    <a:pt x="2531" y="259"/>
                  </a:cubicBezTo>
                  <a:cubicBezTo>
                    <a:pt x="2437" y="259"/>
                    <a:pt x="2403" y="235"/>
                    <a:pt x="2332" y="177"/>
                  </a:cubicBezTo>
                  <a:cubicBezTo>
                    <a:pt x="2250" y="107"/>
                    <a:pt x="2145" y="1"/>
                    <a:pt x="1934" y="1"/>
                  </a:cubicBezTo>
                  <a:cubicBezTo>
                    <a:pt x="1723" y="1"/>
                    <a:pt x="1617" y="107"/>
                    <a:pt x="1536" y="177"/>
                  </a:cubicBezTo>
                  <a:cubicBezTo>
                    <a:pt x="1465" y="235"/>
                    <a:pt x="1430" y="259"/>
                    <a:pt x="1348" y="259"/>
                  </a:cubicBezTo>
                  <a:cubicBezTo>
                    <a:pt x="1255" y="259"/>
                    <a:pt x="1219" y="235"/>
                    <a:pt x="1161" y="177"/>
                  </a:cubicBezTo>
                  <a:cubicBezTo>
                    <a:pt x="1078" y="107"/>
                    <a:pt x="961" y="1"/>
                    <a:pt x="750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7" name="Google Shape;7437;p39"/>
            <p:cNvSpPr/>
            <p:nvPr/>
          </p:nvSpPr>
          <p:spPr>
            <a:xfrm>
              <a:off x="3059238" y="2939083"/>
              <a:ext cx="95703" cy="20903"/>
            </a:xfrm>
            <a:custGeom>
              <a:avLst/>
              <a:gdLst/>
              <a:ahLst/>
              <a:cxnLst/>
              <a:rect l="l" t="t" r="r" b="b"/>
              <a:pathLst>
                <a:path w="2683" h="586" extrusionOk="0">
                  <a:moveTo>
                    <a:pt x="750" y="0"/>
                  </a:moveTo>
                  <a:cubicBezTo>
                    <a:pt x="539" y="0"/>
                    <a:pt x="433" y="94"/>
                    <a:pt x="352" y="175"/>
                  </a:cubicBezTo>
                  <a:cubicBezTo>
                    <a:pt x="281" y="234"/>
                    <a:pt x="246" y="258"/>
                    <a:pt x="164" y="258"/>
                  </a:cubicBezTo>
                  <a:cubicBezTo>
                    <a:pt x="71" y="258"/>
                    <a:pt x="0" y="328"/>
                    <a:pt x="0" y="422"/>
                  </a:cubicBezTo>
                  <a:cubicBezTo>
                    <a:pt x="0" y="515"/>
                    <a:pt x="71" y="586"/>
                    <a:pt x="164" y="586"/>
                  </a:cubicBezTo>
                  <a:cubicBezTo>
                    <a:pt x="375" y="586"/>
                    <a:pt x="480" y="480"/>
                    <a:pt x="563" y="410"/>
                  </a:cubicBezTo>
                  <a:cubicBezTo>
                    <a:pt x="633" y="351"/>
                    <a:pt x="668" y="328"/>
                    <a:pt x="750" y="328"/>
                  </a:cubicBezTo>
                  <a:cubicBezTo>
                    <a:pt x="844" y="328"/>
                    <a:pt x="878" y="351"/>
                    <a:pt x="937" y="410"/>
                  </a:cubicBezTo>
                  <a:cubicBezTo>
                    <a:pt x="1019" y="480"/>
                    <a:pt x="1136" y="586"/>
                    <a:pt x="1347" y="586"/>
                  </a:cubicBezTo>
                  <a:cubicBezTo>
                    <a:pt x="1547" y="586"/>
                    <a:pt x="1664" y="480"/>
                    <a:pt x="1745" y="410"/>
                  </a:cubicBezTo>
                  <a:cubicBezTo>
                    <a:pt x="1816" y="351"/>
                    <a:pt x="1851" y="328"/>
                    <a:pt x="1933" y="328"/>
                  </a:cubicBezTo>
                  <a:cubicBezTo>
                    <a:pt x="2026" y="328"/>
                    <a:pt x="2062" y="351"/>
                    <a:pt x="2120" y="410"/>
                  </a:cubicBezTo>
                  <a:cubicBezTo>
                    <a:pt x="2203" y="480"/>
                    <a:pt x="2320" y="586"/>
                    <a:pt x="2531" y="586"/>
                  </a:cubicBezTo>
                  <a:cubicBezTo>
                    <a:pt x="2612" y="586"/>
                    <a:pt x="2682" y="515"/>
                    <a:pt x="2682" y="422"/>
                  </a:cubicBezTo>
                  <a:cubicBezTo>
                    <a:pt x="2682" y="328"/>
                    <a:pt x="2612" y="258"/>
                    <a:pt x="2531" y="258"/>
                  </a:cubicBezTo>
                  <a:cubicBezTo>
                    <a:pt x="2437" y="258"/>
                    <a:pt x="2401" y="234"/>
                    <a:pt x="2331" y="175"/>
                  </a:cubicBezTo>
                  <a:cubicBezTo>
                    <a:pt x="2249" y="94"/>
                    <a:pt x="2144" y="0"/>
                    <a:pt x="1933" y="0"/>
                  </a:cubicBezTo>
                  <a:cubicBezTo>
                    <a:pt x="1722" y="0"/>
                    <a:pt x="1617" y="94"/>
                    <a:pt x="1534" y="175"/>
                  </a:cubicBezTo>
                  <a:cubicBezTo>
                    <a:pt x="1464" y="234"/>
                    <a:pt x="1429" y="258"/>
                    <a:pt x="1347" y="258"/>
                  </a:cubicBezTo>
                  <a:cubicBezTo>
                    <a:pt x="1253" y="258"/>
                    <a:pt x="1219" y="234"/>
                    <a:pt x="1148" y="175"/>
                  </a:cubicBezTo>
                  <a:cubicBezTo>
                    <a:pt x="1066" y="94"/>
                    <a:pt x="961" y="0"/>
                    <a:pt x="750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8" name="Google Shape;7438;p39"/>
            <p:cNvSpPr/>
            <p:nvPr/>
          </p:nvSpPr>
          <p:spPr>
            <a:xfrm>
              <a:off x="3027028" y="2821230"/>
              <a:ext cx="47298" cy="40164"/>
            </a:xfrm>
            <a:custGeom>
              <a:avLst/>
              <a:gdLst/>
              <a:ahLst/>
              <a:cxnLst/>
              <a:rect l="l" t="t" r="r" b="b"/>
              <a:pathLst>
                <a:path w="1326" h="1126" extrusionOk="0">
                  <a:moveTo>
                    <a:pt x="587" y="1"/>
                  </a:moveTo>
                  <a:cubicBezTo>
                    <a:pt x="493" y="1"/>
                    <a:pt x="388" y="24"/>
                    <a:pt x="305" y="71"/>
                  </a:cubicBezTo>
                  <a:lnTo>
                    <a:pt x="154" y="422"/>
                  </a:lnTo>
                  <a:cubicBezTo>
                    <a:pt x="118" y="493"/>
                    <a:pt x="71" y="563"/>
                    <a:pt x="1" y="610"/>
                  </a:cubicBezTo>
                  <a:lnTo>
                    <a:pt x="458" y="352"/>
                  </a:lnTo>
                  <a:cubicBezTo>
                    <a:pt x="505" y="329"/>
                    <a:pt x="540" y="316"/>
                    <a:pt x="587" y="316"/>
                  </a:cubicBezTo>
                  <a:lnTo>
                    <a:pt x="810" y="316"/>
                  </a:lnTo>
                  <a:cubicBezTo>
                    <a:pt x="833" y="316"/>
                    <a:pt x="856" y="340"/>
                    <a:pt x="856" y="363"/>
                  </a:cubicBezTo>
                  <a:lnTo>
                    <a:pt x="997" y="1008"/>
                  </a:lnTo>
                  <a:cubicBezTo>
                    <a:pt x="1008" y="1078"/>
                    <a:pt x="1079" y="1125"/>
                    <a:pt x="1149" y="1125"/>
                  </a:cubicBezTo>
                  <a:lnTo>
                    <a:pt x="1184" y="1125"/>
                  </a:lnTo>
                  <a:cubicBezTo>
                    <a:pt x="1278" y="1102"/>
                    <a:pt x="1325" y="1019"/>
                    <a:pt x="1313" y="938"/>
                  </a:cubicBezTo>
                  <a:lnTo>
                    <a:pt x="1172" y="293"/>
                  </a:lnTo>
                  <a:cubicBezTo>
                    <a:pt x="1138" y="118"/>
                    <a:pt x="985" y="1"/>
                    <a:pt x="810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9" name="Google Shape;7439;p39"/>
            <p:cNvSpPr/>
            <p:nvPr/>
          </p:nvSpPr>
          <p:spPr>
            <a:xfrm>
              <a:off x="3201702" y="2943720"/>
              <a:ext cx="65668" cy="77297"/>
            </a:xfrm>
            <a:custGeom>
              <a:avLst/>
              <a:gdLst/>
              <a:ahLst/>
              <a:cxnLst/>
              <a:rect l="l" t="t" r="r" b="b"/>
              <a:pathLst>
                <a:path w="1841" h="2167" extrusionOk="0">
                  <a:moveTo>
                    <a:pt x="191" y="1"/>
                  </a:moveTo>
                  <a:cubicBezTo>
                    <a:pt x="165" y="1"/>
                    <a:pt x="140" y="7"/>
                    <a:pt x="118" y="22"/>
                  </a:cubicBezTo>
                  <a:cubicBezTo>
                    <a:pt x="36" y="57"/>
                    <a:pt x="0" y="162"/>
                    <a:pt x="47" y="233"/>
                  </a:cubicBezTo>
                  <a:lnTo>
                    <a:pt x="399" y="889"/>
                  </a:lnTo>
                  <a:cubicBezTo>
                    <a:pt x="411" y="912"/>
                    <a:pt x="434" y="936"/>
                    <a:pt x="469" y="959"/>
                  </a:cubicBezTo>
                  <a:lnTo>
                    <a:pt x="997" y="1229"/>
                  </a:lnTo>
                  <a:lnTo>
                    <a:pt x="1476" y="2166"/>
                  </a:lnTo>
                  <a:lnTo>
                    <a:pt x="1840" y="2166"/>
                  </a:lnTo>
                  <a:lnTo>
                    <a:pt x="1266" y="1029"/>
                  </a:lnTo>
                  <a:lnTo>
                    <a:pt x="1195" y="959"/>
                  </a:lnTo>
                  <a:lnTo>
                    <a:pt x="656" y="690"/>
                  </a:lnTo>
                  <a:lnTo>
                    <a:pt x="328" y="81"/>
                  </a:lnTo>
                  <a:cubicBezTo>
                    <a:pt x="305" y="33"/>
                    <a:pt x="247" y="1"/>
                    <a:pt x="191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0" name="Google Shape;7440;p39"/>
            <p:cNvSpPr/>
            <p:nvPr/>
          </p:nvSpPr>
          <p:spPr>
            <a:xfrm>
              <a:off x="2958507" y="2952709"/>
              <a:ext cx="57714" cy="68308"/>
            </a:xfrm>
            <a:custGeom>
              <a:avLst/>
              <a:gdLst/>
              <a:ahLst/>
              <a:cxnLst/>
              <a:rect l="l" t="t" r="r" b="b"/>
              <a:pathLst>
                <a:path w="1618" h="1915" extrusionOk="0">
                  <a:moveTo>
                    <a:pt x="1436" y="0"/>
                  </a:moveTo>
                  <a:cubicBezTo>
                    <a:pt x="1378" y="0"/>
                    <a:pt x="1322" y="29"/>
                    <a:pt x="1289" y="87"/>
                  </a:cubicBezTo>
                  <a:lnTo>
                    <a:pt x="985" y="730"/>
                  </a:lnTo>
                  <a:lnTo>
                    <a:pt x="481" y="1129"/>
                  </a:lnTo>
                  <a:cubicBezTo>
                    <a:pt x="458" y="1141"/>
                    <a:pt x="446" y="1152"/>
                    <a:pt x="446" y="1176"/>
                  </a:cubicBezTo>
                  <a:lnTo>
                    <a:pt x="1" y="1914"/>
                  </a:lnTo>
                  <a:lnTo>
                    <a:pt x="376" y="1914"/>
                  </a:lnTo>
                  <a:lnTo>
                    <a:pt x="704" y="1363"/>
                  </a:lnTo>
                  <a:lnTo>
                    <a:pt x="1208" y="965"/>
                  </a:lnTo>
                  <a:cubicBezTo>
                    <a:pt x="1231" y="941"/>
                    <a:pt x="1242" y="930"/>
                    <a:pt x="1255" y="907"/>
                  </a:cubicBezTo>
                  <a:lnTo>
                    <a:pt x="1583" y="227"/>
                  </a:lnTo>
                  <a:cubicBezTo>
                    <a:pt x="1617" y="145"/>
                    <a:pt x="1583" y="51"/>
                    <a:pt x="1512" y="16"/>
                  </a:cubicBezTo>
                  <a:cubicBezTo>
                    <a:pt x="1487" y="6"/>
                    <a:pt x="1462" y="0"/>
                    <a:pt x="1436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1" name="Google Shape;7441;p39"/>
            <p:cNvSpPr/>
            <p:nvPr/>
          </p:nvSpPr>
          <p:spPr>
            <a:xfrm>
              <a:off x="3066300" y="2979390"/>
              <a:ext cx="21366" cy="41627"/>
            </a:xfrm>
            <a:custGeom>
              <a:avLst/>
              <a:gdLst/>
              <a:ahLst/>
              <a:cxnLst/>
              <a:rect l="l" t="t" r="r" b="b"/>
              <a:pathLst>
                <a:path w="599" h="1167" extrusionOk="0">
                  <a:moveTo>
                    <a:pt x="421" y="1"/>
                  </a:moveTo>
                  <a:cubicBezTo>
                    <a:pt x="353" y="1"/>
                    <a:pt x="291" y="54"/>
                    <a:pt x="271" y="123"/>
                  </a:cubicBezTo>
                  <a:lnTo>
                    <a:pt x="1" y="1166"/>
                  </a:lnTo>
                  <a:lnTo>
                    <a:pt x="341" y="1166"/>
                  </a:lnTo>
                  <a:lnTo>
                    <a:pt x="575" y="205"/>
                  </a:lnTo>
                  <a:cubicBezTo>
                    <a:pt x="599" y="112"/>
                    <a:pt x="552" y="29"/>
                    <a:pt x="458" y="6"/>
                  </a:cubicBezTo>
                  <a:cubicBezTo>
                    <a:pt x="446" y="2"/>
                    <a:pt x="434" y="1"/>
                    <a:pt x="421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2" name="Google Shape;7442;p39"/>
            <p:cNvSpPr/>
            <p:nvPr/>
          </p:nvSpPr>
          <p:spPr>
            <a:xfrm>
              <a:off x="3143204" y="2822907"/>
              <a:ext cx="40129" cy="68130"/>
            </a:xfrm>
            <a:custGeom>
              <a:avLst/>
              <a:gdLst/>
              <a:ahLst/>
              <a:cxnLst/>
              <a:rect l="l" t="t" r="r" b="b"/>
              <a:pathLst>
                <a:path w="1125" h="1910" extrusionOk="0">
                  <a:moveTo>
                    <a:pt x="926" y="0"/>
                  </a:moveTo>
                  <a:lnTo>
                    <a:pt x="715" y="691"/>
                  </a:lnTo>
                  <a:cubicBezTo>
                    <a:pt x="692" y="750"/>
                    <a:pt x="656" y="797"/>
                    <a:pt x="610" y="808"/>
                  </a:cubicBezTo>
                  <a:lnTo>
                    <a:pt x="317" y="938"/>
                  </a:lnTo>
                  <a:cubicBezTo>
                    <a:pt x="130" y="1019"/>
                    <a:pt x="0" y="1195"/>
                    <a:pt x="0" y="1406"/>
                  </a:cubicBezTo>
                  <a:lnTo>
                    <a:pt x="13" y="1886"/>
                  </a:lnTo>
                  <a:cubicBezTo>
                    <a:pt x="47" y="1898"/>
                    <a:pt x="106" y="1909"/>
                    <a:pt x="177" y="1909"/>
                  </a:cubicBezTo>
                  <a:cubicBezTo>
                    <a:pt x="235" y="1909"/>
                    <a:pt x="282" y="1898"/>
                    <a:pt x="328" y="1886"/>
                  </a:cubicBezTo>
                  <a:lnTo>
                    <a:pt x="328" y="1406"/>
                  </a:lnTo>
                  <a:cubicBezTo>
                    <a:pt x="328" y="1324"/>
                    <a:pt x="375" y="1266"/>
                    <a:pt x="434" y="1230"/>
                  </a:cubicBezTo>
                  <a:lnTo>
                    <a:pt x="727" y="1113"/>
                  </a:lnTo>
                  <a:cubicBezTo>
                    <a:pt x="867" y="1055"/>
                    <a:pt x="973" y="938"/>
                    <a:pt x="1020" y="785"/>
                  </a:cubicBezTo>
                  <a:lnTo>
                    <a:pt x="1125" y="446"/>
                  </a:lnTo>
                  <a:cubicBezTo>
                    <a:pt x="1102" y="422"/>
                    <a:pt x="1090" y="399"/>
                    <a:pt x="1078" y="375"/>
                  </a:cubicBezTo>
                  <a:lnTo>
                    <a:pt x="926" y="0"/>
                  </a:ln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3" name="Google Shape;7443;p39"/>
            <p:cNvSpPr/>
            <p:nvPr/>
          </p:nvSpPr>
          <p:spPr>
            <a:xfrm>
              <a:off x="3061306" y="2727633"/>
              <a:ext cx="114964" cy="109792"/>
            </a:xfrm>
            <a:custGeom>
              <a:avLst/>
              <a:gdLst/>
              <a:ahLst/>
              <a:cxnLst/>
              <a:rect l="l" t="t" r="r" b="b"/>
              <a:pathLst>
                <a:path w="3223" h="3078" extrusionOk="0">
                  <a:moveTo>
                    <a:pt x="786" y="1"/>
                  </a:moveTo>
                  <a:cubicBezTo>
                    <a:pt x="622" y="1"/>
                    <a:pt x="458" y="106"/>
                    <a:pt x="399" y="258"/>
                  </a:cubicBezTo>
                  <a:lnTo>
                    <a:pt x="0" y="1172"/>
                  </a:lnTo>
                  <a:lnTo>
                    <a:pt x="1266" y="1172"/>
                  </a:lnTo>
                  <a:cubicBezTo>
                    <a:pt x="1442" y="1172"/>
                    <a:pt x="1594" y="1277"/>
                    <a:pt x="1664" y="1430"/>
                  </a:cubicBezTo>
                  <a:lnTo>
                    <a:pt x="2250" y="2800"/>
                  </a:lnTo>
                  <a:cubicBezTo>
                    <a:pt x="2325" y="2969"/>
                    <a:pt x="2498" y="3078"/>
                    <a:pt x="2685" y="3078"/>
                  </a:cubicBezTo>
                  <a:cubicBezTo>
                    <a:pt x="2731" y="3078"/>
                    <a:pt x="2778" y="3071"/>
                    <a:pt x="2824" y="3058"/>
                  </a:cubicBezTo>
                  <a:cubicBezTo>
                    <a:pt x="3082" y="2976"/>
                    <a:pt x="3222" y="2683"/>
                    <a:pt x="3116" y="2425"/>
                  </a:cubicBezTo>
                  <a:lnTo>
                    <a:pt x="2179" y="258"/>
                  </a:lnTo>
                  <a:cubicBezTo>
                    <a:pt x="2109" y="106"/>
                    <a:pt x="1957" y="1"/>
                    <a:pt x="178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4" name="Google Shape;7444;p39"/>
            <p:cNvSpPr/>
            <p:nvPr/>
          </p:nvSpPr>
          <p:spPr>
            <a:xfrm>
              <a:off x="3109781" y="2801041"/>
              <a:ext cx="35135" cy="57001"/>
            </a:xfrm>
            <a:custGeom>
              <a:avLst/>
              <a:gdLst/>
              <a:ahLst/>
              <a:cxnLst/>
              <a:rect l="l" t="t" r="r" b="b"/>
              <a:pathLst>
                <a:path w="985" h="1598" extrusionOk="0">
                  <a:moveTo>
                    <a:pt x="809" y="1"/>
                  </a:moveTo>
                  <a:cubicBezTo>
                    <a:pt x="764" y="1"/>
                    <a:pt x="718" y="19"/>
                    <a:pt x="680" y="51"/>
                  </a:cubicBezTo>
                  <a:lnTo>
                    <a:pt x="153" y="601"/>
                  </a:lnTo>
                  <a:cubicBezTo>
                    <a:pt x="59" y="718"/>
                    <a:pt x="0" y="859"/>
                    <a:pt x="0" y="1012"/>
                  </a:cubicBezTo>
                  <a:lnTo>
                    <a:pt x="0" y="1433"/>
                  </a:lnTo>
                  <a:cubicBezTo>
                    <a:pt x="0" y="1527"/>
                    <a:pt x="71" y="1597"/>
                    <a:pt x="153" y="1597"/>
                  </a:cubicBezTo>
                  <a:cubicBezTo>
                    <a:pt x="247" y="1597"/>
                    <a:pt x="317" y="1527"/>
                    <a:pt x="317" y="1433"/>
                  </a:cubicBezTo>
                  <a:lnTo>
                    <a:pt x="317" y="1012"/>
                  </a:lnTo>
                  <a:cubicBezTo>
                    <a:pt x="317" y="941"/>
                    <a:pt x="340" y="882"/>
                    <a:pt x="387" y="824"/>
                  </a:cubicBezTo>
                  <a:lnTo>
                    <a:pt x="914" y="273"/>
                  </a:lnTo>
                  <a:cubicBezTo>
                    <a:pt x="984" y="203"/>
                    <a:pt x="973" y="109"/>
                    <a:pt x="914" y="39"/>
                  </a:cubicBezTo>
                  <a:cubicBezTo>
                    <a:pt x="882" y="13"/>
                    <a:pt x="846" y="1"/>
                    <a:pt x="8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45" name="Google Shape;7445;p39"/>
          <p:cNvGrpSpPr/>
          <p:nvPr/>
        </p:nvGrpSpPr>
        <p:grpSpPr>
          <a:xfrm>
            <a:off x="4595763" y="1227300"/>
            <a:ext cx="2005500" cy="3446700"/>
            <a:chOff x="4595763" y="1227300"/>
            <a:chExt cx="2005500" cy="3446700"/>
          </a:xfrm>
        </p:grpSpPr>
        <p:sp>
          <p:nvSpPr>
            <p:cNvPr id="7446" name="Google Shape;7446;p39"/>
            <p:cNvSpPr txBox="1"/>
            <p:nvPr/>
          </p:nvSpPr>
          <p:spPr>
            <a:xfrm>
              <a:off x="4918563" y="1840800"/>
              <a:ext cx="13599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Volcano C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447" name="Google Shape;7447;p39"/>
            <p:cNvSpPr txBox="1"/>
            <p:nvPr/>
          </p:nvSpPr>
          <p:spPr>
            <a:xfrm>
              <a:off x="4595763" y="2182400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Despite being red, Mars is actually cold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448" name="Google Shape;7448;p39"/>
            <p:cNvSpPr txBox="1"/>
            <p:nvPr/>
          </p:nvSpPr>
          <p:spPr>
            <a:xfrm>
              <a:off x="5210913" y="1227300"/>
              <a:ext cx="775200" cy="6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 sz="30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449" name="Google Shape;7449;p39"/>
            <p:cNvSpPr txBox="1"/>
            <p:nvPr/>
          </p:nvSpPr>
          <p:spPr>
            <a:xfrm>
              <a:off x="5577788" y="2910150"/>
              <a:ext cx="9219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30km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450" name="Google Shape;7450;p39"/>
            <p:cNvSpPr txBox="1"/>
            <p:nvPr/>
          </p:nvSpPr>
          <p:spPr>
            <a:xfrm>
              <a:off x="5577788" y="3450175"/>
              <a:ext cx="9219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12km2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451" name="Google Shape;7451;p39"/>
            <p:cNvSpPr txBox="1"/>
            <p:nvPr/>
          </p:nvSpPr>
          <p:spPr>
            <a:xfrm>
              <a:off x="4697288" y="4016575"/>
              <a:ext cx="775200" cy="37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Date:</a:t>
              </a:r>
              <a:endParaRPr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452" name="Google Shape;7452;p39"/>
            <p:cNvSpPr txBox="1"/>
            <p:nvPr/>
          </p:nvSpPr>
          <p:spPr>
            <a:xfrm>
              <a:off x="4697288" y="4294200"/>
              <a:ext cx="775200" cy="37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Deaths:</a:t>
              </a:r>
              <a:endParaRPr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453" name="Google Shape;7453;p39"/>
            <p:cNvSpPr txBox="1"/>
            <p:nvPr/>
          </p:nvSpPr>
          <p:spPr>
            <a:xfrm>
              <a:off x="5286538" y="4016575"/>
              <a:ext cx="12132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06/06/1922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454" name="Google Shape;7454;p39"/>
            <p:cNvSpPr txBox="1"/>
            <p:nvPr/>
          </p:nvSpPr>
          <p:spPr>
            <a:xfrm>
              <a:off x="5286538" y="4294200"/>
              <a:ext cx="12132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0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7455" name="Google Shape;7455;p39"/>
          <p:cNvCxnSpPr>
            <a:stCxn id="7393" idx="3"/>
            <a:endCxn id="7449" idx="1"/>
          </p:cNvCxnSpPr>
          <p:nvPr/>
        </p:nvCxnSpPr>
        <p:spPr>
          <a:xfrm>
            <a:off x="5248388" y="3126438"/>
            <a:ext cx="3294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oval" w="med" len="med"/>
          </a:ln>
        </p:spPr>
      </p:cxnSp>
      <p:cxnSp>
        <p:nvCxnSpPr>
          <p:cNvPr id="7456" name="Google Shape;7456;p39"/>
          <p:cNvCxnSpPr>
            <a:stCxn id="7394" idx="3"/>
            <a:endCxn id="7450" idx="1"/>
          </p:cNvCxnSpPr>
          <p:nvPr/>
        </p:nvCxnSpPr>
        <p:spPr>
          <a:xfrm>
            <a:off x="5248388" y="3666475"/>
            <a:ext cx="3294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oval" w="med" len="med"/>
          </a:ln>
        </p:spPr>
      </p:cxnSp>
      <p:sp>
        <p:nvSpPr>
          <p:cNvPr id="7457" name="Google Shape;7457;p39"/>
          <p:cNvSpPr/>
          <p:nvPr/>
        </p:nvSpPr>
        <p:spPr>
          <a:xfrm>
            <a:off x="6822963" y="2887188"/>
            <a:ext cx="478500" cy="478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8" name="Google Shape;7458;p39"/>
          <p:cNvSpPr/>
          <p:nvPr/>
        </p:nvSpPr>
        <p:spPr>
          <a:xfrm>
            <a:off x="6822963" y="3427225"/>
            <a:ext cx="478500" cy="478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59" name="Google Shape;7459;p39"/>
          <p:cNvGrpSpPr/>
          <p:nvPr/>
        </p:nvGrpSpPr>
        <p:grpSpPr>
          <a:xfrm>
            <a:off x="6872484" y="3519795"/>
            <a:ext cx="379457" cy="293384"/>
            <a:chOff x="587421" y="3519795"/>
            <a:chExt cx="379457" cy="293384"/>
          </a:xfrm>
        </p:grpSpPr>
        <p:sp>
          <p:nvSpPr>
            <p:cNvPr id="7460" name="Google Shape;7460;p39"/>
            <p:cNvSpPr/>
            <p:nvPr/>
          </p:nvSpPr>
          <p:spPr>
            <a:xfrm>
              <a:off x="659295" y="3561565"/>
              <a:ext cx="235315" cy="121635"/>
            </a:xfrm>
            <a:custGeom>
              <a:avLst/>
              <a:gdLst/>
              <a:ahLst/>
              <a:cxnLst/>
              <a:rect l="l" t="t" r="r" b="b"/>
              <a:pathLst>
                <a:path w="6597" h="3410" extrusionOk="0">
                  <a:moveTo>
                    <a:pt x="2015" y="1"/>
                  </a:moveTo>
                  <a:lnTo>
                    <a:pt x="1208" y="1875"/>
                  </a:lnTo>
                  <a:cubicBezTo>
                    <a:pt x="1172" y="1957"/>
                    <a:pt x="1102" y="2039"/>
                    <a:pt x="1020" y="2086"/>
                  </a:cubicBezTo>
                  <a:lnTo>
                    <a:pt x="680" y="2261"/>
                  </a:lnTo>
                  <a:cubicBezTo>
                    <a:pt x="610" y="2297"/>
                    <a:pt x="552" y="2355"/>
                    <a:pt x="516" y="2425"/>
                  </a:cubicBezTo>
                  <a:lnTo>
                    <a:pt x="1" y="3328"/>
                  </a:lnTo>
                  <a:cubicBezTo>
                    <a:pt x="94" y="3245"/>
                    <a:pt x="165" y="3152"/>
                    <a:pt x="341" y="3152"/>
                  </a:cubicBezTo>
                  <a:cubicBezTo>
                    <a:pt x="645" y="3152"/>
                    <a:pt x="645" y="3409"/>
                    <a:pt x="938" y="3409"/>
                  </a:cubicBezTo>
                  <a:cubicBezTo>
                    <a:pt x="1231" y="3409"/>
                    <a:pt x="1231" y="3152"/>
                    <a:pt x="1523" y="3152"/>
                  </a:cubicBezTo>
                  <a:cubicBezTo>
                    <a:pt x="1828" y="3152"/>
                    <a:pt x="1828" y="3409"/>
                    <a:pt x="2121" y="3409"/>
                  </a:cubicBezTo>
                  <a:cubicBezTo>
                    <a:pt x="2414" y="3409"/>
                    <a:pt x="2414" y="3152"/>
                    <a:pt x="2707" y="3152"/>
                  </a:cubicBezTo>
                  <a:cubicBezTo>
                    <a:pt x="2999" y="3152"/>
                    <a:pt x="2999" y="3409"/>
                    <a:pt x="3304" y="3409"/>
                  </a:cubicBezTo>
                  <a:cubicBezTo>
                    <a:pt x="3597" y="3409"/>
                    <a:pt x="3597" y="3152"/>
                    <a:pt x="3890" y="3152"/>
                  </a:cubicBezTo>
                  <a:cubicBezTo>
                    <a:pt x="4183" y="3152"/>
                    <a:pt x="4183" y="3409"/>
                    <a:pt x="4488" y="3409"/>
                  </a:cubicBezTo>
                  <a:cubicBezTo>
                    <a:pt x="4780" y="3409"/>
                    <a:pt x="4780" y="3152"/>
                    <a:pt x="5073" y="3152"/>
                  </a:cubicBezTo>
                  <a:cubicBezTo>
                    <a:pt x="5366" y="3152"/>
                    <a:pt x="5366" y="3409"/>
                    <a:pt x="5659" y="3409"/>
                  </a:cubicBezTo>
                  <a:cubicBezTo>
                    <a:pt x="5964" y="3409"/>
                    <a:pt x="5964" y="3152"/>
                    <a:pt x="6256" y="3152"/>
                  </a:cubicBezTo>
                  <a:cubicBezTo>
                    <a:pt x="6432" y="3152"/>
                    <a:pt x="6502" y="3245"/>
                    <a:pt x="6596" y="3328"/>
                  </a:cubicBezTo>
                  <a:lnTo>
                    <a:pt x="6092" y="2425"/>
                  </a:lnTo>
                  <a:cubicBezTo>
                    <a:pt x="6045" y="2355"/>
                    <a:pt x="5987" y="2297"/>
                    <a:pt x="5917" y="2261"/>
                  </a:cubicBezTo>
                  <a:lnTo>
                    <a:pt x="5589" y="2086"/>
                  </a:lnTo>
                  <a:cubicBezTo>
                    <a:pt x="5495" y="2039"/>
                    <a:pt x="5436" y="1957"/>
                    <a:pt x="5389" y="1875"/>
                  </a:cubicBezTo>
                  <a:lnTo>
                    <a:pt x="5131" y="1254"/>
                  </a:lnTo>
                  <a:lnTo>
                    <a:pt x="5131" y="1254"/>
                  </a:lnTo>
                  <a:cubicBezTo>
                    <a:pt x="5237" y="1512"/>
                    <a:pt x="5097" y="1805"/>
                    <a:pt x="4839" y="1887"/>
                  </a:cubicBezTo>
                  <a:cubicBezTo>
                    <a:pt x="4793" y="1900"/>
                    <a:pt x="4746" y="1907"/>
                    <a:pt x="4700" y="1907"/>
                  </a:cubicBezTo>
                  <a:cubicBezTo>
                    <a:pt x="4513" y="1907"/>
                    <a:pt x="4340" y="1798"/>
                    <a:pt x="4265" y="1629"/>
                  </a:cubicBezTo>
                  <a:lnTo>
                    <a:pt x="3679" y="259"/>
                  </a:lnTo>
                  <a:cubicBezTo>
                    <a:pt x="3609" y="106"/>
                    <a:pt x="3457" y="1"/>
                    <a:pt x="3281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1" name="Google Shape;7461;p39"/>
            <p:cNvSpPr/>
            <p:nvPr/>
          </p:nvSpPr>
          <p:spPr>
            <a:xfrm>
              <a:off x="828940" y="3606259"/>
              <a:ext cx="65668" cy="74443"/>
            </a:xfrm>
            <a:custGeom>
              <a:avLst/>
              <a:gdLst/>
              <a:ahLst/>
              <a:cxnLst/>
              <a:rect l="l" t="t" r="r" b="b"/>
              <a:pathLst>
                <a:path w="1841" h="2087" extrusionOk="0">
                  <a:moveTo>
                    <a:pt x="375" y="1"/>
                  </a:moveTo>
                  <a:lnTo>
                    <a:pt x="375" y="1"/>
                  </a:lnTo>
                  <a:cubicBezTo>
                    <a:pt x="481" y="259"/>
                    <a:pt x="341" y="552"/>
                    <a:pt x="83" y="634"/>
                  </a:cubicBezTo>
                  <a:cubicBezTo>
                    <a:pt x="60" y="646"/>
                    <a:pt x="24" y="646"/>
                    <a:pt x="1" y="646"/>
                  </a:cubicBezTo>
                  <a:lnTo>
                    <a:pt x="188" y="1091"/>
                  </a:lnTo>
                  <a:cubicBezTo>
                    <a:pt x="235" y="1185"/>
                    <a:pt x="305" y="1255"/>
                    <a:pt x="388" y="1302"/>
                  </a:cubicBezTo>
                  <a:lnTo>
                    <a:pt x="716" y="1477"/>
                  </a:lnTo>
                  <a:cubicBezTo>
                    <a:pt x="786" y="1513"/>
                    <a:pt x="844" y="1571"/>
                    <a:pt x="891" y="1641"/>
                  </a:cubicBezTo>
                  <a:lnTo>
                    <a:pt x="1149" y="2086"/>
                  </a:lnTo>
                  <a:cubicBezTo>
                    <a:pt x="1242" y="2005"/>
                    <a:pt x="1313" y="1899"/>
                    <a:pt x="1500" y="1899"/>
                  </a:cubicBezTo>
                  <a:cubicBezTo>
                    <a:pt x="1676" y="1899"/>
                    <a:pt x="1746" y="1992"/>
                    <a:pt x="1840" y="2075"/>
                  </a:cubicBezTo>
                  <a:lnTo>
                    <a:pt x="1336" y="1172"/>
                  </a:lnTo>
                  <a:cubicBezTo>
                    <a:pt x="1289" y="1102"/>
                    <a:pt x="1231" y="1044"/>
                    <a:pt x="1161" y="1008"/>
                  </a:cubicBezTo>
                  <a:lnTo>
                    <a:pt x="833" y="833"/>
                  </a:lnTo>
                  <a:cubicBezTo>
                    <a:pt x="739" y="786"/>
                    <a:pt x="680" y="704"/>
                    <a:pt x="633" y="622"/>
                  </a:cubicBezTo>
                  <a:lnTo>
                    <a:pt x="375" y="1"/>
                  </a:ln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2" name="Google Shape;7462;p39"/>
            <p:cNvSpPr/>
            <p:nvPr/>
          </p:nvSpPr>
          <p:spPr>
            <a:xfrm>
              <a:off x="731170" y="3519795"/>
              <a:ext cx="114964" cy="109792"/>
            </a:xfrm>
            <a:custGeom>
              <a:avLst/>
              <a:gdLst/>
              <a:ahLst/>
              <a:cxnLst/>
              <a:rect l="l" t="t" r="r" b="b"/>
              <a:pathLst>
                <a:path w="3223" h="3078" extrusionOk="0">
                  <a:moveTo>
                    <a:pt x="786" y="1"/>
                  </a:moveTo>
                  <a:cubicBezTo>
                    <a:pt x="622" y="1"/>
                    <a:pt x="458" y="106"/>
                    <a:pt x="399" y="258"/>
                  </a:cubicBezTo>
                  <a:lnTo>
                    <a:pt x="0" y="1172"/>
                  </a:lnTo>
                  <a:lnTo>
                    <a:pt x="1266" y="1172"/>
                  </a:lnTo>
                  <a:cubicBezTo>
                    <a:pt x="1442" y="1172"/>
                    <a:pt x="1594" y="1277"/>
                    <a:pt x="1664" y="1430"/>
                  </a:cubicBezTo>
                  <a:lnTo>
                    <a:pt x="2250" y="2800"/>
                  </a:lnTo>
                  <a:cubicBezTo>
                    <a:pt x="2325" y="2969"/>
                    <a:pt x="2498" y="3078"/>
                    <a:pt x="2685" y="3078"/>
                  </a:cubicBezTo>
                  <a:cubicBezTo>
                    <a:pt x="2731" y="3078"/>
                    <a:pt x="2778" y="3071"/>
                    <a:pt x="2824" y="3058"/>
                  </a:cubicBezTo>
                  <a:cubicBezTo>
                    <a:pt x="3082" y="2976"/>
                    <a:pt x="3222" y="2683"/>
                    <a:pt x="3116" y="2425"/>
                  </a:cubicBezTo>
                  <a:lnTo>
                    <a:pt x="2179" y="258"/>
                  </a:lnTo>
                  <a:cubicBezTo>
                    <a:pt x="2109" y="106"/>
                    <a:pt x="1957" y="1"/>
                    <a:pt x="1781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3" name="Google Shape;7463;p39"/>
            <p:cNvSpPr/>
            <p:nvPr/>
          </p:nvSpPr>
          <p:spPr>
            <a:xfrm>
              <a:off x="771726" y="3519795"/>
              <a:ext cx="74408" cy="109507"/>
            </a:xfrm>
            <a:custGeom>
              <a:avLst/>
              <a:gdLst/>
              <a:ahLst/>
              <a:cxnLst/>
              <a:rect l="l" t="t" r="r" b="b"/>
              <a:pathLst>
                <a:path w="2086" h="3070" extrusionOk="0">
                  <a:moveTo>
                    <a:pt x="0" y="1"/>
                  </a:moveTo>
                  <a:cubicBezTo>
                    <a:pt x="164" y="1"/>
                    <a:pt x="328" y="106"/>
                    <a:pt x="386" y="258"/>
                  </a:cubicBezTo>
                  <a:lnTo>
                    <a:pt x="1605" y="3070"/>
                  </a:lnTo>
                  <a:cubicBezTo>
                    <a:pt x="1628" y="3070"/>
                    <a:pt x="1664" y="3070"/>
                    <a:pt x="1687" y="3058"/>
                  </a:cubicBezTo>
                  <a:cubicBezTo>
                    <a:pt x="1945" y="2976"/>
                    <a:pt x="2085" y="2683"/>
                    <a:pt x="1979" y="2425"/>
                  </a:cubicBezTo>
                  <a:lnTo>
                    <a:pt x="1042" y="258"/>
                  </a:lnTo>
                  <a:cubicBezTo>
                    <a:pt x="972" y="106"/>
                    <a:pt x="820" y="1"/>
                    <a:pt x="644" y="1"/>
                  </a:cubicBezTo>
                  <a:close/>
                </a:path>
              </a:pathLst>
            </a:custGeom>
            <a:solidFill>
              <a:srgbClr val="E66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4" name="Google Shape;7464;p39"/>
            <p:cNvSpPr/>
            <p:nvPr/>
          </p:nvSpPr>
          <p:spPr>
            <a:xfrm>
              <a:off x="587421" y="3673960"/>
              <a:ext cx="379457" cy="139220"/>
            </a:xfrm>
            <a:custGeom>
              <a:avLst/>
              <a:gdLst/>
              <a:ahLst/>
              <a:cxnLst/>
              <a:rect l="l" t="t" r="r" b="b"/>
              <a:pathLst>
                <a:path w="10638" h="3903" extrusionOk="0">
                  <a:moveTo>
                    <a:pt x="1184" y="1"/>
                  </a:moveTo>
                  <a:cubicBezTo>
                    <a:pt x="880" y="1"/>
                    <a:pt x="880" y="258"/>
                    <a:pt x="586" y="258"/>
                  </a:cubicBezTo>
                  <a:cubicBezTo>
                    <a:pt x="469" y="258"/>
                    <a:pt x="399" y="224"/>
                    <a:pt x="341" y="177"/>
                  </a:cubicBezTo>
                  <a:cubicBezTo>
                    <a:pt x="300" y="146"/>
                    <a:pt x="254" y="132"/>
                    <a:pt x="210" y="132"/>
                  </a:cubicBezTo>
                  <a:cubicBezTo>
                    <a:pt x="101" y="132"/>
                    <a:pt x="1" y="216"/>
                    <a:pt x="1" y="341"/>
                  </a:cubicBezTo>
                  <a:lnTo>
                    <a:pt x="1" y="3679"/>
                  </a:lnTo>
                  <a:cubicBezTo>
                    <a:pt x="1" y="3796"/>
                    <a:pt x="94" y="3902"/>
                    <a:pt x="212" y="3902"/>
                  </a:cubicBezTo>
                  <a:lnTo>
                    <a:pt x="10415" y="3902"/>
                  </a:lnTo>
                  <a:cubicBezTo>
                    <a:pt x="10544" y="3902"/>
                    <a:pt x="10637" y="3796"/>
                    <a:pt x="10637" y="3679"/>
                  </a:cubicBezTo>
                  <a:lnTo>
                    <a:pt x="10637" y="341"/>
                  </a:lnTo>
                  <a:cubicBezTo>
                    <a:pt x="10637" y="216"/>
                    <a:pt x="10531" y="132"/>
                    <a:pt x="10419" y="132"/>
                  </a:cubicBezTo>
                  <a:cubicBezTo>
                    <a:pt x="10373" y="132"/>
                    <a:pt x="10327" y="146"/>
                    <a:pt x="10286" y="177"/>
                  </a:cubicBezTo>
                  <a:cubicBezTo>
                    <a:pt x="10228" y="224"/>
                    <a:pt x="10157" y="258"/>
                    <a:pt x="10040" y="258"/>
                  </a:cubicBezTo>
                  <a:cubicBezTo>
                    <a:pt x="9747" y="258"/>
                    <a:pt x="9747" y="1"/>
                    <a:pt x="9455" y="1"/>
                  </a:cubicBezTo>
                  <a:cubicBezTo>
                    <a:pt x="9161" y="1"/>
                    <a:pt x="9161" y="258"/>
                    <a:pt x="8857" y="258"/>
                  </a:cubicBezTo>
                  <a:cubicBezTo>
                    <a:pt x="8564" y="258"/>
                    <a:pt x="8564" y="1"/>
                    <a:pt x="8271" y="1"/>
                  </a:cubicBezTo>
                  <a:cubicBezTo>
                    <a:pt x="7979" y="1"/>
                    <a:pt x="7979" y="258"/>
                    <a:pt x="7674" y="258"/>
                  </a:cubicBezTo>
                  <a:cubicBezTo>
                    <a:pt x="7381" y="258"/>
                    <a:pt x="7381" y="1"/>
                    <a:pt x="7088" y="1"/>
                  </a:cubicBezTo>
                  <a:cubicBezTo>
                    <a:pt x="6795" y="1"/>
                    <a:pt x="6795" y="258"/>
                    <a:pt x="6503" y="258"/>
                  </a:cubicBezTo>
                  <a:cubicBezTo>
                    <a:pt x="6198" y="258"/>
                    <a:pt x="6198" y="1"/>
                    <a:pt x="5905" y="1"/>
                  </a:cubicBezTo>
                  <a:cubicBezTo>
                    <a:pt x="5612" y="1"/>
                    <a:pt x="5612" y="258"/>
                    <a:pt x="5319" y="258"/>
                  </a:cubicBezTo>
                  <a:cubicBezTo>
                    <a:pt x="5014" y="258"/>
                    <a:pt x="5014" y="1"/>
                    <a:pt x="4722" y="1"/>
                  </a:cubicBezTo>
                  <a:cubicBezTo>
                    <a:pt x="4429" y="1"/>
                    <a:pt x="4429" y="258"/>
                    <a:pt x="4136" y="258"/>
                  </a:cubicBezTo>
                  <a:cubicBezTo>
                    <a:pt x="3843" y="258"/>
                    <a:pt x="3843" y="1"/>
                    <a:pt x="3538" y="1"/>
                  </a:cubicBezTo>
                  <a:cubicBezTo>
                    <a:pt x="3246" y="1"/>
                    <a:pt x="3246" y="258"/>
                    <a:pt x="2953" y="258"/>
                  </a:cubicBezTo>
                  <a:cubicBezTo>
                    <a:pt x="2660" y="258"/>
                    <a:pt x="2660" y="1"/>
                    <a:pt x="2356" y="1"/>
                  </a:cubicBezTo>
                  <a:cubicBezTo>
                    <a:pt x="2062" y="1"/>
                    <a:pt x="2062" y="258"/>
                    <a:pt x="1770" y="258"/>
                  </a:cubicBezTo>
                  <a:cubicBezTo>
                    <a:pt x="1477" y="258"/>
                    <a:pt x="1477" y="1"/>
                    <a:pt x="1184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5" name="Google Shape;7465;p39"/>
            <p:cNvSpPr/>
            <p:nvPr/>
          </p:nvSpPr>
          <p:spPr>
            <a:xfrm>
              <a:off x="587421" y="3673960"/>
              <a:ext cx="379457" cy="139220"/>
            </a:xfrm>
            <a:custGeom>
              <a:avLst/>
              <a:gdLst/>
              <a:ahLst/>
              <a:cxnLst/>
              <a:rect l="l" t="t" r="r" b="b"/>
              <a:pathLst>
                <a:path w="10638" h="3903" extrusionOk="0">
                  <a:moveTo>
                    <a:pt x="1184" y="1"/>
                  </a:moveTo>
                  <a:cubicBezTo>
                    <a:pt x="880" y="1"/>
                    <a:pt x="880" y="258"/>
                    <a:pt x="586" y="258"/>
                  </a:cubicBezTo>
                  <a:cubicBezTo>
                    <a:pt x="469" y="258"/>
                    <a:pt x="399" y="224"/>
                    <a:pt x="341" y="177"/>
                  </a:cubicBezTo>
                  <a:cubicBezTo>
                    <a:pt x="300" y="146"/>
                    <a:pt x="254" y="132"/>
                    <a:pt x="210" y="132"/>
                  </a:cubicBezTo>
                  <a:cubicBezTo>
                    <a:pt x="101" y="132"/>
                    <a:pt x="1" y="216"/>
                    <a:pt x="1" y="341"/>
                  </a:cubicBezTo>
                  <a:lnTo>
                    <a:pt x="1" y="3679"/>
                  </a:lnTo>
                  <a:cubicBezTo>
                    <a:pt x="1" y="3796"/>
                    <a:pt x="94" y="3902"/>
                    <a:pt x="212" y="3902"/>
                  </a:cubicBezTo>
                  <a:lnTo>
                    <a:pt x="10415" y="3902"/>
                  </a:lnTo>
                  <a:cubicBezTo>
                    <a:pt x="10544" y="3902"/>
                    <a:pt x="10637" y="3796"/>
                    <a:pt x="10637" y="3679"/>
                  </a:cubicBezTo>
                  <a:lnTo>
                    <a:pt x="10637" y="341"/>
                  </a:lnTo>
                  <a:cubicBezTo>
                    <a:pt x="10637" y="216"/>
                    <a:pt x="10531" y="132"/>
                    <a:pt x="10419" y="132"/>
                  </a:cubicBezTo>
                  <a:cubicBezTo>
                    <a:pt x="10373" y="132"/>
                    <a:pt x="10327" y="146"/>
                    <a:pt x="10286" y="177"/>
                  </a:cubicBezTo>
                  <a:cubicBezTo>
                    <a:pt x="10228" y="224"/>
                    <a:pt x="10157" y="258"/>
                    <a:pt x="10040" y="258"/>
                  </a:cubicBezTo>
                  <a:cubicBezTo>
                    <a:pt x="9747" y="258"/>
                    <a:pt x="9747" y="1"/>
                    <a:pt x="9455" y="1"/>
                  </a:cubicBezTo>
                  <a:cubicBezTo>
                    <a:pt x="9161" y="1"/>
                    <a:pt x="9161" y="258"/>
                    <a:pt x="8857" y="258"/>
                  </a:cubicBezTo>
                  <a:cubicBezTo>
                    <a:pt x="8564" y="258"/>
                    <a:pt x="8564" y="1"/>
                    <a:pt x="8271" y="1"/>
                  </a:cubicBezTo>
                  <a:cubicBezTo>
                    <a:pt x="7979" y="1"/>
                    <a:pt x="7979" y="258"/>
                    <a:pt x="7674" y="258"/>
                  </a:cubicBezTo>
                  <a:cubicBezTo>
                    <a:pt x="7381" y="258"/>
                    <a:pt x="7381" y="1"/>
                    <a:pt x="7088" y="1"/>
                  </a:cubicBezTo>
                  <a:cubicBezTo>
                    <a:pt x="6795" y="1"/>
                    <a:pt x="6795" y="258"/>
                    <a:pt x="6503" y="258"/>
                  </a:cubicBezTo>
                  <a:cubicBezTo>
                    <a:pt x="6198" y="258"/>
                    <a:pt x="6198" y="1"/>
                    <a:pt x="5905" y="1"/>
                  </a:cubicBezTo>
                  <a:cubicBezTo>
                    <a:pt x="5612" y="1"/>
                    <a:pt x="5612" y="258"/>
                    <a:pt x="5319" y="258"/>
                  </a:cubicBezTo>
                  <a:cubicBezTo>
                    <a:pt x="5014" y="258"/>
                    <a:pt x="5014" y="1"/>
                    <a:pt x="4722" y="1"/>
                  </a:cubicBezTo>
                  <a:cubicBezTo>
                    <a:pt x="4429" y="1"/>
                    <a:pt x="4429" y="258"/>
                    <a:pt x="4136" y="258"/>
                  </a:cubicBezTo>
                  <a:cubicBezTo>
                    <a:pt x="3843" y="258"/>
                    <a:pt x="3843" y="1"/>
                    <a:pt x="3538" y="1"/>
                  </a:cubicBezTo>
                  <a:cubicBezTo>
                    <a:pt x="3246" y="1"/>
                    <a:pt x="3246" y="258"/>
                    <a:pt x="2953" y="258"/>
                  </a:cubicBezTo>
                  <a:cubicBezTo>
                    <a:pt x="2660" y="258"/>
                    <a:pt x="2660" y="1"/>
                    <a:pt x="2356" y="1"/>
                  </a:cubicBezTo>
                  <a:cubicBezTo>
                    <a:pt x="2062" y="1"/>
                    <a:pt x="2062" y="258"/>
                    <a:pt x="1770" y="258"/>
                  </a:cubicBezTo>
                  <a:cubicBezTo>
                    <a:pt x="1477" y="258"/>
                    <a:pt x="1477" y="1"/>
                    <a:pt x="1184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6" name="Google Shape;7466;p39"/>
            <p:cNvSpPr/>
            <p:nvPr/>
          </p:nvSpPr>
          <p:spPr>
            <a:xfrm>
              <a:off x="946756" y="3678668"/>
              <a:ext cx="20118" cy="134512"/>
            </a:xfrm>
            <a:custGeom>
              <a:avLst/>
              <a:gdLst/>
              <a:ahLst/>
              <a:cxnLst/>
              <a:rect l="l" t="t" r="r" b="b"/>
              <a:pathLst>
                <a:path w="564" h="3771" extrusionOk="0">
                  <a:moveTo>
                    <a:pt x="345" y="0"/>
                  </a:moveTo>
                  <a:cubicBezTo>
                    <a:pt x="299" y="0"/>
                    <a:pt x="253" y="14"/>
                    <a:pt x="212" y="45"/>
                  </a:cubicBezTo>
                  <a:cubicBezTo>
                    <a:pt x="154" y="92"/>
                    <a:pt x="95" y="126"/>
                    <a:pt x="1" y="126"/>
                  </a:cubicBezTo>
                  <a:lnTo>
                    <a:pt x="1" y="3770"/>
                  </a:lnTo>
                  <a:lnTo>
                    <a:pt x="341" y="3770"/>
                  </a:lnTo>
                  <a:cubicBezTo>
                    <a:pt x="470" y="3770"/>
                    <a:pt x="563" y="3664"/>
                    <a:pt x="563" y="3547"/>
                  </a:cubicBezTo>
                  <a:lnTo>
                    <a:pt x="563" y="209"/>
                  </a:lnTo>
                  <a:cubicBezTo>
                    <a:pt x="563" y="84"/>
                    <a:pt x="457" y="0"/>
                    <a:pt x="345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7" name="Google Shape;7467;p39"/>
            <p:cNvSpPr/>
            <p:nvPr/>
          </p:nvSpPr>
          <p:spPr>
            <a:xfrm>
              <a:off x="946756" y="3678668"/>
              <a:ext cx="20118" cy="134512"/>
            </a:xfrm>
            <a:custGeom>
              <a:avLst/>
              <a:gdLst/>
              <a:ahLst/>
              <a:cxnLst/>
              <a:rect l="l" t="t" r="r" b="b"/>
              <a:pathLst>
                <a:path w="564" h="3771" extrusionOk="0">
                  <a:moveTo>
                    <a:pt x="345" y="0"/>
                  </a:moveTo>
                  <a:cubicBezTo>
                    <a:pt x="299" y="0"/>
                    <a:pt x="253" y="14"/>
                    <a:pt x="212" y="45"/>
                  </a:cubicBezTo>
                  <a:cubicBezTo>
                    <a:pt x="154" y="92"/>
                    <a:pt x="95" y="126"/>
                    <a:pt x="1" y="126"/>
                  </a:cubicBezTo>
                  <a:lnTo>
                    <a:pt x="1" y="3770"/>
                  </a:lnTo>
                  <a:lnTo>
                    <a:pt x="341" y="3770"/>
                  </a:lnTo>
                  <a:cubicBezTo>
                    <a:pt x="470" y="3770"/>
                    <a:pt x="563" y="3664"/>
                    <a:pt x="563" y="3547"/>
                  </a:cubicBezTo>
                  <a:lnTo>
                    <a:pt x="563" y="209"/>
                  </a:lnTo>
                  <a:cubicBezTo>
                    <a:pt x="563" y="84"/>
                    <a:pt x="457" y="0"/>
                    <a:pt x="345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8" name="Google Shape;7468;p39"/>
            <p:cNvSpPr/>
            <p:nvPr/>
          </p:nvSpPr>
          <p:spPr>
            <a:xfrm>
              <a:off x="587421" y="3673960"/>
              <a:ext cx="379457" cy="139220"/>
            </a:xfrm>
            <a:custGeom>
              <a:avLst/>
              <a:gdLst/>
              <a:ahLst/>
              <a:cxnLst/>
              <a:rect l="l" t="t" r="r" b="b"/>
              <a:pathLst>
                <a:path w="10638" h="3903" extrusionOk="0">
                  <a:moveTo>
                    <a:pt x="2356" y="1"/>
                  </a:moveTo>
                  <a:cubicBezTo>
                    <a:pt x="2180" y="1"/>
                    <a:pt x="2109" y="94"/>
                    <a:pt x="2016" y="177"/>
                  </a:cubicBezTo>
                  <a:lnTo>
                    <a:pt x="1" y="3374"/>
                  </a:lnTo>
                  <a:lnTo>
                    <a:pt x="1" y="3679"/>
                  </a:lnTo>
                  <a:cubicBezTo>
                    <a:pt x="1" y="3796"/>
                    <a:pt x="94" y="3902"/>
                    <a:pt x="212" y="3902"/>
                  </a:cubicBezTo>
                  <a:lnTo>
                    <a:pt x="10415" y="3902"/>
                  </a:lnTo>
                  <a:cubicBezTo>
                    <a:pt x="10532" y="3902"/>
                    <a:pt x="10637" y="3796"/>
                    <a:pt x="10637" y="3679"/>
                  </a:cubicBezTo>
                  <a:lnTo>
                    <a:pt x="10637" y="3374"/>
                  </a:lnTo>
                  <a:lnTo>
                    <a:pt x="8611" y="177"/>
                  </a:lnTo>
                  <a:cubicBezTo>
                    <a:pt x="8517" y="94"/>
                    <a:pt x="8447" y="1"/>
                    <a:pt x="8271" y="1"/>
                  </a:cubicBezTo>
                  <a:cubicBezTo>
                    <a:pt x="7979" y="1"/>
                    <a:pt x="7979" y="258"/>
                    <a:pt x="7674" y="258"/>
                  </a:cubicBezTo>
                  <a:cubicBezTo>
                    <a:pt x="7381" y="258"/>
                    <a:pt x="7381" y="1"/>
                    <a:pt x="7088" y="1"/>
                  </a:cubicBezTo>
                  <a:cubicBezTo>
                    <a:pt x="6795" y="1"/>
                    <a:pt x="6795" y="258"/>
                    <a:pt x="6503" y="258"/>
                  </a:cubicBezTo>
                  <a:cubicBezTo>
                    <a:pt x="6198" y="258"/>
                    <a:pt x="6198" y="1"/>
                    <a:pt x="5905" y="1"/>
                  </a:cubicBezTo>
                  <a:cubicBezTo>
                    <a:pt x="5612" y="1"/>
                    <a:pt x="5612" y="258"/>
                    <a:pt x="5319" y="258"/>
                  </a:cubicBezTo>
                  <a:cubicBezTo>
                    <a:pt x="5014" y="258"/>
                    <a:pt x="5014" y="1"/>
                    <a:pt x="4722" y="1"/>
                  </a:cubicBezTo>
                  <a:cubicBezTo>
                    <a:pt x="4429" y="1"/>
                    <a:pt x="4429" y="258"/>
                    <a:pt x="4136" y="258"/>
                  </a:cubicBezTo>
                  <a:cubicBezTo>
                    <a:pt x="3843" y="258"/>
                    <a:pt x="3843" y="1"/>
                    <a:pt x="3538" y="1"/>
                  </a:cubicBezTo>
                  <a:cubicBezTo>
                    <a:pt x="3246" y="1"/>
                    <a:pt x="3246" y="258"/>
                    <a:pt x="2953" y="258"/>
                  </a:cubicBezTo>
                  <a:cubicBezTo>
                    <a:pt x="2660" y="258"/>
                    <a:pt x="2660" y="1"/>
                    <a:pt x="2356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9" name="Google Shape;7469;p39"/>
            <p:cNvSpPr/>
            <p:nvPr/>
          </p:nvSpPr>
          <p:spPr>
            <a:xfrm>
              <a:off x="649700" y="3674352"/>
              <a:ext cx="16301" cy="16801"/>
            </a:xfrm>
            <a:custGeom>
              <a:avLst/>
              <a:gdLst/>
              <a:ahLst/>
              <a:cxnLst/>
              <a:rect l="l" t="t" r="r" b="b"/>
              <a:pathLst>
                <a:path w="457" h="471" extrusionOk="0">
                  <a:moveTo>
                    <a:pt x="275" y="1"/>
                  </a:moveTo>
                  <a:cubicBezTo>
                    <a:pt x="221" y="1"/>
                    <a:pt x="171" y="27"/>
                    <a:pt x="141" y="72"/>
                  </a:cubicBezTo>
                  <a:lnTo>
                    <a:pt x="47" y="224"/>
                  </a:lnTo>
                  <a:cubicBezTo>
                    <a:pt x="1" y="294"/>
                    <a:pt x="24" y="400"/>
                    <a:pt x="94" y="447"/>
                  </a:cubicBezTo>
                  <a:cubicBezTo>
                    <a:pt x="118" y="458"/>
                    <a:pt x="152" y="470"/>
                    <a:pt x="176" y="470"/>
                  </a:cubicBezTo>
                  <a:cubicBezTo>
                    <a:pt x="235" y="470"/>
                    <a:pt x="282" y="447"/>
                    <a:pt x="316" y="388"/>
                  </a:cubicBezTo>
                  <a:lnTo>
                    <a:pt x="410" y="247"/>
                  </a:lnTo>
                  <a:cubicBezTo>
                    <a:pt x="457" y="177"/>
                    <a:pt x="434" y="72"/>
                    <a:pt x="363" y="25"/>
                  </a:cubicBezTo>
                  <a:cubicBezTo>
                    <a:pt x="334" y="9"/>
                    <a:pt x="304" y="1"/>
                    <a:pt x="275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0" name="Google Shape;7470;p39"/>
            <p:cNvSpPr/>
            <p:nvPr/>
          </p:nvSpPr>
          <p:spPr>
            <a:xfrm>
              <a:off x="595768" y="3698608"/>
              <a:ext cx="55217" cy="77333"/>
            </a:xfrm>
            <a:custGeom>
              <a:avLst/>
              <a:gdLst/>
              <a:ahLst/>
              <a:cxnLst/>
              <a:rect l="l" t="t" r="r" b="b"/>
              <a:pathLst>
                <a:path w="1548" h="2168" extrusionOk="0">
                  <a:moveTo>
                    <a:pt x="1358" y="0"/>
                  </a:moveTo>
                  <a:cubicBezTo>
                    <a:pt x="1304" y="0"/>
                    <a:pt x="1250" y="26"/>
                    <a:pt x="1219" y="72"/>
                  </a:cubicBezTo>
                  <a:lnTo>
                    <a:pt x="1055" y="329"/>
                  </a:lnTo>
                  <a:cubicBezTo>
                    <a:pt x="1008" y="411"/>
                    <a:pt x="1032" y="505"/>
                    <a:pt x="1102" y="551"/>
                  </a:cubicBezTo>
                  <a:cubicBezTo>
                    <a:pt x="1138" y="575"/>
                    <a:pt x="1161" y="575"/>
                    <a:pt x="1196" y="575"/>
                  </a:cubicBezTo>
                  <a:cubicBezTo>
                    <a:pt x="1243" y="575"/>
                    <a:pt x="1302" y="551"/>
                    <a:pt x="1325" y="505"/>
                  </a:cubicBezTo>
                  <a:lnTo>
                    <a:pt x="1500" y="247"/>
                  </a:lnTo>
                  <a:cubicBezTo>
                    <a:pt x="1547" y="165"/>
                    <a:pt x="1524" y="72"/>
                    <a:pt x="1442" y="25"/>
                  </a:cubicBezTo>
                  <a:cubicBezTo>
                    <a:pt x="1417" y="8"/>
                    <a:pt x="1388" y="0"/>
                    <a:pt x="1358" y="0"/>
                  </a:cubicBezTo>
                  <a:close/>
                  <a:moveTo>
                    <a:pt x="860" y="785"/>
                  </a:moveTo>
                  <a:cubicBezTo>
                    <a:pt x="809" y="785"/>
                    <a:pt x="758" y="814"/>
                    <a:pt x="727" y="868"/>
                  </a:cubicBezTo>
                  <a:lnTo>
                    <a:pt x="552" y="1126"/>
                  </a:lnTo>
                  <a:cubicBezTo>
                    <a:pt x="505" y="1207"/>
                    <a:pt x="529" y="1301"/>
                    <a:pt x="599" y="1348"/>
                  </a:cubicBezTo>
                  <a:cubicBezTo>
                    <a:pt x="634" y="1371"/>
                    <a:pt x="657" y="1371"/>
                    <a:pt x="693" y="1371"/>
                  </a:cubicBezTo>
                  <a:cubicBezTo>
                    <a:pt x="739" y="1371"/>
                    <a:pt x="798" y="1348"/>
                    <a:pt x="821" y="1301"/>
                  </a:cubicBezTo>
                  <a:lnTo>
                    <a:pt x="997" y="1032"/>
                  </a:lnTo>
                  <a:cubicBezTo>
                    <a:pt x="1044" y="962"/>
                    <a:pt x="1021" y="856"/>
                    <a:pt x="938" y="809"/>
                  </a:cubicBezTo>
                  <a:cubicBezTo>
                    <a:pt x="914" y="793"/>
                    <a:pt x="887" y="785"/>
                    <a:pt x="860" y="785"/>
                  </a:cubicBezTo>
                  <a:close/>
                  <a:moveTo>
                    <a:pt x="358" y="1581"/>
                  </a:moveTo>
                  <a:cubicBezTo>
                    <a:pt x="304" y="1581"/>
                    <a:pt x="254" y="1607"/>
                    <a:pt x="224" y="1653"/>
                  </a:cubicBezTo>
                  <a:lnTo>
                    <a:pt x="48" y="1922"/>
                  </a:lnTo>
                  <a:cubicBezTo>
                    <a:pt x="1" y="1993"/>
                    <a:pt x="24" y="2098"/>
                    <a:pt x="107" y="2145"/>
                  </a:cubicBezTo>
                  <a:cubicBezTo>
                    <a:pt x="130" y="2157"/>
                    <a:pt x="154" y="2168"/>
                    <a:pt x="188" y="2168"/>
                  </a:cubicBezTo>
                  <a:cubicBezTo>
                    <a:pt x="247" y="2168"/>
                    <a:pt x="294" y="2145"/>
                    <a:pt x="329" y="2098"/>
                  </a:cubicBezTo>
                  <a:lnTo>
                    <a:pt x="493" y="1829"/>
                  </a:lnTo>
                  <a:cubicBezTo>
                    <a:pt x="540" y="1758"/>
                    <a:pt x="516" y="1653"/>
                    <a:pt x="446" y="1606"/>
                  </a:cubicBezTo>
                  <a:cubicBezTo>
                    <a:pt x="417" y="1589"/>
                    <a:pt x="387" y="1581"/>
                    <a:pt x="358" y="158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1" name="Google Shape;7471;p39"/>
            <p:cNvSpPr/>
            <p:nvPr/>
          </p:nvSpPr>
          <p:spPr>
            <a:xfrm>
              <a:off x="587421" y="3783359"/>
              <a:ext cx="9667" cy="18513"/>
            </a:xfrm>
            <a:custGeom>
              <a:avLst/>
              <a:gdLst/>
              <a:ahLst/>
              <a:cxnLst/>
              <a:rect l="l" t="t" r="r" b="b"/>
              <a:pathLst>
                <a:path w="271" h="519" extrusionOk="0">
                  <a:moveTo>
                    <a:pt x="84" y="0"/>
                  </a:moveTo>
                  <a:cubicBezTo>
                    <a:pt x="53" y="0"/>
                    <a:pt x="24" y="9"/>
                    <a:pt x="1" y="26"/>
                  </a:cubicBezTo>
                  <a:lnTo>
                    <a:pt x="1" y="518"/>
                  </a:lnTo>
                  <a:lnTo>
                    <a:pt x="224" y="249"/>
                  </a:lnTo>
                  <a:cubicBezTo>
                    <a:pt x="271" y="167"/>
                    <a:pt x="247" y="73"/>
                    <a:pt x="177" y="26"/>
                  </a:cubicBezTo>
                  <a:cubicBezTo>
                    <a:pt x="147" y="9"/>
                    <a:pt x="115" y="0"/>
                    <a:pt x="84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2" name="Google Shape;7472;p39"/>
            <p:cNvSpPr/>
            <p:nvPr/>
          </p:nvSpPr>
          <p:spPr>
            <a:xfrm>
              <a:off x="956815" y="3783359"/>
              <a:ext cx="10059" cy="18513"/>
            </a:xfrm>
            <a:custGeom>
              <a:avLst/>
              <a:gdLst/>
              <a:ahLst/>
              <a:cxnLst/>
              <a:rect l="l" t="t" r="r" b="b"/>
              <a:pathLst>
                <a:path w="282" h="519" extrusionOk="0">
                  <a:moveTo>
                    <a:pt x="189" y="0"/>
                  </a:moveTo>
                  <a:cubicBezTo>
                    <a:pt x="159" y="0"/>
                    <a:pt x="129" y="9"/>
                    <a:pt x="106" y="26"/>
                  </a:cubicBezTo>
                  <a:cubicBezTo>
                    <a:pt x="24" y="73"/>
                    <a:pt x="0" y="167"/>
                    <a:pt x="47" y="249"/>
                  </a:cubicBezTo>
                  <a:lnTo>
                    <a:pt x="281" y="518"/>
                  </a:lnTo>
                  <a:lnTo>
                    <a:pt x="281" y="26"/>
                  </a:lnTo>
                  <a:cubicBezTo>
                    <a:pt x="252" y="9"/>
                    <a:pt x="220" y="0"/>
                    <a:pt x="189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3" name="Google Shape;7473;p39"/>
            <p:cNvSpPr/>
            <p:nvPr/>
          </p:nvSpPr>
          <p:spPr>
            <a:xfrm>
              <a:off x="903311" y="3698501"/>
              <a:ext cx="54789" cy="77440"/>
            </a:xfrm>
            <a:custGeom>
              <a:avLst/>
              <a:gdLst/>
              <a:ahLst/>
              <a:cxnLst/>
              <a:rect l="l" t="t" r="r" b="b"/>
              <a:pathLst>
                <a:path w="1536" h="2171" extrusionOk="0">
                  <a:moveTo>
                    <a:pt x="186" y="0"/>
                  </a:moveTo>
                  <a:cubicBezTo>
                    <a:pt x="154" y="0"/>
                    <a:pt x="122" y="10"/>
                    <a:pt x="94" y="28"/>
                  </a:cubicBezTo>
                  <a:cubicBezTo>
                    <a:pt x="24" y="75"/>
                    <a:pt x="1" y="168"/>
                    <a:pt x="48" y="250"/>
                  </a:cubicBezTo>
                  <a:lnTo>
                    <a:pt x="212" y="508"/>
                  </a:lnTo>
                  <a:cubicBezTo>
                    <a:pt x="247" y="554"/>
                    <a:pt x="294" y="578"/>
                    <a:pt x="352" y="578"/>
                  </a:cubicBezTo>
                  <a:cubicBezTo>
                    <a:pt x="376" y="578"/>
                    <a:pt x="411" y="578"/>
                    <a:pt x="435" y="554"/>
                  </a:cubicBezTo>
                  <a:cubicBezTo>
                    <a:pt x="505" y="508"/>
                    <a:pt x="528" y="414"/>
                    <a:pt x="481" y="332"/>
                  </a:cubicBezTo>
                  <a:lnTo>
                    <a:pt x="317" y="75"/>
                  </a:lnTo>
                  <a:cubicBezTo>
                    <a:pt x="289" y="24"/>
                    <a:pt x="238" y="0"/>
                    <a:pt x="186" y="0"/>
                  </a:cubicBezTo>
                  <a:close/>
                  <a:moveTo>
                    <a:pt x="679" y="788"/>
                  </a:moveTo>
                  <a:cubicBezTo>
                    <a:pt x="651" y="788"/>
                    <a:pt x="623" y="796"/>
                    <a:pt x="599" y="812"/>
                  </a:cubicBezTo>
                  <a:cubicBezTo>
                    <a:pt x="516" y="859"/>
                    <a:pt x="505" y="965"/>
                    <a:pt x="552" y="1035"/>
                  </a:cubicBezTo>
                  <a:lnTo>
                    <a:pt x="716" y="1304"/>
                  </a:lnTo>
                  <a:cubicBezTo>
                    <a:pt x="739" y="1351"/>
                    <a:pt x="797" y="1374"/>
                    <a:pt x="844" y="1374"/>
                  </a:cubicBezTo>
                  <a:cubicBezTo>
                    <a:pt x="880" y="1374"/>
                    <a:pt x="914" y="1374"/>
                    <a:pt x="938" y="1351"/>
                  </a:cubicBezTo>
                  <a:cubicBezTo>
                    <a:pt x="1008" y="1304"/>
                    <a:pt x="1032" y="1210"/>
                    <a:pt x="985" y="1129"/>
                  </a:cubicBezTo>
                  <a:lnTo>
                    <a:pt x="821" y="871"/>
                  </a:lnTo>
                  <a:cubicBezTo>
                    <a:pt x="790" y="817"/>
                    <a:pt x="734" y="788"/>
                    <a:pt x="679" y="788"/>
                  </a:cubicBezTo>
                  <a:close/>
                  <a:moveTo>
                    <a:pt x="1186" y="1584"/>
                  </a:moveTo>
                  <a:cubicBezTo>
                    <a:pt x="1156" y="1584"/>
                    <a:pt x="1127" y="1592"/>
                    <a:pt x="1102" y="1609"/>
                  </a:cubicBezTo>
                  <a:cubicBezTo>
                    <a:pt x="1020" y="1656"/>
                    <a:pt x="997" y="1761"/>
                    <a:pt x="1044" y="1832"/>
                  </a:cubicBezTo>
                  <a:lnTo>
                    <a:pt x="1219" y="2101"/>
                  </a:lnTo>
                  <a:cubicBezTo>
                    <a:pt x="1242" y="2148"/>
                    <a:pt x="1301" y="2171"/>
                    <a:pt x="1348" y="2171"/>
                  </a:cubicBezTo>
                  <a:cubicBezTo>
                    <a:pt x="1383" y="2171"/>
                    <a:pt x="1406" y="2160"/>
                    <a:pt x="1442" y="2148"/>
                  </a:cubicBezTo>
                  <a:cubicBezTo>
                    <a:pt x="1512" y="2101"/>
                    <a:pt x="1536" y="1996"/>
                    <a:pt x="1489" y="1925"/>
                  </a:cubicBezTo>
                  <a:lnTo>
                    <a:pt x="1325" y="1656"/>
                  </a:lnTo>
                  <a:cubicBezTo>
                    <a:pt x="1295" y="1610"/>
                    <a:pt x="1240" y="1584"/>
                    <a:pt x="1186" y="1584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4" name="Google Shape;7474;p39"/>
            <p:cNvSpPr/>
            <p:nvPr/>
          </p:nvSpPr>
          <p:spPr>
            <a:xfrm>
              <a:off x="887866" y="3674352"/>
              <a:ext cx="16337" cy="16801"/>
            </a:xfrm>
            <a:custGeom>
              <a:avLst/>
              <a:gdLst/>
              <a:ahLst/>
              <a:cxnLst/>
              <a:rect l="l" t="t" r="r" b="b"/>
              <a:pathLst>
                <a:path w="458" h="471" extrusionOk="0">
                  <a:moveTo>
                    <a:pt x="190" y="1"/>
                  </a:moveTo>
                  <a:cubicBezTo>
                    <a:pt x="160" y="1"/>
                    <a:pt x="131" y="9"/>
                    <a:pt x="106" y="25"/>
                  </a:cubicBezTo>
                  <a:cubicBezTo>
                    <a:pt x="24" y="72"/>
                    <a:pt x="1" y="177"/>
                    <a:pt x="48" y="247"/>
                  </a:cubicBezTo>
                  <a:lnTo>
                    <a:pt x="141" y="388"/>
                  </a:lnTo>
                  <a:cubicBezTo>
                    <a:pt x="176" y="447"/>
                    <a:pt x="223" y="470"/>
                    <a:pt x="282" y="470"/>
                  </a:cubicBezTo>
                  <a:cubicBezTo>
                    <a:pt x="305" y="470"/>
                    <a:pt x="340" y="458"/>
                    <a:pt x="363" y="447"/>
                  </a:cubicBezTo>
                  <a:cubicBezTo>
                    <a:pt x="446" y="400"/>
                    <a:pt x="457" y="294"/>
                    <a:pt x="410" y="224"/>
                  </a:cubicBezTo>
                  <a:lnTo>
                    <a:pt x="329" y="72"/>
                  </a:lnTo>
                  <a:cubicBezTo>
                    <a:pt x="298" y="27"/>
                    <a:pt x="244" y="1"/>
                    <a:pt x="190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5" name="Google Shape;7475;p39"/>
            <p:cNvSpPr/>
            <p:nvPr/>
          </p:nvSpPr>
          <p:spPr>
            <a:xfrm>
              <a:off x="686868" y="3699856"/>
              <a:ext cx="180169" cy="20938"/>
            </a:xfrm>
            <a:custGeom>
              <a:avLst/>
              <a:gdLst/>
              <a:ahLst/>
              <a:cxnLst/>
              <a:rect l="l" t="t" r="r" b="b"/>
              <a:pathLst>
                <a:path w="5051" h="587" extrusionOk="0">
                  <a:moveTo>
                    <a:pt x="750" y="1"/>
                  </a:moveTo>
                  <a:cubicBezTo>
                    <a:pt x="552" y="1"/>
                    <a:pt x="435" y="107"/>
                    <a:pt x="352" y="177"/>
                  </a:cubicBezTo>
                  <a:cubicBezTo>
                    <a:pt x="282" y="235"/>
                    <a:pt x="247" y="259"/>
                    <a:pt x="165" y="259"/>
                  </a:cubicBezTo>
                  <a:cubicBezTo>
                    <a:pt x="71" y="259"/>
                    <a:pt x="1" y="341"/>
                    <a:pt x="1" y="423"/>
                  </a:cubicBezTo>
                  <a:cubicBezTo>
                    <a:pt x="1" y="516"/>
                    <a:pt x="71" y="587"/>
                    <a:pt x="165" y="587"/>
                  </a:cubicBezTo>
                  <a:cubicBezTo>
                    <a:pt x="376" y="587"/>
                    <a:pt x="481" y="482"/>
                    <a:pt x="563" y="411"/>
                  </a:cubicBezTo>
                  <a:cubicBezTo>
                    <a:pt x="633" y="352"/>
                    <a:pt x="669" y="329"/>
                    <a:pt x="750" y="329"/>
                  </a:cubicBezTo>
                  <a:cubicBezTo>
                    <a:pt x="844" y="329"/>
                    <a:pt x="880" y="352"/>
                    <a:pt x="938" y="411"/>
                  </a:cubicBezTo>
                  <a:cubicBezTo>
                    <a:pt x="1020" y="482"/>
                    <a:pt x="1137" y="587"/>
                    <a:pt x="1348" y="587"/>
                  </a:cubicBezTo>
                  <a:cubicBezTo>
                    <a:pt x="1559" y="587"/>
                    <a:pt x="1664" y="482"/>
                    <a:pt x="1747" y="411"/>
                  </a:cubicBezTo>
                  <a:cubicBezTo>
                    <a:pt x="1817" y="352"/>
                    <a:pt x="1852" y="329"/>
                    <a:pt x="1934" y="329"/>
                  </a:cubicBezTo>
                  <a:cubicBezTo>
                    <a:pt x="2028" y="329"/>
                    <a:pt x="2062" y="352"/>
                    <a:pt x="2121" y="411"/>
                  </a:cubicBezTo>
                  <a:cubicBezTo>
                    <a:pt x="2203" y="482"/>
                    <a:pt x="2320" y="587"/>
                    <a:pt x="2531" y="587"/>
                  </a:cubicBezTo>
                  <a:cubicBezTo>
                    <a:pt x="2731" y="587"/>
                    <a:pt x="2848" y="482"/>
                    <a:pt x="2929" y="411"/>
                  </a:cubicBezTo>
                  <a:cubicBezTo>
                    <a:pt x="3000" y="352"/>
                    <a:pt x="3035" y="329"/>
                    <a:pt x="3117" y="329"/>
                  </a:cubicBezTo>
                  <a:cubicBezTo>
                    <a:pt x="3210" y="329"/>
                    <a:pt x="3246" y="352"/>
                    <a:pt x="3304" y="411"/>
                  </a:cubicBezTo>
                  <a:cubicBezTo>
                    <a:pt x="3387" y="482"/>
                    <a:pt x="3504" y="587"/>
                    <a:pt x="3715" y="587"/>
                  </a:cubicBezTo>
                  <a:cubicBezTo>
                    <a:pt x="3913" y="587"/>
                    <a:pt x="4030" y="482"/>
                    <a:pt x="4113" y="411"/>
                  </a:cubicBezTo>
                  <a:cubicBezTo>
                    <a:pt x="4171" y="352"/>
                    <a:pt x="4218" y="329"/>
                    <a:pt x="4300" y="329"/>
                  </a:cubicBezTo>
                  <a:cubicBezTo>
                    <a:pt x="4382" y="329"/>
                    <a:pt x="4429" y="352"/>
                    <a:pt x="4488" y="411"/>
                  </a:cubicBezTo>
                  <a:cubicBezTo>
                    <a:pt x="4569" y="482"/>
                    <a:pt x="4686" y="587"/>
                    <a:pt x="4886" y="587"/>
                  </a:cubicBezTo>
                  <a:cubicBezTo>
                    <a:pt x="4980" y="587"/>
                    <a:pt x="5050" y="516"/>
                    <a:pt x="5050" y="423"/>
                  </a:cubicBezTo>
                  <a:cubicBezTo>
                    <a:pt x="5050" y="341"/>
                    <a:pt x="4980" y="259"/>
                    <a:pt x="4886" y="259"/>
                  </a:cubicBezTo>
                  <a:cubicBezTo>
                    <a:pt x="4804" y="259"/>
                    <a:pt x="4769" y="235"/>
                    <a:pt x="4699" y="177"/>
                  </a:cubicBezTo>
                  <a:cubicBezTo>
                    <a:pt x="4616" y="107"/>
                    <a:pt x="4511" y="1"/>
                    <a:pt x="4300" y="1"/>
                  </a:cubicBezTo>
                  <a:cubicBezTo>
                    <a:pt x="4089" y="1"/>
                    <a:pt x="3984" y="107"/>
                    <a:pt x="3902" y="177"/>
                  </a:cubicBezTo>
                  <a:cubicBezTo>
                    <a:pt x="3832" y="235"/>
                    <a:pt x="3796" y="259"/>
                    <a:pt x="3715" y="259"/>
                  </a:cubicBezTo>
                  <a:cubicBezTo>
                    <a:pt x="3621" y="259"/>
                    <a:pt x="3585" y="235"/>
                    <a:pt x="3515" y="177"/>
                  </a:cubicBezTo>
                  <a:cubicBezTo>
                    <a:pt x="3433" y="107"/>
                    <a:pt x="3328" y="1"/>
                    <a:pt x="3117" y="1"/>
                  </a:cubicBezTo>
                  <a:cubicBezTo>
                    <a:pt x="2906" y="1"/>
                    <a:pt x="2801" y="107"/>
                    <a:pt x="2718" y="177"/>
                  </a:cubicBezTo>
                  <a:cubicBezTo>
                    <a:pt x="2648" y="235"/>
                    <a:pt x="2613" y="259"/>
                    <a:pt x="2531" y="259"/>
                  </a:cubicBezTo>
                  <a:cubicBezTo>
                    <a:pt x="2437" y="259"/>
                    <a:pt x="2403" y="235"/>
                    <a:pt x="2332" y="177"/>
                  </a:cubicBezTo>
                  <a:cubicBezTo>
                    <a:pt x="2250" y="107"/>
                    <a:pt x="2145" y="1"/>
                    <a:pt x="1934" y="1"/>
                  </a:cubicBezTo>
                  <a:cubicBezTo>
                    <a:pt x="1723" y="1"/>
                    <a:pt x="1617" y="107"/>
                    <a:pt x="1536" y="177"/>
                  </a:cubicBezTo>
                  <a:cubicBezTo>
                    <a:pt x="1465" y="235"/>
                    <a:pt x="1430" y="259"/>
                    <a:pt x="1348" y="259"/>
                  </a:cubicBezTo>
                  <a:cubicBezTo>
                    <a:pt x="1255" y="259"/>
                    <a:pt x="1219" y="235"/>
                    <a:pt x="1161" y="177"/>
                  </a:cubicBezTo>
                  <a:cubicBezTo>
                    <a:pt x="1078" y="107"/>
                    <a:pt x="961" y="1"/>
                    <a:pt x="750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6" name="Google Shape;7476;p39"/>
            <p:cNvSpPr/>
            <p:nvPr/>
          </p:nvSpPr>
          <p:spPr>
            <a:xfrm>
              <a:off x="729101" y="3731245"/>
              <a:ext cx="95703" cy="20903"/>
            </a:xfrm>
            <a:custGeom>
              <a:avLst/>
              <a:gdLst/>
              <a:ahLst/>
              <a:cxnLst/>
              <a:rect l="l" t="t" r="r" b="b"/>
              <a:pathLst>
                <a:path w="2683" h="586" extrusionOk="0">
                  <a:moveTo>
                    <a:pt x="750" y="0"/>
                  </a:moveTo>
                  <a:cubicBezTo>
                    <a:pt x="539" y="0"/>
                    <a:pt x="433" y="94"/>
                    <a:pt x="352" y="175"/>
                  </a:cubicBezTo>
                  <a:cubicBezTo>
                    <a:pt x="281" y="234"/>
                    <a:pt x="246" y="258"/>
                    <a:pt x="164" y="258"/>
                  </a:cubicBezTo>
                  <a:cubicBezTo>
                    <a:pt x="71" y="258"/>
                    <a:pt x="0" y="328"/>
                    <a:pt x="0" y="422"/>
                  </a:cubicBezTo>
                  <a:cubicBezTo>
                    <a:pt x="0" y="515"/>
                    <a:pt x="71" y="586"/>
                    <a:pt x="164" y="586"/>
                  </a:cubicBezTo>
                  <a:cubicBezTo>
                    <a:pt x="375" y="586"/>
                    <a:pt x="480" y="480"/>
                    <a:pt x="563" y="410"/>
                  </a:cubicBezTo>
                  <a:cubicBezTo>
                    <a:pt x="633" y="351"/>
                    <a:pt x="668" y="328"/>
                    <a:pt x="750" y="328"/>
                  </a:cubicBezTo>
                  <a:cubicBezTo>
                    <a:pt x="844" y="328"/>
                    <a:pt x="878" y="351"/>
                    <a:pt x="937" y="410"/>
                  </a:cubicBezTo>
                  <a:cubicBezTo>
                    <a:pt x="1019" y="480"/>
                    <a:pt x="1136" y="586"/>
                    <a:pt x="1347" y="586"/>
                  </a:cubicBezTo>
                  <a:cubicBezTo>
                    <a:pt x="1547" y="586"/>
                    <a:pt x="1664" y="480"/>
                    <a:pt x="1745" y="410"/>
                  </a:cubicBezTo>
                  <a:cubicBezTo>
                    <a:pt x="1816" y="351"/>
                    <a:pt x="1851" y="328"/>
                    <a:pt x="1933" y="328"/>
                  </a:cubicBezTo>
                  <a:cubicBezTo>
                    <a:pt x="2026" y="328"/>
                    <a:pt x="2062" y="351"/>
                    <a:pt x="2120" y="410"/>
                  </a:cubicBezTo>
                  <a:cubicBezTo>
                    <a:pt x="2203" y="480"/>
                    <a:pt x="2320" y="586"/>
                    <a:pt x="2531" y="586"/>
                  </a:cubicBezTo>
                  <a:cubicBezTo>
                    <a:pt x="2612" y="586"/>
                    <a:pt x="2682" y="515"/>
                    <a:pt x="2682" y="422"/>
                  </a:cubicBezTo>
                  <a:cubicBezTo>
                    <a:pt x="2682" y="328"/>
                    <a:pt x="2612" y="258"/>
                    <a:pt x="2531" y="258"/>
                  </a:cubicBezTo>
                  <a:cubicBezTo>
                    <a:pt x="2437" y="258"/>
                    <a:pt x="2401" y="234"/>
                    <a:pt x="2331" y="175"/>
                  </a:cubicBezTo>
                  <a:cubicBezTo>
                    <a:pt x="2249" y="94"/>
                    <a:pt x="2144" y="0"/>
                    <a:pt x="1933" y="0"/>
                  </a:cubicBezTo>
                  <a:cubicBezTo>
                    <a:pt x="1722" y="0"/>
                    <a:pt x="1617" y="94"/>
                    <a:pt x="1534" y="175"/>
                  </a:cubicBezTo>
                  <a:cubicBezTo>
                    <a:pt x="1464" y="234"/>
                    <a:pt x="1429" y="258"/>
                    <a:pt x="1347" y="258"/>
                  </a:cubicBezTo>
                  <a:cubicBezTo>
                    <a:pt x="1253" y="258"/>
                    <a:pt x="1219" y="234"/>
                    <a:pt x="1148" y="175"/>
                  </a:cubicBezTo>
                  <a:cubicBezTo>
                    <a:pt x="1066" y="94"/>
                    <a:pt x="961" y="0"/>
                    <a:pt x="750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7" name="Google Shape;7477;p39"/>
            <p:cNvSpPr/>
            <p:nvPr/>
          </p:nvSpPr>
          <p:spPr>
            <a:xfrm>
              <a:off x="696891" y="3613393"/>
              <a:ext cx="47298" cy="40164"/>
            </a:xfrm>
            <a:custGeom>
              <a:avLst/>
              <a:gdLst/>
              <a:ahLst/>
              <a:cxnLst/>
              <a:rect l="l" t="t" r="r" b="b"/>
              <a:pathLst>
                <a:path w="1326" h="1126" extrusionOk="0">
                  <a:moveTo>
                    <a:pt x="587" y="1"/>
                  </a:moveTo>
                  <a:cubicBezTo>
                    <a:pt x="493" y="1"/>
                    <a:pt x="388" y="24"/>
                    <a:pt x="305" y="71"/>
                  </a:cubicBezTo>
                  <a:lnTo>
                    <a:pt x="154" y="422"/>
                  </a:lnTo>
                  <a:cubicBezTo>
                    <a:pt x="118" y="493"/>
                    <a:pt x="71" y="563"/>
                    <a:pt x="1" y="610"/>
                  </a:cubicBezTo>
                  <a:lnTo>
                    <a:pt x="458" y="352"/>
                  </a:lnTo>
                  <a:cubicBezTo>
                    <a:pt x="505" y="329"/>
                    <a:pt x="540" y="316"/>
                    <a:pt x="587" y="316"/>
                  </a:cubicBezTo>
                  <a:lnTo>
                    <a:pt x="810" y="316"/>
                  </a:lnTo>
                  <a:cubicBezTo>
                    <a:pt x="833" y="316"/>
                    <a:pt x="856" y="340"/>
                    <a:pt x="856" y="363"/>
                  </a:cubicBezTo>
                  <a:lnTo>
                    <a:pt x="997" y="1008"/>
                  </a:lnTo>
                  <a:cubicBezTo>
                    <a:pt x="1008" y="1078"/>
                    <a:pt x="1079" y="1125"/>
                    <a:pt x="1149" y="1125"/>
                  </a:cubicBezTo>
                  <a:lnTo>
                    <a:pt x="1184" y="1125"/>
                  </a:lnTo>
                  <a:cubicBezTo>
                    <a:pt x="1278" y="1102"/>
                    <a:pt x="1325" y="1019"/>
                    <a:pt x="1313" y="938"/>
                  </a:cubicBezTo>
                  <a:lnTo>
                    <a:pt x="1172" y="293"/>
                  </a:lnTo>
                  <a:cubicBezTo>
                    <a:pt x="1138" y="118"/>
                    <a:pt x="985" y="1"/>
                    <a:pt x="810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8" name="Google Shape;7478;p39"/>
            <p:cNvSpPr/>
            <p:nvPr/>
          </p:nvSpPr>
          <p:spPr>
            <a:xfrm>
              <a:off x="779644" y="3593204"/>
              <a:ext cx="35135" cy="57001"/>
            </a:xfrm>
            <a:custGeom>
              <a:avLst/>
              <a:gdLst/>
              <a:ahLst/>
              <a:cxnLst/>
              <a:rect l="l" t="t" r="r" b="b"/>
              <a:pathLst>
                <a:path w="985" h="1598" extrusionOk="0">
                  <a:moveTo>
                    <a:pt x="809" y="1"/>
                  </a:moveTo>
                  <a:cubicBezTo>
                    <a:pt x="764" y="1"/>
                    <a:pt x="718" y="19"/>
                    <a:pt x="680" y="51"/>
                  </a:cubicBezTo>
                  <a:lnTo>
                    <a:pt x="153" y="601"/>
                  </a:lnTo>
                  <a:cubicBezTo>
                    <a:pt x="59" y="718"/>
                    <a:pt x="0" y="859"/>
                    <a:pt x="0" y="1012"/>
                  </a:cubicBezTo>
                  <a:lnTo>
                    <a:pt x="0" y="1433"/>
                  </a:lnTo>
                  <a:cubicBezTo>
                    <a:pt x="0" y="1527"/>
                    <a:pt x="71" y="1597"/>
                    <a:pt x="153" y="1597"/>
                  </a:cubicBezTo>
                  <a:cubicBezTo>
                    <a:pt x="247" y="1597"/>
                    <a:pt x="317" y="1527"/>
                    <a:pt x="317" y="1433"/>
                  </a:cubicBezTo>
                  <a:lnTo>
                    <a:pt x="317" y="1012"/>
                  </a:lnTo>
                  <a:cubicBezTo>
                    <a:pt x="317" y="941"/>
                    <a:pt x="340" y="882"/>
                    <a:pt x="387" y="824"/>
                  </a:cubicBezTo>
                  <a:lnTo>
                    <a:pt x="914" y="273"/>
                  </a:lnTo>
                  <a:cubicBezTo>
                    <a:pt x="984" y="203"/>
                    <a:pt x="973" y="109"/>
                    <a:pt x="914" y="39"/>
                  </a:cubicBezTo>
                  <a:cubicBezTo>
                    <a:pt x="882" y="13"/>
                    <a:pt x="846" y="1"/>
                    <a:pt x="809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9" name="Google Shape;7479;p39"/>
            <p:cNvSpPr/>
            <p:nvPr/>
          </p:nvSpPr>
          <p:spPr>
            <a:xfrm>
              <a:off x="871565" y="3735882"/>
              <a:ext cx="65668" cy="77297"/>
            </a:xfrm>
            <a:custGeom>
              <a:avLst/>
              <a:gdLst/>
              <a:ahLst/>
              <a:cxnLst/>
              <a:rect l="l" t="t" r="r" b="b"/>
              <a:pathLst>
                <a:path w="1841" h="2167" extrusionOk="0">
                  <a:moveTo>
                    <a:pt x="191" y="1"/>
                  </a:moveTo>
                  <a:cubicBezTo>
                    <a:pt x="165" y="1"/>
                    <a:pt x="140" y="7"/>
                    <a:pt x="118" y="22"/>
                  </a:cubicBezTo>
                  <a:cubicBezTo>
                    <a:pt x="36" y="57"/>
                    <a:pt x="0" y="162"/>
                    <a:pt x="47" y="233"/>
                  </a:cubicBezTo>
                  <a:lnTo>
                    <a:pt x="399" y="889"/>
                  </a:lnTo>
                  <a:cubicBezTo>
                    <a:pt x="411" y="912"/>
                    <a:pt x="434" y="936"/>
                    <a:pt x="469" y="959"/>
                  </a:cubicBezTo>
                  <a:lnTo>
                    <a:pt x="997" y="1229"/>
                  </a:lnTo>
                  <a:lnTo>
                    <a:pt x="1476" y="2166"/>
                  </a:lnTo>
                  <a:lnTo>
                    <a:pt x="1840" y="2166"/>
                  </a:lnTo>
                  <a:lnTo>
                    <a:pt x="1266" y="1029"/>
                  </a:lnTo>
                  <a:lnTo>
                    <a:pt x="1195" y="959"/>
                  </a:lnTo>
                  <a:lnTo>
                    <a:pt x="656" y="690"/>
                  </a:lnTo>
                  <a:lnTo>
                    <a:pt x="328" y="81"/>
                  </a:lnTo>
                  <a:cubicBezTo>
                    <a:pt x="305" y="33"/>
                    <a:pt x="247" y="1"/>
                    <a:pt x="191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0" name="Google Shape;7480;p39"/>
            <p:cNvSpPr/>
            <p:nvPr/>
          </p:nvSpPr>
          <p:spPr>
            <a:xfrm>
              <a:off x="628370" y="3744871"/>
              <a:ext cx="57714" cy="68308"/>
            </a:xfrm>
            <a:custGeom>
              <a:avLst/>
              <a:gdLst/>
              <a:ahLst/>
              <a:cxnLst/>
              <a:rect l="l" t="t" r="r" b="b"/>
              <a:pathLst>
                <a:path w="1618" h="1915" extrusionOk="0">
                  <a:moveTo>
                    <a:pt x="1436" y="0"/>
                  </a:moveTo>
                  <a:cubicBezTo>
                    <a:pt x="1378" y="0"/>
                    <a:pt x="1322" y="29"/>
                    <a:pt x="1289" y="87"/>
                  </a:cubicBezTo>
                  <a:lnTo>
                    <a:pt x="985" y="730"/>
                  </a:lnTo>
                  <a:lnTo>
                    <a:pt x="481" y="1129"/>
                  </a:lnTo>
                  <a:cubicBezTo>
                    <a:pt x="458" y="1141"/>
                    <a:pt x="446" y="1152"/>
                    <a:pt x="446" y="1176"/>
                  </a:cubicBezTo>
                  <a:lnTo>
                    <a:pt x="1" y="1914"/>
                  </a:lnTo>
                  <a:lnTo>
                    <a:pt x="376" y="1914"/>
                  </a:lnTo>
                  <a:lnTo>
                    <a:pt x="704" y="1363"/>
                  </a:lnTo>
                  <a:lnTo>
                    <a:pt x="1208" y="965"/>
                  </a:lnTo>
                  <a:cubicBezTo>
                    <a:pt x="1231" y="941"/>
                    <a:pt x="1242" y="930"/>
                    <a:pt x="1255" y="907"/>
                  </a:cubicBezTo>
                  <a:lnTo>
                    <a:pt x="1583" y="227"/>
                  </a:lnTo>
                  <a:cubicBezTo>
                    <a:pt x="1617" y="145"/>
                    <a:pt x="1583" y="51"/>
                    <a:pt x="1512" y="16"/>
                  </a:cubicBezTo>
                  <a:cubicBezTo>
                    <a:pt x="1487" y="6"/>
                    <a:pt x="1462" y="0"/>
                    <a:pt x="1436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1" name="Google Shape;7481;p39"/>
            <p:cNvSpPr/>
            <p:nvPr/>
          </p:nvSpPr>
          <p:spPr>
            <a:xfrm>
              <a:off x="736163" y="3771552"/>
              <a:ext cx="21366" cy="41627"/>
            </a:xfrm>
            <a:custGeom>
              <a:avLst/>
              <a:gdLst/>
              <a:ahLst/>
              <a:cxnLst/>
              <a:rect l="l" t="t" r="r" b="b"/>
              <a:pathLst>
                <a:path w="599" h="1167" extrusionOk="0">
                  <a:moveTo>
                    <a:pt x="421" y="1"/>
                  </a:moveTo>
                  <a:cubicBezTo>
                    <a:pt x="353" y="1"/>
                    <a:pt x="291" y="54"/>
                    <a:pt x="271" y="123"/>
                  </a:cubicBezTo>
                  <a:lnTo>
                    <a:pt x="1" y="1166"/>
                  </a:lnTo>
                  <a:lnTo>
                    <a:pt x="341" y="1166"/>
                  </a:lnTo>
                  <a:lnTo>
                    <a:pt x="575" y="205"/>
                  </a:lnTo>
                  <a:cubicBezTo>
                    <a:pt x="599" y="112"/>
                    <a:pt x="552" y="29"/>
                    <a:pt x="458" y="6"/>
                  </a:cubicBezTo>
                  <a:cubicBezTo>
                    <a:pt x="446" y="2"/>
                    <a:pt x="434" y="1"/>
                    <a:pt x="421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2" name="Google Shape;7482;p39"/>
            <p:cNvSpPr/>
            <p:nvPr/>
          </p:nvSpPr>
          <p:spPr>
            <a:xfrm>
              <a:off x="813067" y="3615069"/>
              <a:ext cx="40129" cy="68130"/>
            </a:xfrm>
            <a:custGeom>
              <a:avLst/>
              <a:gdLst/>
              <a:ahLst/>
              <a:cxnLst/>
              <a:rect l="l" t="t" r="r" b="b"/>
              <a:pathLst>
                <a:path w="1125" h="1910" extrusionOk="0">
                  <a:moveTo>
                    <a:pt x="926" y="0"/>
                  </a:moveTo>
                  <a:lnTo>
                    <a:pt x="715" y="691"/>
                  </a:lnTo>
                  <a:cubicBezTo>
                    <a:pt x="692" y="750"/>
                    <a:pt x="656" y="797"/>
                    <a:pt x="610" y="808"/>
                  </a:cubicBezTo>
                  <a:lnTo>
                    <a:pt x="317" y="938"/>
                  </a:lnTo>
                  <a:cubicBezTo>
                    <a:pt x="130" y="1019"/>
                    <a:pt x="0" y="1195"/>
                    <a:pt x="0" y="1406"/>
                  </a:cubicBezTo>
                  <a:lnTo>
                    <a:pt x="13" y="1886"/>
                  </a:lnTo>
                  <a:cubicBezTo>
                    <a:pt x="47" y="1898"/>
                    <a:pt x="106" y="1909"/>
                    <a:pt x="177" y="1909"/>
                  </a:cubicBezTo>
                  <a:cubicBezTo>
                    <a:pt x="235" y="1909"/>
                    <a:pt x="282" y="1898"/>
                    <a:pt x="328" y="1886"/>
                  </a:cubicBezTo>
                  <a:lnTo>
                    <a:pt x="328" y="1406"/>
                  </a:lnTo>
                  <a:cubicBezTo>
                    <a:pt x="328" y="1324"/>
                    <a:pt x="375" y="1266"/>
                    <a:pt x="434" y="1230"/>
                  </a:cubicBezTo>
                  <a:lnTo>
                    <a:pt x="727" y="1113"/>
                  </a:lnTo>
                  <a:cubicBezTo>
                    <a:pt x="867" y="1055"/>
                    <a:pt x="973" y="938"/>
                    <a:pt x="1020" y="785"/>
                  </a:cubicBezTo>
                  <a:lnTo>
                    <a:pt x="1125" y="446"/>
                  </a:lnTo>
                  <a:cubicBezTo>
                    <a:pt x="1102" y="422"/>
                    <a:pt x="1090" y="399"/>
                    <a:pt x="1078" y="375"/>
                  </a:cubicBezTo>
                  <a:lnTo>
                    <a:pt x="926" y="0"/>
                  </a:ln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83" name="Google Shape;7483;p39"/>
          <p:cNvGrpSpPr/>
          <p:nvPr/>
        </p:nvGrpSpPr>
        <p:grpSpPr>
          <a:xfrm>
            <a:off x="6872484" y="2936496"/>
            <a:ext cx="379457" cy="379883"/>
            <a:chOff x="2917558" y="2641134"/>
            <a:chExt cx="379457" cy="379883"/>
          </a:xfrm>
        </p:grpSpPr>
        <p:sp>
          <p:nvSpPr>
            <p:cNvPr id="7484" name="Google Shape;7484;p39"/>
            <p:cNvSpPr/>
            <p:nvPr/>
          </p:nvSpPr>
          <p:spPr>
            <a:xfrm>
              <a:off x="2989432" y="2769402"/>
              <a:ext cx="235315" cy="121635"/>
            </a:xfrm>
            <a:custGeom>
              <a:avLst/>
              <a:gdLst/>
              <a:ahLst/>
              <a:cxnLst/>
              <a:rect l="l" t="t" r="r" b="b"/>
              <a:pathLst>
                <a:path w="6597" h="3410" extrusionOk="0">
                  <a:moveTo>
                    <a:pt x="2015" y="1"/>
                  </a:moveTo>
                  <a:lnTo>
                    <a:pt x="1208" y="1875"/>
                  </a:lnTo>
                  <a:cubicBezTo>
                    <a:pt x="1172" y="1957"/>
                    <a:pt x="1102" y="2039"/>
                    <a:pt x="1020" y="2086"/>
                  </a:cubicBezTo>
                  <a:lnTo>
                    <a:pt x="680" y="2261"/>
                  </a:lnTo>
                  <a:cubicBezTo>
                    <a:pt x="610" y="2297"/>
                    <a:pt x="552" y="2355"/>
                    <a:pt x="516" y="2425"/>
                  </a:cubicBezTo>
                  <a:lnTo>
                    <a:pt x="1" y="3328"/>
                  </a:lnTo>
                  <a:cubicBezTo>
                    <a:pt x="94" y="3245"/>
                    <a:pt x="165" y="3152"/>
                    <a:pt x="341" y="3152"/>
                  </a:cubicBezTo>
                  <a:cubicBezTo>
                    <a:pt x="645" y="3152"/>
                    <a:pt x="645" y="3409"/>
                    <a:pt x="938" y="3409"/>
                  </a:cubicBezTo>
                  <a:cubicBezTo>
                    <a:pt x="1231" y="3409"/>
                    <a:pt x="1231" y="3152"/>
                    <a:pt x="1523" y="3152"/>
                  </a:cubicBezTo>
                  <a:cubicBezTo>
                    <a:pt x="1828" y="3152"/>
                    <a:pt x="1828" y="3409"/>
                    <a:pt x="2121" y="3409"/>
                  </a:cubicBezTo>
                  <a:cubicBezTo>
                    <a:pt x="2414" y="3409"/>
                    <a:pt x="2414" y="3152"/>
                    <a:pt x="2707" y="3152"/>
                  </a:cubicBezTo>
                  <a:cubicBezTo>
                    <a:pt x="2999" y="3152"/>
                    <a:pt x="2999" y="3409"/>
                    <a:pt x="3304" y="3409"/>
                  </a:cubicBezTo>
                  <a:cubicBezTo>
                    <a:pt x="3597" y="3409"/>
                    <a:pt x="3597" y="3152"/>
                    <a:pt x="3890" y="3152"/>
                  </a:cubicBezTo>
                  <a:cubicBezTo>
                    <a:pt x="4183" y="3152"/>
                    <a:pt x="4183" y="3409"/>
                    <a:pt x="4488" y="3409"/>
                  </a:cubicBezTo>
                  <a:cubicBezTo>
                    <a:pt x="4780" y="3409"/>
                    <a:pt x="4780" y="3152"/>
                    <a:pt x="5073" y="3152"/>
                  </a:cubicBezTo>
                  <a:cubicBezTo>
                    <a:pt x="5366" y="3152"/>
                    <a:pt x="5366" y="3409"/>
                    <a:pt x="5659" y="3409"/>
                  </a:cubicBezTo>
                  <a:cubicBezTo>
                    <a:pt x="5964" y="3409"/>
                    <a:pt x="5964" y="3152"/>
                    <a:pt x="6256" y="3152"/>
                  </a:cubicBezTo>
                  <a:cubicBezTo>
                    <a:pt x="6432" y="3152"/>
                    <a:pt x="6502" y="3245"/>
                    <a:pt x="6596" y="3328"/>
                  </a:cubicBezTo>
                  <a:lnTo>
                    <a:pt x="6092" y="2425"/>
                  </a:lnTo>
                  <a:cubicBezTo>
                    <a:pt x="6045" y="2355"/>
                    <a:pt x="5987" y="2297"/>
                    <a:pt x="5917" y="2261"/>
                  </a:cubicBezTo>
                  <a:lnTo>
                    <a:pt x="5589" y="2086"/>
                  </a:lnTo>
                  <a:cubicBezTo>
                    <a:pt x="5495" y="2039"/>
                    <a:pt x="5436" y="1957"/>
                    <a:pt x="5389" y="1875"/>
                  </a:cubicBezTo>
                  <a:lnTo>
                    <a:pt x="5131" y="1254"/>
                  </a:lnTo>
                  <a:lnTo>
                    <a:pt x="5131" y="1254"/>
                  </a:lnTo>
                  <a:cubicBezTo>
                    <a:pt x="5237" y="1512"/>
                    <a:pt x="5097" y="1805"/>
                    <a:pt x="4839" y="1887"/>
                  </a:cubicBezTo>
                  <a:cubicBezTo>
                    <a:pt x="4793" y="1900"/>
                    <a:pt x="4746" y="1907"/>
                    <a:pt x="4700" y="1907"/>
                  </a:cubicBezTo>
                  <a:cubicBezTo>
                    <a:pt x="4513" y="1907"/>
                    <a:pt x="4340" y="1798"/>
                    <a:pt x="4265" y="1629"/>
                  </a:cubicBezTo>
                  <a:lnTo>
                    <a:pt x="3679" y="259"/>
                  </a:lnTo>
                  <a:cubicBezTo>
                    <a:pt x="3609" y="106"/>
                    <a:pt x="3457" y="1"/>
                    <a:pt x="3281" y="1"/>
                  </a:cubicBezTo>
                  <a:close/>
                </a:path>
              </a:pathLst>
            </a:custGeom>
            <a:solidFill>
              <a:srgbClr val="9B453B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5" name="Google Shape;7485;p39"/>
            <p:cNvSpPr/>
            <p:nvPr/>
          </p:nvSpPr>
          <p:spPr>
            <a:xfrm>
              <a:off x="2917558" y="2641134"/>
              <a:ext cx="379457" cy="86535"/>
            </a:xfrm>
            <a:custGeom>
              <a:avLst/>
              <a:gdLst/>
              <a:ahLst/>
              <a:cxnLst/>
              <a:rect l="l" t="t" r="r" b="b"/>
              <a:pathLst>
                <a:path w="10638" h="2426" extrusionOk="0">
                  <a:moveTo>
                    <a:pt x="200" y="0"/>
                  </a:moveTo>
                  <a:cubicBezTo>
                    <a:pt x="83" y="0"/>
                    <a:pt x="1" y="117"/>
                    <a:pt x="36" y="234"/>
                  </a:cubicBezTo>
                  <a:cubicBezTo>
                    <a:pt x="118" y="492"/>
                    <a:pt x="364" y="680"/>
                    <a:pt x="645" y="692"/>
                  </a:cubicBezTo>
                  <a:lnTo>
                    <a:pt x="645" y="703"/>
                  </a:lnTo>
                  <a:cubicBezTo>
                    <a:pt x="645" y="1078"/>
                    <a:pt x="950" y="1395"/>
                    <a:pt x="1336" y="1395"/>
                  </a:cubicBezTo>
                  <a:cubicBezTo>
                    <a:pt x="1419" y="1395"/>
                    <a:pt x="1489" y="1383"/>
                    <a:pt x="1559" y="1359"/>
                  </a:cubicBezTo>
                  <a:cubicBezTo>
                    <a:pt x="1653" y="1488"/>
                    <a:pt x="1805" y="1582"/>
                    <a:pt x="1981" y="1582"/>
                  </a:cubicBezTo>
                  <a:cubicBezTo>
                    <a:pt x="2192" y="1582"/>
                    <a:pt x="2379" y="1465"/>
                    <a:pt x="2461" y="1289"/>
                  </a:cubicBezTo>
                  <a:cubicBezTo>
                    <a:pt x="2567" y="1348"/>
                    <a:pt x="2684" y="1395"/>
                    <a:pt x="2824" y="1395"/>
                  </a:cubicBezTo>
                  <a:cubicBezTo>
                    <a:pt x="2918" y="1395"/>
                    <a:pt x="3000" y="1371"/>
                    <a:pt x="3070" y="1348"/>
                  </a:cubicBezTo>
                  <a:cubicBezTo>
                    <a:pt x="3117" y="1582"/>
                    <a:pt x="3328" y="1757"/>
                    <a:pt x="3585" y="1757"/>
                  </a:cubicBezTo>
                  <a:cubicBezTo>
                    <a:pt x="3749" y="1757"/>
                    <a:pt x="3902" y="1687"/>
                    <a:pt x="3996" y="1570"/>
                  </a:cubicBezTo>
                  <a:cubicBezTo>
                    <a:pt x="4066" y="1593"/>
                    <a:pt x="4136" y="1617"/>
                    <a:pt x="4218" y="1629"/>
                  </a:cubicBezTo>
                  <a:cubicBezTo>
                    <a:pt x="4265" y="1629"/>
                    <a:pt x="4312" y="1640"/>
                    <a:pt x="4358" y="1664"/>
                  </a:cubicBezTo>
                  <a:cubicBezTo>
                    <a:pt x="4909" y="1910"/>
                    <a:pt x="4816" y="2426"/>
                    <a:pt x="4816" y="2426"/>
                  </a:cubicBezTo>
                  <a:lnTo>
                    <a:pt x="5811" y="2426"/>
                  </a:lnTo>
                  <a:cubicBezTo>
                    <a:pt x="5811" y="2426"/>
                    <a:pt x="5729" y="1910"/>
                    <a:pt x="6280" y="1664"/>
                  </a:cubicBezTo>
                  <a:cubicBezTo>
                    <a:pt x="6315" y="1640"/>
                    <a:pt x="6362" y="1629"/>
                    <a:pt x="6409" y="1629"/>
                  </a:cubicBezTo>
                  <a:cubicBezTo>
                    <a:pt x="6490" y="1617"/>
                    <a:pt x="6573" y="1593"/>
                    <a:pt x="6643" y="1570"/>
                  </a:cubicBezTo>
                  <a:cubicBezTo>
                    <a:pt x="6737" y="1687"/>
                    <a:pt x="6877" y="1757"/>
                    <a:pt x="7041" y="1757"/>
                  </a:cubicBezTo>
                  <a:cubicBezTo>
                    <a:pt x="7299" y="1757"/>
                    <a:pt x="7510" y="1582"/>
                    <a:pt x="7557" y="1348"/>
                  </a:cubicBezTo>
                  <a:cubicBezTo>
                    <a:pt x="7638" y="1371"/>
                    <a:pt x="7721" y="1395"/>
                    <a:pt x="7802" y="1395"/>
                  </a:cubicBezTo>
                  <a:cubicBezTo>
                    <a:pt x="7943" y="1395"/>
                    <a:pt x="8072" y="1348"/>
                    <a:pt x="8177" y="1289"/>
                  </a:cubicBezTo>
                  <a:cubicBezTo>
                    <a:pt x="8260" y="1465"/>
                    <a:pt x="8435" y="1582"/>
                    <a:pt x="8646" y="1582"/>
                  </a:cubicBezTo>
                  <a:cubicBezTo>
                    <a:pt x="8822" y="1582"/>
                    <a:pt x="8986" y="1488"/>
                    <a:pt x="9080" y="1359"/>
                  </a:cubicBezTo>
                  <a:cubicBezTo>
                    <a:pt x="9138" y="1383"/>
                    <a:pt x="9220" y="1395"/>
                    <a:pt x="9291" y="1395"/>
                  </a:cubicBezTo>
                  <a:cubicBezTo>
                    <a:pt x="9677" y="1395"/>
                    <a:pt x="9981" y="1078"/>
                    <a:pt x="9981" y="703"/>
                  </a:cubicBezTo>
                  <a:lnTo>
                    <a:pt x="9981" y="692"/>
                  </a:lnTo>
                  <a:cubicBezTo>
                    <a:pt x="10275" y="680"/>
                    <a:pt x="10509" y="492"/>
                    <a:pt x="10590" y="234"/>
                  </a:cubicBezTo>
                  <a:cubicBezTo>
                    <a:pt x="10637" y="117"/>
                    <a:pt x="10556" y="0"/>
                    <a:pt x="104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6" name="Google Shape;7486;p39"/>
            <p:cNvSpPr/>
            <p:nvPr/>
          </p:nvSpPr>
          <p:spPr>
            <a:xfrm>
              <a:off x="3083457" y="2641134"/>
              <a:ext cx="213556" cy="86535"/>
            </a:xfrm>
            <a:custGeom>
              <a:avLst/>
              <a:gdLst/>
              <a:ahLst/>
              <a:cxnLst/>
              <a:rect l="l" t="t" r="r" b="b"/>
              <a:pathLst>
                <a:path w="5987" h="2426" extrusionOk="0">
                  <a:moveTo>
                    <a:pt x="2320" y="0"/>
                  </a:moveTo>
                  <a:cubicBezTo>
                    <a:pt x="1816" y="715"/>
                    <a:pt x="1008" y="1383"/>
                    <a:pt x="1" y="1875"/>
                  </a:cubicBezTo>
                  <a:cubicBezTo>
                    <a:pt x="223" y="2132"/>
                    <a:pt x="165" y="2426"/>
                    <a:pt x="165" y="2426"/>
                  </a:cubicBezTo>
                  <a:lnTo>
                    <a:pt x="1160" y="2426"/>
                  </a:lnTo>
                  <a:cubicBezTo>
                    <a:pt x="1160" y="2426"/>
                    <a:pt x="1078" y="1910"/>
                    <a:pt x="1629" y="1664"/>
                  </a:cubicBezTo>
                  <a:cubicBezTo>
                    <a:pt x="1664" y="1640"/>
                    <a:pt x="1711" y="1629"/>
                    <a:pt x="1758" y="1629"/>
                  </a:cubicBezTo>
                  <a:cubicBezTo>
                    <a:pt x="1839" y="1617"/>
                    <a:pt x="1922" y="1593"/>
                    <a:pt x="1992" y="1570"/>
                  </a:cubicBezTo>
                  <a:cubicBezTo>
                    <a:pt x="2086" y="1687"/>
                    <a:pt x="2226" y="1757"/>
                    <a:pt x="2390" y="1757"/>
                  </a:cubicBezTo>
                  <a:cubicBezTo>
                    <a:pt x="2648" y="1757"/>
                    <a:pt x="2859" y="1582"/>
                    <a:pt x="2906" y="1348"/>
                  </a:cubicBezTo>
                  <a:cubicBezTo>
                    <a:pt x="2987" y="1371"/>
                    <a:pt x="3070" y="1395"/>
                    <a:pt x="3151" y="1395"/>
                  </a:cubicBezTo>
                  <a:cubicBezTo>
                    <a:pt x="3292" y="1395"/>
                    <a:pt x="3421" y="1348"/>
                    <a:pt x="3526" y="1289"/>
                  </a:cubicBezTo>
                  <a:cubicBezTo>
                    <a:pt x="3609" y="1465"/>
                    <a:pt x="3784" y="1582"/>
                    <a:pt x="3995" y="1582"/>
                  </a:cubicBezTo>
                  <a:cubicBezTo>
                    <a:pt x="4171" y="1582"/>
                    <a:pt x="4335" y="1488"/>
                    <a:pt x="4429" y="1359"/>
                  </a:cubicBezTo>
                  <a:cubicBezTo>
                    <a:pt x="4487" y="1383"/>
                    <a:pt x="4569" y="1395"/>
                    <a:pt x="4640" y="1395"/>
                  </a:cubicBezTo>
                  <a:cubicBezTo>
                    <a:pt x="5026" y="1395"/>
                    <a:pt x="5330" y="1078"/>
                    <a:pt x="5330" y="703"/>
                  </a:cubicBezTo>
                  <a:lnTo>
                    <a:pt x="5330" y="692"/>
                  </a:lnTo>
                  <a:cubicBezTo>
                    <a:pt x="5624" y="680"/>
                    <a:pt x="5858" y="492"/>
                    <a:pt x="5939" y="234"/>
                  </a:cubicBezTo>
                  <a:cubicBezTo>
                    <a:pt x="5986" y="117"/>
                    <a:pt x="5905" y="0"/>
                    <a:pt x="57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7" name="Google Shape;7487;p39"/>
            <p:cNvSpPr/>
            <p:nvPr/>
          </p:nvSpPr>
          <p:spPr>
            <a:xfrm>
              <a:off x="3159077" y="2814096"/>
              <a:ext cx="65668" cy="74443"/>
            </a:xfrm>
            <a:custGeom>
              <a:avLst/>
              <a:gdLst/>
              <a:ahLst/>
              <a:cxnLst/>
              <a:rect l="l" t="t" r="r" b="b"/>
              <a:pathLst>
                <a:path w="1841" h="2087" extrusionOk="0">
                  <a:moveTo>
                    <a:pt x="375" y="1"/>
                  </a:moveTo>
                  <a:lnTo>
                    <a:pt x="375" y="1"/>
                  </a:lnTo>
                  <a:cubicBezTo>
                    <a:pt x="481" y="259"/>
                    <a:pt x="341" y="552"/>
                    <a:pt x="83" y="634"/>
                  </a:cubicBezTo>
                  <a:cubicBezTo>
                    <a:pt x="60" y="646"/>
                    <a:pt x="24" y="646"/>
                    <a:pt x="1" y="646"/>
                  </a:cubicBezTo>
                  <a:lnTo>
                    <a:pt x="188" y="1091"/>
                  </a:lnTo>
                  <a:cubicBezTo>
                    <a:pt x="235" y="1185"/>
                    <a:pt x="305" y="1255"/>
                    <a:pt x="388" y="1302"/>
                  </a:cubicBezTo>
                  <a:lnTo>
                    <a:pt x="716" y="1477"/>
                  </a:lnTo>
                  <a:cubicBezTo>
                    <a:pt x="786" y="1513"/>
                    <a:pt x="844" y="1571"/>
                    <a:pt x="891" y="1641"/>
                  </a:cubicBezTo>
                  <a:lnTo>
                    <a:pt x="1149" y="2086"/>
                  </a:lnTo>
                  <a:cubicBezTo>
                    <a:pt x="1242" y="2005"/>
                    <a:pt x="1313" y="1899"/>
                    <a:pt x="1500" y="1899"/>
                  </a:cubicBezTo>
                  <a:cubicBezTo>
                    <a:pt x="1676" y="1899"/>
                    <a:pt x="1746" y="1992"/>
                    <a:pt x="1840" y="2075"/>
                  </a:cubicBezTo>
                  <a:lnTo>
                    <a:pt x="1336" y="1172"/>
                  </a:lnTo>
                  <a:cubicBezTo>
                    <a:pt x="1289" y="1102"/>
                    <a:pt x="1231" y="1044"/>
                    <a:pt x="1161" y="1008"/>
                  </a:cubicBezTo>
                  <a:lnTo>
                    <a:pt x="833" y="833"/>
                  </a:lnTo>
                  <a:cubicBezTo>
                    <a:pt x="739" y="786"/>
                    <a:pt x="680" y="704"/>
                    <a:pt x="633" y="622"/>
                  </a:cubicBezTo>
                  <a:lnTo>
                    <a:pt x="375" y="1"/>
                  </a:ln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8" name="Google Shape;7488;p39"/>
            <p:cNvSpPr/>
            <p:nvPr/>
          </p:nvSpPr>
          <p:spPr>
            <a:xfrm>
              <a:off x="3101863" y="2727633"/>
              <a:ext cx="74408" cy="109507"/>
            </a:xfrm>
            <a:custGeom>
              <a:avLst/>
              <a:gdLst/>
              <a:ahLst/>
              <a:cxnLst/>
              <a:rect l="l" t="t" r="r" b="b"/>
              <a:pathLst>
                <a:path w="2086" h="3070" extrusionOk="0">
                  <a:moveTo>
                    <a:pt x="0" y="1"/>
                  </a:moveTo>
                  <a:cubicBezTo>
                    <a:pt x="164" y="1"/>
                    <a:pt x="328" y="106"/>
                    <a:pt x="386" y="258"/>
                  </a:cubicBezTo>
                  <a:lnTo>
                    <a:pt x="1605" y="3070"/>
                  </a:lnTo>
                  <a:cubicBezTo>
                    <a:pt x="1628" y="3070"/>
                    <a:pt x="1664" y="3070"/>
                    <a:pt x="1687" y="3058"/>
                  </a:cubicBezTo>
                  <a:cubicBezTo>
                    <a:pt x="1945" y="2976"/>
                    <a:pt x="2085" y="2683"/>
                    <a:pt x="1979" y="2425"/>
                  </a:cubicBezTo>
                  <a:lnTo>
                    <a:pt x="1042" y="258"/>
                  </a:lnTo>
                  <a:cubicBezTo>
                    <a:pt x="972" y="106"/>
                    <a:pt x="820" y="1"/>
                    <a:pt x="644" y="1"/>
                  </a:cubicBezTo>
                  <a:close/>
                </a:path>
              </a:pathLst>
            </a:custGeom>
            <a:solidFill>
              <a:srgbClr val="E66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9" name="Google Shape;7489;p39"/>
            <p:cNvSpPr/>
            <p:nvPr/>
          </p:nvSpPr>
          <p:spPr>
            <a:xfrm>
              <a:off x="2917558" y="2881797"/>
              <a:ext cx="379457" cy="139220"/>
            </a:xfrm>
            <a:custGeom>
              <a:avLst/>
              <a:gdLst/>
              <a:ahLst/>
              <a:cxnLst/>
              <a:rect l="l" t="t" r="r" b="b"/>
              <a:pathLst>
                <a:path w="10638" h="3903" extrusionOk="0">
                  <a:moveTo>
                    <a:pt x="1184" y="1"/>
                  </a:moveTo>
                  <a:cubicBezTo>
                    <a:pt x="880" y="1"/>
                    <a:pt x="880" y="258"/>
                    <a:pt x="586" y="258"/>
                  </a:cubicBezTo>
                  <a:cubicBezTo>
                    <a:pt x="469" y="258"/>
                    <a:pt x="399" y="224"/>
                    <a:pt x="341" y="177"/>
                  </a:cubicBezTo>
                  <a:cubicBezTo>
                    <a:pt x="300" y="146"/>
                    <a:pt x="254" y="132"/>
                    <a:pt x="210" y="132"/>
                  </a:cubicBezTo>
                  <a:cubicBezTo>
                    <a:pt x="101" y="132"/>
                    <a:pt x="1" y="216"/>
                    <a:pt x="1" y="341"/>
                  </a:cubicBezTo>
                  <a:lnTo>
                    <a:pt x="1" y="3679"/>
                  </a:lnTo>
                  <a:cubicBezTo>
                    <a:pt x="1" y="3796"/>
                    <a:pt x="94" y="3902"/>
                    <a:pt x="212" y="3902"/>
                  </a:cubicBezTo>
                  <a:lnTo>
                    <a:pt x="10415" y="3902"/>
                  </a:lnTo>
                  <a:cubicBezTo>
                    <a:pt x="10544" y="3902"/>
                    <a:pt x="10637" y="3796"/>
                    <a:pt x="10637" y="3679"/>
                  </a:cubicBezTo>
                  <a:lnTo>
                    <a:pt x="10637" y="341"/>
                  </a:lnTo>
                  <a:cubicBezTo>
                    <a:pt x="10637" y="216"/>
                    <a:pt x="10531" y="132"/>
                    <a:pt x="10419" y="132"/>
                  </a:cubicBezTo>
                  <a:cubicBezTo>
                    <a:pt x="10373" y="132"/>
                    <a:pt x="10327" y="146"/>
                    <a:pt x="10286" y="177"/>
                  </a:cubicBezTo>
                  <a:cubicBezTo>
                    <a:pt x="10228" y="224"/>
                    <a:pt x="10157" y="258"/>
                    <a:pt x="10040" y="258"/>
                  </a:cubicBezTo>
                  <a:cubicBezTo>
                    <a:pt x="9747" y="258"/>
                    <a:pt x="9747" y="1"/>
                    <a:pt x="9455" y="1"/>
                  </a:cubicBezTo>
                  <a:cubicBezTo>
                    <a:pt x="9161" y="1"/>
                    <a:pt x="9161" y="258"/>
                    <a:pt x="8857" y="258"/>
                  </a:cubicBezTo>
                  <a:cubicBezTo>
                    <a:pt x="8564" y="258"/>
                    <a:pt x="8564" y="1"/>
                    <a:pt x="8271" y="1"/>
                  </a:cubicBezTo>
                  <a:cubicBezTo>
                    <a:pt x="7979" y="1"/>
                    <a:pt x="7979" y="258"/>
                    <a:pt x="7674" y="258"/>
                  </a:cubicBezTo>
                  <a:cubicBezTo>
                    <a:pt x="7381" y="258"/>
                    <a:pt x="7381" y="1"/>
                    <a:pt x="7088" y="1"/>
                  </a:cubicBezTo>
                  <a:cubicBezTo>
                    <a:pt x="6795" y="1"/>
                    <a:pt x="6795" y="258"/>
                    <a:pt x="6503" y="258"/>
                  </a:cubicBezTo>
                  <a:cubicBezTo>
                    <a:pt x="6198" y="258"/>
                    <a:pt x="6198" y="1"/>
                    <a:pt x="5905" y="1"/>
                  </a:cubicBezTo>
                  <a:cubicBezTo>
                    <a:pt x="5612" y="1"/>
                    <a:pt x="5612" y="258"/>
                    <a:pt x="5319" y="258"/>
                  </a:cubicBezTo>
                  <a:cubicBezTo>
                    <a:pt x="5014" y="258"/>
                    <a:pt x="5014" y="1"/>
                    <a:pt x="4722" y="1"/>
                  </a:cubicBezTo>
                  <a:cubicBezTo>
                    <a:pt x="4429" y="1"/>
                    <a:pt x="4429" y="258"/>
                    <a:pt x="4136" y="258"/>
                  </a:cubicBezTo>
                  <a:cubicBezTo>
                    <a:pt x="3843" y="258"/>
                    <a:pt x="3843" y="1"/>
                    <a:pt x="3538" y="1"/>
                  </a:cubicBezTo>
                  <a:cubicBezTo>
                    <a:pt x="3246" y="1"/>
                    <a:pt x="3246" y="258"/>
                    <a:pt x="2953" y="258"/>
                  </a:cubicBezTo>
                  <a:cubicBezTo>
                    <a:pt x="2660" y="258"/>
                    <a:pt x="2660" y="1"/>
                    <a:pt x="2356" y="1"/>
                  </a:cubicBezTo>
                  <a:cubicBezTo>
                    <a:pt x="2062" y="1"/>
                    <a:pt x="2062" y="258"/>
                    <a:pt x="1770" y="258"/>
                  </a:cubicBezTo>
                  <a:cubicBezTo>
                    <a:pt x="1477" y="258"/>
                    <a:pt x="1477" y="1"/>
                    <a:pt x="1184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0" name="Google Shape;7490;p39"/>
            <p:cNvSpPr/>
            <p:nvPr/>
          </p:nvSpPr>
          <p:spPr>
            <a:xfrm>
              <a:off x="2917558" y="2881797"/>
              <a:ext cx="379457" cy="139220"/>
            </a:xfrm>
            <a:custGeom>
              <a:avLst/>
              <a:gdLst/>
              <a:ahLst/>
              <a:cxnLst/>
              <a:rect l="l" t="t" r="r" b="b"/>
              <a:pathLst>
                <a:path w="10638" h="3903" extrusionOk="0">
                  <a:moveTo>
                    <a:pt x="1184" y="1"/>
                  </a:moveTo>
                  <a:cubicBezTo>
                    <a:pt x="880" y="1"/>
                    <a:pt x="880" y="258"/>
                    <a:pt x="586" y="258"/>
                  </a:cubicBezTo>
                  <a:cubicBezTo>
                    <a:pt x="469" y="258"/>
                    <a:pt x="399" y="224"/>
                    <a:pt x="341" y="177"/>
                  </a:cubicBezTo>
                  <a:cubicBezTo>
                    <a:pt x="300" y="146"/>
                    <a:pt x="254" y="132"/>
                    <a:pt x="210" y="132"/>
                  </a:cubicBezTo>
                  <a:cubicBezTo>
                    <a:pt x="101" y="132"/>
                    <a:pt x="1" y="216"/>
                    <a:pt x="1" y="341"/>
                  </a:cubicBezTo>
                  <a:lnTo>
                    <a:pt x="1" y="3679"/>
                  </a:lnTo>
                  <a:cubicBezTo>
                    <a:pt x="1" y="3796"/>
                    <a:pt x="94" y="3902"/>
                    <a:pt x="212" y="3902"/>
                  </a:cubicBezTo>
                  <a:lnTo>
                    <a:pt x="10415" y="3902"/>
                  </a:lnTo>
                  <a:cubicBezTo>
                    <a:pt x="10544" y="3902"/>
                    <a:pt x="10637" y="3796"/>
                    <a:pt x="10637" y="3679"/>
                  </a:cubicBezTo>
                  <a:lnTo>
                    <a:pt x="10637" y="341"/>
                  </a:lnTo>
                  <a:cubicBezTo>
                    <a:pt x="10637" y="216"/>
                    <a:pt x="10531" y="132"/>
                    <a:pt x="10419" y="132"/>
                  </a:cubicBezTo>
                  <a:cubicBezTo>
                    <a:pt x="10373" y="132"/>
                    <a:pt x="10327" y="146"/>
                    <a:pt x="10286" y="177"/>
                  </a:cubicBezTo>
                  <a:cubicBezTo>
                    <a:pt x="10228" y="224"/>
                    <a:pt x="10157" y="258"/>
                    <a:pt x="10040" y="258"/>
                  </a:cubicBezTo>
                  <a:cubicBezTo>
                    <a:pt x="9747" y="258"/>
                    <a:pt x="9747" y="1"/>
                    <a:pt x="9455" y="1"/>
                  </a:cubicBezTo>
                  <a:cubicBezTo>
                    <a:pt x="9161" y="1"/>
                    <a:pt x="9161" y="258"/>
                    <a:pt x="8857" y="258"/>
                  </a:cubicBezTo>
                  <a:cubicBezTo>
                    <a:pt x="8564" y="258"/>
                    <a:pt x="8564" y="1"/>
                    <a:pt x="8271" y="1"/>
                  </a:cubicBezTo>
                  <a:cubicBezTo>
                    <a:pt x="7979" y="1"/>
                    <a:pt x="7979" y="258"/>
                    <a:pt x="7674" y="258"/>
                  </a:cubicBezTo>
                  <a:cubicBezTo>
                    <a:pt x="7381" y="258"/>
                    <a:pt x="7381" y="1"/>
                    <a:pt x="7088" y="1"/>
                  </a:cubicBezTo>
                  <a:cubicBezTo>
                    <a:pt x="6795" y="1"/>
                    <a:pt x="6795" y="258"/>
                    <a:pt x="6503" y="258"/>
                  </a:cubicBezTo>
                  <a:cubicBezTo>
                    <a:pt x="6198" y="258"/>
                    <a:pt x="6198" y="1"/>
                    <a:pt x="5905" y="1"/>
                  </a:cubicBezTo>
                  <a:cubicBezTo>
                    <a:pt x="5612" y="1"/>
                    <a:pt x="5612" y="258"/>
                    <a:pt x="5319" y="258"/>
                  </a:cubicBezTo>
                  <a:cubicBezTo>
                    <a:pt x="5014" y="258"/>
                    <a:pt x="5014" y="1"/>
                    <a:pt x="4722" y="1"/>
                  </a:cubicBezTo>
                  <a:cubicBezTo>
                    <a:pt x="4429" y="1"/>
                    <a:pt x="4429" y="258"/>
                    <a:pt x="4136" y="258"/>
                  </a:cubicBezTo>
                  <a:cubicBezTo>
                    <a:pt x="3843" y="258"/>
                    <a:pt x="3843" y="1"/>
                    <a:pt x="3538" y="1"/>
                  </a:cubicBezTo>
                  <a:cubicBezTo>
                    <a:pt x="3246" y="1"/>
                    <a:pt x="3246" y="258"/>
                    <a:pt x="2953" y="258"/>
                  </a:cubicBezTo>
                  <a:cubicBezTo>
                    <a:pt x="2660" y="258"/>
                    <a:pt x="2660" y="1"/>
                    <a:pt x="2356" y="1"/>
                  </a:cubicBezTo>
                  <a:cubicBezTo>
                    <a:pt x="2062" y="1"/>
                    <a:pt x="2062" y="258"/>
                    <a:pt x="1770" y="258"/>
                  </a:cubicBezTo>
                  <a:cubicBezTo>
                    <a:pt x="1477" y="258"/>
                    <a:pt x="1477" y="1"/>
                    <a:pt x="1184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1" name="Google Shape;7491;p39"/>
            <p:cNvSpPr/>
            <p:nvPr/>
          </p:nvSpPr>
          <p:spPr>
            <a:xfrm>
              <a:off x="3276893" y="2886506"/>
              <a:ext cx="20118" cy="134512"/>
            </a:xfrm>
            <a:custGeom>
              <a:avLst/>
              <a:gdLst/>
              <a:ahLst/>
              <a:cxnLst/>
              <a:rect l="l" t="t" r="r" b="b"/>
              <a:pathLst>
                <a:path w="564" h="3771" extrusionOk="0">
                  <a:moveTo>
                    <a:pt x="345" y="0"/>
                  </a:moveTo>
                  <a:cubicBezTo>
                    <a:pt x="299" y="0"/>
                    <a:pt x="253" y="14"/>
                    <a:pt x="212" y="45"/>
                  </a:cubicBezTo>
                  <a:cubicBezTo>
                    <a:pt x="154" y="92"/>
                    <a:pt x="95" y="126"/>
                    <a:pt x="1" y="126"/>
                  </a:cubicBezTo>
                  <a:lnTo>
                    <a:pt x="1" y="3770"/>
                  </a:lnTo>
                  <a:lnTo>
                    <a:pt x="341" y="3770"/>
                  </a:lnTo>
                  <a:cubicBezTo>
                    <a:pt x="470" y="3770"/>
                    <a:pt x="563" y="3664"/>
                    <a:pt x="563" y="3547"/>
                  </a:cubicBezTo>
                  <a:lnTo>
                    <a:pt x="563" y="209"/>
                  </a:lnTo>
                  <a:cubicBezTo>
                    <a:pt x="563" y="84"/>
                    <a:pt x="457" y="0"/>
                    <a:pt x="345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2" name="Google Shape;7492;p39"/>
            <p:cNvSpPr/>
            <p:nvPr/>
          </p:nvSpPr>
          <p:spPr>
            <a:xfrm>
              <a:off x="3276893" y="2886506"/>
              <a:ext cx="20118" cy="134512"/>
            </a:xfrm>
            <a:custGeom>
              <a:avLst/>
              <a:gdLst/>
              <a:ahLst/>
              <a:cxnLst/>
              <a:rect l="l" t="t" r="r" b="b"/>
              <a:pathLst>
                <a:path w="564" h="3771" extrusionOk="0">
                  <a:moveTo>
                    <a:pt x="345" y="0"/>
                  </a:moveTo>
                  <a:cubicBezTo>
                    <a:pt x="299" y="0"/>
                    <a:pt x="253" y="14"/>
                    <a:pt x="212" y="45"/>
                  </a:cubicBezTo>
                  <a:cubicBezTo>
                    <a:pt x="154" y="92"/>
                    <a:pt x="95" y="126"/>
                    <a:pt x="1" y="126"/>
                  </a:cubicBezTo>
                  <a:lnTo>
                    <a:pt x="1" y="3770"/>
                  </a:lnTo>
                  <a:lnTo>
                    <a:pt x="341" y="3770"/>
                  </a:lnTo>
                  <a:cubicBezTo>
                    <a:pt x="470" y="3770"/>
                    <a:pt x="563" y="3664"/>
                    <a:pt x="563" y="3547"/>
                  </a:cubicBezTo>
                  <a:lnTo>
                    <a:pt x="563" y="209"/>
                  </a:lnTo>
                  <a:cubicBezTo>
                    <a:pt x="563" y="84"/>
                    <a:pt x="457" y="0"/>
                    <a:pt x="345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3" name="Google Shape;7493;p39"/>
            <p:cNvSpPr/>
            <p:nvPr/>
          </p:nvSpPr>
          <p:spPr>
            <a:xfrm>
              <a:off x="2917558" y="2881797"/>
              <a:ext cx="379457" cy="139220"/>
            </a:xfrm>
            <a:custGeom>
              <a:avLst/>
              <a:gdLst/>
              <a:ahLst/>
              <a:cxnLst/>
              <a:rect l="l" t="t" r="r" b="b"/>
              <a:pathLst>
                <a:path w="10638" h="3903" extrusionOk="0">
                  <a:moveTo>
                    <a:pt x="2356" y="1"/>
                  </a:moveTo>
                  <a:cubicBezTo>
                    <a:pt x="2180" y="1"/>
                    <a:pt x="2109" y="94"/>
                    <a:pt x="2016" y="177"/>
                  </a:cubicBezTo>
                  <a:lnTo>
                    <a:pt x="1" y="3374"/>
                  </a:lnTo>
                  <a:lnTo>
                    <a:pt x="1" y="3679"/>
                  </a:lnTo>
                  <a:cubicBezTo>
                    <a:pt x="1" y="3796"/>
                    <a:pt x="94" y="3902"/>
                    <a:pt x="212" y="3902"/>
                  </a:cubicBezTo>
                  <a:lnTo>
                    <a:pt x="10415" y="3902"/>
                  </a:lnTo>
                  <a:cubicBezTo>
                    <a:pt x="10532" y="3902"/>
                    <a:pt x="10637" y="3796"/>
                    <a:pt x="10637" y="3679"/>
                  </a:cubicBezTo>
                  <a:lnTo>
                    <a:pt x="10637" y="3374"/>
                  </a:lnTo>
                  <a:lnTo>
                    <a:pt x="8611" y="177"/>
                  </a:lnTo>
                  <a:cubicBezTo>
                    <a:pt x="8517" y="94"/>
                    <a:pt x="8447" y="1"/>
                    <a:pt x="8271" y="1"/>
                  </a:cubicBezTo>
                  <a:cubicBezTo>
                    <a:pt x="7979" y="1"/>
                    <a:pt x="7979" y="258"/>
                    <a:pt x="7674" y="258"/>
                  </a:cubicBezTo>
                  <a:cubicBezTo>
                    <a:pt x="7381" y="258"/>
                    <a:pt x="7381" y="1"/>
                    <a:pt x="7088" y="1"/>
                  </a:cubicBezTo>
                  <a:cubicBezTo>
                    <a:pt x="6795" y="1"/>
                    <a:pt x="6795" y="258"/>
                    <a:pt x="6503" y="258"/>
                  </a:cubicBezTo>
                  <a:cubicBezTo>
                    <a:pt x="6198" y="258"/>
                    <a:pt x="6198" y="1"/>
                    <a:pt x="5905" y="1"/>
                  </a:cubicBezTo>
                  <a:cubicBezTo>
                    <a:pt x="5612" y="1"/>
                    <a:pt x="5612" y="258"/>
                    <a:pt x="5319" y="258"/>
                  </a:cubicBezTo>
                  <a:cubicBezTo>
                    <a:pt x="5014" y="258"/>
                    <a:pt x="5014" y="1"/>
                    <a:pt x="4722" y="1"/>
                  </a:cubicBezTo>
                  <a:cubicBezTo>
                    <a:pt x="4429" y="1"/>
                    <a:pt x="4429" y="258"/>
                    <a:pt x="4136" y="258"/>
                  </a:cubicBezTo>
                  <a:cubicBezTo>
                    <a:pt x="3843" y="258"/>
                    <a:pt x="3843" y="1"/>
                    <a:pt x="3538" y="1"/>
                  </a:cubicBezTo>
                  <a:cubicBezTo>
                    <a:pt x="3246" y="1"/>
                    <a:pt x="3246" y="258"/>
                    <a:pt x="2953" y="258"/>
                  </a:cubicBezTo>
                  <a:cubicBezTo>
                    <a:pt x="2660" y="258"/>
                    <a:pt x="2660" y="1"/>
                    <a:pt x="2356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4" name="Google Shape;7494;p39"/>
            <p:cNvSpPr/>
            <p:nvPr/>
          </p:nvSpPr>
          <p:spPr>
            <a:xfrm>
              <a:off x="2979837" y="2882190"/>
              <a:ext cx="16301" cy="16801"/>
            </a:xfrm>
            <a:custGeom>
              <a:avLst/>
              <a:gdLst/>
              <a:ahLst/>
              <a:cxnLst/>
              <a:rect l="l" t="t" r="r" b="b"/>
              <a:pathLst>
                <a:path w="457" h="471" extrusionOk="0">
                  <a:moveTo>
                    <a:pt x="275" y="1"/>
                  </a:moveTo>
                  <a:cubicBezTo>
                    <a:pt x="221" y="1"/>
                    <a:pt x="171" y="27"/>
                    <a:pt x="141" y="72"/>
                  </a:cubicBezTo>
                  <a:lnTo>
                    <a:pt x="47" y="224"/>
                  </a:lnTo>
                  <a:cubicBezTo>
                    <a:pt x="1" y="294"/>
                    <a:pt x="24" y="400"/>
                    <a:pt x="94" y="447"/>
                  </a:cubicBezTo>
                  <a:cubicBezTo>
                    <a:pt x="118" y="458"/>
                    <a:pt x="152" y="470"/>
                    <a:pt x="176" y="470"/>
                  </a:cubicBezTo>
                  <a:cubicBezTo>
                    <a:pt x="235" y="470"/>
                    <a:pt x="282" y="447"/>
                    <a:pt x="316" y="388"/>
                  </a:cubicBezTo>
                  <a:lnTo>
                    <a:pt x="410" y="247"/>
                  </a:lnTo>
                  <a:cubicBezTo>
                    <a:pt x="457" y="177"/>
                    <a:pt x="434" y="72"/>
                    <a:pt x="363" y="25"/>
                  </a:cubicBezTo>
                  <a:cubicBezTo>
                    <a:pt x="334" y="9"/>
                    <a:pt x="304" y="1"/>
                    <a:pt x="275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5" name="Google Shape;7495;p39"/>
            <p:cNvSpPr/>
            <p:nvPr/>
          </p:nvSpPr>
          <p:spPr>
            <a:xfrm>
              <a:off x="2925905" y="2906445"/>
              <a:ext cx="55217" cy="77333"/>
            </a:xfrm>
            <a:custGeom>
              <a:avLst/>
              <a:gdLst/>
              <a:ahLst/>
              <a:cxnLst/>
              <a:rect l="l" t="t" r="r" b="b"/>
              <a:pathLst>
                <a:path w="1548" h="2168" extrusionOk="0">
                  <a:moveTo>
                    <a:pt x="1358" y="0"/>
                  </a:moveTo>
                  <a:cubicBezTo>
                    <a:pt x="1304" y="0"/>
                    <a:pt x="1250" y="26"/>
                    <a:pt x="1219" y="72"/>
                  </a:cubicBezTo>
                  <a:lnTo>
                    <a:pt x="1055" y="329"/>
                  </a:lnTo>
                  <a:cubicBezTo>
                    <a:pt x="1008" y="411"/>
                    <a:pt x="1032" y="505"/>
                    <a:pt x="1102" y="551"/>
                  </a:cubicBezTo>
                  <a:cubicBezTo>
                    <a:pt x="1138" y="575"/>
                    <a:pt x="1161" y="575"/>
                    <a:pt x="1196" y="575"/>
                  </a:cubicBezTo>
                  <a:cubicBezTo>
                    <a:pt x="1243" y="575"/>
                    <a:pt x="1302" y="551"/>
                    <a:pt x="1325" y="505"/>
                  </a:cubicBezTo>
                  <a:lnTo>
                    <a:pt x="1500" y="247"/>
                  </a:lnTo>
                  <a:cubicBezTo>
                    <a:pt x="1547" y="165"/>
                    <a:pt x="1524" y="72"/>
                    <a:pt x="1442" y="25"/>
                  </a:cubicBezTo>
                  <a:cubicBezTo>
                    <a:pt x="1417" y="8"/>
                    <a:pt x="1388" y="0"/>
                    <a:pt x="1358" y="0"/>
                  </a:cubicBezTo>
                  <a:close/>
                  <a:moveTo>
                    <a:pt x="860" y="785"/>
                  </a:moveTo>
                  <a:cubicBezTo>
                    <a:pt x="809" y="785"/>
                    <a:pt x="758" y="814"/>
                    <a:pt x="727" y="868"/>
                  </a:cubicBezTo>
                  <a:lnTo>
                    <a:pt x="552" y="1126"/>
                  </a:lnTo>
                  <a:cubicBezTo>
                    <a:pt x="505" y="1207"/>
                    <a:pt x="529" y="1301"/>
                    <a:pt x="599" y="1348"/>
                  </a:cubicBezTo>
                  <a:cubicBezTo>
                    <a:pt x="634" y="1371"/>
                    <a:pt x="657" y="1371"/>
                    <a:pt x="693" y="1371"/>
                  </a:cubicBezTo>
                  <a:cubicBezTo>
                    <a:pt x="739" y="1371"/>
                    <a:pt x="798" y="1348"/>
                    <a:pt x="821" y="1301"/>
                  </a:cubicBezTo>
                  <a:lnTo>
                    <a:pt x="997" y="1032"/>
                  </a:lnTo>
                  <a:cubicBezTo>
                    <a:pt x="1044" y="962"/>
                    <a:pt x="1021" y="856"/>
                    <a:pt x="938" y="809"/>
                  </a:cubicBezTo>
                  <a:cubicBezTo>
                    <a:pt x="914" y="793"/>
                    <a:pt x="887" y="785"/>
                    <a:pt x="860" y="785"/>
                  </a:cubicBezTo>
                  <a:close/>
                  <a:moveTo>
                    <a:pt x="358" y="1581"/>
                  </a:moveTo>
                  <a:cubicBezTo>
                    <a:pt x="304" y="1581"/>
                    <a:pt x="254" y="1607"/>
                    <a:pt x="224" y="1653"/>
                  </a:cubicBezTo>
                  <a:lnTo>
                    <a:pt x="48" y="1922"/>
                  </a:lnTo>
                  <a:cubicBezTo>
                    <a:pt x="1" y="1993"/>
                    <a:pt x="24" y="2098"/>
                    <a:pt x="107" y="2145"/>
                  </a:cubicBezTo>
                  <a:cubicBezTo>
                    <a:pt x="130" y="2157"/>
                    <a:pt x="154" y="2168"/>
                    <a:pt x="188" y="2168"/>
                  </a:cubicBezTo>
                  <a:cubicBezTo>
                    <a:pt x="247" y="2168"/>
                    <a:pt x="294" y="2145"/>
                    <a:pt x="329" y="2098"/>
                  </a:cubicBezTo>
                  <a:lnTo>
                    <a:pt x="493" y="1829"/>
                  </a:lnTo>
                  <a:cubicBezTo>
                    <a:pt x="540" y="1758"/>
                    <a:pt x="516" y="1653"/>
                    <a:pt x="446" y="1606"/>
                  </a:cubicBezTo>
                  <a:cubicBezTo>
                    <a:pt x="417" y="1589"/>
                    <a:pt x="387" y="1581"/>
                    <a:pt x="358" y="158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6" name="Google Shape;7496;p39"/>
            <p:cNvSpPr/>
            <p:nvPr/>
          </p:nvSpPr>
          <p:spPr>
            <a:xfrm>
              <a:off x="2917558" y="2991196"/>
              <a:ext cx="9667" cy="18513"/>
            </a:xfrm>
            <a:custGeom>
              <a:avLst/>
              <a:gdLst/>
              <a:ahLst/>
              <a:cxnLst/>
              <a:rect l="l" t="t" r="r" b="b"/>
              <a:pathLst>
                <a:path w="271" h="519" extrusionOk="0">
                  <a:moveTo>
                    <a:pt x="84" y="0"/>
                  </a:moveTo>
                  <a:cubicBezTo>
                    <a:pt x="53" y="0"/>
                    <a:pt x="24" y="9"/>
                    <a:pt x="1" y="26"/>
                  </a:cubicBezTo>
                  <a:lnTo>
                    <a:pt x="1" y="518"/>
                  </a:lnTo>
                  <a:lnTo>
                    <a:pt x="224" y="249"/>
                  </a:lnTo>
                  <a:cubicBezTo>
                    <a:pt x="271" y="167"/>
                    <a:pt x="247" y="73"/>
                    <a:pt x="177" y="26"/>
                  </a:cubicBezTo>
                  <a:cubicBezTo>
                    <a:pt x="147" y="9"/>
                    <a:pt x="115" y="0"/>
                    <a:pt x="84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7" name="Google Shape;7497;p39"/>
            <p:cNvSpPr/>
            <p:nvPr/>
          </p:nvSpPr>
          <p:spPr>
            <a:xfrm>
              <a:off x="3286952" y="2991196"/>
              <a:ext cx="10059" cy="18513"/>
            </a:xfrm>
            <a:custGeom>
              <a:avLst/>
              <a:gdLst/>
              <a:ahLst/>
              <a:cxnLst/>
              <a:rect l="l" t="t" r="r" b="b"/>
              <a:pathLst>
                <a:path w="282" h="519" extrusionOk="0">
                  <a:moveTo>
                    <a:pt x="189" y="0"/>
                  </a:moveTo>
                  <a:cubicBezTo>
                    <a:pt x="159" y="0"/>
                    <a:pt x="129" y="9"/>
                    <a:pt x="106" y="26"/>
                  </a:cubicBezTo>
                  <a:cubicBezTo>
                    <a:pt x="24" y="73"/>
                    <a:pt x="0" y="167"/>
                    <a:pt x="47" y="249"/>
                  </a:cubicBezTo>
                  <a:lnTo>
                    <a:pt x="281" y="518"/>
                  </a:lnTo>
                  <a:lnTo>
                    <a:pt x="281" y="26"/>
                  </a:lnTo>
                  <a:cubicBezTo>
                    <a:pt x="252" y="9"/>
                    <a:pt x="220" y="0"/>
                    <a:pt x="189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8" name="Google Shape;7498;p39"/>
            <p:cNvSpPr/>
            <p:nvPr/>
          </p:nvSpPr>
          <p:spPr>
            <a:xfrm>
              <a:off x="3233448" y="2906338"/>
              <a:ext cx="54789" cy="77440"/>
            </a:xfrm>
            <a:custGeom>
              <a:avLst/>
              <a:gdLst/>
              <a:ahLst/>
              <a:cxnLst/>
              <a:rect l="l" t="t" r="r" b="b"/>
              <a:pathLst>
                <a:path w="1536" h="2171" extrusionOk="0">
                  <a:moveTo>
                    <a:pt x="186" y="0"/>
                  </a:moveTo>
                  <a:cubicBezTo>
                    <a:pt x="154" y="0"/>
                    <a:pt x="122" y="10"/>
                    <a:pt x="94" y="28"/>
                  </a:cubicBezTo>
                  <a:cubicBezTo>
                    <a:pt x="24" y="75"/>
                    <a:pt x="1" y="168"/>
                    <a:pt x="48" y="250"/>
                  </a:cubicBezTo>
                  <a:lnTo>
                    <a:pt x="212" y="508"/>
                  </a:lnTo>
                  <a:cubicBezTo>
                    <a:pt x="247" y="554"/>
                    <a:pt x="294" y="578"/>
                    <a:pt x="352" y="578"/>
                  </a:cubicBezTo>
                  <a:cubicBezTo>
                    <a:pt x="376" y="578"/>
                    <a:pt x="411" y="578"/>
                    <a:pt x="435" y="554"/>
                  </a:cubicBezTo>
                  <a:cubicBezTo>
                    <a:pt x="505" y="508"/>
                    <a:pt x="528" y="414"/>
                    <a:pt x="481" y="332"/>
                  </a:cubicBezTo>
                  <a:lnTo>
                    <a:pt x="317" y="75"/>
                  </a:lnTo>
                  <a:cubicBezTo>
                    <a:pt x="289" y="24"/>
                    <a:pt x="238" y="0"/>
                    <a:pt x="186" y="0"/>
                  </a:cubicBezTo>
                  <a:close/>
                  <a:moveTo>
                    <a:pt x="679" y="788"/>
                  </a:moveTo>
                  <a:cubicBezTo>
                    <a:pt x="651" y="788"/>
                    <a:pt x="623" y="796"/>
                    <a:pt x="599" y="812"/>
                  </a:cubicBezTo>
                  <a:cubicBezTo>
                    <a:pt x="516" y="859"/>
                    <a:pt x="505" y="965"/>
                    <a:pt x="552" y="1035"/>
                  </a:cubicBezTo>
                  <a:lnTo>
                    <a:pt x="716" y="1304"/>
                  </a:lnTo>
                  <a:cubicBezTo>
                    <a:pt x="739" y="1351"/>
                    <a:pt x="797" y="1374"/>
                    <a:pt x="844" y="1374"/>
                  </a:cubicBezTo>
                  <a:cubicBezTo>
                    <a:pt x="880" y="1374"/>
                    <a:pt x="914" y="1374"/>
                    <a:pt x="938" y="1351"/>
                  </a:cubicBezTo>
                  <a:cubicBezTo>
                    <a:pt x="1008" y="1304"/>
                    <a:pt x="1032" y="1210"/>
                    <a:pt x="985" y="1129"/>
                  </a:cubicBezTo>
                  <a:lnTo>
                    <a:pt x="821" y="871"/>
                  </a:lnTo>
                  <a:cubicBezTo>
                    <a:pt x="790" y="817"/>
                    <a:pt x="734" y="788"/>
                    <a:pt x="679" y="788"/>
                  </a:cubicBezTo>
                  <a:close/>
                  <a:moveTo>
                    <a:pt x="1186" y="1584"/>
                  </a:moveTo>
                  <a:cubicBezTo>
                    <a:pt x="1156" y="1584"/>
                    <a:pt x="1127" y="1592"/>
                    <a:pt x="1102" y="1609"/>
                  </a:cubicBezTo>
                  <a:cubicBezTo>
                    <a:pt x="1020" y="1656"/>
                    <a:pt x="997" y="1761"/>
                    <a:pt x="1044" y="1832"/>
                  </a:cubicBezTo>
                  <a:lnTo>
                    <a:pt x="1219" y="2101"/>
                  </a:lnTo>
                  <a:cubicBezTo>
                    <a:pt x="1242" y="2148"/>
                    <a:pt x="1301" y="2171"/>
                    <a:pt x="1348" y="2171"/>
                  </a:cubicBezTo>
                  <a:cubicBezTo>
                    <a:pt x="1383" y="2171"/>
                    <a:pt x="1406" y="2160"/>
                    <a:pt x="1442" y="2148"/>
                  </a:cubicBezTo>
                  <a:cubicBezTo>
                    <a:pt x="1512" y="2101"/>
                    <a:pt x="1536" y="1996"/>
                    <a:pt x="1489" y="1925"/>
                  </a:cubicBezTo>
                  <a:lnTo>
                    <a:pt x="1325" y="1656"/>
                  </a:lnTo>
                  <a:cubicBezTo>
                    <a:pt x="1295" y="1610"/>
                    <a:pt x="1240" y="1584"/>
                    <a:pt x="1186" y="1584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9" name="Google Shape;7499;p39"/>
            <p:cNvSpPr/>
            <p:nvPr/>
          </p:nvSpPr>
          <p:spPr>
            <a:xfrm>
              <a:off x="3218003" y="2882190"/>
              <a:ext cx="16337" cy="16801"/>
            </a:xfrm>
            <a:custGeom>
              <a:avLst/>
              <a:gdLst/>
              <a:ahLst/>
              <a:cxnLst/>
              <a:rect l="l" t="t" r="r" b="b"/>
              <a:pathLst>
                <a:path w="458" h="471" extrusionOk="0">
                  <a:moveTo>
                    <a:pt x="190" y="1"/>
                  </a:moveTo>
                  <a:cubicBezTo>
                    <a:pt x="160" y="1"/>
                    <a:pt x="131" y="9"/>
                    <a:pt x="106" y="25"/>
                  </a:cubicBezTo>
                  <a:cubicBezTo>
                    <a:pt x="24" y="72"/>
                    <a:pt x="1" y="177"/>
                    <a:pt x="48" y="247"/>
                  </a:cubicBezTo>
                  <a:lnTo>
                    <a:pt x="141" y="388"/>
                  </a:lnTo>
                  <a:cubicBezTo>
                    <a:pt x="176" y="447"/>
                    <a:pt x="223" y="470"/>
                    <a:pt x="282" y="470"/>
                  </a:cubicBezTo>
                  <a:cubicBezTo>
                    <a:pt x="305" y="470"/>
                    <a:pt x="340" y="458"/>
                    <a:pt x="363" y="447"/>
                  </a:cubicBezTo>
                  <a:cubicBezTo>
                    <a:pt x="446" y="400"/>
                    <a:pt x="457" y="294"/>
                    <a:pt x="410" y="224"/>
                  </a:cubicBezTo>
                  <a:lnTo>
                    <a:pt x="329" y="72"/>
                  </a:lnTo>
                  <a:cubicBezTo>
                    <a:pt x="298" y="27"/>
                    <a:pt x="244" y="1"/>
                    <a:pt x="190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0" name="Google Shape;7500;p39"/>
            <p:cNvSpPr/>
            <p:nvPr/>
          </p:nvSpPr>
          <p:spPr>
            <a:xfrm>
              <a:off x="3017005" y="2907693"/>
              <a:ext cx="180169" cy="20938"/>
            </a:xfrm>
            <a:custGeom>
              <a:avLst/>
              <a:gdLst/>
              <a:ahLst/>
              <a:cxnLst/>
              <a:rect l="l" t="t" r="r" b="b"/>
              <a:pathLst>
                <a:path w="5051" h="587" extrusionOk="0">
                  <a:moveTo>
                    <a:pt x="750" y="1"/>
                  </a:moveTo>
                  <a:cubicBezTo>
                    <a:pt x="552" y="1"/>
                    <a:pt x="435" y="107"/>
                    <a:pt x="352" y="177"/>
                  </a:cubicBezTo>
                  <a:cubicBezTo>
                    <a:pt x="282" y="235"/>
                    <a:pt x="247" y="259"/>
                    <a:pt x="165" y="259"/>
                  </a:cubicBezTo>
                  <a:cubicBezTo>
                    <a:pt x="71" y="259"/>
                    <a:pt x="1" y="341"/>
                    <a:pt x="1" y="423"/>
                  </a:cubicBezTo>
                  <a:cubicBezTo>
                    <a:pt x="1" y="516"/>
                    <a:pt x="71" y="587"/>
                    <a:pt x="165" y="587"/>
                  </a:cubicBezTo>
                  <a:cubicBezTo>
                    <a:pt x="376" y="587"/>
                    <a:pt x="481" y="482"/>
                    <a:pt x="563" y="411"/>
                  </a:cubicBezTo>
                  <a:cubicBezTo>
                    <a:pt x="633" y="352"/>
                    <a:pt x="669" y="329"/>
                    <a:pt x="750" y="329"/>
                  </a:cubicBezTo>
                  <a:cubicBezTo>
                    <a:pt x="844" y="329"/>
                    <a:pt x="880" y="352"/>
                    <a:pt x="938" y="411"/>
                  </a:cubicBezTo>
                  <a:cubicBezTo>
                    <a:pt x="1020" y="482"/>
                    <a:pt x="1137" y="587"/>
                    <a:pt x="1348" y="587"/>
                  </a:cubicBezTo>
                  <a:cubicBezTo>
                    <a:pt x="1559" y="587"/>
                    <a:pt x="1664" y="482"/>
                    <a:pt x="1747" y="411"/>
                  </a:cubicBezTo>
                  <a:cubicBezTo>
                    <a:pt x="1817" y="352"/>
                    <a:pt x="1852" y="329"/>
                    <a:pt x="1934" y="329"/>
                  </a:cubicBezTo>
                  <a:cubicBezTo>
                    <a:pt x="2028" y="329"/>
                    <a:pt x="2062" y="352"/>
                    <a:pt x="2121" y="411"/>
                  </a:cubicBezTo>
                  <a:cubicBezTo>
                    <a:pt x="2203" y="482"/>
                    <a:pt x="2320" y="587"/>
                    <a:pt x="2531" y="587"/>
                  </a:cubicBezTo>
                  <a:cubicBezTo>
                    <a:pt x="2731" y="587"/>
                    <a:pt x="2848" y="482"/>
                    <a:pt x="2929" y="411"/>
                  </a:cubicBezTo>
                  <a:cubicBezTo>
                    <a:pt x="3000" y="352"/>
                    <a:pt x="3035" y="329"/>
                    <a:pt x="3117" y="329"/>
                  </a:cubicBezTo>
                  <a:cubicBezTo>
                    <a:pt x="3210" y="329"/>
                    <a:pt x="3246" y="352"/>
                    <a:pt x="3304" y="411"/>
                  </a:cubicBezTo>
                  <a:cubicBezTo>
                    <a:pt x="3387" y="482"/>
                    <a:pt x="3504" y="587"/>
                    <a:pt x="3715" y="587"/>
                  </a:cubicBezTo>
                  <a:cubicBezTo>
                    <a:pt x="3913" y="587"/>
                    <a:pt x="4030" y="482"/>
                    <a:pt x="4113" y="411"/>
                  </a:cubicBezTo>
                  <a:cubicBezTo>
                    <a:pt x="4171" y="352"/>
                    <a:pt x="4218" y="329"/>
                    <a:pt x="4300" y="329"/>
                  </a:cubicBezTo>
                  <a:cubicBezTo>
                    <a:pt x="4382" y="329"/>
                    <a:pt x="4429" y="352"/>
                    <a:pt x="4488" y="411"/>
                  </a:cubicBezTo>
                  <a:cubicBezTo>
                    <a:pt x="4569" y="482"/>
                    <a:pt x="4686" y="587"/>
                    <a:pt x="4886" y="587"/>
                  </a:cubicBezTo>
                  <a:cubicBezTo>
                    <a:pt x="4980" y="587"/>
                    <a:pt x="5050" y="516"/>
                    <a:pt x="5050" y="423"/>
                  </a:cubicBezTo>
                  <a:cubicBezTo>
                    <a:pt x="5050" y="341"/>
                    <a:pt x="4980" y="259"/>
                    <a:pt x="4886" y="259"/>
                  </a:cubicBezTo>
                  <a:cubicBezTo>
                    <a:pt x="4804" y="259"/>
                    <a:pt x="4769" y="235"/>
                    <a:pt x="4699" y="177"/>
                  </a:cubicBezTo>
                  <a:cubicBezTo>
                    <a:pt x="4616" y="107"/>
                    <a:pt x="4511" y="1"/>
                    <a:pt x="4300" y="1"/>
                  </a:cubicBezTo>
                  <a:cubicBezTo>
                    <a:pt x="4089" y="1"/>
                    <a:pt x="3984" y="107"/>
                    <a:pt x="3902" y="177"/>
                  </a:cubicBezTo>
                  <a:cubicBezTo>
                    <a:pt x="3832" y="235"/>
                    <a:pt x="3796" y="259"/>
                    <a:pt x="3715" y="259"/>
                  </a:cubicBezTo>
                  <a:cubicBezTo>
                    <a:pt x="3621" y="259"/>
                    <a:pt x="3585" y="235"/>
                    <a:pt x="3515" y="177"/>
                  </a:cubicBezTo>
                  <a:cubicBezTo>
                    <a:pt x="3433" y="107"/>
                    <a:pt x="3328" y="1"/>
                    <a:pt x="3117" y="1"/>
                  </a:cubicBezTo>
                  <a:cubicBezTo>
                    <a:pt x="2906" y="1"/>
                    <a:pt x="2801" y="107"/>
                    <a:pt x="2718" y="177"/>
                  </a:cubicBezTo>
                  <a:cubicBezTo>
                    <a:pt x="2648" y="235"/>
                    <a:pt x="2613" y="259"/>
                    <a:pt x="2531" y="259"/>
                  </a:cubicBezTo>
                  <a:cubicBezTo>
                    <a:pt x="2437" y="259"/>
                    <a:pt x="2403" y="235"/>
                    <a:pt x="2332" y="177"/>
                  </a:cubicBezTo>
                  <a:cubicBezTo>
                    <a:pt x="2250" y="107"/>
                    <a:pt x="2145" y="1"/>
                    <a:pt x="1934" y="1"/>
                  </a:cubicBezTo>
                  <a:cubicBezTo>
                    <a:pt x="1723" y="1"/>
                    <a:pt x="1617" y="107"/>
                    <a:pt x="1536" y="177"/>
                  </a:cubicBezTo>
                  <a:cubicBezTo>
                    <a:pt x="1465" y="235"/>
                    <a:pt x="1430" y="259"/>
                    <a:pt x="1348" y="259"/>
                  </a:cubicBezTo>
                  <a:cubicBezTo>
                    <a:pt x="1255" y="259"/>
                    <a:pt x="1219" y="235"/>
                    <a:pt x="1161" y="177"/>
                  </a:cubicBezTo>
                  <a:cubicBezTo>
                    <a:pt x="1078" y="107"/>
                    <a:pt x="961" y="1"/>
                    <a:pt x="750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1" name="Google Shape;7501;p39"/>
            <p:cNvSpPr/>
            <p:nvPr/>
          </p:nvSpPr>
          <p:spPr>
            <a:xfrm>
              <a:off x="3059238" y="2939083"/>
              <a:ext cx="95703" cy="20903"/>
            </a:xfrm>
            <a:custGeom>
              <a:avLst/>
              <a:gdLst/>
              <a:ahLst/>
              <a:cxnLst/>
              <a:rect l="l" t="t" r="r" b="b"/>
              <a:pathLst>
                <a:path w="2683" h="586" extrusionOk="0">
                  <a:moveTo>
                    <a:pt x="750" y="0"/>
                  </a:moveTo>
                  <a:cubicBezTo>
                    <a:pt x="539" y="0"/>
                    <a:pt x="433" y="94"/>
                    <a:pt x="352" y="175"/>
                  </a:cubicBezTo>
                  <a:cubicBezTo>
                    <a:pt x="281" y="234"/>
                    <a:pt x="246" y="258"/>
                    <a:pt x="164" y="258"/>
                  </a:cubicBezTo>
                  <a:cubicBezTo>
                    <a:pt x="71" y="258"/>
                    <a:pt x="0" y="328"/>
                    <a:pt x="0" y="422"/>
                  </a:cubicBezTo>
                  <a:cubicBezTo>
                    <a:pt x="0" y="515"/>
                    <a:pt x="71" y="586"/>
                    <a:pt x="164" y="586"/>
                  </a:cubicBezTo>
                  <a:cubicBezTo>
                    <a:pt x="375" y="586"/>
                    <a:pt x="480" y="480"/>
                    <a:pt x="563" y="410"/>
                  </a:cubicBezTo>
                  <a:cubicBezTo>
                    <a:pt x="633" y="351"/>
                    <a:pt x="668" y="328"/>
                    <a:pt x="750" y="328"/>
                  </a:cubicBezTo>
                  <a:cubicBezTo>
                    <a:pt x="844" y="328"/>
                    <a:pt x="878" y="351"/>
                    <a:pt x="937" y="410"/>
                  </a:cubicBezTo>
                  <a:cubicBezTo>
                    <a:pt x="1019" y="480"/>
                    <a:pt x="1136" y="586"/>
                    <a:pt x="1347" y="586"/>
                  </a:cubicBezTo>
                  <a:cubicBezTo>
                    <a:pt x="1547" y="586"/>
                    <a:pt x="1664" y="480"/>
                    <a:pt x="1745" y="410"/>
                  </a:cubicBezTo>
                  <a:cubicBezTo>
                    <a:pt x="1816" y="351"/>
                    <a:pt x="1851" y="328"/>
                    <a:pt x="1933" y="328"/>
                  </a:cubicBezTo>
                  <a:cubicBezTo>
                    <a:pt x="2026" y="328"/>
                    <a:pt x="2062" y="351"/>
                    <a:pt x="2120" y="410"/>
                  </a:cubicBezTo>
                  <a:cubicBezTo>
                    <a:pt x="2203" y="480"/>
                    <a:pt x="2320" y="586"/>
                    <a:pt x="2531" y="586"/>
                  </a:cubicBezTo>
                  <a:cubicBezTo>
                    <a:pt x="2612" y="586"/>
                    <a:pt x="2682" y="515"/>
                    <a:pt x="2682" y="422"/>
                  </a:cubicBezTo>
                  <a:cubicBezTo>
                    <a:pt x="2682" y="328"/>
                    <a:pt x="2612" y="258"/>
                    <a:pt x="2531" y="258"/>
                  </a:cubicBezTo>
                  <a:cubicBezTo>
                    <a:pt x="2437" y="258"/>
                    <a:pt x="2401" y="234"/>
                    <a:pt x="2331" y="175"/>
                  </a:cubicBezTo>
                  <a:cubicBezTo>
                    <a:pt x="2249" y="94"/>
                    <a:pt x="2144" y="0"/>
                    <a:pt x="1933" y="0"/>
                  </a:cubicBezTo>
                  <a:cubicBezTo>
                    <a:pt x="1722" y="0"/>
                    <a:pt x="1617" y="94"/>
                    <a:pt x="1534" y="175"/>
                  </a:cubicBezTo>
                  <a:cubicBezTo>
                    <a:pt x="1464" y="234"/>
                    <a:pt x="1429" y="258"/>
                    <a:pt x="1347" y="258"/>
                  </a:cubicBezTo>
                  <a:cubicBezTo>
                    <a:pt x="1253" y="258"/>
                    <a:pt x="1219" y="234"/>
                    <a:pt x="1148" y="175"/>
                  </a:cubicBezTo>
                  <a:cubicBezTo>
                    <a:pt x="1066" y="94"/>
                    <a:pt x="961" y="0"/>
                    <a:pt x="750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2" name="Google Shape;7502;p39"/>
            <p:cNvSpPr/>
            <p:nvPr/>
          </p:nvSpPr>
          <p:spPr>
            <a:xfrm>
              <a:off x="3027028" y="2821230"/>
              <a:ext cx="47298" cy="40164"/>
            </a:xfrm>
            <a:custGeom>
              <a:avLst/>
              <a:gdLst/>
              <a:ahLst/>
              <a:cxnLst/>
              <a:rect l="l" t="t" r="r" b="b"/>
              <a:pathLst>
                <a:path w="1326" h="1126" extrusionOk="0">
                  <a:moveTo>
                    <a:pt x="587" y="1"/>
                  </a:moveTo>
                  <a:cubicBezTo>
                    <a:pt x="493" y="1"/>
                    <a:pt x="388" y="24"/>
                    <a:pt x="305" y="71"/>
                  </a:cubicBezTo>
                  <a:lnTo>
                    <a:pt x="154" y="422"/>
                  </a:lnTo>
                  <a:cubicBezTo>
                    <a:pt x="118" y="493"/>
                    <a:pt x="71" y="563"/>
                    <a:pt x="1" y="610"/>
                  </a:cubicBezTo>
                  <a:lnTo>
                    <a:pt x="458" y="352"/>
                  </a:lnTo>
                  <a:cubicBezTo>
                    <a:pt x="505" y="329"/>
                    <a:pt x="540" y="316"/>
                    <a:pt x="587" y="316"/>
                  </a:cubicBezTo>
                  <a:lnTo>
                    <a:pt x="810" y="316"/>
                  </a:lnTo>
                  <a:cubicBezTo>
                    <a:pt x="833" y="316"/>
                    <a:pt x="856" y="340"/>
                    <a:pt x="856" y="363"/>
                  </a:cubicBezTo>
                  <a:lnTo>
                    <a:pt x="997" y="1008"/>
                  </a:lnTo>
                  <a:cubicBezTo>
                    <a:pt x="1008" y="1078"/>
                    <a:pt x="1079" y="1125"/>
                    <a:pt x="1149" y="1125"/>
                  </a:cubicBezTo>
                  <a:lnTo>
                    <a:pt x="1184" y="1125"/>
                  </a:lnTo>
                  <a:cubicBezTo>
                    <a:pt x="1278" y="1102"/>
                    <a:pt x="1325" y="1019"/>
                    <a:pt x="1313" y="938"/>
                  </a:cubicBezTo>
                  <a:lnTo>
                    <a:pt x="1172" y="293"/>
                  </a:lnTo>
                  <a:cubicBezTo>
                    <a:pt x="1138" y="118"/>
                    <a:pt x="985" y="1"/>
                    <a:pt x="810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3" name="Google Shape;7503;p39"/>
            <p:cNvSpPr/>
            <p:nvPr/>
          </p:nvSpPr>
          <p:spPr>
            <a:xfrm>
              <a:off x="3201702" y="2943720"/>
              <a:ext cx="65668" cy="77297"/>
            </a:xfrm>
            <a:custGeom>
              <a:avLst/>
              <a:gdLst/>
              <a:ahLst/>
              <a:cxnLst/>
              <a:rect l="l" t="t" r="r" b="b"/>
              <a:pathLst>
                <a:path w="1841" h="2167" extrusionOk="0">
                  <a:moveTo>
                    <a:pt x="191" y="1"/>
                  </a:moveTo>
                  <a:cubicBezTo>
                    <a:pt x="165" y="1"/>
                    <a:pt x="140" y="7"/>
                    <a:pt x="118" y="22"/>
                  </a:cubicBezTo>
                  <a:cubicBezTo>
                    <a:pt x="36" y="57"/>
                    <a:pt x="0" y="162"/>
                    <a:pt x="47" y="233"/>
                  </a:cubicBezTo>
                  <a:lnTo>
                    <a:pt x="399" y="889"/>
                  </a:lnTo>
                  <a:cubicBezTo>
                    <a:pt x="411" y="912"/>
                    <a:pt x="434" y="936"/>
                    <a:pt x="469" y="959"/>
                  </a:cubicBezTo>
                  <a:lnTo>
                    <a:pt x="997" y="1229"/>
                  </a:lnTo>
                  <a:lnTo>
                    <a:pt x="1476" y="2166"/>
                  </a:lnTo>
                  <a:lnTo>
                    <a:pt x="1840" y="2166"/>
                  </a:lnTo>
                  <a:lnTo>
                    <a:pt x="1266" y="1029"/>
                  </a:lnTo>
                  <a:lnTo>
                    <a:pt x="1195" y="959"/>
                  </a:lnTo>
                  <a:lnTo>
                    <a:pt x="656" y="690"/>
                  </a:lnTo>
                  <a:lnTo>
                    <a:pt x="328" y="81"/>
                  </a:lnTo>
                  <a:cubicBezTo>
                    <a:pt x="305" y="33"/>
                    <a:pt x="247" y="1"/>
                    <a:pt x="191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4" name="Google Shape;7504;p39"/>
            <p:cNvSpPr/>
            <p:nvPr/>
          </p:nvSpPr>
          <p:spPr>
            <a:xfrm>
              <a:off x="2958507" y="2952709"/>
              <a:ext cx="57714" cy="68308"/>
            </a:xfrm>
            <a:custGeom>
              <a:avLst/>
              <a:gdLst/>
              <a:ahLst/>
              <a:cxnLst/>
              <a:rect l="l" t="t" r="r" b="b"/>
              <a:pathLst>
                <a:path w="1618" h="1915" extrusionOk="0">
                  <a:moveTo>
                    <a:pt x="1436" y="0"/>
                  </a:moveTo>
                  <a:cubicBezTo>
                    <a:pt x="1378" y="0"/>
                    <a:pt x="1322" y="29"/>
                    <a:pt x="1289" y="87"/>
                  </a:cubicBezTo>
                  <a:lnTo>
                    <a:pt x="985" y="730"/>
                  </a:lnTo>
                  <a:lnTo>
                    <a:pt x="481" y="1129"/>
                  </a:lnTo>
                  <a:cubicBezTo>
                    <a:pt x="458" y="1141"/>
                    <a:pt x="446" y="1152"/>
                    <a:pt x="446" y="1176"/>
                  </a:cubicBezTo>
                  <a:lnTo>
                    <a:pt x="1" y="1914"/>
                  </a:lnTo>
                  <a:lnTo>
                    <a:pt x="376" y="1914"/>
                  </a:lnTo>
                  <a:lnTo>
                    <a:pt x="704" y="1363"/>
                  </a:lnTo>
                  <a:lnTo>
                    <a:pt x="1208" y="965"/>
                  </a:lnTo>
                  <a:cubicBezTo>
                    <a:pt x="1231" y="941"/>
                    <a:pt x="1242" y="930"/>
                    <a:pt x="1255" y="907"/>
                  </a:cubicBezTo>
                  <a:lnTo>
                    <a:pt x="1583" y="227"/>
                  </a:lnTo>
                  <a:cubicBezTo>
                    <a:pt x="1617" y="145"/>
                    <a:pt x="1583" y="51"/>
                    <a:pt x="1512" y="16"/>
                  </a:cubicBezTo>
                  <a:cubicBezTo>
                    <a:pt x="1487" y="6"/>
                    <a:pt x="1462" y="0"/>
                    <a:pt x="1436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5" name="Google Shape;7505;p39"/>
            <p:cNvSpPr/>
            <p:nvPr/>
          </p:nvSpPr>
          <p:spPr>
            <a:xfrm>
              <a:off x="3066300" y="2979390"/>
              <a:ext cx="21366" cy="41627"/>
            </a:xfrm>
            <a:custGeom>
              <a:avLst/>
              <a:gdLst/>
              <a:ahLst/>
              <a:cxnLst/>
              <a:rect l="l" t="t" r="r" b="b"/>
              <a:pathLst>
                <a:path w="599" h="1167" extrusionOk="0">
                  <a:moveTo>
                    <a:pt x="421" y="1"/>
                  </a:moveTo>
                  <a:cubicBezTo>
                    <a:pt x="353" y="1"/>
                    <a:pt x="291" y="54"/>
                    <a:pt x="271" y="123"/>
                  </a:cubicBezTo>
                  <a:lnTo>
                    <a:pt x="1" y="1166"/>
                  </a:lnTo>
                  <a:lnTo>
                    <a:pt x="341" y="1166"/>
                  </a:lnTo>
                  <a:lnTo>
                    <a:pt x="575" y="205"/>
                  </a:lnTo>
                  <a:cubicBezTo>
                    <a:pt x="599" y="112"/>
                    <a:pt x="552" y="29"/>
                    <a:pt x="458" y="6"/>
                  </a:cubicBezTo>
                  <a:cubicBezTo>
                    <a:pt x="446" y="2"/>
                    <a:pt x="434" y="1"/>
                    <a:pt x="421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6" name="Google Shape;7506;p39"/>
            <p:cNvSpPr/>
            <p:nvPr/>
          </p:nvSpPr>
          <p:spPr>
            <a:xfrm>
              <a:off x="3143204" y="2822907"/>
              <a:ext cx="40129" cy="68130"/>
            </a:xfrm>
            <a:custGeom>
              <a:avLst/>
              <a:gdLst/>
              <a:ahLst/>
              <a:cxnLst/>
              <a:rect l="l" t="t" r="r" b="b"/>
              <a:pathLst>
                <a:path w="1125" h="1910" extrusionOk="0">
                  <a:moveTo>
                    <a:pt x="926" y="0"/>
                  </a:moveTo>
                  <a:lnTo>
                    <a:pt x="715" y="691"/>
                  </a:lnTo>
                  <a:cubicBezTo>
                    <a:pt x="692" y="750"/>
                    <a:pt x="656" y="797"/>
                    <a:pt x="610" y="808"/>
                  </a:cubicBezTo>
                  <a:lnTo>
                    <a:pt x="317" y="938"/>
                  </a:lnTo>
                  <a:cubicBezTo>
                    <a:pt x="130" y="1019"/>
                    <a:pt x="0" y="1195"/>
                    <a:pt x="0" y="1406"/>
                  </a:cubicBezTo>
                  <a:lnTo>
                    <a:pt x="13" y="1886"/>
                  </a:lnTo>
                  <a:cubicBezTo>
                    <a:pt x="47" y="1898"/>
                    <a:pt x="106" y="1909"/>
                    <a:pt x="177" y="1909"/>
                  </a:cubicBezTo>
                  <a:cubicBezTo>
                    <a:pt x="235" y="1909"/>
                    <a:pt x="282" y="1898"/>
                    <a:pt x="328" y="1886"/>
                  </a:cubicBezTo>
                  <a:lnTo>
                    <a:pt x="328" y="1406"/>
                  </a:lnTo>
                  <a:cubicBezTo>
                    <a:pt x="328" y="1324"/>
                    <a:pt x="375" y="1266"/>
                    <a:pt x="434" y="1230"/>
                  </a:cubicBezTo>
                  <a:lnTo>
                    <a:pt x="727" y="1113"/>
                  </a:lnTo>
                  <a:cubicBezTo>
                    <a:pt x="867" y="1055"/>
                    <a:pt x="973" y="938"/>
                    <a:pt x="1020" y="785"/>
                  </a:cubicBezTo>
                  <a:lnTo>
                    <a:pt x="1125" y="446"/>
                  </a:lnTo>
                  <a:cubicBezTo>
                    <a:pt x="1102" y="422"/>
                    <a:pt x="1090" y="399"/>
                    <a:pt x="1078" y="375"/>
                  </a:cubicBezTo>
                  <a:lnTo>
                    <a:pt x="926" y="0"/>
                  </a:ln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7" name="Google Shape;7507;p39"/>
            <p:cNvSpPr/>
            <p:nvPr/>
          </p:nvSpPr>
          <p:spPr>
            <a:xfrm>
              <a:off x="3061306" y="2727633"/>
              <a:ext cx="114964" cy="109792"/>
            </a:xfrm>
            <a:custGeom>
              <a:avLst/>
              <a:gdLst/>
              <a:ahLst/>
              <a:cxnLst/>
              <a:rect l="l" t="t" r="r" b="b"/>
              <a:pathLst>
                <a:path w="3223" h="3078" extrusionOk="0">
                  <a:moveTo>
                    <a:pt x="786" y="1"/>
                  </a:moveTo>
                  <a:cubicBezTo>
                    <a:pt x="622" y="1"/>
                    <a:pt x="458" y="106"/>
                    <a:pt x="399" y="258"/>
                  </a:cubicBezTo>
                  <a:lnTo>
                    <a:pt x="0" y="1172"/>
                  </a:lnTo>
                  <a:lnTo>
                    <a:pt x="1266" y="1172"/>
                  </a:lnTo>
                  <a:cubicBezTo>
                    <a:pt x="1442" y="1172"/>
                    <a:pt x="1594" y="1277"/>
                    <a:pt x="1664" y="1430"/>
                  </a:cubicBezTo>
                  <a:lnTo>
                    <a:pt x="2250" y="2800"/>
                  </a:lnTo>
                  <a:cubicBezTo>
                    <a:pt x="2325" y="2969"/>
                    <a:pt x="2498" y="3078"/>
                    <a:pt x="2685" y="3078"/>
                  </a:cubicBezTo>
                  <a:cubicBezTo>
                    <a:pt x="2731" y="3078"/>
                    <a:pt x="2778" y="3071"/>
                    <a:pt x="2824" y="3058"/>
                  </a:cubicBezTo>
                  <a:cubicBezTo>
                    <a:pt x="3082" y="2976"/>
                    <a:pt x="3222" y="2683"/>
                    <a:pt x="3116" y="2425"/>
                  </a:cubicBezTo>
                  <a:lnTo>
                    <a:pt x="2179" y="258"/>
                  </a:lnTo>
                  <a:cubicBezTo>
                    <a:pt x="2109" y="106"/>
                    <a:pt x="1957" y="1"/>
                    <a:pt x="178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8" name="Google Shape;7508;p39"/>
            <p:cNvSpPr/>
            <p:nvPr/>
          </p:nvSpPr>
          <p:spPr>
            <a:xfrm>
              <a:off x="3109781" y="2801041"/>
              <a:ext cx="35135" cy="57001"/>
            </a:xfrm>
            <a:custGeom>
              <a:avLst/>
              <a:gdLst/>
              <a:ahLst/>
              <a:cxnLst/>
              <a:rect l="l" t="t" r="r" b="b"/>
              <a:pathLst>
                <a:path w="985" h="1598" extrusionOk="0">
                  <a:moveTo>
                    <a:pt x="809" y="1"/>
                  </a:moveTo>
                  <a:cubicBezTo>
                    <a:pt x="764" y="1"/>
                    <a:pt x="718" y="19"/>
                    <a:pt x="680" y="51"/>
                  </a:cubicBezTo>
                  <a:lnTo>
                    <a:pt x="153" y="601"/>
                  </a:lnTo>
                  <a:cubicBezTo>
                    <a:pt x="59" y="718"/>
                    <a:pt x="0" y="859"/>
                    <a:pt x="0" y="1012"/>
                  </a:cubicBezTo>
                  <a:lnTo>
                    <a:pt x="0" y="1433"/>
                  </a:lnTo>
                  <a:cubicBezTo>
                    <a:pt x="0" y="1527"/>
                    <a:pt x="71" y="1597"/>
                    <a:pt x="153" y="1597"/>
                  </a:cubicBezTo>
                  <a:cubicBezTo>
                    <a:pt x="247" y="1597"/>
                    <a:pt x="317" y="1527"/>
                    <a:pt x="317" y="1433"/>
                  </a:cubicBezTo>
                  <a:lnTo>
                    <a:pt x="317" y="1012"/>
                  </a:lnTo>
                  <a:cubicBezTo>
                    <a:pt x="317" y="941"/>
                    <a:pt x="340" y="882"/>
                    <a:pt x="387" y="824"/>
                  </a:cubicBezTo>
                  <a:lnTo>
                    <a:pt x="914" y="273"/>
                  </a:lnTo>
                  <a:cubicBezTo>
                    <a:pt x="984" y="203"/>
                    <a:pt x="973" y="109"/>
                    <a:pt x="914" y="39"/>
                  </a:cubicBezTo>
                  <a:cubicBezTo>
                    <a:pt x="882" y="13"/>
                    <a:pt x="846" y="1"/>
                    <a:pt x="8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09" name="Google Shape;7509;p39"/>
          <p:cNvGrpSpPr/>
          <p:nvPr/>
        </p:nvGrpSpPr>
        <p:grpSpPr>
          <a:xfrm>
            <a:off x="6648788" y="1227300"/>
            <a:ext cx="2005500" cy="3446700"/>
            <a:chOff x="6648788" y="1227300"/>
            <a:chExt cx="2005500" cy="3446700"/>
          </a:xfrm>
        </p:grpSpPr>
        <p:sp>
          <p:nvSpPr>
            <p:cNvPr id="7510" name="Google Shape;7510;p39"/>
            <p:cNvSpPr txBox="1"/>
            <p:nvPr/>
          </p:nvSpPr>
          <p:spPr>
            <a:xfrm>
              <a:off x="6971588" y="1840800"/>
              <a:ext cx="13599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Volcano D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511" name="Google Shape;7511;p39"/>
            <p:cNvSpPr txBox="1"/>
            <p:nvPr/>
          </p:nvSpPr>
          <p:spPr>
            <a:xfrm>
              <a:off x="6648788" y="2182400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Despite being red, Mars is actually cold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512" name="Google Shape;7512;p39"/>
            <p:cNvSpPr txBox="1"/>
            <p:nvPr/>
          </p:nvSpPr>
          <p:spPr>
            <a:xfrm>
              <a:off x="7263938" y="1227300"/>
              <a:ext cx="775200" cy="6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04</a:t>
              </a:r>
              <a:endParaRPr sz="30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513" name="Google Shape;7513;p39"/>
            <p:cNvSpPr txBox="1"/>
            <p:nvPr/>
          </p:nvSpPr>
          <p:spPr>
            <a:xfrm>
              <a:off x="7630863" y="2910150"/>
              <a:ext cx="9219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43km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514" name="Google Shape;7514;p39"/>
            <p:cNvSpPr txBox="1"/>
            <p:nvPr/>
          </p:nvSpPr>
          <p:spPr>
            <a:xfrm>
              <a:off x="7630863" y="3450175"/>
              <a:ext cx="9219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50km2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515" name="Google Shape;7515;p39"/>
            <p:cNvSpPr txBox="1"/>
            <p:nvPr/>
          </p:nvSpPr>
          <p:spPr>
            <a:xfrm>
              <a:off x="6750363" y="4016575"/>
              <a:ext cx="775200" cy="37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Date:</a:t>
              </a:r>
              <a:endParaRPr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516" name="Google Shape;7516;p39"/>
            <p:cNvSpPr txBox="1"/>
            <p:nvPr/>
          </p:nvSpPr>
          <p:spPr>
            <a:xfrm>
              <a:off x="6750363" y="4294200"/>
              <a:ext cx="775200" cy="37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Deaths:</a:t>
              </a:r>
              <a:endParaRPr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517" name="Google Shape;7517;p39"/>
            <p:cNvSpPr txBox="1"/>
            <p:nvPr/>
          </p:nvSpPr>
          <p:spPr>
            <a:xfrm>
              <a:off x="7339613" y="4016575"/>
              <a:ext cx="12132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04/10/1815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518" name="Google Shape;7518;p39"/>
            <p:cNvSpPr txBox="1"/>
            <p:nvPr/>
          </p:nvSpPr>
          <p:spPr>
            <a:xfrm>
              <a:off x="7339613" y="4294200"/>
              <a:ext cx="12132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+70,000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7519" name="Google Shape;7519;p39"/>
          <p:cNvCxnSpPr>
            <a:stCxn id="7457" idx="3"/>
            <a:endCxn id="7513" idx="1"/>
          </p:cNvCxnSpPr>
          <p:nvPr/>
        </p:nvCxnSpPr>
        <p:spPr>
          <a:xfrm>
            <a:off x="7301463" y="3126438"/>
            <a:ext cx="3294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oval" w="med" len="med"/>
          </a:ln>
        </p:spPr>
      </p:cxnSp>
      <p:cxnSp>
        <p:nvCxnSpPr>
          <p:cNvPr id="7520" name="Google Shape;7520;p39"/>
          <p:cNvCxnSpPr>
            <a:stCxn id="7458" idx="3"/>
            <a:endCxn id="7514" idx="1"/>
          </p:cNvCxnSpPr>
          <p:nvPr/>
        </p:nvCxnSpPr>
        <p:spPr>
          <a:xfrm>
            <a:off x="7301463" y="3666475"/>
            <a:ext cx="3294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1" name="Google Shape;7711;p41"/>
          <p:cNvSpPr/>
          <p:nvPr/>
        </p:nvSpPr>
        <p:spPr>
          <a:xfrm>
            <a:off x="457200" y="4242700"/>
            <a:ext cx="5963100" cy="482100"/>
          </a:xfrm>
          <a:prstGeom prst="rect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2" name="Google Shape;7712;p41"/>
          <p:cNvSpPr/>
          <p:nvPr/>
        </p:nvSpPr>
        <p:spPr>
          <a:xfrm>
            <a:off x="1910338" y="1901888"/>
            <a:ext cx="1618200" cy="16182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3" name="Google Shape;7713;p41"/>
          <p:cNvSpPr/>
          <p:nvPr/>
        </p:nvSpPr>
        <p:spPr>
          <a:xfrm>
            <a:off x="5203800" y="2206838"/>
            <a:ext cx="1008300" cy="10083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4" name="Google Shape;7714;p41"/>
          <p:cNvSpPr/>
          <p:nvPr/>
        </p:nvSpPr>
        <p:spPr>
          <a:xfrm>
            <a:off x="5296487" y="2300738"/>
            <a:ext cx="820500" cy="8205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5" name="Google Shape;7715;p41"/>
          <p:cNvSpPr/>
          <p:nvPr/>
        </p:nvSpPr>
        <p:spPr>
          <a:xfrm>
            <a:off x="519500" y="2124488"/>
            <a:ext cx="1173000" cy="11730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6" name="Google Shape;7716;p41"/>
          <p:cNvSpPr/>
          <p:nvPr/>
        </p:nvSpPr>
        <p:spPr>
          <a:xfrm>
            <a:off x="6401225" y="1633238"/>
            <a:ext cx="2155500" cy="21555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7" name="Google Shape;7717;p41"/>
          <p:cNvSpPr/>
          <p:nvPr/>
        </p:nvSpPr>
        <p:spPr>
          <a:xfrm>
            <a:off x="3801775" y="2104538"/>
            <a:ext cx="1212900" cy="1212900"/>
          </a:xfrm>
          <a:prstGeom prst="ellipse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8" name="Google Shape;7718;p41"/>
          <p:cNvSpPr/>
          <p:nvPr/>
        </p:nvSpPr>
        <p:spPr>
          <a:xfrm>
            <a:off x="601900" y="2206838"/>
            <a:ext cx="1008300" cy="1008300"/>
          </a:xfrm>
          <a:prstGeom prst="ellipse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9" name="Google Shape;7719;p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>
                <a:solidFill>
                  <a:schemeClr val="hlink"/>
                </a:solidFill>
              </a:rPr>
              <a:t>Volcano Infographics</a:t>
            </a:r>
            <a:endParaRPr/>
          </a:p>
        </p:txBody>
      </p:sp>
      <p:sp>
        <p:nvSpPr>
          <p:cNvPr id="7720" name="Google Shape;7720;p41"/>
          <p:cNvSpPr/>
          <p:nvPr/>
        </p:nvSpPr>
        <p:spPr>
          <a:xfrm>
            <a:off x="678700" y="2283638"/>
            <a:ext cx="854700" cy="854700"/>
          </a:xfrm>
          <a:prstGeom prst="ellipse">
            <a:avLst/>
          </a:prstGeom>
          <a:solidFill>
            <a:schemeClr val="dk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800km</a:t>
            </a:r>
            <a:r>
              <a:rPr lang="en" sz="10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2</a:t>
            </a:r>
            <a:endParaRPr sz="100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7721" name="Google Shape;7721;p41"/>
          <p:cNvSpPr/>
          <p:nvPr/>
        </p:nvSpPr>
        <p:spPr>
          <a:xfrm>
            <a:off x="2002794" y="1995038"/>
            <a:ext cx="1431900" cy="1431900"/>
          </a:xfrm>
          <a:prstGeom prst="ellipse">
            <a:avLst/>
          </a:prstGeom>
          <a:solidFill>
            <a:schemeClr val="dk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14,300km</a:t>
            </a:r>
            <a:r>
              <a:rPr lang="en" sz="10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2</a:t>
            </a:r>
            <a:endParaRPr sz="160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7722" name="Google Shape;7722;p41"/>
          <p:cNvSpPr/>
          <p:nvPr/>
        </p:nvSpPr>
        <p:spPr>
          <a:xfrm>
            <a:off x="3904088" y="2206838"/>
            <a:ext cx="1008300" cy="1008300"/>
          </a:xfrm>
          <a:prstGeom prst="ellipse">
            <a:avLst/>
          </a:prstGeom>
          <a:solidFill>
            <a:schemeClr val="dk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5,100km</a:t>
            </a:r>
            <a:r>
              <a:rPr lang="en" sz="10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2</a:t>
            </a:r>
            <a:endParaRPr sz="160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7723" name="Google Shape;7723;p41"/>
          <p:cNvSpPr/>
          <p:nvPr/>
        </p:nvSpPr>
        <p:spPr>
          <a:xfrm>
            <a:off x="5381781" y="2385938"/>
            <a:ext cx="650100" cy="650100"/>
          </a:xfrm>
          <a:prstGeom prst="ellipse">
            <a:avLst/>
          </a:prstGeom>
          <a:solidFill>
            <a:schemeClr val="dk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61km</a:t>
            </a:r>
            <a:r>
              <a:rPr lang="en" sz="10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2</a:t>
            </a:r>
            <a:endParaRPr sz="160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7724" name="Google Shape;7724;p41"/>
          <p:cNvSpPr/>
          <p:nvPr/>
        </p:nvSpPr>
        <p:spPr>
          <a:xfrm>
            <a:off x="6501275" y="1733288"/>
            <a:ext cx="1955400" cy="1955400"/>
          </a:xfrm>
          <a:prstGeom prst="ellipse">
            <a:avLst/>
          </a:prstGeom>
          <a:solidFill>
            <a:schemeClr val="dk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60,000km</a:t>
            </a:r>
            <a:r>
              <a:rPr lang="en" sz="10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2</a:t>
            </a:r>
            <a:endParaRPr sz="160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cxnSp>
        <p:nvCxnSpPr>
          <p:cNvPr id="7725" name="Google Shape;7725;p41"/>
          <p:cNvCxnSpPr>
            <a:stCxn id="7715" idx="6"/>
            <a:endCxn id="7712" idx="2"/>
          </p:cNvCxnSpPr>
          <p:nvPr/>
        </p:nvCxnSpPr>
        <p:spPr>
          <a:xfrm>
            <a:off x="1692500" y="2710988"/>
            <a:ext cx="217800" cy="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26" name="Google Shape;7726;p41"/>
          <p:cNvCxnSpPr>
            <a:stCxn id="7712" idx="6"/>
            <a:endCxn id="7717" idx="2"/>
          </p:cNvCxnSpPr>
          <p:nvPr/>
        </p:nvCxnSpPr>
        <p:spPr>
          <a:xfrm>
            <a:off x="3528538" y="2710988"/>
            <a:ext cx="273300" cy="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27" name="Google Shape;7727;p41"/>
          <p:cNvCxnSpPr>
            <a:stCxn id="7717" idx="6"/>
            <a:endCxn id="7713" idx="2"/>
          </p:cNvCxnSpPr>
          <p:nvPr/>
        </p:nvCxnSpPr>
        <p:spPr>
          <a:xfrm>
            <a:off x="5014675" y="2710988"/>
            <a:ext cx="189000" cy="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28" name="Google Shape;7728;p41"/>
          <p:cNvCxnSpPr>
            <a:stCxn id="7713" idx="6"/>
            <a:endCxn id="7716" idx="2"/>
          </p:cNvCxnSpPr>
          <p:nvPr/>
        </p:nvCxnSpPr>
        <p:spPr>
          <a:xfrm>
            <a:off x="6212100" y="2710988"/>
            <a:ext cx="189000" cy="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729" name="Google Shape;7729;p41"/>
          <p:cNvGrpSpPr/>
          <p:nvPr/>
        </p:nvGrpSpPr>
        <p:grpSpPr>
          <a:xfrm>
            <a:off x="426038" y="3274538"/>
            <a:ext cx="1359900" cy="654975"/>
            <a:chOff x="426038" y="3274538"/>
            <a:chExt cx="1359900" cy="654975"/>
          </a:xfrm>
        </p:grpSpPr>
        <p:sp>
          <p:nvSpPr>
            <p:cNvPr id="7730" name="Google Shape;7730;p41"/>
            <p:cNvSpPr txBox="1"/>
            <p:nvPr/>
          </p:nvSpPr>
          <p:spPr>
            <a:xfrm>
              <a:off x="426038" y="3274538"/>
              <a:ext cx="13599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Volcano A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731" name="Google Shape;7731;p41"/>
            <p:cNvSpPr txBox="1"/>
            <p:nvPr/>
          </p:nvSpPr>
          <p:spPr>
            <a:xfrm>
              <a:off x="519500" y="3531113"/>
              <a:ext cx="1173000" cy="3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1597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732" name="Google Shape;7732;p41"/>
          <p:cNvGrpSpPr/>
          <p:nvPr/>
        </p:nvGrpSpPr>
        <p:grpSpPr>
          <a:xfrm>
            <a:off x="3728263" y="3303763"/>
            <a:ext cx="1359900" cy="654975"/>
            <a:chOff x="3728263" y="3303763"/>
            <a:chExt cx="1359900" cy="654975"/>
          </a:xfrm>
        </p:grpSpPr>
        <p:sp>
          <p:nvSpPr>
            <p:cNvPr id="7733" name="Google Shape;7733;p41"/>
            <p:cNvSpPr txBox="1"/>
            <p:nvPr/>
          </p:nvSpPr>
          <p:spPr>
            <a:xfrm>
              <a:off x="3728263" y="3303763"/>
              <a:ext cx="13599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Volcano C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734" name="Google Shape;7734;p41"/>
            <p:cNvSpPr txBox="1"/>
            <p:nvPr/>
          </p:nvSpPr>
          <p:spPr>
            <a:xfrm>
              <a:off x="3821725" y="3560338"/>
              <a:ext cx="1173000" cy="3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1860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735" name="Google Shape;7735;p41"/>
          <p:cNvGrpSpPr/>
          <p:nvPr/>
        </p:nvGrpSpPr>
        <p:grpSpPr>
          <a:xfrm>
            <a:off x="6799025" y="3770338"/>
            <a:ext cx="1359900" cy="654975"/>
            <a:chOff x="6799025" y="3770338"/>
            <a:chExt cx="1359900" cy="654975"/>
          </a:xfrm>
        </p:grpSpPr>
        <p:sp>
          <p:nvSpPr>
            <p:cNvPr id="7736" name="Google Shape;7736;p41"/>
            <p:cNvSpPr txBox="1"/>
            <p:nvPr/>
          </p:nvSpPr>
          <p:spPr>
            <a:xfrm>
              <a:off x="6799025" y="3770338"/>
              <a:ext cx="13599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Volcano E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737" name="Google Shape;7737;p41"/>
            <p:cNvSpPr txBox="1"/>
            <p:nvPr/>
          </p:nvSpPr>
          <p:spPr>
            <a:xfrm>
              <a:off x="6892488" y="4026913"/>
              <a:ext cx="1173000" cy="3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2001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738" name="Google Shape;7738;p41"/>
          <p:cNvGrpSpPr/>
          <p:nvPr/>
        </p:nvGrpSpPr>
        <p:grpSpPr>
          <a:xfrm>
            <a:off x="2002788" y="1125500"/>
            <a:ext cx="1359900" cy="654975"/>
            <a:chOff x="2002788" y="1125500"/>
            <a:chExt cx="1359900" cy="654975"/>
          </a:xfrm>
        </p:grpSpPr>
        <p:sp>
          <p:nvSpPr>
            <p:cNvPr id="7739" name="Google Shape;7739;p41"/>
            <p:cNvSpPr txBox="1"/>
            <p:nvPr/>
          </p:nvSpPr>
          <p:spPr>
            <a:xfrm>
              <a:off x="2002788" y="1125500"/>
              <a:ext cx="13599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Volcano B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740" name="Google Shape;7740;p41"/>
            <p:cNvSpPr txBox="1"/>
            <p:nvPr/>
          </p:nvSpPr>
          <p:spPr>
            <a:xfrm>
              <a:off x="2096250" y="1382075"/>
              <a:ext cx="1173000" cy="3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1793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741" name="Google Shape;7741;p41"/>
          <p:cNvGrpSpPr/>
          <p:nvPr/>
        </p:nvGrpSpPr>
        <p:grpSpPr>
          <a:xfrm>
            <a:off x="5027988" y="1446638"/>
            <a:ext cx="1359900" cy="654975"/>
            <a:chOff x="5027988" y="1446638"/>
            <a:chExt cx="1359900" cy="654975"/>
          </a:xfrm>
        </p:grpSpPr>
        <p:sp>
          <p:nvSpPr>
            <p:cNvPr id="7742" name="Google Shape;7742;p41"/>
            <p:cNvSpPr txBox="1"/>
            <p:nvPr/>
          </p:nvSpPr>
          <p:spPr>
            <a:xfrm>
              <a:off x="5027988" y="1446638"/>
              <a:ext cx="13599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Volcano D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743" name="Google Shape;7743;p41"/>
            <p:cNvSpPr txBox="1"/>
            <p:nvPr/>
          </p:nvSpPr>
          <p:spPr>
            <a:xfrm>
              <a:off x="5121450" y="1703213"/>
              <a:ext cx="1173000" cy="3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1954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7744" name="Google Shape;7744;p41"/>
          <p:cNvCxnSpPr/>
          <p:nvPr/>
        </p:nvCxnSpPr>
        <p:spPr>
          <a:xfrm>
            <a:off x="555375" y="4476475"/>
            <a:ext cx="229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745" name="Google Shape;7745;p41"/>
          <p:cNvSpPr txBox="1"/>
          <p:nvPr/>
        </p:nvSpPr>
        <p:spPr>
          <a:xfrm>
            <a:off x="785175" y="4260175"/>
            <a:ext cx="9432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Effect A</a:t>
            </a:r>
            <a:endParaRPr sz="1800" b="1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7746" name="Google Shape;7746;p41"/>
          <p:cNvCxnSpPr/>
          <p:nvPr/>
        </p:nvCxnSpPr>
        <p:spPr>
          <a:xfrm>
            <a:off x="1728375" y="4476475"/>
            <a:ext cx="2298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747" name="Google Shape;7747;p41"/>
          <p:cNvSpPr txBox="1"/>
          <p:nvPr/>
        </p:nvSpPr>
        <p:spPr>
          <a:xfrm>
            <a:off x="1958175" y="4260175"/>
            <a:ext cx="9432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Effect B</a:t>
            </a:r>
            <a:endParaRPr sz="1800" b="1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7748" name="Google Shape;7748;p41"/>
          <p:cNvCxnSpPr/>
          <p:nvPr/>
        </p:nvCxnSpPr>
        <p:spPr>
          <a:xfrm>
            <a:off x="2901375" y="4476475"/>
            <a:ext cx="2298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749" name="Google Shape;7749;p41"/>
          <p:cNvSpPr txBox="1"/>
          <p:nvPr/>
        </p:nvSpPr>
        <p:spPr>
          <a:xfrm>
            <a:off x="3131175" y="4260175"/>
            <a:ext cx="9432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Effect C</a:t>
            </a:r>
            <a:endParaRPr sz="1800" b="1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7750" name="Google Shape;7750;p41"/>
          <p:cNvCxnSpPr/>
          <p:nvPr/>
        </p:nvCxnSpPr>
        <p:spPr>
          <a:xfrm>
            <a:off x="4074375" y="4476475"/>
            <a:ext cx="2298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751" name="Google Shape;7751;p41"/>
          <p:cNvSpPr txBox="1"/>
          <p:nvPr/>
        </p:nvSpPr>
        <p:spPr>
          <a:xfrm>
            <a:off x="4304175" y="4260175"/>
            <a:ext cx="9432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Effect D</a:t>
            </a:r>
            <a:endParaRPr sz="1800" b="1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7752" name="Google Shape;7752;p41"/>
          <p:cNvCxnSpPr/>
          <p:nvPr/>
        </p:nvCxnSpPr>
        <p:spPr>
          <a:xfrm>
            <a:off x="5247375" y="4476475"/>
            <a:ext cx="2298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753" name="Google Shape;7753;p41"/>
          <p:cNvSpPr txBox="1"/>
          <p:nvPr/>
        </p:nvSpPr>
        <p:spPr>
          <a:xfrm>
            <a:off x="5477175" y="4260175"/>
            <a:ext cx="9432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Effect E</a:t>
            </a:r>
            <a:endParaRPr sz="1800" b="1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8" name="Google Shape;7758;p42"/>
          <p:cNvSpPr txBox="1">
            <a:spLocks noGrp="1"/>
          </p:cNvSpPr>
          <p:nvPr>
            <p:ph type="title" idx="4294967295"/>
          </p:nvPr>
        </p:nvSpPr>
        <p:spPr>
          <a:xfrm>
            <a:off x="0" y="444500"/>
            <a:ext cx="8229600" cy="573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>
                <a:solidFill>
                  <a:schemeClr val="hlink"/>
                </a:solidFill>
              </a:rPr>
              <a:t>Volcano Infographics</a:t>
            </a:r>
            <a:endParaRPr/>
          </a:p>
        </p:txBody>
      </p:sp>
      <p:graphicFrame>
        <p:nvGraphicFramePr>
          <p:cNvPr id="7775" name="Google Shape;7775;p42"/>
          <p:cNvGraphicFramePr/>
          <p:nvPr/>
        </p:nvGraphicFramePr>
        <p:xfrm>
          <a:off x="457200" y="1314000"/>
          <a:ext cx="3085325" cy="3199250"/>
        </p:xfrm>
        <a:graphic>
          <a:graphicData uri="http://schemas.openxmlformats.org/drawingml/2006/table">
            <a:tbl>
              <a:tblPr>
                <a:noFill/>
                <a:tableStyleId>{D973B1A8-FFB5-4DB4-B76E-34E58C976685}</a:tableStyleId>
              </a:tblPr>
              <a:tblGrid>
                <a:gridCol w="1549925"/>
                <a:gridCol w="1535400"/>
              </a:tblGrid>
              <a:tr h="50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Health impact</a:t>
                      </a:r>
                      <a:endParaRPr sz="1800"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Danger</a:t>
                      </a:r>
                      <a:endParaRPr sz="1800"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</a:tr>
              <a:tr h="539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Mercury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39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Venus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39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Mars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39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Jupiter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39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Saturn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7776" name="Google Shape;7776;p42"/>
          <p:cNvSpPr/>
          <p:nvPr/>
        </p:nvSpPr>
        <p:spPr>
          <a:xfrm>
            <a:off x="2422825" y="2021000"/>
            <a:ext cx="129300" cy="129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7" name="Google Shape;7777;p42"/>
          <p:cNvSpPr/>
          <p:nvPr/>
        </p:nvSpPr>
        <p:spPr>
          <a:xfrm>
            <a:off x="2674250" y="2021000"/>
            <a:ext cx="129300" cy="129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8" name="Google Shape;7778;p42"/>
          <p:cNvSpPr/>
          <p:nvPr/>
        </p:nvSpPr>
        <p:spPr>
          <a:xfrm>
            <a:off x="2925675" y="2021000"/>
            <a:ext cx="129300" cy="129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9" name="Google Shape;7779;p42"/>
          <p:cNvSpPr/>
          <p:nvPr/>
        </p:nvSpPr>
        <p:spPr>
          <a:xfrm>
            <a:off x="2422825" y="2559775"/>
            <a:ext cx="129300" cy="129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0" name="Google Shape;7780;p42"/>
          <p:cNvSpPr/>
          <p:nvPr/>
        </p:nvSpPr>
        <p:spPr>
          <a:xfrm>
            <a:off x="2674250" y="2559775"/>
            <a:ext cx="129300" cy="129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1" name="Google Shape;7781;p42"/>
          <p:cNvSpPr/>
          <p:nvPr/>
        </p:nvSpPr>
        <p:spPr>
          <a:xfrm>
            <a:off x="2925675" y="2559775"/>
            <a:ext cx="129300" cy="129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2" name="Google Shape;7782;p42"/>
          <p:cNvSpPr/>
          <p:nvPr/>
        </p:nvSpPr>
        <p:spPr>
          <a:xfrm>
            <a:off x="2422825" y="3098550"/>
            <a:ext cx="129300" cy="129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3" name="Google Shape;7783;p42"/>
          <p:cNvSpPr/>
          <p:nvPr/>
        </p:nvSpPr>
        <p:spPr>
          <a:xfrm>
            <a:off x="2674250" y="3098550"/>
            <a:ext cx="129300" cy="129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4" name="Google Shape;7784;p42"/>
          <p:cNvSpPr/>
          <p:nvPr/>
        </p:nvSpPr>
        <p:spPr>
          <a:xfrm>
            <a:off x="2925675" y="3098550"/>
            <a:ext cx="129300" cy="129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5" name="Google Shape;7785;p42"/>
          <p:cNvSpPr/>
          <p:nvPr/>
        </p:nvSpPr>
        <p:spPr>
          <a:xfrm>
            <a:off x="2422825" y="3637325"/>
            <a:ext cx="129300" cy="129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6" name="Google Shape;7786;p42"/>
          <p:cNvSpPr/>
          <p:nvPr/>
        </p:nvSpPr>
        <p:spPr>
          <a:xfrm>
            <a:off x="2674250" y="3637325"/>
            <a:ext cx="129300" cy="129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7" name="Google Shape;7787;p42"/>
          <p:cNvSpPr/>
          <p:nvPr/>
        </p:nvSpPr>
        <p:spPr>
          <a:xfrm>
            <a:off x="2925675" y="3637325"/>
            <a:ext cx="129300" cy="129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8" name="Google Shape;7788;p42"/>
          <p:cNvSpPr/>
          <p:nvPr/>
        </p:nvSpPr>
        <p:spPr>
          <a:xfrm>
            <a:off x="2422825" y="4176100"/>
            <a:ext cx="129300" cy="129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9" name="Google Shape;7789;p42"/>
          <p:cNvSpPr/>
          <p:nvPr/>
        </p:nvSpPr>
        <p:spPr>
          <a:xfrm>
            <a:off x="2674250" y="4176100"/>
            <a:ext cx="129300" cy="129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0" name="Google Shape;7790;p42"/>
          <p:cNvSpPr/>
          <p:nvPr/>
        </p:nvSpPr>
        <p:spPr>
          <a:xfrm>
            <a:off x="2925675" y="4176100"/>
            <a:ext cx="129300" cy="129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1" name="Google Shape;7791;p42"/>
          <p:cNvSpPr/>
          <p:nvPr/>
        </p:nvSpPr>
        <p:spPr>
          <a:xfrm>
            <a:off x="2645500" y="1992250"/>
            <a:ext cx="186900" cy="1869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2" name="Google Shape;7792;p42"/>
          <p:cNvSpPr/>
          <p:nvPr/>
        </p:nvSpPr>
        <p:spPr>
          <a:xfrm>
            <a:off x="2394025" y="2530975"/>
            <a:ext cx="186900" cy="1869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3" name="Google Shape;7793;p42"/>
          <p:cNvSpPr/>
          <p:nvPr/>
        </p:nvSpPr>
        <p:spPr>
          <a:xfrm>
            <a:off x="2896875" y="3069750"/>
            <a:ext cx="186900" cy="1869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4" name="Google Shape;7794;p42"/>
          <p:cNvSpPr/>
          <p:nvPr/>
        </p:nvSpPr>
        <p:spPr>
          <a:xfrm>
            <a:off x="2896875" y="3608525"/>
            <a:ext cx="186900" cy="1869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5" name="Google Shape;7795;p42"/>
          <p:cNvSpPr/>
          <p:nvPr/>
        </p:nvSpPr>
        <p:spPr>
          <a:xfrm>
            <a:off x="2896875" y="4147300"/>
            <a:ext cx="186900" cy="1869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7796" name="Google Shape;7796;p42"/>
          <p:cNvGraphicFramePr/>
          <p:nvPr/>
        </p:nvGraphicFramePr>
        <p:xfrm>
          <a:off x="5616000" y="1314000"/>
          <a:ext cx="3070800" cy="3199250"/>
        </p:xfrm>
        <a:graphic>
          <a:graphicData uri="http://schemas.openxmlformats.org/drawingml/2006/table">
            <a:tbl>
              <a:tblPr>
                <a:noFill/>
                <a:tableStyleId>{D973B1A8-FFB5-4DB4-B76E-34E58C976685}</a:tableStyleId>
              </a:tblPr>
              <a:tblGrid>
                <a:gridCol w="1535400"/>
                <a:gridCol w="1535400"/>
              </a:tblGrid>
              <a:tr h="50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Actions</a:t>
                      </a:r>
                      <a:endParaRPr sz="1800"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Effectiveness</a:t>
                      </a:r>
                      <a:endParaRPr sz="1800"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</a:tr>
              <a:tr h="539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Mars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100%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39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Jupiter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30%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39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Mercury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50%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39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Earth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100%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39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Neptune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80%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7797" name="Google Shape;7797;p42"/>
          <p:cNvSpPr txBox="1"/>
          <p:nvPr/>
        </p:nvSpPr>
        <p:spPr>
          <a:xfrm>
            <a:off x="3722825" y="3366700"/>
            <a:ext cx="1698600" cy="9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hlink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Preserving health in volcano eruptions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225" y="1760400"/>
            <a:ext cx="1158750" cy="149625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2" name="Google Shape;7802;p43"/>
          <p:cNvSpPr/>
          <p:nvPr/>
        </p:nvSpPr>
        <p:spPr>
          <a:xfrm>
            <a:off x="457350" y="2677100"/>
            <a:ext cx="1853400" cy="3234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3" name="Google Shape;7803;p43"/>
          <p:cNvSpPr/>
          <p:nvPr/>
        </p:nvSpPr>
        <p:spPr>
          <a:xfrm>
            <a:off x="6833400" y="1381525"/>
            <a:ext cx="1853400" cy="3234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4" name="Google Shape;7804;p43"/>
          <p:cNvSpPr/>
          <p:nvPr/>
        </p:nvSpPr>
        <p:spPr>
          <a:xfrm>
            <a:off x="6833400" y="2677100"/>
            <a:ext cx="1853400" cy="3234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5" name="Google Shape;7805;p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>
                <a:solidFill>
                  <a:schemeClr val="hlink"/>
                </a:solidFill>
              </a:rPr>
              <a:t>Volcano Infographics</a:t>
            </a:r>
            <a:endParaRPr/>
          </a:p>
        </p:txBody>
      </p:sp>
      <p:grpSp>
        <p:nvGrpSpPr>
          <p:cNvPr id="7913" name="Google Shape;7913;p43"/>
          <p:cNvGrpSpPr/>
          <p:nvPr/>
        </p:nvGrpSpPr>
        <p:grpSpPr>
          <a:xfrm>
            <a:off x="6681300" y="1326925"/>
            <a:ext cx="2005500" cy="866900"/>
            <a:chOff x="6681300" y="1326925"/>
            <a:chExt cx="2005500" cy="866900"/>
          </a:xfrm>
        </p:grpSpPr>
        <p:sp>
          <p:nvSpPr>
            <p:cNvPr id="7914" name="Google Shape;7914;p43"/>
            <p:cNvSpPr txBox="1"/>
            <p:nvPr/>
          </p:nvSpPr>
          <p:spPr>
            <a:xfrm>
              <a:off x="7084800" y="1326925"/>
              <a:ext cx="16020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Volcanic bombs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915" name="Google Shape;7915;p43"/>
            <p:cNvSpPr txBox="1"/>
            <p:nvPr/>
          </p:nvSpPr>
          <p:spPr>
            <a:xfrm>
              <a:off x="6681300" y="1668525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Jupiter is the biggest planet of them all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916" name="Google Shape;7916;p43"/>
          <p:cNvGrpSpPr/>
          <p:nvPr/>
        </p:nvGrpSpPr>
        <p:grpSpPr>
          <a:xfrm>
            <a:off x="6681300" y="2605625"/>
            <a:ext cx="2005500" cy="866900"/>
            <a:chOff x="6681300" y="2605625"/>
            <a:chExt cx="2005500" cy="866900"/>
          </a:xfrm>
        </p:grpSpPr>
        <p:sp>
          <p:nvSpPr>
            <p:cNvPr id="7917" name="Google Shape;7917;p43"/>
            <p:cNvSpPr txBox="1"/>
            <p:nvPr/>
          </p:nvSpPr>
          <p:spPr>
            <a:xfrm>
              <a:off x="7084800" y="2605625"/>
              <a:ext cx="16020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Lava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918" name="Google Shape;7918;p43"/>
            <p:cNvSpPr txBox="1"/>
            <p:nvPr/>
          </p:nvSpPr>
          <p:spPr>
            <a:xfrm>
              <a:off x="6681300" y="2947225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Jupiter is the biggest planet of them all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919" name="Google Shape;7919;p43"/>
          <p:cNvGrpSpPr/>
          <p:nvPr/>
        </p:nvGrpSpPr>
        <p:grpSpPr>
          <a:xfrm>
            <a:off x="457200" y="2605625"/>
            <a:ext cx="2005500" cy="866900"/>
            <a:chOff x="457200" y="2605625"/>
            <a:chExt cx="2005500" cy="866900"/>
          </a:xfrm>
        </p:grpSpPr>
        <p:sp>
          <p:nvSpPr>
            <p:cNvPr id="7920" name="Google Shape;7920;p43"/>
            <p:cNvSpPr txBox="1"/>
            <p:nvPr/>
          </p:nvSpPr>
          <p:spPr>
            <a:xfrm>
              <a:off x="457200" y="2605625"/>
              <a:ext cx="16020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Tephra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921" name="Google Shape;7921;p43"/>
            <p:cNvSpPr txBox="1"/>
            <p:nvPr/>
          </p:nvSpPr>
          <p:spPr>
            <a:xfrm>
              <a:off x="457200" y="2947225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Jupiter is the biggest planet of them all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922" name="Google Shape;7922;p43"/>
          <p:cNvGrpSpPr/>
          <p:nvPr/>
        </p:nvGrpSpPr>
        <p:grpSpPr>
          <a:xfrm>
            <a:off x="457200" y="1235925"/>
            <a:ext cx="2672400" cy="1139525"/>
            <a:chOff x="457200" y="1235925"/>
            <a:chExt cx="2672400" cy="1139525"/>
          </a:xfrm>
        </p:grpSpPr>
        <p:sp>
          <p:nvSpPr>
            <p:cNvPr id="7923" name="Google Shape;7923;p43"/>
            <p:cNvSpPr txBox="1"/>
            <p:nvPr/>
          </p:nvSpPr>
          <p:spPr>
            <a:xfrm>
              <a:off x="457200" y="1235925"/>
              <a:ext cx="20055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Volcanic material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924" name="Google Shape;7924;p43"/>
            <p:cNvSpPr txBox="1"/>
            <p:nvPr/>
          </p:nvSpPr>
          <p:spPr>
            <a:xfrm>
              <a:off x="457200" y="1618250"/>
              <a:ext cx="2672400" cy="7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Mercury is the closest planet to the Sun and the smallest one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in the Solar System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6700" y="1451025"/>
            <a:ext cx="3774100" cy="3774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8384" y="1797014"/>
            <a:ext cx="2235352" cy="1862794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>
          <a:xfrm>
            <a:off x="2645505" y="1104472"/>
            <a:ext cx="3941000" cy="3941000"/>
          </a:xfrm>
          <a:prstGeom prst="ellipse">
            <a:avLst/>
          </a:prstGeom>
          <a:noFill/>
          <a:ln w="38100">
            <a:solidFill>
              <a:srgbClr val="F28B1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876"/>
          </a:p>
        </p:txBody>
      </p:sp>
      <p:sp>
        <p:nvSpPr>
          <p:cNvPr id="592" name="Google Shape;592;p31"/>
          <p:cNvSpPr txBox="1">
            <a:spLocks noGrp="1"/>
          </p:cNvSpPr>
          <p:nvPr>
            <p:ph type="title" idx="4294967295"/>
          </p:nvPr>
        </p:nvSpPr>
        <p:spPr>
          <a:xfrm rot="20556658">
            <a:off x="501069" y="1677154"/>
            <a:ext cx="2509843" cy="1046693"/>
          </a:xfrm>
          <a:prstGeom prst="rect">
            <a:avLst/>
          </a:prstGeom>
        </p:spPr>
        <p:txBody>
          <a:bodyPr spcFirstLastPara="1" vert="horz" wrap="square" lIns="90290" tIns="90290" rIns="90290" bIns="90290" rtlCol="0" anchor="ctr" anchorCtr="0">
            <a:noAutofit/>
          </a:bodyPr>
          <a:lstStyle/>
          <a:p>
            <a:r>
              <a:rPr lang="en" sz="6208" dirty="0">
                <a:solidFill>
                  <a:srgbClr val="E9453B"/>
                </a:solidFill>
              </a:rPr>
              <a:t>Fire!</a:t>
            </a:r>
            <a:endParaRPr sz="6208" dirty="0">
              <a:solidFill>
                <a:srgbClr val="E9453B"/>
              </a:solidFill>
            </a:endParaRPr>
          </a:p>
        </p:txBody>
      </p:sp>
      <p:sp>
        <p:nvSpPr>
          <p:cNvPr id="593" name="Google Shape;593;p31"/>
          <p:cNvSpPr txBox="1">
            <a:spLocks noGrp="1"/>
          </p:cNvSpPr>
          <p:nvPr>
            <p:ph type="subTitle" idx="4294967295"/>
          </p:nvPr>
        </p:nvSpPr>
        <p:spPr>
          <a:xfrm>
            <a:off x="3109965" y="3818119"/>
            <a:ext cx="3012080" cy="688338"/>
          </a:xfrm>
          <a:prstGeom prst="rect">
            <a:avLst/>
          </a:prstGeom>
        </p:spPr>
        <p:txBody>
          <a:bodyPr spcFirstLastPara="1" vert="horz" wrap="square" lIns="90290" tIns="90290" rIns="90290" bIns="90290" rtlCol="0" anchor="ctr" anchorCtr="0">
            <a:noAutofit/>
          </a:bodyPr>
          <a:lstStyle/>
          <a:p>
            <a:pPr marL="0" indent="0" algn="ctr">
              <a:spcAft>
                <a:spcPts val="1185"/>
              </a:spcAft>
              <a:buNone/>
            </a:pPr>
            <a:r>
              <a:rPr lang="en" sz="1383" b="1" dirty="0">
                <a:solidFill>
                  <a:srgbClr val="F28B19"/>
                </a:solidFill>
              </a:rPr>
              <a:t>It could be the part of the presentation where you can introduce yourself, write your email</a:t>
            </a:r>
            <a:endParaRPr sz="1383" b="1" dirty="0">
              <a:solidFill>
                <a:srgbClr val="F28B19"/>
              </a:solidFill>
            </a:endParaRPr>
          </a:p>
        </p:txBody>
      </p:sp>
      <p:sp>
        <p:nvSpPr>
          <p:cNvPr id="10" name="TextBox 21">
            <a:extLst>
              <a:ext uri="{FF2B5EF4-FFF2-40B4-BE49-F238E27FC236}">
                <a16:creationId xmlns="" xmlns:a16="http://schemas.microsoft.com/office/drawing/2014/main" id="{043B8951-B0FC-4EDE-9D8A-00827B2A7745}"/>
              </a:ext>
            </a:extLst>
          </p:cNvPr>
          <p:cNvSpPr txBox="1"/>
          <p:nvPr/>
        </p:nvSpPr>
        <p:spPr>
          <a:xfrm>
            <a:off x="576050" y="263480"/>
            <a:ext cx="2762513" cy="555537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defTabSz="860085" latinLnBrk="1"/>
            <a:r>
              <a:rPr lang="en-US" sz="3010" b="1" noProof="1">
                <a:solidFill>
                  <a:srgbClr val="FFFF00"/>
                </a:solidFill>
                <a:latin typeface="Calibri" panose="020F0502020204030204"/>
              </a:rPr>
              <a:t>Lorem Ipsum</a:t>
            </a:r>
          </a:p>
        </p:txBody>
      </p:sp>
      <p:sp>
        <p:nvSpPr>
          <p:cNvPr id="14" name="Google Shape;592;p31"/>
          <p:cNvSpPr txBox="1">
            <a:spLocks/>
          </p:cNvSpPr>
          <p:nvPr/>
        </p:nvSpPr>
        <p:spPr>
          <a:xfrm rot="2700000">
            <a:off x="6124548" y="1879036"/>
            <a:ext cx="2509843" cy="104669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0290" tIns="90290" rIns="90290" bIns="90290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r>
              <a:rPr lang="es-PE" sz="6208" smtClean="0">
                <a:solidFill>
                  <a:srgbClr val="E9453B"/>
                </a:solidFill>
              </a:rPr>
              <a:t>Fire!</a:t>
            </a:r>
            <a:endParaRPr lang="es-PE" sz="6208" dirty="0">
              <a:solidFill>
                <a:srgbClr val="E9453B"/>
              </a:solidFill>
            </a:endParaRPr>
          </a:p>
        </p:txBody>
      </p:sp>
      <p:sp>
        <p:nvSpPr>
          <p:cNvPr id="15" name="Google Shape;592;p31"/>
          <p:cNvSpPr txBox="1">
            <a:spLocks/>
          </p:cNvSpPr>
          <p:nvPr/>
        </p:nvSpPr>
        <p:spPr>
          <a:xfrm rot="1091175">
            <a:off x="907888" y="3854808"/>
            <a:ext cx="2509843" cy="104669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0290" tIns="90290" rIns="90290" bIns="90290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r>
              <a:rPr lang="es-PE" sz="6208" smtClean="0">
                <a:solidFill>
                  <a:srgbClr val="E9453B"/>
                </a:solidFill>
              </a:rPr>
              <a:t>Fire!</a:t>
            </a:r>
            <a:endParaRPr lang="es-PE" sz="6208" dirty="0">
              <a:solidFill>
                <a:srgbClr val="E9453B"/>
              </a:solidFill>
            </a:endParaRPr>
          </a:p>
        </p:txBody>
      </p:sp>
      <p:sp>
        <p:nvSpPr>
          <p:cNvPr id="16" name="Google Shape;592;p31"/>
          <p:cNvSpPr txBox="1">
            <a:spLocks/>
          </p:cNvSpPr>
          <p:nvPr/>
        </p:nvSpPr>
        <p:spPr>
          <a:xfrm rot="20163378">
            <a:off x="5866277" y="3854807"/>
            <a:ext cx="2509843" cy="104669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0290" tIns="90290" rIns="90290" bIns="90290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r>
              <a:rPr lang="es-PE" sz="6208" smtClean="0">
                <a:solidFill>
                  <a:srgbClr val="E9453B"/>
                </a:solidFill>
              </a:rPr>
              <a:t>Fire!</a:t>
            </a:r>
            <a:endParaRPr lang="es-PE" sz="6208" dirty="0">
              <a:solidFill>
                <a:srgbClr val="E9453B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2" name="Google Shape;7932;p44"/>
          <p:cNvSpPr/>
          <p:nvPr/>
        </p:nvSpPr>
        <p:spPr>
          <a:xfrm>
            <a:off x="542887" y="1345750"/>
            <a:ext cx="3354900" cy="350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3" name="Google Shape;7933;p44"/>
          <p:cNvSpPr/>
          <p:nvPr/>
        </p:nvSpPr>
        <p:spPr>
          <a:xfrm>
            <a:off x="4864887" y="1345750"/>
            <a:ext cx="3354900" cy="350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4" name="Google Shape;7934;p44"/>
          <p:cNvSpPr/>
          <p:nvPr/>
        </p:nvSpPr>
        <p:spPr>
          <a:xfrm>
            <a:off x="542887" y="3163225"/>
            <a:ext cx="3354900" cy="350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5" name="Google Shape;7935;p44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>
                <a:solidFill>
                  <a:schemeClr val="hlink"/>
                </a:solidFill>
              </a:rPr>
              <a:t>Volcano Infographics</a:t>
            </a:r>
            <a:endParaRPr/>
          </a:p>
        </p:txBody>
      </p:sp>
      <p:sp>
        <p:nvSpPr>
          <p:cNvPr id="7936" name="Google Shape;7936;p44"/>
          <p:cNvSpPr/>
          <p:nvPr/>
        </p:nvSpPr>
        <p:spPr>
          <a:xfrm>
            <a:off x="607237" y="1848600"/>
            <a:ext cx="244200" cy="244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7" name="Google Shape;7937;p44"/>
          <p:cNvSpPr/>
          <p:nvPr/>
        </p:nvSpPr>
        <p:spPr>
          <a:xfrm>
            <a:off x="937687" y="1848600"/>
            <a:ext cx="244200" cy="244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8" name="Google Shape;7938;p44"/>
          <p:cNvSpPr/>
          <p:nvPr/>
        </p:nvSpPr>
        <p:spPr>
          <a:xfrm>
            <a:off x="1268137" y="1848600"/>
            <a:ext cx="244200" cy="244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9" name="Google Shape;7939;p44"/>
          <p:cNvSpPr/>
          <p:nvPr/>
        </p:nvSpPr>
        <p:spPr>
          <a:xfrm>
            <a:off x="1598587" y="1848600"/>
            <a:ext cx="244200" cy="244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0" name="Google Shape;7940;p44"/>
          <p:cNvSpPr/>
          <p:nvPr/>
        </p:nvSpPr>
        <p:spPr>
          <a:xfrm>
            <a:off x="1929037" y="1848600"/>
            <a:ext cx="244200" cy="244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1" name="Google Shape;7941;p44"/>
          <p:cNvSpPr/>
          <p:nvPr/>
        </p:nvSpPr>
        <p:spPr>
          <a:xfrm>
            <a:off x="2259487" y="1848600"/>
            <a:ext cx="244200" cy="244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2" name="Google Shape;7942;p44"/>
          <p:cNvSpPr/>
          <p:nvPr/>
        </p:nvSpPr>
        <p:spPr>
          <a:xfrm>
            <a:off x="2589924" y="1848600"/>
            <a:ext cx="244200" cy="244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3" name="Google Shape;7943;p44"/>
          <p:cNvSpPr/>
          <p:nvPr/>
        </p:nvSpPr>
        <p:spPr>
          <a:xfrm>
            <a:off x="2920374" y="1848600"/>
            <a:ext cx="244200" cy="244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4" name="Google Shape;7944;p44"/>
          <p:cNvSpPr/>
          <p:nvPr/>
        </p:nvSpPr>
        <p:spPr>
          <a:xfrm>
            <a:off x="3250824" y="1848600"/>
            <a:ext cx="244200" cy="244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5" name="Google Shape;7945;p44"/>
          <p:cNvSpPr/>
          <p:nvPr/>
        </p:nvSpPr>
        <p:spPr>
          <a:xfrm>
            <a:off x="3581274" y="1848600"/>
            <a:ext cx="244200" cy="244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6" name="Google Shape;7946;p44"/>
          <p:cNvSpPr/>
          <p:nvPr/>
        </p:nvSpPr>
        <p:spPr>
          <a:xfrm>
            <a:off x="607237" y="2193425"/>
            <a:ext cx="244200" cy="244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7" name="Google Shape;7947;p44"/>
          <p:cNvSpPr/>
          <p:nvPr/>
        </p:nvSpPr>
        <p:spPr>
          <a:xfrm>
            <a:off x="937687" y="2193425"/>
            <a:ext cx="244200" cy="244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8" name="Google Shape;7948;p44"/>
          <p:cNvSpPr/>
          <p:nvPr/>
        </p:nvSpPr>
        <p:spPr>
          <a:xfrm>
            <a:off x="1268137" y="2193425"/>
            <a:ext cx="244200" cy="244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9" name="Google Shape;7949;p44"/>
          <p:cNvSpPr/>
          <p:nvPr/>
        </p:nvSpPr>
        <p:spPr>
          <a:xfrm>
            <a:off x="1598587" y="2193425"/>
            <a:ext cx="244200" cy="244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0" name="Google Shape;7950;p44"/>
          <p:cNvSpPr/>
          <p:nvPr/>
        </p:nvSpPr>
        <p:spPr>
          <a:xfrm>
            <a:off x="1929037" y="2193425"/>
            <a:ext cx="244200" cy="244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1" name="Google Shape;7951;p44"/>
          <p:cNvSpPr/>
          <p:nvPr/>
        </p:nvSpPr>
        <p:spPr>
          <a:xfrm>
            <a:off x="2259487" y="2193425"/>
            <a:ext cx="244200" cy="244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2" name="Google Shape;7952;p44"/>
          <p:cNvSpPr/>
          <p:nvPr/>
        </p:nvSpPr>
        <p:spPr>
          <a:xfrm>
            <a:off x="2589924" y="2193425"/>
            <a:ext cx="244200" cy="244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3" name="Google Shape;7953;p44"/>
          <p:cNvSpPr/>
          <p:nvPr/>
        </p:nvSpPr>
        <p:spPr>
          <a:xfrm>
            <a:off x="2920374" y="2193425"/>
            <a:ext cx="244200" cy="244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4" name="Google Shape;7954;p44"/>
          <p:cNvSpPr/>
          <p:nvPr/>
        </p:nvSpPr>
        <p:spPr>
          <a:xfrm>
            <a:off x="3250824" y="2193425"/>
            <a:ext cx="244200" cy="244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5" name="Google Shape;7955;p44"/>
          <p:cNvSpPr/>
          <p:nvPr/>
        </p:nvSpPr>
        <p:spPr>
          <a:xfrm>
            <a:off x="3581274" y="2193425"/>
            <a:ext cx="244200" cy="244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56" name="Google Shape;7956;p44"/>
          <p:cNvGrpSpPr/>
          <p:nvPr/>
        </p:nvGrpSpPr>
        <p:grpSpPr>
          <a:xfrm>
            <a:off x="549912" y="1295575"/>
            <a:ext cx="3275700" cy="1767975"/>
            <a:chOff x="549912" y="1295575"/>
            <a:chExt cx="3275700" cy="1767975"/>
          </a:xfrm>
        </p:grpSpPr>
        <p:sp>
          <p:nvSpPr>
            <p:cNvPr id="7957" name="Google Shape;7957;p44"/>
            <p:cNvSpPr txBox="1"/>
            <p:nvPr/>
          </p:nvSpPr>
          <p:spPr>
            <a:xfrm>
              <a:off x="549912" y="2538250"/>
              <a:ext cx="27009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Despite being red, Mars is cold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958" name="Google Shape;7958;p44"/>
            <p:cNvSpPr txBox="1"/>
            <p:nvPr/>
          </p:nvSpPr>
          <p:spPr>
            <a:xfrm>
              <a:off x="3164587" y="2495125"/>
              <a:ext cx="660900" cy="38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1/20</a:t>
              </a:r>
              <a:endParaRPr sz="1800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7959" name="Google Shape;7959;p44"/>
            <p:cNvSpPr txBox="1"/>
            <p:nvPr/>
          </p:nvSpPr>
          <p:spPr>
            <a:xfrm>
              <a:off x="549912" y="1295575"/>
              <a:ext cx="3275700" cy="45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People in danger around the world</a:t>
              </a:r>
              <a:endParaRPr sz="1800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8189" name="Google Shape;8189;p44"/>
          <p:cNvGrpSpPr/>
          <p:nvPr/>
        </p:nvGrpSpPr>
        <p:grpSpPr>
          <a:xfrm>
            <a:off x="4480487" y="1295575"/>
            <a:ext cx="4123700" cy="3440850"/>
            <a:chOff x="4480487" y="1295575"/>
            <a:chExt cx="4123700" cy="3440850"/>
          </a:xfrm>
        </p:grpSpPr>
        <p:sp>
          <p:nvSpPr>
            <p:cNvPr id="8190" name="Google Shape;8190;p44"/>
            <p:cNvSpPr txBox="1"/>
            <p:nvPr/>
          </p:nvSpPr>
          <p:spPr>
            <a:xfrm>
              <a:off x="4904487" y="1295575"/>
              <a:ext cx="3275700" cy="45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World’s largest active volcano</a:t>
              </a:r>
              <a:endParaRPr sz="1800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8191" name="Google Shape;8191;p44"/>
            <p:cNvSpPr txBox="1"/>
            <p:nvPr/>
          </p:nvSpPr>
          <p:spPr>
            <a:xfrm>
              <a:off x="4904487" y="3898275"/>
              <a:ext cx="3275700" cy="45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Mercury is a very small planet</a:t>
              </a:r>
              <a:endParaRPr sz="1800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8192" name="Google Shape;8192;p44"/>
            <p:cNvSpPr txBox="1"/>
            <p:nvPr/>
          </p:nvSpPr>
          <p:spPr>
            <a:xfrm>
              <a:off x="4480487" y="4355725"/>
              <a:ext cx="933900" cy="38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Location:</a:t>
              </a:r>
              <a:endParaRPr sz="16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8193" name="Google Shape;8193;p44"/>
            <p:cNvSpPr txBox="1"/>
            <p:nvPr/>
          </p:nvSpPr>
          <p:spPr>
            <a:xfrm>
              <a:off x="6024251" y="4355725"/>
              <a:ext cx="740400" cy="38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Height:</a:t>
              </a:r>
              <a:endParaRPr sz="16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8194" name="Google Shape;8194;p44"/>
            <p:cNvSpPr txBox="1"/>
            <p:nvPr/>
          </p:nvSpPr>
          <p:spPr>
            <a:xfrm>
              <a:off x="7473828" y="4355725"/>
              <a:ext cx="608700" cy="38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Date:</a:t>
              </a:r>
              <a:endParaRPr sz="16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8195" name="Google Shape;8195;p44"/>
            <p:cNvSpPr txBox="1"/>
            <p:nvPr/>
          </p:nvSpPr>
          <p:spPr>
            <a:xfrm>
              <a:off x="5301612" y="4370875"/>
              <a:ext cx="839700" cy="35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Hawaii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196" name="Google Shape;8196;p44"/>
            <p:cNvSpPr txBox="1"/>
            <p:nvPr/>
          </p:nvSpPr>
          <p:spPr>
            <a:xfrm>
              <a:off x="6666512" y="4370875"/>
              <a:ext cx="839700" cy="35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30km2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197" name="Google Shape;8197;p44"/>
            <p:cNvSpPr txBox="1"/>
            <p:nvPr/>
          </p:nvSpPr>
          <p:spPr>
            <a:xfrm>
              <a:off x="7995487" y="4370875"/>
              <a:ext cx="608700" cy="35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1990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8219" name="Google Shape;8219;p44"/>
          <p:cNvSpPr/>
          <p:nvPr/>
        </p:nvSpPr>
        <p:spPr>
          <a:xfrm>
            <a:off x="1898249" y="4391305"/>
            <a:ext cx="206100" cy="20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0" name="Google Shape;8220;p44"/>
          <p:cNvSpPr/>
          <p:nvPr/>
        </p:nvSpPr>
        <p:spPr>
          <a:xfrm>
            <a:off x="2177169" y="4391305"/>
            <a:ext cx="206100" cy="20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1" name="Google Shape;8221;p44"/>
          <p:cNvSpPr/>
          <p:nvPr/>
        </p:nvSpPr>
        <p:spPr>
          <a:xfrm>
            <a:off x="2456089" y="4391305"/>
            <a:ext cx="206100" cy="20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2" name="Google Shape;8222;p44"/>
          <p:cNvSpPr/>
          <p:nvPr/>
        </p:nvSpPr>
        <p:spPr>
          <a:xfrm>
            <a:off x="2735009" y="4391305"/>
            <a:ext cx="206100" cy="20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3" name="Google Shape;8223;p44"/>
          <p:cNvSpPr/>
          <p:nvPr/>
        </p:nvSpPr>
        <p:spPr>
          <a:xfrm>
            <a:off x="3013929" y="4391305"/>
            <a:ext cx="206100" cy="206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24" name="Google Shape;8224;p44"/>
          <p:cNvGrpSpPr/>
          <p:nvPr/>
        </p:nvGrpSpPr>
        <p:grpSpPr>
          <a:xfrm>
            <a:off x="549912" y="3112213"/>
            <a:ext cx="3295463" cy="1507713"/>
            <a:chOff x="549912" y="3112213"/>
            <a:chExt cx="3295463" cy="1507713"/>
          </a:xfrm>
        </p:grpSpPr>
        <p:sp>
          <p:nvSpPr>
            <p:cNvPr id="8225" name="Google Shape;8225;p44"/>
            <p:cNvSpPr txBox="1"/>
            <p:nvPr/>
          </p:nvSpPr>
          <p:spPr>
            <a:xfrm>
              <a:off x="549912" y="3112213"/>
              <a:ext cx="3275700" cy="45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Quality of the soil</a:t>
              </a:r>
              <a:endParaRPr sz="1800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8226" name="Google Shape;8226;p44"/>
            <p:cNvSpPr txBox="1"/>
            <p:nvPr/>
          </p:nvSpPr>
          <p:spPr>
            <a:xfrm>
              <a:off x="1798174" y="3692300"/>
              <a:ext cx="2047200" cy="60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Despite being red, Mars is actually cold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227" name="Google Shape;8227;p44"/>
            <p:cNvSpPr txBox="1"/>
            <p:nvPr/>
          </p:nvSpPr>
          <p:spPr>
            <a:xfrm>
              <a:off x="3292845" y="4239225"/>
              <a:ext cx="488700" cy="38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4/5</a:t>
              </a:r>
              <a:endParaRPr sz="1800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cxnSp>
        <p:nvCxnSpPr>
          <p:cNvPr id="8228" name="Google Shape;8228;p44"/>
          <p:cNvCxnSpPr/>
          <p:nvPr/>
        </p:nvCxnSpPr>
        <p:spPr>
          <a:xfrm>
            <a:off x="4328687" y="1352925"/>
            <a:ext cx="0" cy="33906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0750" y="1932179"/>
            <a:ext cx="1994725" cy="1771316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24">
            <a:extLst>
              <a:ext uri="{FF2B5EF4-FFF2-40B4-BE49-F238E27FC236}">
                <a16:creationId xmlns="" xmlns:a16="http://schemas.microsoft.com/office/drawing/2014/main" id="{D44EE41B-1D8D-4C48-A775-9712960D78E0}"/>
              </a:ext>
            </a:extLst>
          </p:cNvPr>
          <p:cNvSpPr/>
          <p:nvPr/>
        </p:nvSpPr>
        <p:spPr>
          <a:xfrm>
            <a:off x="6294409" y="581641"/>
            <a:ext cx="2207411" cy="3645872"/>
          </a:xfrm>
          <a:prstGeom prst="roundRect">
            <a:avLst>
              <a:gd name="adj" fmla="val 5126"/>
            </a:avLst>
          </a:prstGeom>
          <a:noFill/>
          <a:ln w="635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57">
              <a:solidFill>
                <a:schemeClr val="bg1"/>
              </a:solidFill>
            </a:endParaRPr>
          </a:p>
        </p:txBody>
      </p:sp>
      <p:sp>
        <p:nvSpPr>
          <p:cNvPr id="12" name="Rounded Rectangle 25">
            <a:extLst>
              <a:ext uri="{FF2B5EF4-FFF2-40B4-BE49-F238E27FC236}">
                <a16:creationId xmlns="" xmlns:a16="http://schemas.microsoft.com/office/drawing/2014/main" id="{87680260-9583-49B0-9189-9A0FF1A5EC41}"/>
              </a:ext>
            </a:extLst>
          </p:cNvPr>
          <p:cNvSpPr/>
          <p:nvPr/>
        </p:nvSpPr>
        <p:spPr>
          <a:xfrm>
            <a:off x="3149713" y="581641"/>
            <a:ext cx="2152238" cy="3645872"/>
          </a:xfrm>
          <a:prstGeom prst="roundRect">
            <a:avLst>
              <a:gd name="adj" fmla="val 5126"/>
            </a:avLst>
          </a:prstGeom>
          <a:noFill/>
          <a:ln w="635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57">
              <a:solidFill>
                <a:schemeClr val="bg1"/>
              </a:solidFill>
            </a:endParaRPr>
          </a:p>
        </p:txBody>
      </p:sp>
      <p:sp>
        <p:nvSpPr>
          <p:cNvPr id="14" name="TextBox 4">
            <a:extLst>
              <a:ext uri="{FF2B5EF4-FFF2-40B4-BE49-F238E27FC236}">
                <a16:creationId xmlns="" xmlns:a16="http://schemas.microsoft.com/office/drawing/2014/main" id="{A45B5CB7-17E8-44E9-A684-72B23D5DA8C3}"/>
              </a:ext>
            </a:extLst>
          </p:cNvPr>
          <p:cNvSpPr txBox="1"/>
          <p:nvPr/>
        </p:nvSpPr>
        <p:spPr>
          <a:xfrm>
            <a:off x="3360607" y="835819"/>
            <a:ext cx="1730447" cy="266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29" b="1" dirty="0">
                <a:solidFill>
                  <a:schemeClr val="bg1">
                    <a:lumMod val="20000"/>
                    <a:lumOff val="80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129" b="1" dirty="0">
              <a:solidFill>
                <a:schemeClr val="bg1">
                  <a:lumMod val="20000"/>
                  <a:lumOff val="80000"/>
                </a:schemeClr>
              </a:solidFill>
              <a:cs typeface="Arial" pitchFamily="34" charset="0"/>
            </a:endParaRPr>
          </a:p>
        </p:txBody>
      </p:sp>
      <p:grpSp>
        <p:nvGrpSpPr>
          <p:cNvPr id="16" name="Group 6">
            <a:extLst>
              <a:ext uri="{FF2B5EF4-FFF2-40B4-BE49-F238E27FC236}">
                <a16:creationId xmlns="" xmlns:a16="http://schemas.microsoft.com/office/drawing/2014/main" id="{7E90D84E-D3F7-4FCC-AFBA-4CA20F276CD7}"/>
              </a:ext>
            </a:extLst>
          </p:cNvPr>
          <p:cNvGrpSpPr/>
          <p:nvPr/>
        </p:nvGrpSpPr>
        <p:grpSpPr>
          <a:xfrm>
            <a:off x="6532891" y="835821"/>
            <a:ext cx="1730447" cy="3201279"/>
            <a:chOff x="3651644" y="919838"/>
            <a:chExt cx="1975714" cy="4615572"/>
          </a:xfrm>
        </p:grpSpPr>
        <p:sp>
          <p:nvSpPr>
            <p:cNvPr id="17" name="TextBox 7">
              <a:extLst>
                <a:ext uri="{FF2B5EF4-FFF2-40B4-BE49-F238E27FC236}">
                  <a16:creationId xmlns="" xmlns:a16="http://schemas.microsoft.com/office/drawing/2014/main" id="{31356E34-66B5-4777-B5ED-3F2AE98E28B9}"/>
                </a:ext>
              </a:extLst>
            </p:cNvPr>
            <p:cNvSpPr txBox="1"/>
            <p:nvPr/>
          </p:nvSpPr>
          <p:spPr>
            <a:xfrm>
              <a:off x="3651644" y="919838"/>
              <a:ext cx="1975714" cy="383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29" b="1" dirty="0">
                  <a:solidFill>
                    <a:schemeClr val="bg1">
                      <a:lumMod val="20000"/>
                      <a:lumOff val="80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129" b="1" dirty="0">
                <a:solidFill>
                  <a:schemeClr val="bg1">
                    <a:lumMod val="20000"/>
                    <a:lumOff val="8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8">
              <a:extLst>
                <a:ext uri="{FF2B5EF4-FFF2-40B4-BE49-F238E27FC236}">
                  <a16:creationId xmlns="" xmlns:a16="http://schemas.microsoft.com/office/drawing/2014/main" id="{815B3EF7-5E76-4167-8232-347576D526FE}"/>
                </a:ext>
              </a:extLst>
            </p:cNvPr>
            <p:cNvSpPr txBox="1"/>
            <p:nvPr/>
          </p:nvSpPr>
          <p:spPr>
            <a:xfrm>
              <a:off x="3651644" y="1268761"/>
              <a:ext cx="1975714" cy="4266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35" dirty="0">
                  <a:solidFill>
                    <a:schemeClr val="bg1">
                      <a:lumMod val="20000"/>
                      <a:lumOff val="80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</a:t>
              </a:r>
            </a:p>
            <a:p>
              <a:pPr algn="ctr"/>
              <a:endParaRPr lang="en-US" altLang="ko-KR" sz="1035" dirty="0">
                <a:solidFill>
                  <a:schemeClr val="bg1">
                    <a:lumMod val="20000"/>
                    <a:lumOff val="80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035" dirty="0">
                  <a:solidFill>
                    <a:schemeClr val="bg1">
                      <a:lumMod val="20000"/>
                      <a:lumOff val="80000"/>
                    </a:schemeClr>
                  </a:solidFill>
                  <a:cs typeface="Arial" pitchFamily="34" charset="0"/>
                </a:rPr>
                <a:t>Get a modern PowerPoint  </a:t>
              </a:r>
              <a:r>
                <a:rPr lang="en-US" altLang="ko-KR" sz="1035" dirty="0">
                  <a:solidFill>
                    <a:schemeClr val="bg1">
                      <a:lumMod val="20000"/>
                      <a:lumOff val="80000"/>
                    </a:schemeClr>
                  </a:solidFill>
                  <a:cs typeface="Arial" pitchFamily="34" charset="0"/>
                </a:rPr>
                <a:t>and </a:t>
              </a:r>
              <a:r>
                <a:rPr lang="en-US" altLang="ko-KR" sz="1035" dirty="0">
                  <a:solidFill>
                    <a:schemeClr val="bg1">
                      <a:lumMod val="20000"/>
                      <a:lumOff val="80000"/>
                    </a:schemeClr>
                  </a:solidFill>
                  <a:cs typeface="Arial" pitchFamily="34" charset="0"/>
                </a:rPr>
                <a:t>add a unique zing. I hope and I believe that </a:t>
              </a:r>
              <a:r>
                <a:rPr lang="en-US" altLang="ko-KR" sz="1035" dirty="0">
                  <a:solidFill>
                    <a:schemeClr val="bg1">
                      <a:lumMod val="20000"/>
                      <a:lumOff val="80000"/>
                    </a:schemeClr>
                  </a:solidFill>
                  <a:cs typeface="Arial" pitchFamily="34" charset="0"/>
                </a:rPr>
                <a:t>is </a:t>
              </a:r>
              <a:r>
                <a:rPr lang="en-US" altLang="ko-KR" sz="1035" dirty="0">
                  <a:solidFill>
                    <a:schemeClr val="bg1">
                      <a:lumMod val="20000"/>
                      <a:lumOff val="80000"/>
                    </a:schemeClr>
                  </a:solidFill>
                  <a:cs typeface="Arial" pitchFamily="34" charset="0"/>
                </a:rPr>
                <a:t>beautifully designed.   </a:t>
              </a:r>
            </a:p>
            <a:p>
              <a:pPr algn="ctr"/>
              <a:endParaRPr lang="en-US" altLang="ko-KR" sz="1035" dirty="0">
                <a:solidFill>
                  <a:schemeClr val="bg1">
                    <a:lumMod val="20000"/>
                    <a:lumOff val="80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035" dirty="0">
                  <a:solidFill>
                    <a:schemeClr val="bg1">
                      <a:lumMod val="20000"/>
                      <a:lumOff val="80000"/>
                    </a:schemeClr>
                  </a:solidFill>
                  <a:cs typeface="Arial" pitchFamily="34" charset="0"/>
                </a:rPr>
                <a:t>Get a modern PowerPoint  Presentation that is beautifully designed.   </a:t>
              </a:r>
              <a:endParaRPr lang="ko-KR" altLang="en-US" sz="1035" dirty="0">
                <a:solidFill>
                  <a:schemeClr val="bg1">
                    <a:lumMod val="20000"/>
                    <a:lumOff val="80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="" xmlns:a16="http://schemas.microsoft.com/office/drawing/2014/main" id="{539624FD-341B-414A-BC0E-20A31643069D}"/>
              </a:ext>
            </a:extLst>
          </p:cNvPr>
          <p:cNvSpPr txBox="1">
            <a:spLocks/>
          </p:cNvSpPr>
          <p:nvPr/>
        </p:nvSpPr>
        <p:spPr>
          <a:xfrm>
            <a:off x="393848" y="351031"/>
            <a:ext cx="1931379" cy="158564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762" dirty="0">
                <a:solidFill>
                  <a:schemeClr val="bg1">
                    <a:lumMod val="20000"/>
                    <a:lumOff val="80000"/>
                  </a:schemeClr>
                </a:solidFill>
              </a:rPr>
              <a:t>Two Columns Text</a:t>
            </a:r>
            <a:endParaRPr lang="ko-KR" altLang="en-US" sz="3762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" name="TextBox 10">
            <a:extLst>
              <a:ext uri="{FF2B5EF4-FFF2-40B4-BE49-F238E27FC236}">
                <a16:creationId xmlns="" xmlns:a16="http://schemas.microsoft.com/office/drawing/2014/main" id="{0FDE6C04-1F08-4CD8-8BBE-5D0CF18822FB}"/>
              </a:ext>
            </a:extLst>
          </p:cNvPr>
          <p:cNvSpPr txBox="1"/>
          <p:nvPr/>
        </p:nvSpPr>
        <p:spPr>
          <a:xfrm>
            <a:off x="457972" y="1973332"/>
            <a:ext cx="1758574" cy="787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29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2" name="TextBox 8">
            <a:extLst>
              <a:ext uri="{FF2B5EF4-FFF2-40B4-BE49-F238E27FC236}">
                <a16:creationId xmlns="" xmlns:a16="http://schemas.microsoft.com/office/drawing/2014/main" id="{815B3EF7-5E76-4167-8232-347576D526FE}"/>
              </a:ext>
            </a:extLst>
          </p:cNvPr>
          <p:cNvSpPr txBox="1"/>
          <p:nvPr/>
        </p:nvSpPr>
        <p:spPr>
          <a:xfrm>
            <a:off x="3360607" y="1202827"/>
            <a:ext cx="1730447" cy="295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35" dirty="0">
                <a:solidFill>
                  <a:schemeClr val="bg1">
                    <a:lumMod val="20000"/>
                    <a:lumOff val="80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</a:t>
            </a:r>
          </a:p>
          <a:p>
            <a:pPr algn="ctr"/>
            <a:endParaRPr lang="en-US" altLang="ko-KR" sz="1035" dirty="0">
              <a:solidFill>
                <a:schemeClr val="bg1">
                  <a:lumMod val="20000"/>
                  <a:lumOff val="80000"/>
                </a:schemeClr>
              </a:solidFill>
              <a:cs typeface="Arial" pitchFamily="34" charset="0"/>
            </a:endParaRPr>
          </a:p>
          <a:p>
            <a:pPr algn="ctr"/>
            <a:r>
              <a:rPr lang="en-US" altLang="ko-KR" sz="1035" dirty="0">
                <a:solidFill>
                  <a:schemeClr val="bg1">
                    <a:lumMod val="20000"/>
                    <a:lumOff val="80000"/>
                  </a:schemeClr>
                </a:solidFill>
                <a:cs typeface="Arial" pitchFamily="34" charset="0"/>
              </a:rPr>
              <a:t>Get a modern PowerPoint  </a:t>
            </a:r>
            <a:r>
              <a:rPr lang="en-US" altLang="ko-KR" sz="1035" dirty="0">
                <a:solidFill>
                  <a:schemeClr val="bg1">
                    <a:lumMod val="20000"/>
                    <a:lumOff val="80000"/>
                  </a:schemeClr>
                </a:solidFill>
                <a:cs typeface="Arial" pitchFamily="34" charset="0"/>
              </a:rPr>
              <a:t>and </a:t>
            </a:r>
            <a:r>
              <a:rPr lang="en-US" altLang="ko-KR" sz="1035" dirty="0">
                <a:solidFill>
                  <a:schemeClr val="bg1">
                    <a:lumMod val="20000"/>
                    <a:lumOff val="80000"/>
                  </a:schemeClr>
                </a:solidFill>
                <a:cs typeface="Arial" pitchFamily="34" charset="0"/>
              </a:rPr>
              <a:t>add a unique zing. I hope and I believe that </a:t>
            </a:r>
            <a:r>
              <a:rPr lang="en-US" altLang="ko-KR" sz="1035" dirty="0">
                <a:solidFill>
                  <a:schemeClr val="bg1">
                    <a:lumMod val="20000"/>
                    <a:lumOff val="80000"/>
                  </a:schemeClr>
                </a:solidFill>
                <a:cs typeface="Arial" pitchFamily="34" charset="0"/>
              </a:rPr>
              <a:t>is </a:t>
            </a:r>
            <a:r>
              <a:rPr lang="en-US" altLang="ko-KR" sz="1035" dirty="0">
                <a:solidFill>
                  <a:schemeClr val="bg1">
                    <a:lumMod val="20000"/>
                    <a:lumOff val="80000"/>
                  </a:schemeClr>
                </a:solidFill>
                <a:cs typeface="Arial" pitchFamily="34" charset="0"/>
              </a:rPr>
              <a:t>beautifully designed.   </a:t>
            </a:r>
          </a:p>
          <a:p>
            <a:pPr algn="ctr"/>
            <a:endParaRPr lang="en-US" altLang="ko-KR" sz="1035" dirty="0">
              <a:solidFill>
                <a:schemeClr val="bg1">
                  <a:lumMod val="20000"/>
                  <a:lumOff val="80000"/>
                </a:schemeClr>
              </a:solidFill>
              <a:cs typeface="Arial" pitchFamily="34" charset="0"/>
            </a:endParaRPr>
          </a:p>
          <a:p>
            <a:pPr algn="ctr"/>
            <a:r>
              <a:rPr lang="en-US" altLang="ko-KR" sz="1035" dirty="0">
                <a:solidFill>
                  <a:schemeClr val="bg1">
                    <a:lumMod val="20000"/>
                    <a:lumOff val="80000"/>
                  </a:schemeClr>
                </a:solidFill>
                <a:cs typeface="Arial" pitchFamily="34" charset="0"/>
              </a:rPr>
              <a:t>Get a modern PowerPoint  Presentation that is beautifully designed.   </a:t>
            </a:r>
            <a:endParaRPr lang="ko-KR" altLang="en-US" sz="1035" dirty="0">
              <a:solidFill>
                <a:schemeClr val="bg1">
                  <a:lumMod val="20000"/>
                  <a:lumOff val="80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0">
            <a:extLst>
              <a:ext uri="{FF2B5EF4-FFF2-40B4-BE49-F238E27FC236}">
                <a16:creationId xmlns="" xmlns:a16="http://schemas.microsoft.com/office/drawing/2014/main" id="{0FDE6C04-1F08-4CD8-8BBE-5D0CF18822FB}"/>
              </a:ext>
            </a:extLst>
          </p:cNvPr>
          <p:cNvSpPr txBox="1"/>
          <p:nvPr/>
        </p:nvSpPr>
        <p:spPr>
          <a:xfrm>
            <a:off x="457972" y="2780519"/>
            <a:ext cx="1758574" cy="787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29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5" name="TextBox 10">
            <a:extLst>
              <a:ext uri="{FF2B5EF4-FFF2-40B4-BE49-F238E27FC236}">
                <a16:creationId xmlns="" xmlns:a16="http://schemas.microsoft.com/office/drawing/2014/main" id="{0FDE6C04-1F08-4CD8-8BBE-5D0CF18822FB}"/>
              </a:ext>
            </a:extLst>
          </p:cNvPr>
          <p:cNvSpPr txBox="1"/>
          <p:nvPr/>
        </p:nvSpPr>
        <p:spPr>
          <a:xfrm>
            <a:off x="480250" y="3573341"/>
            <a:ext cx="1758574" cy="787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29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2301400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906838" y="2158020"/>
            <a:ext cx="5237162" cy="5683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ko-KR" sz="8000" dirty="0">
                <a:solidFill>
                  <a:schemeClr val="bg1"/>
                </a:solidFill>
              </a:rPr>
              <a:t>Thank you</a:t>
            </a:r>
            <a:endParaRPr lang="ko-KR" altLang="en-US" sz="8000" dirty="0">
              <a:solidFill>
                <a:schemeClr val="bg1"/>
              </a:solidFill>
            </a:endParaRPr>
          </a:p>
        </p:txBody>
      </p:sp>
      <p:sp>
        <p:nvSpPr>
          <p:cNvPr id="6" name="TextBox 9"/>
          <p:cNvSpPr txBox="1"/>
          <p:nvPr/>
        </p:nvSpPr>
        <p:spPr>
          <a:xfrm>
            <a:off x="4847377" y="3529643"/>
            <a:ext cx="3356083" cy="4570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03089" latinLnBrk="1"/>
            <a:r>
              <a:rPr lang="en-US" altLang="ko-KR" sz="1185" dirty="0">
                <a:solidFill>
                  <a:schemeClr val="bg1"/>
                </a:solidFill>
                <a:ea typeface="Arial Unicode MS"/>
                <a:cs typeface="Arial" pitchFamily="34" charset="0"/>
              </a:rPr>
              <a:t>You can simply impress your audience and add a unique zing.  </a:t>
            </a:r>
            <a:endParaRPr lang="ko-KR" altLang="en-US" sz="1185" dirty="0">
              <a:solidFill>
                <a:schemeClr val="bg1"/>
              </a:solidFill>
              <a:ea typeface="Arial Unicode MS"/>
              <a:cs typeface="Arial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74" y="1843518"/>
            <a:ext cx="3955909" cy="33722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656" y="3622064"/>
            <a:ext cx="1353144" cy="159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02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1"/>
          <p:cNvSpPr txBox="1">
            <a:spLocks/>
          </p:cNvSpPr>
          <p:nvPr/>
        </p:nvSpPr>
        <p:spPr>
          <a:xfrm>
            <a:off x="13130" y="2300838"/>
            <a:ext cx="9143276" cy="568887"/>
          </a:xfrm>
          <a:prstGeom prst="rect">
            <a:avLst/>
          </a:prstGeom>
          <a:solidFill>
            <a:srgbClr val="F28B19"/>
          </a:solidFill>
        </p:spPr>
        <p:txBody>
          <a:bodyPr vert="horz" lIns="86005" tIns="43002" rIns="86005" bIns="43002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3386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www.plantillaspower-point.com</a:t>
            </a:r>
            <a:endParaRPr lang="ko-KR" altLang="en-US" sz="4515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828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1"/>
          <p:cNvSpPr txBox="1">
            <a:spLocks/>
          </p:cNvSpPr>
          <p:nvPr/>
        </p:nvSpPr>
        <p:spPr>
          <a:xfrm>
            <a:off x="2743345" y="201271"/>
            <a:ext cx="3816470" cy="568887"/>
          </a:xfrm>
          <a:prstGeom prst="rect">
            <a:avLst/>
          </a:prstGeom>
        </p:spPr>
        <p:txBody>
          <a:bodyPr vert="horz" lIns="86005" tIns="43002" rIns="86005" bIns="43002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4515" dirty="0">
                <a:solidFill>
                  <a:schemeClr val="bg1"/>
                </a:solidFill>
              </a:rPr>
              <a:t>Editables Full </a:t>
            </a:r>
            <a:endParaRPr lang="ko-KR" altLang="en-US" sz="6208" dirty="0">
              <a:solidFill>
                <a:schemeClr val="bg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50" y="1103225"/>
            <a:ext cx="3352500" cy="35212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375" y="2532225"/>
            <a:ext cx="2441250" cy="24412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3340" y="1318157"/>
            <a:ext cx="1968976" cy="184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12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1"/>
          <p:cNvSpPr txBox="1">
            <a:spLocks/>
          </p:cNvSpPr>
          <p:nvPr/>
        </p:nvSpPr>
        <p:spPr>
          <a:xfrm>
            <a:off x="2743345" y="201271"/>
            <a:ext cx="3816470" cy="568887"/>
          </a:xfrm>
          <a:prstGeom prst="rect">
            <a:avLst/>
          </a:prstGeom>
        </p:spPr>
        <p:txBody>
          <a:bodyPr vert="horz" lIns="86005" tIns="43002" rIns="86005" bIns="43002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4515" dirty="0">
                <a:solidFill>
                  <a:schemeClr val="bg1"/>
                </a:solidFill>
              </a:rPr>
              <a:t>Editables Full </a:t>
            </a:r>
            <a:endParaRPr lang="ko-KR" altLang="en-US" sz="6208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00" y="1591204"/>
            <a:ext cx="2905500" cy="334939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2925" y="1092200"/>
            <a:ext cx="2518245" cy="35563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8425" y="1276425"/>
            <a:ext cx="3263751" cy="318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84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1"/>
          <p:cNvSpPr txBox="1">
            <a:spLocks/>
          </p:cNvSpPr>
          <p:nvPr/>
        </p:nvSpPr>
        <p:spPr>
          <a:xfrm>
            <a:off x="2743345" y="201271"/>
            <a:ext cx="3816470" cy="568887"/>
          </a:xfrm>
          <a:prstGeom prst="rect">
            <a:avLst/>
          </a:prstGeom>
        </p:spPr>
        <p:txBody>
          <a:bodyPr vert="horz" lIns="86005" tIns="43002" rIns="86005" bIns="43002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4515" dirty="0">
                <a:solidFill>
                  <a:schemeClr val="bg1"/>
                </a:solidFill>
              </a:rPr>
              <a:t>Editables Full </a:t>
            </a:r>
            <a:endParaRPr lang="ko-KR" altLang="en-US" sz="6208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74" y="1190199"/>
            <a:ext cx="3571225" cy="328000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250" y="955615"/>
            <a:ext cx="3551850" cy="351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140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1"/>
          <p:cNvSpPr txBox="1">
            <a:spLocks/>
          </p:cNvSpPr>
          <p:nvPr/>
        </p:nvSpPr>
        <p:spPr>
          <a:xfrm>
            <a:off x="2743345" y="201271"/>
            <a:ext cx="3816470" cy="568887"/>
          </a:xfrm>
          <a:prstGeom prst="rect">
            <a:avLst/>
          </a:prstGeom>
        </p:spPr>
        <p:txBody>
          <a:bodyPr vert="horz" lIns="86005" tIns="43002" rIns="86005" bIns="43002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4515" dirty="0">
                <a:solidFill>
                  <a:schemeClr val="bg1"/>
                </a:solidFill>
              </a:rPr>
              <a:t>Editables Full </a:t>
            </a:r>
            <a:endParaRPr lang="ko-KR" altLang="en-US" sz="6208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08" y="2522250"/>
            <a:ext cx="2902500" cy="26212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08" y="485714"/>
            <a:ext cx="2190776" cy="178731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1600" y="1379373"/>
            <a:ext cx="4005000" cy="32175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9731" y="636500"/>
            <a:ext cx="1822500" cy="20925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9731" y="2960274"/>
            <a:ext cx="2043019" cy="218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072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1"/>
          <p:cNvSpPr txBox="1">
            <a:spLocks/>
          </p:cNvSpPr>
          <p:nvPr/>
        </p:nvSpPr>
        <p:spPr>
          <a:xfrm>
            <a:off x="2743345" y="201271"/>
            <a:ext cx="3816470" cy="568887"/>
          </a:xfrm>
          <a:prstGeom prst="rect">
            <a:avLst/>
          </a:prstGeom>
        </p:spPr>
        <p:txBody>
          <a:bodyPr vert="horz" lIns="86005" tIns="43002" rIns="86005" bIns="43002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4515" dirty="0">
                <a:solidFill>
                  <a:schemeClr val="bg1"/>
                </a:solidFill>
              </a:rPr>
              <a:t>Editables Full </a:t>
            </a:r>
            <a:endParaRPr lang="ko-KR" altLang="en-US" sz="6208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594" y="1284919"/>
            <a:ext cx="3270536" cy="339198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7905" y="1962198"/>
            <a:ext cx="4672561" cy="289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52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1" name="Google Shape;1081;p50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1082" name="Google Shape;1082;p50"/>
            <p:cNvSpPr/>
            <p:nvPr/>
          </p:nvSpPr>
          <p:spPr>
            <a:xfrm>
              <a:off x="5913437" y="4054475"/>
              <a:ext cx="2273299" cy="1746250"/>
            </a:xfrm>
            <a:custGeom>
              <a:avLst/>
              <a:gdLst/>
              <a:ahLst/>
              <a:cxnLst/>
              <a:rect l="l" t="t" r="r" b="b"/>
              <a:pathLst>
                <a:path w="517" h="397" extrusionOk="0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50"/>
            <p:cNvSpPr/>
            <p:nvPr/>
          </p:nvSpPr>
          <p:spPr>
            <a:xfrm>
              <a:off x="4137025" y="4141787"/>
              <a:ext cx="2019301" cy="1681162"/>
            </a:xfrm>
            <a:custGeom>
              <a:avLst/>
              <a:gdLst/>
              <a:ahLst/>
              <a:cxnLst/>
              <a:rect l="l" t="t" r="r" b="b"/>
              <a:pathLst>
                <a:path w="459" h="382" extrusionOk="0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50"/>
            <p:cNvSpPr/>
            <p:nvPr/>
          </p:nvSpPr>
          <p:spPr>
            <a:xfrm>
              <a:off x="4014787" y="1057275"/>
              <a:ext cx="2276475" cy="1747837"/>
            </a:xfrm>
            <a:custGeom>
              <a:avLst/>
              <a:gdLst/>
              <a:ahLst/>
              <a:cxnLst/>
              <a:rect l="l" t="t" r="r" b="b"/>
              <a:pathLst>
                <a:path w="518" h="397" extrusionOk="0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50"/>
            <p:cNvSpPr/>
            <p:nvPr/>
          </p:nvSpPr>
          <p:spPr>
            <a:xfrm>
              <a:off x="3706812" y="2355850"/>
              <a:ext cx="1323975" cy="2309812"/>
            </a:xfrm>
            <a:custGeom>
              <a:avLst/>
              <a:gdLst/>
              <a:ahLst/>
              <a:cxnLst/>
              <a:rect l="l" t="t" r="r" b="b"/>
              <a:pathLst>
                <a:path w="301" h="525" extrusionOk="0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50"/>
            <p:cNvSpPr/>
            <p:nvPr/>
          </p:nvSpPr>
          <p:spPr>
            <a:xfrm>
              <a:off x="7170737" y="2192337"/>
              <a:ext cx="1328737" cy="2314575"/>
            </a:xfrm>
            <a:custGeom>
              <a:avLst/>
              <a:gdLst/>
              <a:ahLst/>
              <a:cxnLst/>
              <a:rect l="l" t="t" r="r" b="b"/>
              <a:pathLst>
                <a:path w="302" h="526" extrusionOk="0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50"/>
            <p:cNvSpPr/>
            <p:nvPr/>
          </p:nvSpPr>
          <p:spPr>
            <a:xfrm>
              <a:off x="6045200" y="1035050"/>
              <a:ext cx="2019301" cy="1685925"/>
            </a:xfrm>
            <a:custGeom>
              <a:avLst/>
              <a:gdLst/>
              <a:ahLst/>
              <a:cxnLst/>
              <a:rect l="l" t="t" r="r" b="b"/>
              <a:pathLst>
                <a:path w="459" h="383" extrusionOk="0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8" name="Google Shape;1088;p50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1089" name="Google Shape;1089;p50"/>
            <p:cNvSpPr/>
            <p:nvPr/>
          </p:nvSpPr>
          <p:spPr>
            <a:xfrm>
              <a:off x="1400175" y="3135312"/>
              <a:ext cx="2132011" cy="2562226"/>
            </a:xfrm>
            <a:custGeom>
              <a:avLst/>
              <a:gdLst/>
              <a:ahLst/>
              <a:cxnLst/>
              <a:rect l="l" t="t" r="r" b="b"/>
              <a:pathLst>
                <a:path w="478" h="574" extrusionOk="0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50"/>
            <p:cNvSpPr/>
            <p:nvPr/>
          </p:nvSpPr>
          <p:spPr>
            <a:xfrm>
              <a:off x="3314700" y="3563937"/>
              <a:ext cx="2559050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50"/>
            <p:cNvSpPr/>
            <p:nvPr/>
          </p:nvSpPr>
          <p:spPr>
            <a:xfrm>
              <a:off x="3741737" y="1223962"/>
              <a:ext cx="2132011" cy="2559050"/>
            </a:xfrm>
            <a:custGeom>
              <a:avLst/>
              <a:gdLst/>
              <a:ahLst/>
              <a:cxnLst/>
              <a:rect l="l" t="t" r="r" b="b"/>
              <a:pathLst>
                <a:path w="478" h="573" extrusionOk="0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50"/>
            <p:cNvSpPr/>
            <p:nvPr/>
          </p:nvSpPr>
          <p:spPr>
            <a:xfrm>
              <a:off x="1400175" y="1220787"/>
              <a:ext cx="2560637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3" name="Google Shape;1093;p50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1094" name="Google Shape;1094;p50"/>
            <p:cNvSpPr/>
            <p:nvPr/>
          </p:nvSpPr>
          <p:spPr>
            <a:xfrm>
              <a:off x="2008187" y="4025900"/>
              <a:ext cx="4252913" cy="1917700"/>
            </a:xfrm>
            <a:custGeom>
              <a:avLst/>
              <a:gdLst/>
              <a:ahLst/>
              <a:cxnLst/>
              <a:rect l="l" t="t" r="r" b="b"/>
              <a:pathLst>
                <a:path w="999" h="450" extrusionOk="0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50"/>
            <p:cNvSpPr/>
            <p:nvPr/>
          </p:nvSpPr>
          <p:spPr>
            <a:xfrm>
              <a:off x="4271962" y="931862"/>
              <a:ext cx="2389187" cy="3724276"/>
            </a:xfrm>
            <a:custGeom>
              <a:avLst/>
              <a:gdLst/>
              <a:ahLst/>
              <a:cxnLst/>
              <a:rect l="l" t="t" r="r" b="b"/>
              <a:pathLst>
                <a:path w="561" h="874" extrusionOk="0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50"/>
            <p:cNvSpPr/>
            <p:nvPr/>
          </p:nvSpPr>
          <p:spPr>
            <a:xfrm>
              <a:off x="1649412" y="927100"/>
              <a:ext cx="2870200" cy="3652836"/>
            </a:xfrm>
            <a:custGeom>
              <a:avLst/>
              <a:gdLst/>
              <a:ahLst/>
              <a:cxnLst/>
              <a:rect l="l" t="t" r="r" b="b"/>
              <a:pathLst>
                <a:path w="674" h="857" extrusionOk="0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7" name="Google Shape;1097;p50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1098" name="Google Shape;1098;p50"/>
            <p:cNvSpPr/>
            <p:nvPr/>
          </p:nvSpPr>
          <p:spPr>
            <a:xfrm>
              <a:off x="1301750" y="2546350"/>
              <a:ext cx="1801812" cy="2917825"/>
            </a:xfrm>
            <a:custGeom>
              <a:avLst/>
              <a:gdLst/>
              <a:ahLst/>
              <a:cxnLst/>
              <a:rect l="l" t="t" r="r" b="b"/>
              <a:pathLst>
                <a:path w="405" h="655" extrusionOk="0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50"/>
            <p:cNvSpPr/>
            <p:nvPr/>
          </p:nvSpPr>
          <p:spPr>
            <a:xfrm>
              <a:off x="2387600" y="4403725"/>
              <a:ext cx="2865436" cy="1617662"/>
            </a:xfrm>
            <a:custGeom>
              <a:avLst/>
              <a:gdLst/>
              <a:ahLst/>
              <a:cxnLst/>
              <a:rect l="l" t="t" r="r" b="b"/>
              <a:pathLst>
                <a:path w="644" h="363" extrusionOk="0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50"/>
            <p:cNvSpPr/>
            <p:nvPr/>
          </p:nvSpPr>
          <p:spPr>
            <a:xfrm>
              <a:off x="4546600" y="2790825"/>
              <a:ext cx="1851025" cy="2717800"/>
            </a:xfrm>
            <a:custGeom>
              <a:avLst/>
              <a:gdLst/>
              <a:ahLst/>
              <a:cxnLst/>
              <a:rect l="l" t="t" r="r" b="b"/>
              <a:pathLst>
                <a:path w="416" h="610" extrusionOk="0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50"/>
            <p:cNvSpPr/>
            <p:nvPr/>
          </p:nvSpPr>
          <p:spPr>
            <a:xfrm>
              <a:off x="3962400" y="925512"/>
              <a:ext cx="2297112" cy="2333625"/>
            </a:xfrm>
            <a:custGeom>
              <a:avLst/>
              <a:gdLst/>
              <a:ahLst/>
              <a:cxnLst/>
              <a:rect l="l" t="t" r="r" b="b"/>
              <a:pathLst>
                <a:path w="516" h="524" extrusionOk="0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50"/>
            <p:cNvSpPr/>
            <p:nvPr/>
          </p:nvSpPr>
          <p:spPr>
            <a:xfrm>
              <a:off x="1466850" y="920750"/>
              <a:ext cx="2759074" cy="2097087"/>
            </a:xfrm>
            <a:custGeom>
              <a:avLst/>
              <a:gdLst/>
              <a:ahLst/>
              <a:cxnLst/>
              <a:rect l="l" t="t" r="r" b="b"/>
              <a:pathLst>
                <a:path w="620" h="471" extrusionOk="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3" name="Google Shape;1103;p50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1104" name="Google Shape;1104;p50"/>
            <p:cNvSpPr/>
            <p:nvPr/>
          </p:nvSpPr>
          <p:spPr>
            <a:xfrm>
              <a:off x="5732756" y="2682276"/>
              <a:ext cx="400276" cy="538927"/>
            </a:xfrm>
            <a:custGeom>
              <a:avLst/>
              <a:gdLst/>
              <a:ahLst/>
              <a:cxnLst/>
              <a:rect l="l" t="t" r="r" b="b"/>
              <a:pathLst>
                <a:path w="670" h="902" extrusionOk="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50"/>
            <p:cNvSpPr/>
            <p:nvPr/>
          </p:nvSpPr>
          <p:spPr>
            <a:xfrm>
              <a:off x="6094186" y="2682276"/>
              <a:ext cx="358476" cy="531209"/>
            </a:xfrm>
            <a:custGeom>
              <a:avLst/>
              <a:gdLst/>
              <a:ahLst/>
              <a:cxnLst/>
              <a:rect l="l" t="t" r="r" b="b"/>
              <a:pathLst>
                <a:path w="600" h="889" extrusionOk="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50"/>
            <p:cNvSpPr/>
            <p:nvPr/>
          </p:nvSpPr>
          <p:spPr>
            <a:xfrm>
              <a:off x="5787732" y="3124950"/>
              <a:ext cx="616090" cy="277182"/>
            </a:xfrm>
            <a:custGeom>
              <a:avLst/>
              <a:gdLst/>
              <a:ahLst/>
              <a:cxnLst/>
              <a:rect l="l" t="t" r="r" b="b"/>
              <a:pathLst>
                <a:path w="1031" h="464" extrusionOk="0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7" name="Google Shape;1107;p50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1108" name="Google Shape;1108;p50"/>
            <p:cNvSpPr/>
            <p:nvPr/>
          </p:nvSpPr>
          <p:spPr>
            <a:xfrm>
              <a:off x="6768809" y="2682954"/>
              <a:ext cx="400157" cy="358101"/>
            </a:xfrm>
            <a:custGeom>
              <a:avLst/>
              <a:gdLst/>
              <a:ahLst/>
              <a:cxnLst/>
              <a:rect l="l" t="t" r="r" b="b"/>
              <a:pathLst>
                <a:path w="638" h="571" extrusionOk="0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50"/>
            <p:cNvSpPr/>
            <p:nvPr/>
          </p:nvSpPr>
          <p:spPr>
            <a:xfrm>
              <a:off x="6768809" y="3002032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50"/>
            <p:cNvSpPr/>
            <p:nvPr/>
          </p:nvSpPr>
          <p:spPr>
            <a:xfrm>
              <a:off x="7129915" y="2682265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50"/>
            <p:cNvSpPr/>
            <p:nvPr/>
          </p:nvSpPr>
          <p:spPr>
            <a:xfrm>
              <a:off x="7088567" y="3043581"/>
              <a:ext cx="400157" cy="358561"/>
            </a:xfrm>
            <a:custGeom>
              <a:avLst/>
              <a:gdLst/>
              <a:ahLst/>
              <a:cxnLst/>
              <a:rect l="l" t="t" r="r" b="b"/>
              <a:pathLst>
                <a:path w="638" h="572" extrusionOk="0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2" name="Google Shape;1112;p50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113" name="Google Shape;1113;p50"/>
            <p:cNvSpPr/>
            <p:nvPr/>
          </p:nvSpPr>
          <p:spPr>
            <a:xfrm>
              <a:off x="7804870" y="2922841"/>
              <a:ext cx="256443" cy="407568"/>
            </a:xfrm>
            <a:custGeom>
              <a:avLst/>
              <a:gdLst/>
              <a:ahLst/>
              <a:cxnLst/>
              <a:rect l="l" t="t" r="r" b="b"/>
              <a:pathLst>
                <a:path w="376" h="598" extrusionOk="0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50"/>
            <p:cNvSpPr/>
            <p:nvPr/>
          </p:nvSpPr>
          <p:spPr>
            <a:xfrm>
              <a:off x="7823833" y="2682313"/>
              <a:ext cx="377215" cy="304549"/>
            </a:xfrm>
            <a:custGeom>
              <a:avLst/>
              <a:gdLst/>
              <a:ahLst/>
              <a:cxnLst/>
              <a:rect l="l" t="t" r="r" b="b"/>
              <a:pathLst>
                <a:path w="553" h="447" extrusionOk="0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50"/>
            <p:cNvSpPr/>
            <p:nvPr/>
          </p:nvSpPr>
          <p:spPr>
            <a:xfrm>
              <a:off x="8277575" y="2932985"/>
              <a:ext cx="247414" cy="390661"/>
            </a:xfrm>
            <a:custGeom>
              <a:avLst/>
              <a:gdLst/>
              <a:ahLst/>
              <a:cxnLst/>
              <a:rect l="l" t="t" r="r" b="b"/>
              <a:pathLst>
                <a:path w="363" h="573" extrusionOk="0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50"/>
            <p:cNvSpPr/>
            <p:nvPr/>
          </p:nvSpPr>
          <p:spPr>
            <a:xfrm>
              <a:off x="8166284" y="2682313"/>
              <a:ext cx="336357" cy="315595"/>
            </a:xfrm>
            <a:custGeom>
              <a:avLst/>
              <a:gdLst/>
              <a:ahLst/>
              <a:cxnLst/>
              <a:rect l="l" t="t" r="r" b="b"/>
              <a:pathLst>
                <a:path w="493" h="463" extrusionOk="0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50"/>
            <p:cNvSpPr/>
            <p:nvPr/>
          </p:nvSpPr>
          <p:spPr>
            <a:xfrm>
              <a:off x="7965147" y="3183207"/>
              <a:ext cx="408594" cy="218887"/>
            </a:xfrm>
            <a:custGeom>
              <a:avLst/>
              <a:gdLst/>
              <a:ahLst/>
              <a:cxnLst/>
              <a:rect l="l" t="t" r="r" b="b"/>
              <a:pathLst>
                <a:path w="599" h="321" extrusionOk="0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8" name="Google Shape;1118;p50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119" name="Google Shape;1119;p50"/>
            <p:cNvSpPr/>
            <p:nvPr/>
          </p:nvSpPr>
          <p:spPr>
            <a:xfrm>
              <a:off x="8841135" y="2874744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50"/>
            <p:cNvSpPr/>
            <p:nvPr/>
          </p:nvSpPr>
          <p:spPr>
            <a:xfrm>
              <a:off x="8899694" y="3138374"/>
              <a:ext cx="304599" cy="264093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50"/>
            <p:cNvSpPr/>
            <p:nvPr/>
          </p:nvSpPr>
          <p:spPr>
            <a:xfrm>
              <a:off x="8889742" y="2681940"/>
              <a:ext cx="344871" cy="273814"/>
            </a:xfrm>
            <a:custGeom>
              <a:avLst/>
              <a:gdLst/>
              <a:ahLst/>
              <a:cxnLst/>
              <a:rect l="l" t="t" r="r" b="b"/>
              <a:pathLst>
                <a:path w="511" h="405" extrusionOk="0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50"/>
            <p:cNvSpPr/>
            <p:nvPr/>
          </p:nvSpPr>
          <p:spPr>
            <a:xfrm>
              <a:off x="9198969" y="2681940"/>
              <a:ext cx="304599" cy="264325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50"/>
            <p:cNvSpPr/>
            <p:nvPr/>
          </p:nvSpPr>
          <p:spPr>
            <a:xfrm>
              <a:off x="9351499" y="2861088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50"/>
            <p:cNvSpPr/>
            <p:nvPr/>
          </p:nvSpPr>
          <p:spPr>
            <a:xfrm>
              <a:off x="9168648" y="3128885"/>
              <a:ext cx="344871" cy="273120"/>
            </a:xfrm>
            <a:custGeom>
              <a:avLst/>
              <a:gdLst/>
              <a:ahLst/>
              <a:cxnLst/>
              <a:rect l="l" t="t" r="r" b="b"/>
              <a:pathLst>
                <a:path w="511" h="404" extrusionOk="0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5" name="Google Shape;1125;p50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126" name="Google Shape;1126;p50"/>
            <p:cNvSpPr/>
            <p:nvPr/>
          </p:nvSpPr>
          <p:spPr>
            <a:xfrm>
              <a:off x="4103687" y="1439862"/>
              <a:ext cx="2254250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50"/>
            <p:cNvSpPr/>
            <p:nvPr/>
          </p:nvSpPr>
          <p:spPr>
            <a:xfrm>
              <a:off x="5837237" y="1439862"/>
              <a:ext cx="2252662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8" name="Google Shape;1128;p50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129" name="Google Shape;1129;p50"/>
            <p:cNvSpPr/>
            <p:nvPr/>
          </p:nvSpPr>
          <p:spPr>
            <a:xfrm>
              <a:off x="10056560" y="2963533"/>
              <a:ext cx="541911" cy="438554"/>
            </a:xfrm>
            <a:custGeom>
              <a:avLst/>
              <a:gdLst/>
              <a:ahLst/>
              <a:cxnLst/>
              <a:rect l="l" t="t" r="r" b="b"/>
              <a:pathLst>
                <a:path w="861" h="697" extrusionOk="0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50"/>
            <p:cNvSpPr/>
            <p:nvPr/>
          </p:nvSpPr>
          <p:spPr>
            <a:xfrm>
              <a:off x="9878272" y="2791266"/>
              <a:ext cx="459066" cy="594405"/>
            </a:xfrm>
            <a:custGeom>
              <a:avLst/>
              <a:gdLst/>
              <a:ahLst/>
              <a:cxnLst/>
              <a:rect l="l" t="t" r="r" b="b"/>
              <a:pathLst>
                <a:path w="729" h="945" extrusionOk="0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50"/>
            <p:cNvSpPr/>
            <p:nvPr/>
          </p:nvSpPr>
          <p:spPr>
            <a:xfrm>
              <a:off x="9994853" y="2682320"/>
              <a:ext cx="583546" cy="500170"/>
            </a:xfrm>
            <a:custGeom>
              <a:avLst/>
              <a:gdLst/>
              <a:ahLst/>
              <a:cxnLst/>
              <a:rect l="l" t="t" r="r" b="b"/>
              <a:pathLst>
                <a:path w="927" h="795" extrusionOk="0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2" name="Google Shape;1132;p50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133" name="Google Shape;1133;p50"/>
            <p:cNvSpPr/>
            <p:nvPr/>
          </p:nvSpPr>
          <p:spPr>
            <a:xfrm>
              <a:off x="11401733" y="2955582"/>
              <a:ext cx="229448" cy="412406"/>
            </a:xfrm>
            <a:custGeom>
              <a:avLst/>
              <a:gdLst/>
              <a:ahLst/>
              <a:cxnLst/>
              <a:rect l="l" t="t" r="r" b="b"/>
              <a:pathLst>
                <a:path w="335" h="602" extrusionOk="0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50"/>
            <p:cNvSpPr/>
            <p:nvPr/>
          </p:nvSpPr>
          <p:spPr>
            <a:xfrm>
              <a:off x="10914618" y="3012482"/>
              <a:ext cx="370771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50"/>
            <p:cNvSpPr/>
            <p:nvPr/>
          </p:nvSpPr>
          <p:spPr>
            <a:xfrm>
              <a:off x="11136202" y="2682187"/>
              <a:ext cx="343016" cy="292593"/>
            </a:xfrm>
            <a:custGeom>
              <a:avLst/>
              <a:gdLst/>
              <a:ahLst/>
              <a:cxnLst/>
              <a:rect l="l" t="t" r="r" b="b"/>
              <a:pathLst>
                <a:path w="501" h="427" extrusionOk="0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50"/>
            <p:cNvSpPr/>
            <p:nvPr/>
          </p:nvSpPr>
          <p:spPr>
            <a:xfrm>
              <a:off x="10917856" y="2716419"/>
              <a:ext cx="230142" cy="411712"/>
            </a:xfrm>
            <a:custGeom>
              <a:avLst/>
              <a:gdLst/>
              <a:ahLst/>
              <a:cxnLst/>
              <a:rect l="l" t="t" r="r" b="b"/>
              <a:pathLst>
                <a:path w="336" h="601" extrusionOk="0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50"/>
            <p:cNvSpPr/>
            <p:nvPr/>
          </p:nvSpPr>
          <p:spPr>
            <a:xfrm>
              <a:off x="11069819" y="3108934"/>
              <a:ext cx="343016" cy="293287"/>
            </a:xfrm>
            <a:custGeom>
              <a:avLst/>
              <a:gdLst/>
              <a:ahLst/>
              <a:cxnLst/>
              <a:rect l="l" t="t" r="r" b="b"/>
              <a:pathLst>
                <a:path w="501" h="428" extrusionOk="0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50"/>
            <p:cNvSpPr/>
            <p:nvPr/>
          </p:nvSpPr>
          <p:spPr>
            <a:xfrm>
              <a:off x="11263647" y="2756203"/>
              <a:ext cx="371003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9" name="Google Shape;1139;p50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140" name="Google Shape;1140;p50"/>
            <p:cNvSpPr/>
            <p:nvPr/>
          </p:nvSpPr>
          <p:spPr>
            <a:xfrm>
              <a:off x="1638485" y="1571653"/>
              <a:ext cx="449564" cy="159640"/>
            </a:xfrm>
            <a:custGeom>
              <a:avLst/>
              <a:gdLst/>
              <a:ahLst/>
              <a:cxnLst/>
              <a:rect l="l" t="t" r="r" b="b"/>
              <a:pathLst>
                <a:path w="767" h="273" extrusionOk="0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50"/>
            <p:cNvSpPr/>
            <p:nvPr/>
          </p:nvSpPr>
          <p:spPr>
            <a:xfrm>
              <a:off x="1590507" y="1435245"/>
              <a:ext cx="515072" cy="136407"/>
            </a:xfrm>
            <a:custGeom>
              <a:avLst/>
              <a:gdLst/>
              <a:ahLst/>
              <a:cxnLst/>
              <a:rect l="l" t="t" r="r" b="b"/>
              <a:pathLst>
                <a:path w="879" h="233" extrusionOk="0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50"/>
            <p:cNvSpPr/>
            <p:nvPr/>
          </p:nvSpPr>
          <p:spPr>
            <a:xfrm>
              <a:off x="1582665" y="1299068"/>
              <a:ext cx="576890" cy="136177"/>
            </a:xfrm>
            <a:custGeom>
              <a:avLst/>
              <a:gdLst/>
              <a:ahLst/>
              <a:cxnLst/>
              <a:rect l="l" t="t" r="r" b="b"/>
              <a:pathLst>
                <a:path w="984" h="233" extrusionOk="0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50"/>
            <p:cNvSpPr/>
            <p:nvPr/>
          </p:nvSpPr>
          <p:spPr>
            <a:xfrm>
              <a:off x="1665934" y="1011072"/>
              <a:ext cx="484393" cy="151589"/>
            </a:xfrm>
            <a:custGeom>
              <a:avLst/>
              <a:gdLst/>
              <a:ahLst/>
              <a:cxnLst/>
              <a:rect l="l" t="t" r="r" b="b"/>
              <a:pathLst>
                <a:path w="826" h="259" extrusionOk="0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50"/>
            <p:cNvSpPr/>
            <p:nvPr/>
          </p:nvSpPr>
          <p:spPr>
            <a:xfrm>
              <a:off x="1639639" y="1162661"/>
              <a:ext cx="527066" cy="136407"/>
            </a:xfrm>
            <a:custGeom>
              <a:avLst/>
              <a:gdLst/>
              <a:ahLst/>
              <a:cxnLst/>
              <a:rect l="l" t="t" r="r" b="b"/>
              <a:pathLst>
                <a:path w="899" h="233" extrusionOk="0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5" name="Google Shape;1145;p50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146" name="Google Shape;1146;p50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avLst/>
              <a:gdLst/>
              <a:ahLst/>
              <a:cxnLst/>
              <a:rect l="l" t="t" r="r" b="b"/>
              <a:pathLst>
                <a:path w="885" h="771" extrusionOk="0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50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avLst/>
              <a:gdLst/>
              <a:ahLst/>
              <a:cxnLst/>
              <a:rect l="l" t="t" r="r" b="b"/>
              <a:pathLst>
                <a:path w="654" h="1130" extrusionOk="0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50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avLst/>
              <a:gdLst/>
              <a:ahLst/>
              <a:cxnLst/>
              <a:rect l="l" t="t" r="r" b="b"/>
              <a:pathLst>
                <a:path w="704" h="712" extrusionOk="0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9" name="Google Shape;1149;p50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150" name="Google Shape;1150;p50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151" name="Google Shape;1151;p50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2" name="Google Shape;1152;p50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3" name="Google Shape;1153;p50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4" name="Google Shape;1154;p50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5" name="Google Shape;1155;p50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6" name="Google Shape;1156;p50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7" name="Google Shape;1157;p50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8" name="Google Shape;1158;p50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9" name="Google Shape;1159;p50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0" name="Google Shape;1160;p50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61" name="Google Shape;1161;p50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50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50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50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50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50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7" name="Google Shape;1167;p50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168" name="Google Shape;1168;p50"/>
            <p:cNvSpPr/>
            <p:nvPr/>
          </p:nvSpPr>
          <p:spPr>
            <a:xfrm>
              <a:off x="3615879" y="1376596"/>
              <a:ext cx="441685" cy="354696"/>
            </a:xfrm>
            <a:custGeom>
              <a:avLst/>
              <a:gdLst/>
              <a:ahLst/>
              <a:cxnLst/>
              <a:rect l="l" t="t" r="r" b="b"/>
              <a:pathLst>
                <a:path w="797" h="638" extrusionOk="0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50"/>
            <p:cNvSpPr/>
            <p:nvPr/>
          </p:nvSpPr>
          <p:spPr>
            <a:xfrm>
              <a:off x="3554761" y="1164199"/>
              <a:ext cx="288366" cy="430478"/>
            </a:xfrm>
            <a:custGeom>
              <a:avLst/>
              <a:gdLst/>
              <a:ahLst/>
              <a:cxnLst/>
              <a:rect l="l" t="t" r="r" b="b"/>
              <a:pathLst>
                <a:path w="520" h="774" extrusionOk="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50"/>
            <p:cNvSpPr/>
            <p:nvPr/>
          </p:nvSpPr>
          <p:spPr>
            <a:xfrm>
              <a:off x="3860350" y="1126940"/>
              <a:ext cx="291937" cy="427110"/>
            </a:xfrm>
            <a:custGeom>
              <a:avLst/>
              <a:gdLst/>
              <a:ahLst/>
              <a:cxnLst/>
              <a:rect l="l" t="t" r="r" b="b"/>
              <a:pathLst>
                <a:path w="527" h="768" extrusionOk="0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50"/>
            <p:cNvSpPr/>
            <p:nvPr/>
          </p:nvSpPr>
          <p:spPr>
            <a:xfrm>
              <a:off x="3644023" y="1011374"/>
              <a:ext cx="449665" cy="347961"/>
            </a:xfrm>
            <a:custGeom>
              <a:avLst/>
              <a:gdLst/>
              <a:ahLst/>
              <a:cxnLst/>
              <a:rect l="l" t="t" r="r" b="b"/>
              <a:pathLst>
                <a:path w="811" h="626" extrusionOk="0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2" name="Google Shape;1172;p50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173" name="Google Shape;1173;p50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50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50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50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50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8" name="Google Shape;1178;p50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179" name="Google Shape;1179;p50"/>
            <p:cNvSpPr/>
            <p:nvPr/>
          </p:nvSpPr>
          <p:spPr>
            <a:xfrm>
              <a:off x="5632379" y="1011207"/>
              <a:ext cx="311420" cy="340347"/>
            </a:xfrm>
            <a:custGeom>
              <a:avLst/>
              <a:gdLst/>
              <a:ahLst/>
              <a:cxnLst/>
              <a:rect l="l" t="t" r="r" b="b"/>
              <a:pathLst>
                <a:path w="518" h="567" extrusionOk="0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50"/>
            <p:cNvSpPr/>
            <p:nvPr/>
          </p:nvSpPr>
          <p:spPr>
            <a:xfrm>
              <a:off x="5835019" y="1041711"/>
              <a:ext cx="283984" cy="330260"/>
            </a:xfrm>
            <a:custGeom>
              <a:avLst/>
              <a:gdLst/>
              <a:ahLst/>
              <a:cxnLst/>
              <a:rect l="l" t="t" r="r" b="b"/>
              <a:pathLst>
                <a:path w="473" h="550" extrusionOk="0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50"/>
            <p:cNvSpPr/>
            <p:nvPr/>
          </p:nvSpPr>
          <p:spPr>
            <a:xfrm>
              <a:off x="5837907" y="1326815"/>
              <a:ext cx="260158" cy="268291"/>
            </a:xfrm>
            <a:custGeom>
              <a:avLst/>
              <a:gdLst/>
              <a:ahLst/>
              <a:cxnLst/>
              <a:rect l="l" t="t" r="r" b="b"/>
              <a:pathLst>
                <a:path w="433" h="447" extrusionOk="0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50"/>
            <p:cNvSpPr/>
            <p:nvPr/>
          </p:nvSpPr>
          <p:spPr>
            <a:xfrm>
              <a:off x="5725035" y="1379176"/>
              <a:ext cx="304441" cy="352116"/>
            </a:xfrm>
            <a:custGeom>
              <a:avLst/>
              <a:gdLst/>
              <a:ahLst/>
              <a:cxnLst/>
              <a:rect l="l" t="t" r="r" b="b"/>
              <a:pathLst>
                <a:path w="507" h="587" extrusionOk="0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50"/>
            <p:cNvSpPr/>
            <p:nvPr/>
          </p:nvSpPr>
          <p:spPr>
            <a:xfrm>
              <a:off x="5526246" y="1358760"/>
              <a:ext cx="289521" cy="285105"/>
            </a:xfrm>
            <a:custGeom>
              <a:avLst/>
              <a:gdLst/>
              <a:ahLst/>
              <a:cxnLst/>
              <a:rect l="l" t="t" r="r" b="b"/>
              <a:pathLst>
                <a:path w="482" h="475" extrusionOk="0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50"/>
            <p:cNvSpPr/>
            <p:nvPr/>
          </p:nvSpPr>
          <p:spPr>
            <a:xfrm>
              <a:off x="5530337" y="1130580"/>
              <a:ext cx="282300" cy="276217"/>
            </a:xfrm>
            <a:custGeom>
              <a:avLst/>
              <a:gdLst/>
              <a:ahLst/>
              <a:cxnLst/>
              <a:rect l="l" t="t" r="r" b="b"/>
              <a:pathLst>
                <a:path w="470" h="460" extrusionOk="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5" name="Google Shape;1185;p50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186" name="Google Shape;1186;p50"/>
            <p:cNvSpPr/>
            <p:nvPr/>
          </p:nvSpPr>
          <p:spPr>
            <a:xfrm>
              <a:off x="659316" y="1517469"/>
              <a:ext cx="456722" cy="213824"/>
            </a:xfrm>
            <a:custGeom>
              <a:avLst/>
              <a:gdLst/>
              <a:ahLst/>
              <a:cxnLst/>
              <a:rect l="l" t="t" r="r" b="b"/>
              <a:pathLst>
                <a:path w="763" h="358" extrusionOk="0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50"/>
            <p:cNvSpPr/>
            <p:nvPr/>
          </p:nvSpPr>
          <p:spPr>
            <a:xfrm>
              <a:off x="606645" y="1354464"/>
              <a:ext cx="561583" cy="154615"/>
            </a:xfrm>
            <a:custGeom>
              <a:avLst/>
              <a:gdLst/>
              <a:ahLst/>
              <a:cxnLst/>
              <a:rect l="l" t="t" r="r" b="b"/>
              <a:pathLst>
                <a:path w="938" h="259" extrusionOk="0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50"/>
            <p:cNvSpPr/>
            <p:nvPr/>
          </p:nvSpPr>
          <p:spPr>
            <a:xfrm>
              <a:off x="661721" y="1191460"/>
              <a:ext cx="533444" cy="154135"/>
            </a:xfrm>
            <a:custGeom>
              <a:avLst/>
              <a:gdLst/>
              <a:ahLst/>
              <a:cxnLst/>
              <a:rect l="l" t="t" r="r" b="b"/>
              <a:pathLst>
                <a:path w="891" h="258" extrusionOk="0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50"/>
            <p:cNvSpPr/>
            <p:nvPr/>
          </p:nvSpPr>
          <p:spPr>
            <a:xfrm>
              <a:off x="683367" y="1011196"/>
              <a:ext cx="497368" cy="171394"/>
            </a:xfrm>
            <a:custGeom>
              <a:avLst/>
              <a:gdLst/>
              <a:ahLst/>
              <a:cxnLst/>
              <a:rect l="l" t="t" r="r" b="b"/>
              <a:pathLst>
                <a:path w="831" h="287" extrusionOk="0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0" name="Google Shape;1190;p50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191" name="Google Shape;1191;p50"/>
            <p:cNvSpPr/>
            <p:nvPr/>
          </p:nvSpPr>
          <p:spPr>
            <a:xfrm>
              <a:off x="11033597" y="1414369"/>
              <a:ext cx="482075" cy="151349"/>
            </a:xfrm>
            <a:custGeom>
              <a:avLst/>
              <a:gdLst/>
              <a:ahLst/>
              <a:cxnLst/>
              <a:rect l="l" t="t" r="r" b="b"/>
              <a:pathLst>
                <a:path w="724" h="227" extrusionOk="0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50"/>
            <p:cNvSpPr/>
            <p:nvPr/>
          </p:nvSpPr>
          <p:spPr>
            <a:xfrm>
              <a:off x="11142821" y="1011159"/>
              <a:ext cx="263627" cy="229006"/>
            </a:xfrm>
            <a:custGeom>
              <a:avLst/>
              <a:gdLst/>
              <a:ahLst/>
              <a:cxnLst/>
              <a:rect l="l" t="t" r="r" b="b"/>
              <a:pathLst>
                <a:path w="396" h="343" extrusionOk="0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50"/>
            <p:cNvSpPr/>
            <p:nvPr/>
          </p:nvSpPr>
          <p:spPr>
            <a:xfrm>
              <a:off x="11052228" y="1576445"/>
              <a:ext cx="444813" cy="154847"/>
            </a:xfrm>
            <a:custGeom>
              <a:avLst/>
              <a:gdLst/>
              <a:ahLst/>
              <a:cxnLst/>
              <a:rect l="l" t="t" r="r" b="b"/>
              <a:pathLst>
                <a:path w="668" h="232" extrusionOk="0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50"/>
            <p:cNvSpPr/>
            <p:nvPr/>
          </p:nvSpPr>
          <p:spPr>
            <a:xfrm>
              <a:off x="11051762" y="1251592"/>
              <a:ext cx="446676" cy="151349"/>
            </a:xfrm>
            <a:custGeom>
              <a:avLst/>
              <a:gdLst/>
              <a:ahLst/>
              <a:cxnLst/>
              <a:rect l="l" t="t" r="r" b="b"/>
              <a:pathLst>
                <a:path w="671" h="227" extrusionOk="0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5" name="Google Shape;1195;p50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196" name="Google Shape;1196;p50"/>
            <p:cNvSpPr/>
            <p:nvPr/>
          </p:nvSpPr>
          <p:spPr>
            <a:xfrm>
              <a:off x="8968558" y="1402926"/>
              <a:ext cx="348361" cy="98539"/>
            </a:xfrm>
            <a:custGeom>
              <a:avLst/>
              <a:gdLst/>
              <a:ahLst/>
              <a:cxnLst/>
              <a:rect l="l" t="t" r="r" b="b"/>
              <a:pathLst>
                <a:path w="1741804" h="492696" extrusionOk="0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50"/>
            <p:cNvSpPr/>
            <p:nvPr/>
          </p:nvSpPr>
          <p:spPr>
            <a:xfrm>
              <a:off x="8960465" y="1079360"/>
              <a:ext cx="362496" cy="102351"/>
            </a:xfrm>
            <a:custGeom>
              <a:avLst/>
              <a:gdLst/>
              <a:ahLst/>
              <a:cxnLst/>
              <a:rect l="l" t="t" r="r" b="b"/>
              <a:pathLst>
                <a:path w="1812480" h="511754" extrusionOk="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50"/>
            <p:cNvSpPr/>
            <p:nvPr/>
          </p:nvSpPr>
          <p:spPr>
            <a:xfrm>
              <a:off x="8930121" y="1189758"/>
              <a:ext cx="422643" cy="98539"/>
            </a:xfrm>
            <a:custGeom>
              <a:avLst/>
              <a:gdLst/>
              <a:ahLst/>
              <a:cxnLst/>
              <a:rect l="l" t="t" r="r" b="b"/>
              <a:pathLst>
                <a:path w="2113216" h="492696" extrusionOk="0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50"/>
            <p:cNvSpPr/>
            <p:nvPr/>
          </p:nvSpPr>
          <p:spPr>
            <a:xfrm>
              <a:off x="8930847" y="1296342"/>
              <a:ext cx="421894" cy="98539"/>
            </a:xfrm>
            <a:custGeom>
              <a:avLst/>
              <a:gdLst/>
              <a:ahLst/>
              <a:cxnLst/>
              <a:rect l="l" t="t" r="r" b="b"/>
              <a:pathLst>
                <a:path w="2109469" h="492696" extrusionOk="0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50"/>
            <p:cNvSpPr/>
            <p:nvPr/>
          </p:nvSpPr>
          <p:spPr>
            <a:xfrm>
              <a:off x="9031006" y="1509510"/>
              <a:ext cx="223837" cy="102349"/>
            </a:xfrm>
            <a:custGeom>
              <a:avLst/>
              <a:gdLst/>
              <a:ahLst/>
              <a:cxnLst/>
              <a:rect l="l" t="t" r="r" b="b"/>
              <a:pathLst>
                <a:path w="1119187" h="511746" extrusionOk="0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01" name="Google Shape;1201;p50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202" name="Google Shape;1202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3" name="Google Shape;1203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4" name="Google Shape;1204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5" name="Google Shape;1205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6" name="Google Shape;1206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7" name="Google Shape;1207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8" name="Google Shape;1208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9" name="Google Shape;1209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0" name="Google Shape;1210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1" name="Google Shape;1211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12" name="Google Shape;1212;p50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213" name="Google Shape;1213;p50"/>
            <p:cNvSpPr/>
            <p:nvPr/>
          </p:nvSpPr>
          <p:spPr>
            <a:xfrm>
              <a:off x="6666683" y="1079385"/>
              <a:ext cx="422268" cy="171940"/>
            </a:xfrm>
            <a:custGeom>
              <a:avLst/>
              <a:gdLst/>
              <a:ahLst/>
              <a:cxnLst/>
              <a:rect l="l" t="t" r="r" b="b"/>
              <a:pathLst>
                <a:path w="2085276" h="859701" extrusionOk="0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50"/>
            <p:cNvSpPr/>
            <p:nvPr/>
          </p:nvSpPr>
          <p:spPr>
            <a:xfrm>
              <a:off x="6664423" y="1259933"/>
              <a:ext cx="427985" cy="171450"/>
            </a:xfrm>
            <a:custGeom>
              <a:avLst/>
              <a:gdLst/>
              <a:ahLst/>
              <a:cxnLst/>
              <a:rect l="l" t="t" r="r" b="b"/>
              <a:pathLst>
                <a:path w="2113506" h="857250" extrusionOk="0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50"/>
            <p:cNvSpPr/>
            <p:nvPr/>
          </p:nvSpPr>
          <p:spPr>
            <a:xfrm>
              <a:off x="6727642" y="1439988"/>
              <a:ext cx="303068" cy="171348"/>
            </a:xfrm>
            <a:custGeom>
              <a:avLst/>
              <a:gdLst/>
              <a:ahLst/>
              <a:cxnLst/>
              <a:rect l="l" t="t" r="r" b="b"/>
              <a:pathLst>
                <a:path w="1496631" h="856741" extrusionOk="0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16" name="Google Shape;1216;p50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217" name="Google Shape;1217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8" name="Google Shape;1218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9" name="Google Shape;1219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0" name="Google Shape;1220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1" name="Google Shape;1221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2" name="Google Shape;1222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3" name="Google Shape;1223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4" name="Google Shape;1224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5" name="Google Shape;1225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6" name="Google Shape;1226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27" name="Google Shape;1227;p50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228" name="Google Shape;1228;p50"/>
            <p:cNvSpPr/>
            <p:nvPr/>
          </p:nvSpPr>
          <p:spPr>
            <a:xfrm>
              <a:off x="8012931" y="1079385"/>
              <a:ext cx="217151" cy="253479"/>
            </a:xfrm>
            <a:custGeom>
              <a:avLst/>
              <a:gdLst/>
              <a:ahLst/>
              <a:cxnLst/>
              <a:rect l="l" t="t" r="r" b="b"/>
              <a:pathLst>
                <a:path w="1085755" h="1267396" extrusionOk="0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50"/>
            <p:cNvSpPr/>
            <p:nvPr/>
          </p:nvSpPr>
          <p:spPr>
            <a:xfrm>
              <a:off x="7789628" y="1079436"/>
              <a:ext cx="214318" cy="253428"/>
            </a:xfrm>
            <a:custGeom>
              <a:avLst/>
              <a:gdLst/>
              <a:ahLst/>
              <a:cxnLst/>
              <a:rect l="l" t="t" r="r" b="b"/>
              <a:pathLst>
                <a:path w="1071591" h="1267142" extrusionOk="0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50"/>
            <p:cNvSpPr/>
            <p:nvPr/>
          </p:nvSpPr>
          <p:spPr>
            <a:xfrm>
              <a:off x="8012931" y="1341261"/>
              <a:ext cx="202133" cy="270446"/>
            </a:xfrm>
            <a:custGeom>
              <a:avLst/>
              <a:gdLst/>
              <a:ahLst/>
              <a:cxnLst/>
              <a:rect l="l" t="t" r="r" b="b"/>
              <a:pathLst>
                <a:path w="1010666" h="1352232" extrusionOk="0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50"/>
            <p:cNvSpPr/>
            <p:nvPr/>
          </p:nvSpPr>
          <p:spPr>
            <a:xfrm>
              <a:off x="7804733" y="1341261"/>
              <a:ext cx="199288" cy="270439"/>
            </a:xfrm>
            <a:custGeom>
              <a:avLst/>
              <a:gdLst/>
              <a:ahLst/>
              <a:cxnLst/>
              <a:rect l="l" t="t" r="r" b="b"/>
              <a:pathLst>
                <a:path w="996442" h="1352197" extrusionOk="0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32" name="Google Shape;1232;p50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233" name="Google Shape;1233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4" name="Google Shape;1234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5" name="Google Shape;1235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6" name="Google Shape;1236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7" name="Google Shape;1237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8" name="Google Shape;1238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9" name="Google Shape;1239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0" name="Google Shape;1240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1" name="Google Shape;1241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2" name="Google Shape;1242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43" name="Google Shape;1243;p50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244" name="Google Shape;1244;p50"/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50"/>
            <p:cNvSpPr/>
            <p:nvPr/>
          </p:nvSpPr>
          <p:spPr>
            <a:xfrm>
              <a:off x="4002092" y="4999728"/>
              <a:ext cx="275015" cy="108132"/>
            </a:xfrm>
            <a:custGeom>
              <a:avLst/>
              <a:gdLst/>
              <a:ahLst/>
              <a:cxnLst/>
              <a:rect l="l" t="t" r="r" b="b"/>
              <a:pathLst>
                <a:path w="483" h="190" extrusionOk="0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50"/>
            <p:cNvSpPr/>
            <p:nvPr/>
          </p:nvSpPr>
          <p:spPr>
            <a:xfrm>
              <a:off x="3780312" y="4519014"/>
              <a:ext cx="718575" cy="115145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50"/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50"/>
            <p:cNvSpPr/>
            <p:nvPr/>
          </p:nvSpPr>
          <p:spPr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50"/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50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1" name="Google Shape;1251;p50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252" name="Google Shape;1252;p50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50"/>
            <p:cNvSpPr/>
            <p:nvPr/>
          </p:nvSpPr>
          <p:spPr>
            <a:xfrm>
              <a:off x="651816" y="4730082"/>
              <a:ext cx="533789" cy="218575"/>
            </a:xfrm>
            <a:custGeom>
              <a:avLst/>
              <a:gdLst/>
              <a:ahLst/>
              <a:cxnLst/>
              <a:rect l="l" t="t" r="r" b="b"/>
              <a:pathLst>
                <a:path w="791" h="325" extrusionOk="0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50"/>
            <p:cNvSpPr/>
            <p:nvPr/>
          </p:nvSpPr>
          <p:spPr>
            <a:xfrm>
              <a:off x="564298" y="4539996"/>
              <a:ext cx="709060" cy="225815"/>
            </a:xfrm>
            <a:custGeom>
              <a:avLst/>
              <a:gdLst/>
              <a:ahLst/>
              <a:cxnLst/>
              <a:rect l="l" t="t" r="r" b="b"/>
              <a:pathLst>
                <a:path w="1051" h="336" extrusionOk="0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50"/>
            <p:cNvSpPr/>
            <p:nvPr/>
          </p:nvSpPr>
          <p:spPr>
            <a:xfrm>
              <a:off x="739569" y="4921102"/>
              <a:ext cx="357815" cy="210870"/>
            </a:xfrm>
            <a:custGeom>
              <a:avLst/>
              <a:gdLst/>
              <a:ahLst/>
              <a:cxnLst/>
              <a:rect l="l" t="t" r="r" b="b"/>
              <a:pathLst>
                <a:path w="530" h="314" extrusionOk="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6" name="Google Shape;1256;p50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257" name="Google Shape;1257;p50"/>
            <p:cNvSpPr/>
            <p:nvPr/>
          </p:nvSpPr>
          <p:spPr>
            <a:xfrm>
              <a:off x="5926265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50"/>
            <p:cNvSpPr/>
            <p:nvPr/>
          </p:nvSpPr>
          <p:spPr>
            <a:xfrm>
              <a:off x="5926265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50"/>
            <p:cNvSpPr/>
            <p:nvPr/>
          </p:nvSpPr>
          <p:spPr>
            <a:xfrm>
              <a:off x="6290862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50"/>
            <p:cNvSpPr/>
            <p:nvPr/>
          </p:nvSpPr>
          <p:spPr>
            <a:xfrm>
              <a:off x="6290862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1" name="Google Shape;1261;p50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262" name="Google Shape;1262;p50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50"/>
            <p:cNvSpPr/>
            <p:nvPr/>
          </p:nvSpPr>
          <p:spPr>
            <a:xfrm>
              <a:off x="1846141" y="4957304"/>
              <a:ext cx="293050" cy="155339"/>
            </a:xfrm>
            <a:custGeom>
              <a:avLst/>
              <a:gdLst/>
              <a:ahLst/>
              <a:cxnLst/>
              <a:rect l="l" t="t" r="r" b="b"/>
              <a:pathLst>
                <a:path w="462" h="245" extrusionOk="0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50"/>
            <p:cNvSpPr/>
            <p:nvPr/>
          </p:nvSpPr>
          <p:spPr>
            <a:xfrm>
              <a:off x="1776241" y="4814286"/>
              <a:ext cx="431967" cy="161500"/>
            </a:xfrm>
            <a:custGeom>
              <a:avLst/>
              <a:gdLst/>
              <a:ahLst/>
              <a:cxnLst/>
              <a:rect l="l" t="t" r="r" b="b"/>
              <a:pathLst>
                <a:path w="681" h="255" extrusionOk="0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50"/>
            <p:cNvSpPr/>
            <p:nvPr/>
          </p:nvSpPr>
          <p:spPr>
            <a:xfrm>
              <a:off x="1639308" y="4531550"/>
              <a:ext cx="706054" cy="169201"/>
            </a:xfrm>
            <a:custGeom>
              <a:avLst/>
              <a:gdLst/>
              <a:ahLst/>
              <a:cxnLst/>
              <a:rect l="l" t="t" r="r" b="b"/>
              <a:pathLst>
                <a:path w="1113" h="267" extrusionOk="0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50"/>
            <p:cNvSpPr/>
            <p:nvPr/>
          </p:nvSpPr>
          <p:spPr>
            <a:xfrm>
              <a:off x="1708546" y="4674128"/>
              <a:ext cx="567578" cy="164141"/>
            </a:xfrm>
            <a:custGeom>
              <a:avLst/>
              <a:gdLst/>
              <a:ahLst/>
              <a:cxnLst/>
              <a:rect l="l" t="t" r="r" b="b"/>
              <a:pathLst>
                <a:path w="895" h="259" extrusionOk="0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7" name="Google Shape;1267;p50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268" name="Google Shape;1268;p50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50"/>
            <p:cNvSpPr/>
            <p:nvPr/>
          </p:nvSpPr>
          <p:spPr>
            <a:xfrm>
              <a:off x="2824150" y="4749732"/>
              <a:ext cx="484183" cy="135418"/>
            </a:xfrm>
            <a:custGeom>
              <a:avLst/>
              <a:gdLst/>
              <a:ahLst/>
              <a:cxnLst/>
              <a:rect l="l" t="t" r="r" b="b"/>
              <a:pathLst>
                <a:path w="735" h="205" extrusionOk="0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50"/>
            <p:cNvSpPr/>
            <p:nvPr/>
          </p:nvSpPr>
          <p:spPr>
            <a:xfrm>
              <a:off x="2939432" y="4986160"/>
              <a:ext cx="253620" cy="127427"/>
            </a:xfrm>
            <a:custGeom>
              <a:avLst/>
              <a:gdLst/>
              <a:ahLst/>
              <a:cxnLst/>
              <a:rect l="l" t="t" r="r" b="b"/>
              <a:pathLst>
                <a:path w="385" h="193" extrusionOk="0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50"/>
            <p:cNvSpPr/>
            <p:nvPr/>
          </p:nvSpPr>
          <p:spPr>
            <a:xfrm>
              <a:off x="2882012" y="4868057"/>
              <a:ext cx="368237" cy="131423"/>
            </a:xfrm>
            <a:custGeom>
              <a:avLst/>
              <a:gdLst/>
              <a:ahLst/>
              <a:cxnLst/>
              <a:rect l="l" t="t" r="r" b="b"/>
              <a:pathLst>
                <a:path w="559" h="199" extrusionOk="0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50"/>
            <p:cNvSpPr/>
            <p:nvPr/>
          </p:nvSpPr>
          <p:spPr>
            <a:xfrm>
              <a:off x="2710863" y="4516635"/>
              <a:ext cx="710756" cy="140081"/>
            </a:xfrm>
            <a:custGeom>
              <a:avLst/>
              <a:gdLst/>
              <a:ahLst/>
              <a:cxnLst/>
              <a:rect l="l" t="t" r="r" b="b"/>
              <a:pathLst>
                <a:path w="1079" h="212" extrusionOk="0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50"/>
            <p:cNvSpPr/>
            <p:nvPr/>
          </p:nvSpPr>
          <p:spPr>
            <a:xfrm>
              <a:off x="2768061" y="4634293"/>
              <a:ext cx="596361" cy="136528"/>
            </a:xfrm>
            <a:custGeom>
              <a:avLst/>
              <a:gdLst/>
              <a:ahLst/>
              <a:cxnLst/>
              <a:rect l="l" t="t" r="r" b="b"/>
              <a:pathLst>
                <a:path w="905" h="207" extrusionOk="0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4" name="Google Shape;1274;p50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275" name="Google Shape;1275;p50"/>
            <p:cNvSpPr/>
            <p:nvPr/>
          </p:nvSpPr>
          <p:spPr>
            <a:xfrm>
              <a:off x="5209000" y="4739226"/>
              <a:ext cx="363469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50"/>
            <p:cNvSpPr/>
            <p:nvPr/>
          </p:nvSpPr>
          <p:spPr>
            <a:xfrm>
              <a:off x="4852681" y="4739226"/>
              <a:ext cx="363265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50"/>
            <p:cNvSpPr/>
            <p:nvPr/>
          </p:nvSpPr>
          <p:spPr>
            <a:xfrm>
              <a:off x="5044529" y="4457861"/>
              <a:ext cx="336092" cy="363011"/>
            </a:xfrm>
            <a:custGeom>
              <a:avLst/>
              <a:gdLst/>
              <a:ahLst/>
              <a:cxnLst/>
              <a:rect l="l" t="t" r="r" b="b"/>
              <a:pathLst>
                <a:path w="582" h="627" extrusionOk="0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8" name="Google Shape;1278;p50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279" name="Google Shape;1279;p50"/>
            <p:cNvSpPr/>
            <p:nvPr/>
          </p:nvSpPr>
          <p:spPr>
            <a:xfrm>
              <a:off x="7360523" y="4580400"/>
              <a:ext cx="360007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50"/>
            <p:cNvSpPr/>
            <p:nvPr/>
          </p:nvSpPr>
          <p:spPr>
            <a:xfrm>
              <a:off x="7359894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50"/>
            <p:cNvSpPr/>
            <p:nvPr/>
          </p:nvSpPr>
          <p:spPr>
            <a:xfrm>
              <a:off x="7079935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50"/>
            <p:cNvSpPr/>
            <p:nvPr/>
          </p:nvSpPr>
          <p:spPr>
            <a:xfrm>
              <a:off x="7000306" y="4580400"/>
              <a:ext cx="360216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50"/>
            <p:cNvSpPr/>
            <p:nvPr/>
          </p:nvSpPr>
          <p:spPr>
            <a:xfrm>
              <a:off x="7228925" y="4442411"/>
              <a:ext cx="262985" cy="354379"/>
            </a:xfrm>
            <a:custGeom>
              <a:avLst/>
              <a:gdLst/>
              <a:ahLst/>
              <a:cxnLst/>
              <a:rect l="l" t="t" r="r" b="b"/>
              <a:pathLst>
                <a:path w="512" h="691" extrusionOk="0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4" name="Google Shape;1284;p50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285" name="Google Shape;1285;p50"/>
            <p:cNvSpPr/>
            <p:nvPr/>
          </p:nvSpPr>
          <p:spPr>
            <a:xfrm>
              <a:off x="8177523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50"/>
            <p:cNvSpPr/>
            <p:nvPr/>
          </p:nvSpPr>
          <p:spPr>
            <a:xfrm>
              <a:off x="8434850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50"/>
            <p:cNvSpPr/>
            <p:nvPr/>
          </p:nvSpPr>
          <p:spPr>
            <a:xfrm>
              <a:off x="8434850" y="4663708"/>
              <a:ext cx="359635" cy="240202"/>
            </a:xfrm>
            <a:custGeom>
              <a:avLst/>
              <a:gdLst/>
              <a:ahLst/>
              <a:cxnLst/>
              <a:rect l="l" t="t" r="r" b="b"/>
              <a:pathLst>
                <a:path w="562" h="375" extrusionOk="0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50"/>
            <p:cNvSpPr/>
            <p:nvPr/>
          </p:nvSpPr>
          <p:spPr>
            <a:xfrm>
              <a:off x="8434850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50"/>
            <p:cNvSpPr/>
            <p:nvPr/>
          </p:nvSpPr>
          <p:spPr>
            <a:xfrm>
              <a:off x="8074325" y="4663708"/>
              <a:ext cx="360524" cy="240202"/>
            </a:xfrm>
            <a:custGeom>
              <a:avLst/>
              <a:gdLst/>
              <a:ahLst/>
              <a:cxnLst/>
              <a:rect l="l" t="t" r="r" b="b"/>
              <a:pathLst>
                <a:path w="563" h="375" extrusionOk="0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50"/>
            <p:cNvSpPr/>
            <p:nvPr/>
          </p:nvSpPr>
          <p:spPr>
            <a:xfrm>
              <a:off x="8177523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1" name="Google Shape;1291;p50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292" name="Google Shape;1292;p50"/>
            <p:cNvSpPr/>
            <p:nvPr/>
          </p:nvSpPr>
          <p:spPr>
            <a:xfrm>
              <a:off x="10225338" y="4708710"/>
              <a:ext cx="373555" cy="362034"/>
            </a:xfrm>
            <a:custGeom>
              <a:avLst/>
              <a:gdLst/>
              <a:ahLst/>
              <a:cxnLst/>
              <a:rect l="l" t="t" r="r" b="b"/>
              <a:pathLst>
                <a:path w="635" h="614" extrusionOk="0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50"/>
            <p:cNvSpPr/>
            <p:nvPr/>
          </p:nvSpPr>
          <p:spPr>
            <a:xfrm>
              <a:off x="10067759" y="4425243"/>
              <a:ext cx="361073" cy="361365"/>
            </a:xfrm>
            <a:custGeom>
              <a:avLst/>
              <a:gdLst/>
              <a:ahLst/>
              <a:cxnLst/>
              <a:rect l="l" t="t" r="r" b="b"/>
              <a:pathLst>
                <a:path w="614" h="613" extrusionOk="0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50"/>
            <p:cNvSpPr/>
            <p:nvPr/>
          </p:nvSpPr>
          <p:spPr>
            <a:xfrm>
              <a:off x="9878975" y="4708710"/>
              <a:ext cx="359959" cy="362034"/>
            </a:xfrm>
            <a:custGeom>
              <a:avLst/>
              <a:gdLst/>
              <a:ahLst/>
              <a:cxnLst/>
              <a:rect l="l" t="t" r="r" b="b"/>
              <a:pathLst>
                <a:path w="612" h="614" extrusionOk="0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5" name="Google Shape;1295;p50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296" name="Google Shape;1296;p50"/>
            <p:cNvSpPr/>
            <p:nvPr/>
          </p:nvSpPr>
          <p:spPr>
            <a:xfrm>
              <a:off x="10914544" y="4407150"/>
              <a:ext cx="349099" cy="392923"/>
            </a:xfrm>
            <a:custGeom>
              <a:avLst/>
              <a:gdLst/>
              <a:ahLst/>
              <a:cxnLst/>
              <a:rect l="l" t="t" r="r" b="b"/>
              <a:pathLst>
                <a:path w="632" h="712" extrusionOk="0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50"/>
            <p:cNvSpPr/>
            <p:nvPr/>
          </p:nvSpPr>
          <p:spPr>
            <a:xfrm>
              <a:off x="10933187" y="4759296"/>
              <a:ext cx="393264" cy="329541"/>
            </a:xfrm>
            <a:custGeom>
              <a:avLst/>
              <a:gdLst/>
              <a:ahLst/>
              <a:cxnLst/>
              <a:rect l="l" t="t" r="r" b="b"/>
              <a:pathLst>
                <a:path w="712" h="597" extrusionOk="0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50"/>
            <p:cNvSpPr/>
            <p:nvPr/>
          </p:nvSpPr>
          <p:spPr>
            <a:xfrm>
              <a:off x="11285615" y="4696357"/>
              <a:ext cx="330458" cy="392479"/>
            </a:xfrm>
            <a:custGeom>
              <a:avLst/>
              <a:gdLst/>
              <a:ahLst/>
              <a:cxnLst/>
              <a:rect l="l" t="t" r="r" b="b"/>
              <a:pathLst>
                <a:path w="598" h="711" extrusionOk="0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50"/>
            <p:cNvSpPr/>
            <p:nvPr/>
          </p:nvSpPr>
          <p:spPr>
            <a:xfrm>
              <a:off x="11222808" y="4407150"/>
              <a:ext cx="411906" cy="329541"/>
            </a:xfrm>
            <a:custGeom>
              <a:avLst/>
              <a:gdLst/>
              <a:ahLst/>
              <a:cxnLst/>
              <a:rect l="l" t="t" r="r" b="b"/>
              <a:pathLst>
                <a:path w="746" h="597" extrusionOk="0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0" name="Google Shape;1300;p50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301" name="Google Shape;1301;p50"/>
            <p:cNvSpPr/>
            <p:nvPr/>
          </p:nvSpPr>
          <p:spPr>
            <a:xfrm>
              <a:off x="8843122" y="4664371"/>
              <a:ext cx="351295" cy="411356"/>
            </a:xfrm>
            <a:custGeom>
              <a:avLst/>
              <a:gdLst/>
              <a:ahLst/>
              <a:cxnLst/>
              <a:rect l="l" t="t" r="r" b="b"/>
              <a:pathLst>
                <a:path w="530" h="618" extrusionOk="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50"/>
            <p:cNvSpPr/>
            <p:nvPr/>
          </p:nvSpPr>
          <p:spPr>
            <a:xfrm>
              <a:off x="9232824" y="4664371"/>
              <a:ext cx="330500" cy="411356"/>
            </a:xfrm>
            <a:custGeom>
              <a:avLst/>
              <a:gdLst/>
              <a:ahLst/>
              <a:cxnLst/>
              <a:rect l="l" t="t" r="r" b="b"/>
              <a:pathLst>
                <a:path w="499" h="618" extrusionOk="0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50"/>
            <p:cNvSpPr/>
            <p:nvPr/>
          </p:nvSpPr>
          <p:spPr>
            <a:xfrm>
              <a:off x="9108305" y="4859367"/>
              <a:ext cx="210630" cy="182470"/>
            </a:xfrm>
            <a:custGeom>
              <a:avLst/>
              <a:gdLst/>
              <a:ahLst/>
              <a:cxnLst/>
              <a:rect l="l" t="t" r="r" b="b"/>
              <a:pathLst>
                <a:path w="318" h="274" extrusionOk="0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50"/>
            <p:cNvSpPr/>
            <p:nvPr/>
          </p:nvSpPr>
          <p:spPr>
            <a:xfrm>
              <a:off x="8990881" y="4420259"/>
              <a:ext cx="445234" cy="224220"/>
            </a:xfrm>
            <a:custGeom>
              <a:avLst/>
              <a:gdLst/>
              <a:ahLst/>
              <a:cxnLst/>
              <a:rect l="l" t="t" r="r" b="b"/>
              <a:pathLst>
                <a:path w="672" h="337" extrusionOk="0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50"/>
            <p:cNvSpPr/>
            <p:nvPr/>
          </p:nvSpPr>
          <p:spPr>
            <a:xfrm>
              <a:off x="8988924" y="4625814"/>
              <a:ext cx="207939" cy="207766"/>
            </a:xfrm>
            <a:custGeom>
              <a:avLst/>
              <a:gdLst/>
              <a:ahLst/>
              <a:cxnLst/>
              <a:rect l="l" t="t" r="r" b="b"/>
              <a:pathLst>
                <a:path w="314" h="312" extrusionOk="0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50"/>
            <p:cNvSpPr/>
            <p:nvPr/>
          </p:nvSpPr>
          <p:spPr>
            <a:xfrm>
              <a:off x="9232824" y="4627288"/>
              <a:ext cx="203291" cy="203591"/>
            </a:xfrm>
            <a:custGeom>
              <a:avLst/>
              <a:gdLst/>
              <a:ahLst/>
              <a:cxnLst/>
              <a:rect l="l" t="t" r="r" b="b"/>
              <a:pathLst>
                <a:path w="307" h="306" extrusionOk="0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7" name="Google Shape;1307;p50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308" name="Google Shape;1308;p50"/>
            <p:cNvSpPr/>
            <p:nvPr/>
          </p:nvSpPr>
          <p:spPr>
            <a:xfrm>
              <a:off x="1774546" y="3475620"/>
              <a:ext cx="261417" cy="238347"/>
            </a:xfrm>
            <a:custGeom>
              <a:avLst/>
              <a:gdLst/>
              <a:ahLst/>
              <a:cxnLst/>
              <a:rect l="l" t="t" r="r" b="b"/>
              <a:pathLst>
                <a:path w="385" h="351" extrusionOk="0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50"/>
            <p:cNvSpPr/>
            <p:nvPr/>
          </p:nvSpPr>
          <p:spPr>
            <a:xfrm>
              <a:off x="2000650" y="3426634"/>
              <a:ext cx="230321" cy="296287"/>
            </a:xfrm>
            <a:custGeom>
              <a:avLst/>
              <a:gdLst/>
              <a:ahLst/>
              <a:cxnLst/>
              <a:rect l="l" t="t" r="r" b="b"/>
              <a:pathLst>
                <a:path w="339" h="436" extrusionOk="0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50"/>
            <p:cNvSpPr/>
            <p:nvPr/>
          </p:nvSpPr>
          <p:spPr>
            <a:xfrm>
              <a:off x="1774546" y="3225422"/>
              <a:ext cx="211874" cy="236503"/>
            </a:xfrm>
            <a:custGeom>
              <a:avLst/>
              <a:gdLst/>
              <a:ahLst/>
              <a:cxnLst/>
              <a:rect l="l" t="t" r="r" b="b"/>
              <a:pathLst>
                <a:path w="312" h="348" extrusionOk="0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50"/>
            <p:cNvSpPr/>
            <p:nvPr/>
          </p:nvSpPr>
          <p:spPr>
            <a:xfrm>
              <a:off x="1951107" y="3243857"/>
              <a:ext cx="274329" cy="218067"/>
            </a:xfrm>
            <a:custGeom>
              <a:avLst/>
              <a:gdLst/>
              <a:ahLst/>
              <a:cxnLst/>
              <a:rect l="l" t="t" r="r" b="b"/>
              <a:pathLst>
                <a:path w="404" h="321" extrusionOk="0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50"/>
            <p:cNvSpPr/>
            <p:nvPr/>
          </p:nvSpPr>
          <p:spPr>
            <a:xfrm>
              <a:off x="1858610" y="3710542"/>
              <a:ext cx="173926" cy="152226"/>
            </a:xfrm>
            <a:custGeom>
              <a:avLst/>
              <a:gdLst/>
              <a:ahLst/>
              <a:cxnLst/>
              <a:rect l="l" t="t" r="r" b="b"/>
              <a:pathLst>
                <a:path w="256" h="224" extrusionOk="0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50"/>
            <p:cNvSpPr/>
            <p:nvPr/>
          </p:nvSpPr>
          <p:spPr>
            <a:xfrm>
              <a:off x="1521825" y="3426634"/>
              <a:ext cx="288560" cy="234396"/>
            </a:xfrm>
            <a:custGeom>
              <a:avLst/>
              <a:gdLst/>
              <a:ahLst/>
              <a:cxnLst/>
              <a:rect l="l" t="t" r="r" b="b"/>
              <a:pathLst>
                <a:path w="425" h="345" extrusionOk="0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50"/>
            <p:cNvSpPr/>
            <p:nvPr/>
          </p:nvSpPr>
          <p:spPr>
            <a:xfrm>
              <a:off x="1510757" y="3234903"/>
              <a:ext cx="299628" cy="227021"/>
            </a:xfrm>
            <a:custGeom>
              <a:avLst/>
              <a:gdLst/>
              <a:ahLst/>
              <a:cxnLst/>
              <a:rect l="l" t="t" r="r" b="b"/>
              <a:pathLst>
                <a:path w="441" h="334" extrusionOk="0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5" name="Google Shape;1315;p50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316" name="Google Shape;1316;p50"/>
            <p:cNvSpPr/>
            <p:nvPr/>
          </p:nvSpPr>
          <p:spPr>
            <a:xfrm>
              <a:off x="2595501" y="3269807"/>
              <a:ext cx="416349" cy="273171"/>
            </a:xfrm>
            <a:custGeom>
              <a:avLst/>
              <a:gdLst/>
              <a:ahLst/>
              <a:cxnLst/>
              <a:rect l="l" t="t" r="r" b="b"/>
              <a:pathLst>
                <a:path w="722" h="472" extrusionOk="0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50"/>
            <p:cNvSpPr/>
            <p:nvPr/>
          </p:nvSpPr>
          <p:spPr>
            <a:xfrm>
              <a:off x="2903528" y="3560177"/>
              <a:ext cx="374670" cy="273617"/>
            </a:xfrm>
            <a:custGeom>
              <a:avLst/>
              <a:gdLst/>
              <a:ahLst/>
              <a:cxnLst/>
              <a:rect l="l" t="t" r="r" b="b"/>
              <a:pathLst>
                <a:path w="650" h="473" extrusionOk="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50"/>
            <p:cNvSpPr/>
            <p:nvPr/>
          </p:nvSpPr>
          <p:spPr>
            <a:xfrm>
              <a:off x="2635397" y="3497189"/>
              <a:ext cx="313600" cy="337276"/>
            </a:xfrm>
            <a:custGeom>
              <a:avLst/>
              <a:gdLst/>
              <a:ahLst/>
              <a:cxnLst/>
              <a:rect l="l" t="t" r="r" b="b"/>
              <a:pathLst>
                <a:path w="544" h="583" extrusionOk="0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50"/>
            <p:cNvSpPr/>
            <p:nvPr/>
          </p:nvSpPr>
          <p:spPr>
            <a:xfrm>
              <a:off x="2966382" y="3253725"/>
              <a:ext cx="349261" cy="352241"/>
            </a:xfrm>
            <a:custGeom>
              <a:avLst/>
              <a:gdLst/>
              <a:ahLst/>
              <a:cxnLst/>
              <a:rect l="l" t="t" r="r" b="b"/>
              <a:pathLst>
                <a:path w="606" h="609" extrusionOk="0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0" name="Google Shape;1320;p50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321" name="Google Shape;1321;p50"/>
            <p:cNvSpPr/>
            <p:nvPr/>
          </p:nvSpPr>
          <p:spPr>
            <a:xfrm>
              <a:off x="5143387" y="3232375"/>
              <a:ext cx="338512" cy="556553"/>
            </a:xfrm>
            <a:custGeom>
              <a:avLst/>
              <a:gdLst/>
              <a:ahLst/>
              <a:cxnLst/>
              <a:rect l="l" t="t" r="r" b="b"/>
              <a:pathLst>
                <a:path w="517" h="847" extrusionOk="0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50"/>
            <p:cNvSpPr/>
            <p:nvPr/>
          </p:nvSpPr>
          <p:spPr>
            <a:xfrm>
              <a:off x="4783248" y="3418197"/>
              <a:ext cx="616697" cy="485785"/>
            </a:xfrm>
            <a:custGeom>
              <a:avLst/>
              <a:gdLst/>
              <a:ahLst/>
              <a:cxnLst/>
              <a:rect l="l" t="t" r="r" b="b"/>
              <a:pathLst>
                <a:path w="942" h="739" extrusionOk="0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50"/>
            <p:cNvSpPr/>
            <p:nvPr/>
          </p:nvSpPr>
          <p:spPr>
            <a:xfrm>
              <a:off x="4764809" y="3184208"/>
              <a:ext cx="585965" cy="520485"/>
            </a:xfrm>
            <a:custGeom>
              <a:avLst/>
              <a:gdLst/>
              <a:ahLst/>
              <a:cxnLst/>
              <a:rect l="l" t="t" r="r" b="b"/>
              <a:pathLst>
                <a:path w="895" h="792" extrusionOk="0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4" name="Google Shape;1324;p50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325" name="Google Shape;1325;p50"/>
            <p:cNvSpPr/>
            <p:nvPr/>
          </p:nvSpPr>
          <p:spPr>
            <a:xfrm>
              <a:off x="3680173" y="3232386"/>
              <a:ext cx="468746" cy="451568"/>
            </a:xfrm>
            <a:custGeom>
              <a:avLst/>
              <a:gdLst/>
              <a:ahLst/>
              <a:cxnLst/>
              <a:rect l="l" t="t" r="r" b="b"/>
              <a:pathLst>
                <a:path w="341" h="326" extrusionOk="0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50"/>
            <p:cNvSpPr/>
            <p:nvPr/>
          </p:nvSpPr>
          <p:spPr>
            <a:xfrm>
              <a:off x="3743529" y="3408162"/>
              <a:ext cx="548171" cy="449028"/>
            </a:xfrm>
            <a:custGeom>
              <a:avLst/>
              <a:gdLst/>
              <a:ahLst/>
              <a:cxnLst/>
              <a:rect l="l" t="t" r="r" b="b"/>
              <a:pathLst>
                <a:path w="399" h="324" extrusionOk="0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50"/>
            <p:cNvSpPr/>
            <p:nvPr/>
          </p:nvSpPr>
          <p:spPr>
            <a:xfrm>
              <a:off x="4061000" y="3231000"/>
              <a:ext cx="339279" cy="508390"/>
            </a:xfrm>
            <a:custGeom>
              <a:avLst/>
              <a:gdLst/>
              <a:ahLst/>
              <a:cxnLst/>
              <a:rect l="l" t="t" r="r" b="b"/>
              <a:pathLst>
                <a:path w="247" h="367" extrusionOk="0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8" name="Google Shape;1328;p50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329" name="Google Shape;1329;p50"/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50"/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50"/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50"/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3" name="Google Shape;1333;p50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334" name="Google Shape;1334;p50"/>
            <p:cNvSpPr/>
            <p:nvPr/>
          </p:nvSpPr>
          <p:spPr>
            <a:xfrm>
              <a:off x="6207893" y="3184067"/>
              <a:ext cx="355998" cy="422879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50"/>
            <p:cNvSpPr/>
            <p:nvPr/>
          </p:nvSpPr>
          <p:spPr>
            <a:xfrm>
              <a:off x="5846429" y="3186676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50"/>
            <p:cNvSpPr/>
            <p:nvPr/>
          </p:nvSpPr>
          <p:spPr>
            <a:xfrm>
              <a:off x="5849043" y="3481007"/>
              <a:ext cx="355998" cy="423115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50"/>
            <p:cNvSpPr/>
            <p:nvPr/>
          </p:nvSpPr>
          <p:spPr>
            <a:xfrm>
              <a:off x="6143252" y="3545755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8" name="Google Shape;1338;p50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339" name="Google Shape;1339;p50"/>
            <p:cNvSpPr/>
            <p:nvPr/>
          </p:nvSpPr>
          <p:spPr>
            <a:xfrm>
              <a:off x="781315" y="3461564"/>
              <a:ext cx="274086" cy="162243"/>
            </a:xfrm>
            <a:custGeom>
              <a:avLst/>
              <a:gdLst/>
              <a:ahLst/>
              <a:cxnLst/>
              <a:rect l="l" t="t" r="r" b="b"/>
              <a:pathLst>
                <a:path w="513" h="302" extrusionOk="0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50"/>
            <p:cNvSpPr/>
            <p:nvPr/>
          </p:nvSpPr>
          <p:spPr>
            <a:xfrm>
              <a:off x="850087" y="3183978"/>
              <a:ext cx="259850" cy="244775"/>
            </a:xfrm>
            <a:custGeom>
              <a:avLst/>
              <a:gdLst/>
              <a:ahLst/>
              <a:cxnLst/>
              <a:rect l="l" t="t" r="r" b="b"/>
              <a:pathLst>
                <a:path w="486" h="456" extrusionOk="0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50"/>
            <p:cNvSpPr/>
            <p:nvPr/>
          </p:nvSpPr>
          <p:spPr>
            <a:xfrm>
              <a:off x="655600" y="3264496"/>
              <a:ext cx="213333" cy="294294"/>
            </a:xfrm>
            <a:custGeom>
              <a:avLst/>
              <a:gdLst/>
              <a:ahLst/>
              <a:cxnLst/>
              <a:rect l="l" t="t" r="r" b="b"/>
              <a:pathLst>
                <a:path w="399" h="548" extrusionOk="0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50"/>
            <p:cNvSpPr/>
            <p:nvPr/>
          </p:nvSpPr>
          <p:spPr>
            <a:xfrm>
              <a:off x="673846" y="3654405"/>
              <a:ext cx="303960" cy="249807"/>
            </a:xfrm>
            <a:custGeom>
              <a:avLst/>
              <a:gdLst/>
              <a:ahLst/>
              <a:cxnLst/>
              <a:rect l="l" t="t" r="r" b="b"/>
              <a:pathLst>
                <a:path w="569" h="465" extrusionOk="0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50"/>
            <p:cNvSpPr/>
            <p:nvPr/>
          </p:nvSpPr>
          <p:spPr>
            <a:xfrm>
              <a:off x="959159" y="3535238"/>
              <a:ext cx="187068" cy="287248"/>
            </a:xfrm>
            <a:custGeom>
              <a:avLst/>
              <a:gdLst/>
              <a:ahLst/>
              <a:cxnLst/>
              <a:rect l="l" t="t" r="r" b="b"/>
              <a:pathLst>
                <a:path w="350" h="535" extrusionOk="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4" name="Google Shape;1344;p50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345" name="Google Shape;1345;p50"/>
            <p:cNvSpPr/>
            <p:nvPr/>
          </p:nvSpPr>
          <p:spPr>
            <a:xfrm>
              <a:off x="8011692" y="3885096"/>
              <a:ext cx="306496" cy="18928"/>
            </a:xfrm>
            <a:custGeom>
              <a:avLst/>
              <a:gdLst/>
              <a:ahLst/>
              <a:cxnLst/>
              <a:rect l="l" t="t" r="r" b="b"/>
              <a:pathLst>
                <a:path w="569" h="35" extrusionOk="0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50"/>
            <p:cNvSpPr/>
            <p:nvPr/>
          </p:nvSpPr>
          <p:spPr>
            <a:xfrm>
              <a:off x="8011692" y="3184166"/>
              <a:ext cx="306496" cy="40025"/>
            </a:xfrm>
            <a:custGeom>
              <a:avLst/>
              <a:gdLst/>
              <a:ahLst/>
              <a:cxnLst/>
              <a:rect l="l" t="t" r="r" b="b"/>
              <a:pathLst>
                <a:path w="569" h="74" extrusionOk="0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50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50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50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50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1" name="Google Shape;1351;p50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352" name="Google Shape;1352;p50"/>
            <p:cNvSpPr/>
            <p:nvPr/>
          </p:nvSpPr>
          <p:spPr>
            <a:xfrm>
              <a:off x="4756150" y="630237"/>
              <a:ext cx="2397126" cy="1016000"/>
            </a:xfrm>
            <a:custGeom>
              <a:avLst/>
              <a:gdLst/>
              <a:ahLst/>
              <a:cxnLst/>
              <a:rect l="l" t="t" r="r" b="b"/>
              <a:pathLst>
                <a:path w="550" h="233" extrusionOk="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50"/>
            <p:cNvSpPr/>
            <p:nvPr/>
          </p:nvSpPr>
          <p:spPr>
            <a:xfrm>
              <a:off x="4556125" y="1357312"/>
              <a:ext cx="3081338" cy="1135062"/>
            </a:xfrm>
            <a:custGeom>
              <a:avLst/>
              <a:gdLst/>
              <a:ahLst/>
              <a:cxnLst/>
              <a:rect l="l" t="t" r="r" b="b"/>
              <a:pathLst>
                <a:path w="707" h="260" extrusionOk="0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50"/>
            <p:cNvSpPr/>
            <p:nvPr/>
          </p:nvSpPr>
          <p:spPr>
            <a:xfrm>
              <a:off x="4556125" y="2168525"/>
              <a:ext cx="3081338" cy="1139825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50"/>
            <p:cNvSpPr/>
            <p:nvPr/>
          </p:nvSpPr>
          <p:spPr>
            <a:xfrm>
              <a:off x="4556125" y="2981325"/>
              <a:ext cx="3081338" cy="1138237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50"/>
            <p:cNvSpPr/>
            <p:nvPr/>
          </p:nvSpPr>
          <p:spPr>
            <a:xfrm>
              <a:off x="4830762" y="4476750"/>
              <a:ext cx="2535237" cy="1722437"/>
            </a:xfrm>
            <a:custGeom>
              <a:avLst/>
              <a:gdLst/>
              <a:ahLst/>
              <a:cxnLst/>
              <a:rect l="l" t="t" r="r" b="b"/>
              <a:pathLst>
                <a:path w="582" h="395" extrusionOk="0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50"/>
            <p:cNvSpPr/>
            <p:nvPr/>
          </p:nvSpPr>
          <p:spPr>
            <a:xfrm>
              <a:off x="5078412" y="4067175"/>
              <a:ext cx="714375" cy="322262"/>
            </a:xfrm>
            <a:custGeom>
              <a:avLst/>
              <a:gdLst/>
              <a:ahLst/>
              <a:cxnLst/>
              <a:rect l="l" t="t" r="r" b="b"/>
              <a:pathLst>
                <a:path w="164" h="74" extrusionOk="0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50"/>
            <p:cNvSpPr/>
            <p:nvPr/>
          </p:nvSpPr>
          <p:spPr>
            <a:xfrm>
              <a:off x="6389687" y="3844925"/>
              <a:ext cx="715962" cy="544512"/>
            </a:xfrm>
            <a:custGeom>
              <a:avLst/>
              <a:gdLst/>
              <a:ahLst/>
              <a:cxnLst/>
              <a:rect l="l" t="t" r="r" b="b"/>
              <a:pathLst>
                <a:path w="164" h="125" extrusionOk="0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9" name="Google Shape;1359;p50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360" name="Google Shape;1360;p50"/>
            <p:cNvSpPr/>
            <p:nvPr/>
          </p:nvSpPr>
          <p:spPr>
            <a:xfrm>
              <a:off x="1674084" y="3354958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50"/>
            <p:cNvSpPr/>
            <p:nvPr/>
          </p:nvSpPr>
          <p:spPr>
            <a:xfrm>
              <a:off x="1674084" y="3534654"/>
              <a:ext cx="179880" cy="21352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50"/>
            <p:cNvSpPr/>
            <p:nvPr/>
          </p:nvSpPr>
          <p:spPr>
            <a:xfrm>
              <a:off x="1861110" y="3214987"/>
              <a:ext cx="212190" cy="179696"/>
            </a:xfrm>
            <a:custGeom>
              <a:avLst/>
              <a:gdLst/>
              <a:ahLst/>
              <a:cxnLst/>
              <a:rect l="l" t="t" r="r" b="b"/>
              <a:pathLst>
                <a:path w="241" h="204" extrusionOk="0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50"/>
            <p:cNvSpPr/>
            <p:nvPr/>
          </p:nvSpPr>
          <p:spPr>
            <a:xfrm>
              <a:off x="2040679" y="3214987"/>
              <a:ext cx="213433" cy="179696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50"/>
            <p:cNvSpPr/>
            <p:nvPr/>
          </p:nvSpPr>
          <p:spPr>
            <a:xfrm>
              <a:off x="1674084" y="3714660"/>
              <a:ext cx="173666" cy="220353"/>
            </a:xfrm>
            <a:custGeom>
              <a:avLst/>
              <a:gdLst/>
              <a:ahLst/>
              <a:cxnLst/>
              <a:rect l="l" t="t" r="r" b="b"/>
              <a:pathLst>
                <a:path w="197" h="250" extrusionOk="0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50"/>
            <p:cNvSpPr/>
            <p:nvPr/>
          </p:nvSpPr>
          <p:spPr>
            <a:xfrm>
              <a:off x="1674084" y="3214987"/>
              <a:ext cx="219646" cy="173489"/>
            </a:xfrm>
            <a:custGeom>
              <a:avLst/>
              <a:gdLst/>
              <a:ahLst/>
              <a:cxnLst/>
              <a:rect l="l" t="t" r="r" b="b"/>
              <a:pathLst>
                <a:path w="249" h="197" extrusionOk="0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50"/>
            <p:cNvSpPr/>
            <p:nvPr/>
          </p:nvSpPr>
          <p:spPr>
            <a:xfrm>
              <a:off x="1995010" y="3754076"/>
              <a:ext cx="212501" cy="180938"/>
            </a:xfrm>
            <a:custGeom>
              <a:avLst/>
              <a:gdLst/>
              <a:ahLst/>
              <a:cxnLst/>
              <a:rect l="l" t="t" r="r" b="b"/>
              <a:pathLst>
                <a:path w="241" h="205" extrusionOk="0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50"/>
            <p:cNvSpPr/>
            <p:nvPr/>
          </p:nvSpPr>
          <p:spPr>
            <a:xfrm>
              <a:off x="2220560" y="3214987"/>
              <a:ext cx="173666" cy="219422"/>
            </a:xfrm>
            <a:custGeom>
              <a:avLst/>
              <a:gdLst/>
              <a:ahLst/>
              <a:cxnLst/>
              <a:rect l="l" t="t" r="r" b="b"/>
              <a:pathLst>
                <a:path w="197" h="249" extrusionOk="0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50"/>
            <p:cNvSpPr/>
            <p:nvPr/>
          </p:nvSpPr>
          <p:spPr>
            <a:xfrm>
              <a:off x="2214346" y="3400890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50"/>
            <p:cNvSpPr/>
            <p:nvPr/>
          </p:nvSpPr>
          <p:spPr>
            <a:xfrm>
              <a:off x="1814198" y="3754076"/>
              <a:ext cx="213433" cy="180938"/>
            </a:xfrm>
            <a:custGeom>
              <a:avLst/>
              <a:gdLst/>
              <a:ahLst/>
              <a:cxnLst/>
              <a:rect l="l" t="t" r="r" b="b"/>
              <a:pathLst>
                <a:path w="242" h="205" extrusionOk="0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50"/>
            <p:cNvSpPr/>
            <p:nvPr/>
          </p:nvSpPr>
          <p:spPr>
            <a:xfrm>
              <a:off x="2214346" y="3580587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50"/>
            <p:cNvSpPr/>
            <p:nvPr/>
          </p:nvSpPr>
          <p:spPr>
            <a:xfrm>
              <a:off x="2174890" y="3760283"/>
              <a:ext cx="219335" cy="174731"/>
            </a:xfrm>
            <a:custGeom>
              <a:avLst/>
              <a:gdLst/>
              <a:ahLst/>
              <a:cxnLst/>
              <a:rect l="l" t="t" r="r" b="b"/>
              <a:pathLst>
                <a:path w="249" h="198" extrusionOk="0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2" name="Google Shape;1372;p50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373" name="Google Shape;1373;p50"/>
            <p:cNvSpPr/>
            <p:nvPr/>
          </p:nvSpPr>
          <p:spPr>
            <a:xfrm>
              <a:off x="557511" y="3214925"/>
              <a:ext cx="434543" cy="347863"/>
            </a:xfrm>
            <a:custGeom>
              <a:avLst/>
              <a:gdLst/>
              <a:ahLst/>
              <a:cxnLst/>
              <a:rect l="l" t="t" r="r" b="b"/>
              <a:pathLst>
                <a:path w="515" h="412" extrusionOk="0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50"/>
            <p:cNvSpPr/>
            <p:nvPr/>
          </p:nvSpPr>
          <p:spPr>
            <a:xfrm>
              <a:off x="929646" y="3214925"/>
              <a:ext cx="347700" cy="434664"/>
            </a:xfrm>
            <a:custGeom>
              <a:avLst/>
              <a:gdLst/>
              <a:ahLst/>
              <a:cxnLst/>
              <a:rect l="l" t="t" r="r" b="b"/>
              <a:pathLst>
                <a:path w="412" h="515" extrusionOk="0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50"/>
            <p:cNvSpPr/>
            <p:nvPr/>
          </p:nvSpPr>
          <p:spPr>
            <a:xfrm>
              <a:off x="557511" y="3500411"/>
              <a:ext cx="347040" cy="434664"/>
            </a:xfrm>
            <a:custGeom>
              <a:avLst/>
              <a:gdLst/>
              <a:ahLst/>
              <a:cxnLst/>
              <a:rect l="l" t="t" r="r" b="b"/>
              <a:pathLst>
                <a:path w="411" h="515" extrusionOk="0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50"/>
            <p:cNvSpPr/>
            <p:nvPr/>
          </p:nvSpPr>
          <p:spPr>
            <a:xfrm>
              <a:off x="842804" y="3588202"/>
              <a:ext cx="434543" cy="346873"/>
            </a:xfrm>
            <a:custGeom>
              <a:avLst/>
              <a:gdLst/>
              <a:ahLst/>
              <a:cxnLst/>
              <a:rect l="l" t="t" r="r" b="b"/>
              <a:pathLst>
                <a:path w="515" h="411" extrusionOk="0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7" name="Google Shape;1377;p50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378" name="Google Shape;1378;p50"/>
            <p:cNvSpPr/>
            <p:nvPr/>
          </p:nvSpPr>
          <p:spPr>
            <a:xfrm>
              <a:off x="1147762" y="2425700"/>
              <a:ext cx="2505075" cy="3325813"/>
            </a:xfrm>
            <a:custGeom>
              <a:avLst/>
              <a:gdLst/>
              <a:ahLst/>
              <a:cxnLst/>
              <a:rect l="l" t="t" r="r" b="b"/>
              <a:pathLst>
                <a:path w="566" h="751" extrusionOk="0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50"/>
            <p:cNvSpPr/>
            <p:nvPr/>
          </p:nvSpPr>
          <p:spPr>
            <a:xfrm>
              <a:off x="2617787" y="3519487"/>
              <a:ext cx="3667125" cy="2232024"/>
            </a:xfrm>
            <a:custGeom>
              <a:avLst/>
              <a:gdLst/>
              <a:ahLst/>
              <a:cxnLst/>
              <a:rect l="l" t="t" r="r" b="b"/>
              <a:pathLst>
                <a:path w="829" h="504" extrusionOk="0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50"/>
            <p:cNvSpPr/>
            <p:nvPr/>
          </p:nvSpPr>
          <p:spPr>
            <a:xfrm>
              <a:off x="2449512" y="1131887"/>
              <a:ext cx="3167061" cy="3259137"/>
            </a:xfrm>
            <a:custGeom>
              <a:avLst/>
              <a:gdLst/>
              <a:ahLst/>
              <a:cxnLst/>
              <a:rect l="l" t="t" r="r" b="b"/>
              <a:pathLst>
                <a:path w="716" h="736" extrusionOk="0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1" name="Google Shape;1381;p50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382" name="Google Shape;1382;p50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50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50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50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50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50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8" name="Google Shape;1388;p50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389" name="Google Shape;1389;p50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50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50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50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50"/>
            <p:cNvSpPr/>
            <p:nvPr/>
          </p:nvSpPr>
          <p:spPr>
            <a:xfrm>
              <a:off x="6011100" y="5535496"/>
              <a:ext cx="228017" cy="163872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50"/>
            <p:cNvSpPr/>
            <p:nvPr/>
          </p:nvSpPr>
          <p:spPr>
            <a:xfrm>
              <a:off x="6011100" y="6000263"/>
              <a:ext cx="228017" cy="164103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50"/>
            <p:cNvSpPr/>
            <p:nvPr/>
          </p:nvSpPr>
          <p:spPr>
            <a:xfrm>
              <a:off x="5814051" y="5734318"/>
              <a:ext cx="162411" cy="230995"/>
            </a:xfrm>
            <a:custGeom>
              <a:avLst/>
              <a:gdLst/>
              <a:ahLst/>
              <a:cxnLst/>
              <a:rect l="l" t="t" r="r" b="b"/>
              <a:pathLst>
                <a:path w="258" h="363" extrusionOk="0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50"/>
            <p:cNvSpPr/>
            <p:nvPr/>
          </p:nvSpPr>
          <p:spPr>
            <a:xfrm>
              <a:off x="6273756" y="5735013"/>
              <a:ext cx="162411" cy="230300"/>
            </a:xfrm>
            <a:custGeom>
              <a:avLst/>
              <a:gdLst/>
              <a:ahLst/>
              <a:cxnLst/>
              <a:rect l="l" t="t" r="r" b="b"/>
              <a:pathLst>
                <a:path w="258" h="362" extrusionOk="0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7" name="Google Shape;1397;p50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398" name="Google Shape;1398;p50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50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50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50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50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50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50"/>
            <p:cNvSpPr/>
            <p:nvPr/>
          </p:nvSpPr>
          <p:spPr>
            <a:xfrm>
              <a:off x="7134476" y="5655289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50"/>
            <p:cNvSpPr/>
            <p:nvPr/>
          </p:nvSpPr>
          <p:spPr>
            <a:xfrm>
              <a:off x="7351783" y="5564482"/>
              <a:ext cx="119371" cy="92287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50"/>
            <p:cNvSpPr/>
            <p:nvPr/>
          </p:nvSpPr>
          <p:spPr>
            <a:xfrm>
              <a:off x="7548579" y="5894792"/>
              <a:ext cx="138958" cy="149249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50"/>
            <p:cNvSpPr/>
            <p:nvPr/>
          </p:nvSpPr>
          <p:spPr>
            <a:xfrm>
              <a:off x="7548579" y="5655844"/>
              <a:ext cx="138958" cy="149065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50"/>
            <p:cNvSpPr/>
            <p:nvPr/>
          </p:nvSpPr>
          <p:spPr>
            <a:xfrm>
              <a:off x="7134476" y="5894792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50"/>
            <p:cNvSpPr/>
            <p:nvPr/>
          </p:nvSpPr>
          <p:spPr>
            <a:xfrm>
              <a:off x="7351783" y="6043117"/>
              <a:ext cx="119371" cy="92102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0" name="Google Shape;1410;p50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411" name="Google Shape;1411;p50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50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50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50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50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50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50"/>
            <p:cNvSpPr/>
            <p:nvPr/>
          </p:nvSpPr>
          <p:spPr>
            <a:xfrm>
              <a:off x="10198227" y="5672808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50"/>
            <p:cNvSpPr/>
            <p:nvPr/>
          </p:nvSpPr>
          <p:spPr>
            <a:xfrm>
              <a:off x="10197835" y="594458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50"/>
            <p:cNvSpPr/>
            <p:nvPr/>
          </p:nvSpPr>
          <p:spPr>
            <a:xfrm>
              <a:off x="9938649" y="6122111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50"/>
            <p:cNvSpPr/>
            <p:nvPr/>
          </p:nvSpPr>
          <p:spPr>
            <a:xfrm>
              <a:off x="9728084" y="5944196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50"/>
            <p:cNvSpPr/>
            <p:nvPr/>
          </p:nvSpPr>
          <p:spPr>
            <a:xfrm>
              <a:off x="9728084" y="567221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50"/>
            <p:cNvSpPr/>
            <p:nvPr/>
          </p:nvSpPr>
          <p:spPr>
            <a:xfrm>
              <a:off x="9939237" y="5573835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3" name="Google Shape;1423;p50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424" name="Google Shape;1424;p50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50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50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50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50"/>
            <p:cNvSpPr/>
            <p:nvPr/>
          </p:nvSpPr>
          <p:spPr>
            <a:xfrm>
              <a:off x="11595623" y="5710038"/>
              <a:ext cx="28649" cy="276082"/>
            </a:xfrm>
            <a:custGeom>
              <a:avLst/>
              <a:gdLst/>
              <a:ahLst/>
              <a:cxnLst/>
              <a:rect l="l" t="t" r="r" b="b"/>
              <a:pathLst>
                <a:path w="39" h="376" extrusionOk="0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50"/>
            <p:cNvSpPr/>
            <p:nvPr/>
          </p:nvSpPr>
          <p:spPr>
            <a:xfrm>
              <a:off x="11138826" y="6170527"/>
              <a:ext cx="275351" cy="29145"/>
            </a:xfrm>
            <a:custGeom>
              <a:avLst/>
              <a:gdLst/>
              <a:ahLst/>
              <a:cxnLst/>
              <a:rect l="l" t="t" r="r" b="b"/>
              <a:pathLst>
                <a:path w="375" h="40" extrusionOk="0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50"/>
            <p:cNvSpPr/>
            <p:nvPr/>
          </p:nvSpPr>
          <p:spPr>
            <a:xfrm>
              <a:off x="10925018" y="5713747"/>
              <a:ext cx="28649" cy="275287"/>
            </a:xfrm>
            <a:custGeom>
              <a:avLst/>
              <a:gdLst/>
              <a:ahLst/>
              <a:cxnLst/>
              <a:rect l="l" t="t" r="r" b="b"/>
              <a:pathLst>
                <a:path w="39" h="375" extrusionOk="0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50"/>
            <p:cNvSpPr/>
            <p:nvPr/>
          </p:nvSpPr>
          <p:spPr>
            <a:xfrm>
              <a:off x="11135112" y="5499930"/>
              <a:ext cx="275351" cy="28880"/>
            </a:xfrm>
            <a:custGeom>
              <a:avLst/>
              <a:gdLst/>
              <a:ahLst/>
              <a:cxnLst/>
              <a:rect l="l" t="t" r="r" b="b"/>
              <a:pathLst>
                <a:path w="375" h="39" extrusionOk="0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50"/>
            <p:cNvSpPr/>
            <p:nvPr/>
          </p:nvSpPr>
          <p:spPr>
            <a:xfrm>
              <a:off x="11578115" y="5950881"/>
              <a:ext cx="52789" cy="38948"/>
            </a:xfrm>
            <a:custGeom>
              <a:avLst/>
              <a:gdLst/>
              <a:ahLst/>
              <a:cxnLst/>
              <a:rect l="l" t="t" r="r" b="b"/>
              <a:pathLst>
                <a:path w="199" h="147" extrusionOk="0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1433;p50"/>
            <p:cNvSpPr/>
            <p:nvPr/>
          </p:nvSpPr>
          <p:spPr>
            <a:xfrm>
              <a:off x="11135112" y="6152776"/>
              <a:ext cx="38199" cy="52991"/>
            </a:xfrm>
            <a:custGeom>
              <a:avLst/>
              <a:gdLst/>
              <a:ahLst/>
              <a:cxnLst/>
              <a:rect l="l" t="t" r="r" b="b"/>
              <a:pathLst>
                <a:path w="144" h="200" extrusionOk="0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1434;p50"/>
            <p:cNvSpPr/>
            <p:nvPr/>
          </p:nvSpPr>
          <p:spPr>
            <a:xfrm>
              <a:off x="10918386" y="5710038"/>
              <a:ext cx="53054" cy="38154"/>
            </a:xfrm>
            <a:custGeom>
              <a:avLst/>
              <a:gdLst/>
              <a:ahLst/>
              <a:cxnLst/>
              <a:rect l="l" t="t" r="r" b="b"/>
              <a:pathLst>
                <a:path w="200" h="144" extrusionOk="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50"/>
            <p:cNvSpPr/>
            <p:nvPr/>
          </p:nvSpPr>
          <p:spPr>
            <a:xfrm>
              <a:off x="11375979" y="5493571"/>
              <a:ext cx="38199" cy="52726"/>
            </a:xfrm>
            <a:custGeom>
              <a:avLst/>
              <a:gdLst/>
              <a:ahLst/>
              <a:cxnLst/>
              <a:rect l="l" t="t" r="r" b="b"/>
              <a:pathLst>
                <a:path w="144" h="199" extrusionOk="0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6" name="Google Shape;1436;p50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437" name="Google Shape;1437;p50"/>
            <p:cNvSpPr/>
            <p:nvPr/>
          </p:nvSpPr>
          <p:spPr>
            <a:xfrm>
              <a:off x="8706181" y="5506443"/>
              <a:ext cx="230803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50"/>
            <p:cNvSpPr/>
            <p:nvPr/>
          </p:nvSpPr>
          <p:spPr>
            <a:xfrm>
              <a:off x="8460817" y="5506443"/>
              <a:ext cx="230586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50"/>
            <p:cNvSpPr/>
            <p:nvPr/>
          </p:nvSpPr>
          <p:spPr>
            <a:xfrm>
              <a:off x="8338678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50"/>
            <p:cNvSpPr/>
            <p:nvPr/>
          </p:nvSpPr>
          <p:spPr>
            <a:xfrm>
              <a:off x="8828754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50"/>
            <p:cNvSpPr/>
            <p:nvPr/>
          </p:nvSpPr>
          <p:spPr>
            <a:xfrm>
              <a:off x="8706181" y="5930607"/>
              <a:ext cx="230803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50"/>
            <p:cNvSpPr/>
            <p:nvPr/>
          </p:nvSpPr>
          <p:spPr>
            <a:xfrm>
              <a:off x="8460817" y="5930607"/>
              <a:ext cx="230586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3" name="Google Shape;1443;p50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444" name="Google Shape;1444;p50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50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p50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50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50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50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0" name="Google Shape;1450;p50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1" name="Google Shape;1451;p50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2" name="Google Shape;1452;p50"/>
            <p:cNvSpPr/>
            <p:nvPr/>
          </p:nvSpPr>
          <p:spPr>
            <a:xfrm>
              <a:off x="3210195" y="5762654"/>
              <a:ext cx="174555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3" name="Google Shape;1453;p50"/>
            <p:cNvSpPr/>
            <p:nvPr/>
          </p:nvSpPr>
          <p:spPr>
            <a:xfrm>
              <a:off x="3485252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4" name="Google Shape;1454;p50"/>
            <p:cNvSpPr/>
            <p:nvPr/>
          </p:nvSpPr>
          <p:spPr>
            <a:xfrm>
              <a:off x="3760620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50"/>
            <p:cNvSpPr/>
            <p:nvPr/>
          </p:nvSpPr>
          <p:spPr>
            <a:xfrm>
              <a:off x="4035365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1456;p50"/>
            <p:cNvSpPr/>
            <p:nvPr/>
          </p:nvSpPr>
          <p:spPr>
            <a:xfrm>
              <a:off x="4310111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1457;p50"/>
            <p:cNvSpPr/>
            <p:nvPr/>
          </p:nvSpPr>
          <p:spPr>
            <a:xfrm>
              <a:off x="4585167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8" name="Google Shape;1458;p50"/>
            <p:cNvSpPr/>
            <p:nvPr/>
          </p:nvSpPr>
          <p:spPr>
            <a:xfrm>
              <a:off x="4859913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9" name="Google Shape;1459;p50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460" name="Google Shape;1460;p50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461" name="Google Shape;1461;p50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2" name="Google Shape;1462;p50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3" name="Google Shape;1463;p50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64" name="Google Shape;1464;p50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465" name="Google Shape;1465;p50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6" name="Google Shape;1466;p50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7" name="Google Shape;1467;p50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68" name="Google Shape;1468;p50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469" name="Google Shape;1469;p50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0" name="Google Shape;1470;p50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1" name="Google Shape;1471;p50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72" name="Google Shape;1472;p50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473" name="Google Shape;1473;p50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4" name="Google Shape;1474;p50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5" name="Google Shape;1475;p50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76" name="Google Shape;1476;p50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477" name="Google Shape;1477;p50"/>
            <p:cNvSpPr/>
            <p:nvPr/>
          </p:nvSpPr>
          <p:spPr>
            <a:xfrm>
              <a:off x="4607809" y="5824234"/>
              <a:ext cx="185166" cy="401151"/>
            </a:xfrm>
            <a:custGeom>
              <a:avLst/>
              <a:gdLst/>
              <a:ahLst/>
              <a:cxnLst/>
              <a:rect l="l" t="t" r="r" b="b"/>
              <a:pathLst>
                <a:path w="1083" h="2355" extrusionOk="0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8" name="Google Shape;1478;p50"/>
            <p:cNvSpPr/>
            <p:nvPr/>
          </p:nvSpPr>
          <p:spPr>
            <a:xfrm>
              <a:off x="4792974" y="5771259"/>
              <a:ext cx="185850" cy="454126"/>
            </a:xfrm>
            <a:custGeom>
              <a:avLst/>
              <a:gdLst/>
              <a:ahLst/>
              <a:cxnLst/>
              <a:rect l="l" t="t" r="r" b="b"/>
              <a:pathLst>
                <a:path w="1087" h="2666" extrusionOk="0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50"/>
            <p:cNvSpPr/>
            <p:nvPr/>
          </p:nvSpPr>
          <p:spPr>
            <a:xfrm>
              <a:off x="4978822" y="5717602"/>
              <a:ext cx="185679" cy="507784"/>
            </a:xfrm>
            <a:custGeom>
              <a:avLst/>
              <a:gdLst/>
              <a:ahLst/>
              <a:cxnLst/>
              <a:rect l="l" t="t" r="r" b="b"/>
              <a:pathLst>
                <a:path w="1086" h="2981" extrusionOk="0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50"/>
            <p:cNvSpPr/>
            <p:nvPr/>
          </p:nvSpPr>
          <p:spPr>
            <a:xfrm>
              <a:off x="5164499" y="5664627"/>
              <a:ext cx="185166" cy="560759"/>
            </a:xfrm>
            <a:custGeom>
              <a:avLst/>
              <a:gdLst/>
              <a:ahLst/>
              <a:cxnLst/>
              <a:rect l="l" t="t" r="r" b="b"/>
              <a:pathLst>
                <a:path w="1083" h="3292" extrusionOk="0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50"/>
            <p:cNvSpPr/>
            <p:nvPr/>
          </p:nvSpPr>
          <p:spPr>
            <a:xfrm>
              <a:off x="4607809" y="6225382"/>
              <a:ext cx="237484" cy="33556"/>
            </a:xfrm>
            <a:custGeom>
              <a:avLst/>
              <a:gdLst/>
              <a:ahLst/>
              <a:cxnLst/>
              <a:rect l="l" t="t" r="r" b="b"/>
              <a:pathLst>
                <a:path w="1389" h="197" extrusionOk="0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1482;p50"/>
            <p:cNvSpPr/>
            <p:nvPr/>
          </p:nvSpPr>
          <p:spPr>
            <a:xfrm>
              <a:off x="4792974" y="6225382"/>
              <a:ext cx="185850" cy="33556"/>
            </a:xfrm>
            <a:custGeom>
              <a:avLst/>
              <a:gdLst/>
              <a:ahLst/>
              <a:cxnLst/>
              <a:rect l="l" t="t" r="r" b="b"/>
              <a:pathLst>
                <a:path w="1087" h="197" extrusionOk="0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50"/>
            <p:cNvSpPr/>
            <p:nvPr/>
          </p:nvSpPr>
          <p:spPr>
            <a:xfrm>
              <a:off x="5112694" y="6225382"/>
              <a:ext cx="237997" cy="33556"/>
            </a:xfrm>
            <a:custGeom>
              <a:avLst/>
              <a:gdLst/>
              <a:ahLst/>
              <a:cxnLst/>
              <a:rect l="l" t="t" r="r" b="b"/>
              <a:pathLst>
                <a:path w="1392" h="197" extrusionOk="0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50"/>
            <p:cNvSpPr/>
            <p:nvPr/>
          </p:nvSpPr>
          <p:spPr>
            <a:xfrm>
              <a:off x="4978822" y="6225382"/>
              <a:ext cx="186192" cy="33556"/>
            </a:xfrm>
            <a:custGeom>
              <a:avLst/>
              <a:gdLst/>
              <a:ahLst/>
              <a:cxnLst/>
              <a:rect l="l" t="t" r="r" b="b"/>
              <a:pathLst>
                <a:path w="1089" h="197" extrusionOk="0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5" name="Google Shape;1485;p50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486" name="Google Shape;1486;p50"/>
            <p:cNvSpPr/>
            <p:nvPr/>
          </p:nvSpPr>
          <p:spPr>
            <a:xfrm>
              <a:off x="275148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50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1488;p50"/>
            <p:cNvSpPr/>
            <p:nvPr/>
          </p:nvSpPr>
          <p:spPr>
            <a:xfrm>
              <a:off x="2930895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50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50"/>
            <p:cNvSpPr/>
            <p:nvPr/>
          </p:nvSpPr>
          <p:spPr>
            <a:xfrm>
              <a:off x="3111130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50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50"/>
            <p:cNvSpPr/>
            <p:nvPr/>
          </p:nvSpPr>
          <p:spPr>
            <a:xfrm>
              <a:off x="3291159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50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50"/>
            <p:cNvSpPr/>
            <p:nvPr/>
          </p:nvSpPr>
          <p:spPr>
            <a:xfrm>
              <a:off x="3471189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5" name="Google Shape;1495;p50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50"/>
            <p:cNvSpPr/>
            <p:nvPr/>
          </p:nvSpPr>
          <p:spPr>
            <a:xfrm>
              <a:off x="365142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50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50"/>
            <p:cNvSpPr/>
            <p:nvPr/>
          </p:nvSpPr>
          <p:spPr>
            <a:xfrm>
              <a:off x="3830834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50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0" name="Google Shape;1500;p50"/>
            <p:cNvSpPr/>
            <p:nvPr/>
          </p:nvSpPr>
          <p:spPr>
            <a:xfrm>
              <a:off x="2571250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1" name="Google Shape;1501;p50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2" name="Google Shape;1502;p50"/>
            <p:cNvSpPr/>
            <p:nvPr/>
          </p:nvSpPr>
          <p:spPr>
            <a:xfrm>
              <a:off x="2571250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50"/>
            <p:cNvSpPr/>
            <p:nvPr/>
          </p:nvSpPr>
          <p:spPr>
            <a:xfrm>
              <a:off x="2751485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50"/>
            <p:cNvSpPr/>
            <p:nvPr/>
          </p:nvSpPr>
          <p:spPr>
            <a:xfrm>
              <a:off x="2930895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50"/>
            <p:cNvSpPr/>
            <p:nvPr/>
          </p:nvSpPr>
          <p:spPr>
            <a:xfrm>
              <a:off x="3111130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6" name="Google Shape;1506;p50"/>
            <p:cNvSpPr/>
            <p:nvPr/>
          </p:nvSpPr>
          <p:spPr>
            <a:xfrm>
              <a:off x="3291159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1507;p50"/>
            <p:cNvSpPr/>
            <p:nvPr/>
          </p:nvSpPr>
          <p:spPr>
            <a:xfrm>
              <a:off x="3409388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8" name="Google Shape;1508;p50"/>
            <p:cNvSpPr/>
            <p:nvPr/>
          </p:nvSpPr>
          <p:spPr>
            <a:xfrm>
              <a:off x="3527616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1509;p50"/>
            <p:cNvSpPr/>
            <p:nvPr/>
          </p:nvSpPr>
          <p:spPr>
            <a:xfrm>
              <a:off x="3645844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0" name="Google Shape;1510;p50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511" name="Google Shape;1511;p50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512" name="Google Shape;1512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3" name="Google Shape;1513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4" name="Google Shape;1514;p50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515" name="Google Shape;1515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6" name="Google Shape;1516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7" name="Google Shape;1517;p50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518" name="Google Shape;1518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9" name="Google Shape;1519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21" name="Google Shape;1521;p5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49</a:t>
            </a:fld>
            <a:endParaRPr/>
          </a:p>
        </p:txBody>
      </p:sp>
      <p:sp>
        <p:nvSpPr>
          <p:cNvPr id="1520" name="Google Shape;1520;p50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7753350" cy="68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grpSp>
        <p:nvGrpSpPr>
          <p:cNvPr id="1522" name="Google Shape;1522;p50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523" name="Google Shape;1523;p50"/>
            <p:cNvSpPr/>
            <p:nvPr/>
          </p:nvSpPr>
          <p:spPr>
            <a:xfrm>
              <a:off x="1442627" y="5710929"/>
              <a:ext cx="594318" cy="405222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50"/>
            <p:cNvSpPr/>
            <p:nvPr/>
          </p:nvSpPr>
          <p:spPr>
            <a:xfrm>
              <a:off x="1442627" y="6116151"/>
              <a:ext cx="349820" cy="97191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5" name="Google Shape;1525;p50"/>
            <p:cNvSpPr/>
            <p:nvPr/>
          </p:nvSpPr>
          <p:spPr>
            <a:xfrm>
              <a:off x="1573731" y="6152482"/>
              <a:ext cx="218715" cy="60861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6" name="Google Shape;1526;p50"/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17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Volcano Infographics</a:t>
            </a:r>
            <a:endParaRPr/>
          </a:p>
        </p:txBody>
      </p:sp>
      <p:sp>
        <p:nvSpPr>
          <p:cNvPr id="1173" name="Google Shape;1173;p17"/>
          <p:cNvSpPr/>
          <p:nvPr/>
        </p:nvSpPr>
        <p:spPr>
          <a:xfrm>
            <a:off x="1541225" y="1976263"/>
            <a:ext cx="1147200" cy="2157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4" name="Google Shape;1174;p17"/>
          <p:cNvSpPr/>
          <p:nvPr/>
        </p:nvSpPr>
        <p:spPr>
          <a:xfrm>
            <a:off x="1636350" y="2045957"/>
            <a:ext cx="957000" cy="76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175;p17"/>
          <p:cNvSpPr/>
          <p:nvPr/>
        </p:nvSpPr>
        <p:spPr>
          <a:xfrm>
            <a:off x="1541250" y="3236563"/>
            <a:ext cx="1147200" cy="2157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17"/>
          <p:cNvSpPr/>
          <p:nvPr/>
        </p:nvSpPr>
        <p:spPr>
          <a:xfrm>
            <a:off x="1636375" y="3306257"/>
            <a:ext cx="715800" cy="76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17"/>
          <p:cNvSpPr/>
          <p:nvPr/>
        </p:nvSpPr>
        <p:spPr>
          <a:xfrm>
            <a:off x="1541225" y="4497475"/>
            <a:ext cx="1147200" cy="2157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17"/>
          <p:cNvSpPr/>
          <p:nvPr/>
        </p:nvSpPr>
        <p:spPr>
          <a:xfrm>
            <a:off x="1636350" y="4567169"/>
            <a:ext cx="482100" cy="765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9" name="Google Shape;1179;p17"/>
          <p:cNvGrpSpPr/>
          <p:nvPr/>
        </p:nvGrpSpPr>
        <p:grpSpPr>
          <a:xfrm>
            <a:off x="780725" y="1067225"/>
            <a:ext cx="2005500" cy="1124738"/>
            <a:chOff x="780725" y="1067225"/>
            <a:chExt cx="2005500" cy="1124738"/>
          </a:xfrm>
        </p:grpSpPr>
        <p:sp>
          <p:nvSpPr>
            <p:cNvPr id="1180" name="Google Shape;1180;p17"/>
            <p:cNvSpPr txBox="1"/>
            <p:nvPr/>
          </p:nvSpPr>
          <p:spPr>
            <a:xfrm>
              <a:off x="1300325" y="1067225"/>
              <a:ext cx="14859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81" name="Google Shape;1181;p17"/>
            <p:cNvSpPr txBox="1"/>
            <p:nvPr/>
          </p:nvSpPr>
          <p:spPr>
            <a:xfrm>
              <a:off x="780725" y="1408825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82" name="Google Shape;1182;p17"/>
            <p:cNvSpPr txBox="1"/>
            <p:nvPr/>
          </p:nvSpPr>
          <p:spPr>
            <a:xfrm>
              <a:off x="825425" y="1860163"/>
              <a:ext cx="7158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100%</a:t>
              </a:r>
              <a:endParaRPr sz="1800" b="1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183" name="Google Shape;1183;p17"/>
          <p:cNvGrpSpPr/>
          <p:nvPr/>
        </p:nvGrpSpPr>
        <p:grpSpPr>
          <a:xfrm>
            <a:off x="780725" y="2326823"/>
            <a:ext cx="2005500" cy="1139513"/>
            <a:chOff x="780725" y="2326823"/>
            <a:chExt cx="2005500" cy="1139513"/>
          </a:xfrm>
        </p:grpSpPr>
        <p:sp>
          <p:nvSpPr>
            <p:cNvPr id="1184" name="Google Shape;1184;p17"/>
            <p:cNvSpPr txBox="1"/>
            <p:nvPr/>
          </p:nvSpPr>
          <p:spPr>
            <a:xfrm>
              <a:off x="1300325" y="2326823"/>
              <a:ext cx="14859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85" name="Google Shape;1185;p17"/>
            <p:cNvSpPr txBox="1"/>
            <p:nvPr/>
          </p:nvSpPr>
          <p:spPr>
            <a:xfrm>
              <a:off x="780725" y="2668419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Venus </a:t>
              </a: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has a beautiful name but it’s hot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86" name="Google Shape;1186;p17"/>
            <p:cNvSpPr txBox="1"/>
            <p:nvPr/>
          </p:nvSpPr>
          <p:spPr>
            <a:xfrm>
              <a:off x="825425" y="3134537"/>
              <a:ext cx="7158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70%</a:t>
              </a:r>
              <a:endParaRPr sz="1800" b="1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187" name="Google Shape;1187;p17"/>
          <p:cNvGrpSpPr/>
          <p:nvPr/>
        </p:nvGrpSpPr>
        <p:grpSpPr>
          <a:xfrm>
            <a:off x="780725" y="3587475"/>
            <a:ext cx="2005500" cy="1125699"/>
            <a:chOff x="780725" y="3587475"/>
            <a:chExt cx="2005500" cy="1125699"/>
          </a:xfrm>
        </p:grpSpPr>
        <p:sp>
          <p:nvSpPr>
            <p:cNvPr id="1188" name="Google Shape;1188;p17"/>
            <p:cNvSpPr txBox="1"/>
            <p:nvPr/>
          </p:nvSpPr>
          <p:spPr>
            <a:xfrm>
              <a:off x="1300325" y="3587475"/>
              <a:ext cx="14859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Earth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89" name="Google Shape;1189;p17"/>
            <p:cNvSpPr txBox="1"/>
            <p:nvPr/>
          </p:nvSpPr>
          <p:spPr>
            <a:xfrm>
              <a:off x="780725" y="3929075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Earth </a:t>
              </a: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is where we all live on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90" name="Google Shape;1190;p17"/>
            <p:cNvSpPr txBox="1"/>
            <p:nvPr/>
          </p:nvSpPr>
          <p:spPr>
            <a:xfrm>
              <a:off x="825425" y="4381374"/>
              <a:ext cx="7158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50%</a:t>
              </a:r>
              <a:endParaRPr sz="1800" b="1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cxnSp>
        <p:nvCxnSpPr>
          <p:cNvPr id="1191" name="Google Shape;1191;p17"/>
          <p:cNvCxnSpPr>
            <a:stCxn id="1180" idx="3"/>
          </p:cNvCxnSpPr>
          <p:nvPr/>
        </p:nvCxnSpPr>
        <p:spPr>
          <a:xfrm>
            <a:off x="2786225" y="1283525"/>
            <a:ext cx="2778600" cy="922200"/>
          </a:xfrm>
          <a:prstGeom prst="bentConnector3">
            <a:avLst>
              <a:gd name="adj1" fmla="val 28217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192" name="Google Shape;1192;p17"/>
          <p:cNvCxnSpPr>
            <a:stCxn id="1184" idx="3"/>
          </p:cNvCxnSpPr>
          <p:nvPr/>
        </p:nvCxnSpPr>
        <p:spPr>
          <a:xfrm>
            <a:off x="2786225" y="2543123"/>
            <a:ext cx="2824500" cy="6489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193" name="Google Shape;1193;p17"/>
          <p:cNvCxnSpPr>
            <a:stCxn id="1188" idx="3"/>
          </p:cNvCxnSpPr>
          <p:nvPr/>
        </p:nvCxnSpPr>
        <p:spPr>
          <a:xfrm>
            <a:off x="2786225" y="3803775"/>
            <a:ext cx="1889400" cy="450600"/>
          </a:xfrm>
          <a:prstGeom prst="bentConnector3">
            <a:avLst>
              <a:gd name="adj1" fmla="val 34258"/>
            </a:avLst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oval" w="med" len="med"/>
            <a:tailEnd type="oval" w="med" len="med"/>
          </a:ln>
        </p:spPr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250" y="1017725"/>
            <a:ext cx="2845075" cy="4017854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18" name="Google Shape;16718;p62"/>
          <p:cNvGrpSpPr/>
          <p:nvPr/>
        </p:nvGrpSpPr>
        <p:grpSpPr>
          <a:xfrm>
            <a:off x="878066" y="1981993"/>
            <a:ext cx="354610" cy="372358"/>
            <a:chOff x="878066" y="1981993"/>
            <a:chExt cx="354610" cy="372358"/>
          </a:xfrm>
        </p:grpSpPr>
        <p:sp>
          <p:nvSpPr>
            <p:cNvPr id="16719" name="Google Shape;16719;p62"/>
            <p:cNvSpPr/>
            <p:nvPr/>
          </p:nvSpPr>
          <p:spPr>
            <a:xfrm>
              <a:off x="1002194" y="1982386"/>
              <a:ext cx="230482" cy="176742"/>
            </a:xfrm>
            <a:custGeom>
              <a:avLst/>
              <a:gdLst/>
              <a:ahLst/>
              <a:cxnLst/>
              <a:rect l="l" t="t" r="r" b="b"/>
              <a:pathLst>
                <a:path w="8792" h="6742" extrusionOk="0">
                  <a:moveTo>
                    <a:pt x="4908" y="0"/>
                  </a:moveTo>
                  <a:cubicBezTo>
                    <a:pt x="4850" y="0"/>
                    <a:pt x="4807" y="15"/>
                    <a:pt x="4778" y="58"/>
                  </a:cubicBezTo>
                  <a:lnTo>
                    <a:pt x="0" y="6741"/>
                  </a:lnTo>
                  <a:lnTo>
                    <a:pt x="4057" y="6741"/>
                  </a:lnTo>
                  <a:lnTo>
                    <a:pt x="8719" y="231"/>
                  </a:lnTo>
                  <a:cubicBezTo>
                    <a:pt x="8791" y="130"/>
                    <a:pt x="8719" y="0"/>
                    <a:pt x="8604" y="0"/>
                  </a:cubicBezTo>
                  <a:close/>
                </a:path>
              </a:pathLst>
            </a:custGeom>
            <a:solidFill>
              <a:srgbClr val="7B9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0" name="Google Shape;16720;p62"/>
            <p:cNvSpPr/>
            <p:nvPr/>
          </p:nvSpPr>
          <p:spPr>
            <a:xfrm>
              <a:off x="1038895" y="1981993"/>
              <a:ext cx="163136" cy="177135"/>
            </a:xfrm>
            <a:custGeom>
              <a:avLst/>
              <a:gdLst/>
              <a:ahLst/>
              <a:cxnLst/>
              <a:rect l="l" t="t" r="r" b="b"/>
              <a:pathLst>
                <a:path w="6223" h="6757" extrusionOk="0">
                  <a:moveTo>
                    <a:pt x="4836" y="1"/>
                  </a:moveTo>
                  <a:lnTo>
                    <a:pt x="0" y="6756"/>
                  </a:lnTo>
                  <a:lnTo>
                    <a:pt x="1401" y="6756"/>
                  </a:lnTo>
                  <a:lnTo>
                    <a:pt x="6222" y="1"/>
                  </a:ln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1" name="Google Shape;16721;p62"/>
            <p:cNvSpPr/>
            <p:nvPr/>
          </p:nvSpPr>
          <p:spPr>
            <a:xfrm>
              <a:off x="1075596" y="1982386"/>
              <a:ext cx="156687" cy="176742"/>
            </a:xfrm>
            <a:custGeom>
              <a:avLst/>
              <a:gdLst/>
              <a:ahLst/>
              <a:cxnLst/>
              <a:rect l="l" t="t" r="r" b="b"/>
              <a:pathLst>
                <a:path w="5977" h="6742" extrusionOk="0">
                  <a:moveTo>
                    <a:pt x="4822" y="0"/>
                  </a:moveTo>
                  <a:lnTo>
                    <a:pt x="1" y="6741"/>
                  </a:lnTo>
                  <a:lnTo>
                    <a:pt x="1257" y="6741"/>
                  </a:lnTo>
                  <a:lnTo>
                    <a:pt x="5919" y="231"/>
                  </a:lnTo>
                  <a:cubicBezTo>
                    <a:pt x="5977" y="130"/>
                    <a:pt x="5919" y="0"/>
                    <a:pt x="5804" y="0"/>
                  </a:cubicBezTo>
                  <a:close/>
                </a:path>
              </a:pathLst>
            </a:custGeom>
            <a:solidFill>
              <a:srgbClr val="758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2" name="Google Shape;16722;p62"/>
            <p:cNvSpPr/>
            <p:nvPr/>
          </p:nvSpPr>
          <p:spPr>
            <a:xfrm>
              <a:off x="878145" y="1982281"/>
              <a:ext cx="230404" cy="176846"/>
            </a:xfrm>
            <a:custGeom>
              <a:avLst/>
              <a:gdLst/>
              <a:ahLst/>
              <a:cxnLst/>
              <a:rect l="l" t="t" r="r" b="b"/>
              <a:pathLst>
                <a:path w="8789" h="6746" extrusionOk="0">
                  <a:moveTo>
                    <a:pt x="3910" y="0"/>
                  </a:moveTo>
                  <a:cubicBezTo>
                    <a:pt x="3900" y="0"/>
                    <a:pt x="3891" y="2"/>
                    <a:pt x="3880" y="4"/>
                  </a:cubicBezTo>
                  <a:lnTo>
                    <a:pt x="185" y="4"/>
                  </a:lnTo>
                  <a:cubicBezTo>
                    <a:pt x="180" y="3"/>
                    <a:pt x="174" y="3"/>
                    <a:pt x="169" y="3"/>
                  </a:cubicBezTo>
                  <a:cubicBezTo>
                    <a:pt x="63" y="3"/>
                    <a:pt x="1" y="139"/>
                    <a:pt x="69" y="235"/>
                  </a:cubicBezTo>
                  <a:lnTo>
                    <a:pt x="4732" y="6745"/>
                  </a:lnTo>
                  <a:lnTo>
                    <a:pt x="8789" y="6745"/>
                  </a:lnTo>
                  <a:lnTo>
                    <a:pt x="4010" y="62"/>
                  </a:lnTo>
                  <a:cubicBezTo>
                    <a:pt x="3987" y="26"/>
                    <a:pt x="3953" y="0"/>
                    <a:pt x="3910" y="0"/>
                  </a:cubicBezTo>
                  <a:close/>
                </a:path>
              </a:pathLst>
            </a:custGeom>
            <a:solidFill>
              <a:srgbClr val="758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3" name="Google Shape;16723;p62"/>
            <p:cNvSpPr/>
            <p:nvPr/>
          </p:nvSpPr>
          <p:spPr>
            <a:xfrm>
              <a:off x="910599" y="1981993"/>
              <a:ext cx="163136" cy="177135"/>
            </a:xfrm>
            <a:custGeom>
              <a:avLst/>
              <a:gdLst/>
              <a:ahLst/>
              <a:cxnLst/>
              <a:rect l="l" t="t" r="r" b="b"/>
              <a:pathLst>
                <a:path w="6223" h="6757" extrusionOk="0">
                  <a:moveTo>
                    <a:pt x="1" y="1"/>
                  </a:moveTo>
                  <a:lnTo>
                    <a:pt x="4837" y="6756"/>
                  </a:lnTo>
                  <a:lnTo>
                    <a:pt x="6222" y="6756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4" name="Google Shape;16724;p62"/>
            <p:cNvSpPr/>
            <p:nvPr/>
          </p:nvSpPr>
          <p:spPr>
            <a:xfrm>
              <a:off x="878066" y="1982386"/>
              <a:ext cx="159335" cy="177109"/>
            </a:xfrm>
            <a:custGeom>
              <a:avLst/>
              <a:gdLst/>
              <a:ahLst/>
              <a:cxnLst/>
              <a:rect l="l" t="t" r="r" b="b"/>
              <a:pathLst>
                <a:path w="6078" h="6756" extrusionOk="0">
                  <a:moveTo>
                    <a:pt x="188" y="0"/>
                  </a:moveTo>
                  <a:cubicBezTo>
                    <a:pt x="72" y="0"/>
                    <a:pt x="0" y="130"/>
                    <a:pt x="72" y="231"/>
                  </a:cubicBezTo>
                  <a:lnTo>
                    <a:pt x="4735" y="6756"/>
                  </a:lnTo>
                  <a:lnTo>
                    <a:pt x="6078" y="6756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7B9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5" name="Google Shape;16725;p62"/>
            <p:cNvSpPr/>
            <p:nvPr/>
          </p:nvSpPr>
          <p:spPr>
            <a:xfrm>
              <a:off x="1092243" y="2108008"/>
              <a:ext cx="36360" cy="51119"/>
            </a:xfrm>
            <a:custGeom>
              <a:avLst/>
              <a:gdLst/>
              <a:ahLst/>
              <a:cxnLst/>
              <a:rect l="l" t="t" r="r" b="b"/>
              <a:pathLst>
                <a:path w="1387" h="1950" extrusionOk="0">
                  <a:moveTo>
                    <a:pt x="751" y="1"/>
                  </a:moveTo>
                  <a:lnTo>
                    <a:pt x="1" y="1069"/>
                  </a:lnTo>
                  <a:lnTo>
                    <a:pt x="622" y="1949"/>
                  </a:lnTo>
                  <a:lnTo>
                    <a:pt x="1156" y="1228"/>
                  </a:lnTo>
                  <a:lnTo>
                    <a:pt x="1387" y="88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6" name="Google Shape;16726;p62"/>
            <p:cNvSpPr/>
            <p:nvPr/>
          </p:nvSpPr>
          <p:spPr>
            <a:xfrm>
              <a:off x="1073709" y="2082658"/>
              <a:ext cx="38248" cy="53374"/>
            </a:xfrm>
            <a:custGeom>
              <a:avLst/>
              <a:gdLst/>
              <a:ahLst/>
              <a:cxnLst/>
              <a:rect l="l" t="t" r="r" b="b"/>
              <a:pathLst>
                <a:path w="1459" h="2036" extrusionOk="0">
                  <a:moveTo>
                    <a:pt x="766" y="0"/>
                  </a:moveTo>
                  <a:lnTo>
                    <a:pt x="0" y="1054"/>
                  </a:lnTo>
                  <a:lnTo>
                    <a:pt x="708" y="2036"/>
                  </a:lnTo>
                  <a:lnTo>
                    <a:pt x="1458" y="968"/>
                  </a:lnTo>
                  <a:lnTo>
                    <a:pt x="766" y="0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7" name="Google Shape;16727;p62"/>
            <p:cNvSpPr/>
            <p:nvPr/>
          </p:nvSpPr>
          <p:spPr>
            <a:xfrm>
              <a:off x="1055542" y="2056915"/>
              <a:ext cx="38248" cy="53400"/>
            </a:xfrm>
            <a:custGeom>
              <a:avLst/>
              <a:gdLst/>
              <a:ahLst/>
              <a:cxnLst/>
              <a:rect l="l" t="t" r="r" b="b"/>
              <a:pathLst>
                <a:path w="1459" h="2037" extrusionOk="0">
                  <a:moveTo>
                    <a:pt x="751" y="1"/>
                  </a:moveTo>
                  <a:lnTo>
                    <a:pt x="1" y="1055"/>
                  </a:lnTo>
                  <a:lnTo>
                    <a:pt x="693" y="2036"/>
                  </a:lnTo>
                  <a:lnTo>
                    <a:pt x="1459" y="982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8" name="Google Shape;16728;p62"/>
            <p:cNvSpPr/>
            <p:nvPr/>
          </p:nvSpPr>
          <p:spPr>
            <a:xfrm>
              <a:off x="940117" y="2129583"/>
              <a:ext cx="230482" cy="224636"/>
            </a:xfrm>
            <a:custGeom>
              <a:avLst/>
              <a:gdLst/>
              <a:ahLst/>
              <a:cxnLst/>
              <a:rect l="l" t="t" r="r" b="b"/>
              <a:pathLst>
                <a:path w="8792" h="8569" extrusionOk="0">
                  <a:moveTo>
                    <a:pt x="4418" y="0"/>
                  </a:moveTo>
                  <a:cubicBezTo>
                    <a:pt x="4237" y="0"/>
                    <a:pt x="4054" y="69"/>
                    <a:pt x="3913" y="203"/>
                  </a:cubicBezTo>
                  <a:cubicBezTo>
                    <a:pt x="3783" y="333"/>
                    <a:pt x="3604" y="407"/>
                    <a:pt x="3421" y="407"/>
                  </a:cubicBezTo>
                  <a:cubicBezTo>
                    <a:pt x="3339" y="407"/>
                    <a:pt x="3256" y="392"/>
                    <a:pt x="3177" y="361"/>
                  </a:cubicBezTo>
                  <a:cubicBezTo>
                    <a:pt x="3094" y="328"/>
                    <a:pt x="3008" y="312"/>
                    <a:pt x="2924" y="312"/>
                  </a:cubicBezTo>
                  <a:cubicBezTo>
                    <a:pt x="2643" y="312"/>
                    <a:pt x="2378" y="488"/>
                    <a:pt x="2267" y="766"/>
                  </a:cubicBezTo>
                  <a:cubicBezTo>
                    <a:pt x="2180" y="1011"/>
                    <a:pt x="1935" y="1184"/>
                    <a:pt x="1661" y="1199"/>
                  </a:cubicBezTo>
                  <a:cubicBezTo>
                    <a:pt x="1285" y="1227"/>
                    <a:pt x="997" y="1545"/>
                    <a:pt x="1011" y="1920"/>
                  </a:cubicBezTo>
                  <a:cubicBezTo>
                    <a:pt x="1026" y="2195"/>
                    <a:pt x="867" y="2454"/>
                    <a:pt x="636" y="2584"/>
                  </a:cubicBezTo>
                  <a:cubicBezTo>
                    <a:pt x="289" y="2758"/>
                    <a:pt x="160" y="3176"/>
                    <a:pt x="333" y="3508"/>
                  </a:cubicBezTo>
                  <a:cubicBezTo>
                    <a:pt x="448" y="3754"/>
                    <a:pt x="419" y="4042"/>
                    <a:pt x="246" y="4259"/>
                  </a:cubicBezTo>
                  <a:cubicBezTo>
                    <a:pt x="1" y="4562"/>
                    <a:pt x="58" y="4995"/>
                    <a:pt x="347" y="5240"/>
                  </a:cubicBezTo>
                  <a:cubicBezTo>
                    <a:pt x="564" y="5414"/>
                    <a:pt x="650" y="5688"/>
                    <a:pt x="578" y="5962"/>
                  </a:cubicBezTo>
                  <a:cubicBezTo>
                    <a:pt x="477" y="6338"/>
                    <a:pt x="708" y="6713"/>
                    <a:pt x="1069" y="6814"/>
                  </a:cubicBezTo>
                  <a:cubicBezTo>
                    <a:pt x="1343" y="6886"/>
                    <a:pt x="1531" y="7103"/>
                    <a:pt x="1574" y="7377"/>
                  </a:cubicBezTo>
                  <a:cubicBezTo>
                    <a:pt x="1627" y="7717"/>
                    <a:pt x="1928" y="7962"/>
                    <a:pt x="2263" y="7962"/>
                  </a:cubicBezTo>
                  <a:cubicBezTo>
                    <a:pt x="2298" y="7962"/>
                    <a:pt x="2333" y="7960"/>
                    <a:pt x="2368" y="7954"/>
                  </a:cubicBezTo>
                  <a:cubicBezTo>
                    <a:pt x="2406" y="7948"/>
                    <a:pt x="2444" y="7945"/>
                    <a:pt x="2482" y="7945"/>
                  </a:cubicBezTo>
                  <a:cubicBezTo>
                    <a:pt x="2716" y="7945"/>
                    <a:pt x="2937" y="8059"/>
                    <a:pt x="3061" y="8257"/>
                  </a:cubicBezTo>
                  <a:cubicBezTo>
                    <a:pt x="3199" y="8460"/>
                    <a:pt x="3419" y="8568"/>
                    <a:pt x="3642" y="8568"/>
                  </a:cubicBezTo>
                  <a:cubicBezTo>
                    <a:pt x="3770" y="8568"/>
                    <a:pt x="3898" y="8533"/>
                    <a:pt x="4014" y="8460"/>
                  </a:cubicBezTo>
                  <a:cubicBezTo>
                    <a:pt x="4129" y="8387"/>
                    <a:pt x="4263" y="8351"/>
                    <a:pt x="4396" y="8351"/>
                  </a:cubicBezTo>
                  <a:cubicBezTo>
                    <a:pt x="4530" y="8351"/>
                    <a:pt x="4663" y="8387"/>
                    <a:pt x="4779" y="8460"/>
                  </a:cubicBezTo>
                  <a:cubicBezTo>
                    <a:pt x="4893" y="8532"/>
                    <a:pt x="5022" y="8568"/>
                    <a:pt x="5150" y="8568"/>
                  </a:cubicBezTo>
                  <a:cubicBezTo>
                    <a:pt x="5378" y="8568"/>
                    <a:pt x="5602" y="8456"/>
                    <a:pt x="5732" y="8243"/>
                  </a:cubicBezTo>
                  <a:cubicBezTo>
                    <a:pt x="5870" y="8054"/>
                    <a:pt x="6085" y="7932"/>
                    <a:pt x="6319" y="7932"/>
                  </a:cubicBezTo>
                  <a:cubicBezTo>
                    <a:pt x="6354" y="7932"/>
                    <a:pt x="6389" y="7934"/>
                    <a:pt x="6425" y="7940"/>
                  </a:cubicBezTo>
                  <a:cubicBezTo>
                    <a:pt x="6460" y="7945"/>
                    <a:pt x="6495" y="7948"/>
                    <a:pt x="6529" y="7948"/>
                  </a:cubicBezTo>
                  <a:cubicBezTo>
                    <a:pt x="6865" y="7948"/>
                    <a:pt x="7166" y="7703"/>
                    <a:pt x="7218" y="7362"/>
                  </a:cubicBezTo>
                  <a:cubicBezTo>
                    <a:pt x="7262" y="7088"/>
                    <a:pt x="7464" y="6872"/>
                    <a:pt x="7724" y="6800"/>
                  </a:cubicBezTo>
                  <a:cubicBezTo>
                    <a:pt x="8099" y="6698"/>
                    <a:pt x="8316" y="6323"/>
                    <a:pt x="8215" y="5948"/>
                  </a:cubicBezTo>
                  <a:cubicBezTo>
                    <a:pt x="8142" y="5688"/>
                    <a:pt x="8243" y="5399"/>
                    <a:pt x="8445" y="5226"/>
                  </a:cubicBezTo>
                  <a:cubicBezTo>
                    <a:pt x="8749" y="4981"/>
                    <a:pt x="8792" y="4548"/>
                    <a:pt x="8561" y="4259"/>
                  </a:cubicBezTo>
                  <a:cubicBezTo>
                    <a:pt x="8388" y="4042"/>
                    <a:pt x="8359" y="3754"/>
                    <a:pt x="8474" y="3508"/>
                  </a:cubicBezTo>
                  <a:cubicBezTo>
                    <a:pt x="8648" y="3162"/>
                    <a:pt x="8518" y="2743"/>
                    <a:pt x="8171" y="2570"/>
                  </a:cubicBezTo>
                  <a:cubicBezTo>
                    <a:pt x="7926" y="2440"/>
                    <a:pt x="7781" y="2195"/>
                    <a:pt x="7796" y="1920"/>
                  </a:cubicBezTo>
                  <a:cubicBezTo>
                    <a:pt x="7810" y="1531"/>
                    <a:pt x="7522" y="1213"/>
                    <a:pt x="7146" y="1199"/>
                  </a:cubicBezTo>
                  <a:cubicBezTo>
                    <a:pt x="6872" y="1184"/>
                    <a:pt x="6627" y="1011"/>
                    <a:pt x="6526" y="751"/>
                  </a:cubicBezTo>
                  <a:cubicBezTo>
                    <a:pt x="6425" y="471"/>
                    <a:pt x="6159" y="304"/>
                    <a:pt x="5876" y="304"/>
                  </a:cubicBezTo>
                  <a:cubicBezTo>
                    <a:pt x="5794" y="304"/>
                    <a:pt x="5711" y="318"/>
                    <a:pt x="5631" y="347"/>
                  </a:cubicBezTo>
                  <a:cubicBezTo>
                    <a:pt x="5547" y="380"/>
                    <a:pt x="5460" y="396"/>
                    <a:pt x="5374" y="396"/>
                  </a:cubicBezTo>
                  <a:cubicBezTo>
                    <a:pt x="5195" y="396"/>
                    <a:pt x="5021" y="325"/>
                    <a:pt x="4894" y="188"/>
                  </a:cubicBezTo>
                  <a:cubicBezTo>
                    <a:pt x="4761" y="62"/>
                    <a:pt x="4590" y="0"/>
                    <a:pt x="4418" y="0"/>
                  </a:cubicBez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9" name="Google Shape;16729;p62"/>
            <p:cNvSpPr/>
            <p:nvPr/>
          </p:nvSpPr>
          <p:spPr>
            <a:xfrm>
              <a:off x="1038502" y="2129478"/>
              <a:ext cx="132097" cy="224872"/>
            </a:xfrm>
            <a:custGeom>
              <a:avLst/>
              <a:gdLst/>
              <a:ahLst/>
              <a:cxnLst/>
              <a:rect l="l" t="t" r="r" b="b"/>
              <a:pathLst>
                <a:path w="5039" h="8578" extrusionOk="0">
                  <a:moveTo>
                    <a:pt x="636" y="1"/>
                  </a:moveTo>
                  <a:cubicBezTo>
                    <a:pt x="459" y="1"/>
                    <a:pt x="282" y="69"/>
                    <a:pt x="145" y="207"/>
                  </a:cubicBezTo>
                  <a:cubicBezTo>
                    <a:pt x="102" y="250"/>
                    <a:pt x="44" y="293"/>
                    <a:pt x="1" y="322"/>
                  </a:cubicBezTo>
                  <a:cubicBezTo>
                    <a:pt x="102" y="381"/>
                    <a:pt x="218" y="410"/>
                    <a:pt x="334" y="410"/>
                  </a:cubicBezTo>
                  <a:cubicBezTo>
                    <a:pt x="417" y="410"/>
                    <a:pt x="500" y="395"/>
                    <a:pt x="578" y="365"/>
                  </a:cubicBezTo>
                  <a:cubicBezTo>
                    <a:pt x="661" y="332"/>
                    <a:pt x="747" y="316"/>
                    <a:pt x="831" y="316"/>
                  </a:cubicBezTo>
                  <a:cubicBezTo>
                    <a:pt x="1111" y="316"/>
                    <a:pt x="1377" y="492"/>
                    <a:pt x="1488" y="770"/>
                  </a:cubicBezTo>
                  <a:cubicBezTo>
                    <a:pt x="1589" y="1015"/>
                    <a:pt x="1820" y="1188"/>
                    <a:pt x="2094" y="1203"/>
                  </a:cubicBezTo>
                  <a:cubicBezTo>
                    <a:pt x="2469" y="1231"/>
                    <a:pt x="2758" y="1549"/>
                    <a:pt x="2758" y="1924"/>
                  </a:cubicBezTo>
                  <a:cubicBezTo>
                    <a:pt x="2744" y="2199"/>
                    <a:pt x="2888" y="2458"/>
                    <a:pt x="3133" y="2588"/>
                  </a:cubicBezTo>
                  <a:cubicBezTo>
                    <a:pt x="3465" y="2762"/>
                    <a:pt x="3595" y="3180"/>
                    <a:pt x="3437" y="3512"/>
                  </a:cubicBezTo>
                  <a:cubicBezTo>
                    <a:pt x="3307" y="3758"/>
                    <a:pt x="3336" y="4046"/>
                    <a:pt x="3509" y="4263"/>
                  </a:cubicBezTo>
                  <a:cubicBezTo>
                    <a:pt x="3754" y="4566"/>
                    <a:pt x="3696" y="4999"/>
                    <a:pt x="3408" y="5244"/>
                  </a:cubicBezTo>
                  <a:cubicBezTo>
                    <a:pt x="3191" y="5418"/>
                    <a:pt x="3105" y="5692"/>
                    <a:pt x="3177" y="5966"/>
                  </a:cubicBezTo>
                  <a:cubicBezTo>
                    <a:pt x="3278" y="6327"/>
                    <a:pt x="3047" y="6717"/>
                    <a:pt x="2686" y="6818"/>
                  </a:cubicBezTo>
                  <a:cubicBezTo>
                    <a:pt x="2412" y="6890"/>
                    <a:pt x="2224" y="7107"/>
                    <a:pt x="2181" y="7381"/>
                  </a:cubicBezTo>
                  <a:cubicBezTo>
                    <a:pt x="2128" y="7721"/>
                    <a:pt x="1827" y="7966"/>
                    <a:pt x="1492" y="7966"/>
                  </a:cubicBezTo>
                  <a:cubicBezTo>
                    <a:pt x="1457" y="7966"/>
                    <a:pt x="1422" y="7964"/>
                    <a:pt x="1387" y="7958"/>
                  </a:cubicBezTo>
                  <a:cubicBezTo>
                    <a:pt x="1349" y="7952"/>
                    <a:pt x="1311" y="7949"/>
                    <a:pt x="1273" y="7949"/>
                  </a:cubicBezTo>
                  <a:cubicBezTo>
                    <a:pt x="1039" y="7949"/>
                    <a:pt x="818" y="8063"/>
                    <a:pt x="694" y="8261"/>
                  </a:cubicBezTo>
                  <a:cubicBezTo>
                    <a:pt x="665" y="8290"/>
                    <a:pt x="651" y="8319"/>
                    <a:pt x="622" y="8348"/>
                  </a:cubicBezTo>
                  <a:cubicBezTo>
                    <a:pt x="766" y="8348"/>
                    <a:pt x="896" y="8391"/>
                    <a:pt x="1026" y="8464"/>
                  </a:cubicBezTo>
                  <a:cubicBezTo>
                    <a:pt x="1140" y="8541"/>
                    <a:pt x="1268" y="8578"/>
                    <a:pt x="1397" y="8578"/>
                  </a:cubicBezTo>
                  <a:cubicBezTo>
                    <a:pt x="1626" y="8578"/>
                    <a:pt x="1854" y="8460"/>
                    <a:pt x="1993" y="8247"/>
                  </a:cubicBezTo>
                  <a:cubicBezTo>
                    <a:pt x="2119" y="8058"/>
                    <a:pt x="2343" y="7936"/>
                    <a:pt x="2570" y="7936"/>
                  </a:cubicBezTo>
                  <a:cubicBezTo>
                    <a:pt x="2604" y="7936"/>
                    <a:pt x="2638" y="7938"/>
                    <a:pt x="2672" y="7944"/>
                  </a:cubicBezTo>
                  <a:cubicBezTo>
                    <a:pt x="2707" y="7949"/>
                    <a:pt x="2742" y="7952"/>
                    <a:pt x="2776" y="7952"/>
                  </a:cubicBezTo>
                  <a:cubicBezTo>
                    <a:pt x="3112" y="7952"/>
                    <a:pt x="3413" y="7707"/>
                    <a:pt x="3465" y="7366"/>
                  </a:cubicBezTo>
                  <a:cubicBezTo>
                    <a:pt x="3509" y="7092"/>
                    <a:pt x="3711" y="6876"/>
                    <a:pt x="3971" y="6804"/>
                  </a:cubicBezTo>
                  <a:cubicBezTo>
                    <a:pt x="4346" y="6702"/>
                    <a:pt x="4563" y="6327"/>
                    <a:pt x="4462" y="5952"/>
                  </a:cubicBezTo>
                  <a:cubicBezTo>
                    <a:pt x="4389" y="5692"/>
                    <a:pt x="4490" y="5403"/>
                    <a:pt x="4692" y="5230"/>
                  </a:cubicBezTo>
                  <a:cubicBezTo>
                    <a:pt x="4996" y="4999"/>
                    <a:pt x="5039" y="4566"/>
                    <a:pt x="4794" y="4263"/>
                  </a:cubicBezTo>
                  <a:cubicBezTo>
                    <a:pt x="4620" y="4046"/>
                    <a:pt x="4591" y="3758"/>
                    <a:pt x="4721" y="3512"/>
                  </a:cubicBezTo>
                  <a:cubicBezTo>
                    <a:pt x="4895" y="3166"/>
                    <a:pt x="4750" y="2762"/>
                    <a:pt x="4418" y="2588"/>
                  </a:cubicBezTo>
                  <a:cubicBezTo>
                    <a:pt x="4173" y="2458"/>
                    <a:pt x="4028" y="2199"/>
                    <a:pt x="4043" y="1924"/>
                  </a:cubicBezTo>
                  <a:cubicBezTo>
                    <a:pt x="4043" y="1549"/>
                    <a:pt x="3754" y="1231"/>
                    <a:pt x="3379" y="1203"/>
                  </a:cubicBezTo>
                  <a:cubicBezTo>
                    <a:pt x="3105" y="1188"/>
                    <a:pt x="2874" y="1015"/>
                    <a:pt x="2773" y="770"/>
                  </a:cubicBezTo>
                  <a:cubicBezTo>
                    <a:pt x="2661" y="492"/>
                    <a:pt x="2396" y="316"/>
                    <a:pt x="2115" y="316"/>
                  </a:cubicBezTo>
                  <a:cubicBezTo>
                    <a:pt x="2031" y="316"/>
                    <a:pt x="1946" y="332"/>
                    <a:pt x="1863" y="365"/>
                  </a:cubicBezTo>
                  <a:cubicBezTo>
                    <a:pt x="1788" y="396"/>
                    <a:pt x="1708" y="411"/>
                    <a:pt x="1628" y="411"/>
                  </a:cubicBezTo>
                  <a:cubicBezTo>
                    <a:pt x="1448" y="411"/>
                    <a:pt x="1267" y="337"/>
                    <a:pt x="1127" y="207"/>
                  </a:cubicBezTo>
                  <a:cubicBezTo>
                    <a:pt x="990" y="69"/>
                    <a:pt x="813" y="1"/>
                    <a:pt x="636" y="1"/>
                  </a:cubicBezTo>
                  <a:close/>
                </a:path>
              </a:pathLst>
            </a:custGeom>
            <a:solidFill>
              <a:srgbClr val="8FA1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0" name="Google Shape;16730;p62"/>
            <p:cNvSpPr/>
            <p:nvPr/>
          </p:nvSpPr>
          <p:spPr>
            <a:xfrm>
              <a:off x="970395" y="2156821"/>
              <a:ext cx="169952" cy="169559"/>
            </a:xfrm>
            <a:custGeom>
              <a:avLst/>
              <a:gdLst/>
              <a:ahLst/>
              <a:cxnLst/>
              <a:rect l="l" t="t" r="r" b="b"/>
              <a:pathLst>
                <a:path w="6483" h="6468" extrusionOk="0">
                  <a:moveTo>
                    <a:pt x="3249" y="1"/>
                  </a:moveTo>
                  <a:cubicBezTo>
                    <a:pt x="1459" y="1"/>
                    <a:pt x="1" y="1444"/>
                    <a:pt x="1" y="3234"/>
                  </a:cubicBezTo>
                  <a:cubicBezTo>
                    <a:pt x="1" y="5024"/>
                    <a:pt x="1459" y="6468"/>
                    <a:pt x="3249" y="6468"/>
                  </a:cubicBezTo>
                  <a:cubicBezTo>
                    <a:pt x="5024" y="6468"/>
                    <a:pt x="6482" y="5024"/>
                    <a:pt x="6482" y="3234"/>
                  </a:cubicBezTo>
                  <a:cubicBezTo>
                    <a:pt x="6482" y="1444"/>
                    <a:pt x="5024" y="1"/>
                    <a:pt x="3249" y="1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1" name="Google Shape;16731;p62"/>
            <p:cNvSpPr/>
            <p:nvPr/>
          </p:nvSpPr>
          <p:spPr>
            <a:xfrm>
              <a:off x="1038502" y="2156821"/>
              <a:ext cx="106380" cy="169716"/>
            </a:xfrm>
            <a:custGeom>
              <a:avLst/>
              <a:gdLst/>
              <a:ahLst/>
              <a:cxnLst/>
              <a:rect l="l" t="t" r="r" b="b"/>
              <a:pathLst>
                <a:path w="4058" h="6474" extrusionOk="0">
                  <a:moveTo>
                    <a:pt x="651" y="1"/>
                  </a:moveTo>
                  <a:cubicBezTo>
                    <a:pt x="434" y="1"/>
                    <a:pt x="217" y="15"/>
                    <a:pt x="1" y="59"/>
                  </a:cubicBezTo>
                  <a:cubicBezTo>
                    <a:pt x="1517" y="362"/>
                    <a:pt x="2599" y="1690"/>
                    <a:pt x="2599" y="3234"/>
                  </a:cubicBezTo>
                  <a:cubicBezTo>
                    <a:pt x="2599" y="4779"/>
                    <a:pt x="1517" y="6107"/>
                    <a:pt x="1" y="6410"/>
                  </a:cubicBezTo>
                  <a:cubicBezTo>
                    <a:pt x="216" y="6453"/>
                    <a:pt x="430" y="6474"/>
                    <a:pt x="640" y="6474"/>
                  </a:cubicBezTo>
                  <a:cubicBezTo>
                    <a:pt x="2266" y="6474"/>
                    <a:pt x="3689" y="5239"/>
                    <a:pt x="3855" y="3552"/>
                  </a:cubicBezTo>
                  <a:cubicBezTo>
                    <a:pt x="4057" y="1646"/>
                    <a:pt x="2556" y="1"/>
                    <a:pt x="651" y="1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2" name="Google Shape;16732;p62"/>
            <p:cNvSpPr/>
            <p:nvPr/>
          </p:nvSpPr>
          <p:spPr>
            <a:xfrm>
              <a:off x="1038502" y="2203641"/>
              <a:ext cx="20841" cy="76207"/>
            </a:xfrm>
            <a:custGeom>
              <a:avLst/>
              <a:gdLst/>
              <a:ahLst/>
              <a:cxnLst/>
              <a:rect l="l" t="t" r="r" b="b"/>
              <a:pathLst>
                <a:path w="795" h="2907" extrusionOk="0">
                  <a:moveTo>
                    <a:pt x="584" y="1"/>
                  </a:moveTo>
                  <a:cubicBezTo>
                    <a:pt x="549" y="1"/>
                    <a:pt x="518" y="25"/>
                    <a:pt x="506" y="48"/>
                  </a:cubicBezTo>
                  <a:lnTo>
                    <a:pt x="88" y="438"/>
                  </a:lnTo>
                  <a:cubicBezTo>
                    <a:pt x="30" y="481"/>
                    <a:pt x="1" y="539"/>
                    <a:pt x="1" y="597"/>
                  </a:cubicBezTo>
                  <a:cubicBezTo>
                    <a:pt x="1" y="683"/>
                    <a:pt x="59" y="770"/>
                    <a:pt x="145" y="770"/>
                  </a:cubicBezTo>
                  <a:cubicBezTo>
                    <a:pt x="174" y="770"/>
                    <a:pt x="203" y="755"/>
                    <a:pt x="232" y="741"/>
                  </a:cubicBezTo>
                  <a:lnTo>
                    <a:pt x="362" y="572"/>
                  </a:lnTo>
                  <a:lnTo>
                    <a:pt x="362" y="572"/>
                  </a:lnTo>
                  <a:lnTo>
                    <a:pt x="362" y="2762"/>
                  </a:lnTo>
                  <a:cubicBezTo>
                    <a:pt x="362" y="2863"/>
                    <a:pt x="477" y="2906"/>
                    <a:pt x="578" y="2906"/>
                  </a:cubicBezTo>
                  <a:cubicBezTo>
                    <a:pt x="679" y="2906"/>
                    <a:pt x="795" y="2863"/>
                    <a:pt x="795" y="2762"/>
                  </a:cubicBezTo>
                  <a:lnTo>
                    <a:pt x="795" y="135"/>
                  </a:lnTo>
                  <a:cubicBezTo>
                    <a:pt x="795" y="48"/>
                    <a:pt x="694" y="5"/>
                    <a:pt x="607" y="5"/>
                  </a:cubicBezTo>
                  <a:cubicBezTo>
                    <a:pt x="599" y="2"/>
                    <a:pt x="591" y="1"/>
                    <a:pt x="584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33" name="Google Shape;16733;p62"/>
          <p:cNvGrpSpPr/>
          <p:nvPr/>
        </p:nvGrpSpPr>
        <p:grpSpPr>
          <a:xfrm>
            <a:off x="1345794" y="1982386"/>
            <a:ext cx="371650" cy="371624"/>
            <a:chOff x="1345794" y="1982386"/>
            <a:chExt cx="371650" cy="371624"/>
          </a:xfrm>
        </p:grpSpPr>
        <p:sp>
          <p:nvSpPr>
            <p:cNvPr id="16734" name="Google Shape;16734;p62"/>
            <p:cNvSpPr/>
            <p:nvPr/>
          </p:nvSpPr>
          <p:spPr>
            <a:xfrm>
              <a:off x="1345794" y="2140567"/>
              <a:ext cx="111676" cy="123001"/>
            </a:xfrm>
            <a:custGeom>
              <a:avLst/>
              <a:gdLst/>
              <a:ahLst/>
              <a:cxnLst/>
              <a:rect l="l" t="t" r="r" b="b"/>
              <a:pathLst>
                <a:path w="4260" h="4692" extrusionOk="0">
                  <a:moveTo>
                    <a:pt x="1357" y="0"/>
                  </a:moveTo>
                  <a:cubicBezTo>
                    <a:pt x="1098" y="0"/>
                    <a:pt x="881" y="217"/>
                    <a:pt x="881" y="476"/>
                  </a:cubicBezTo>
                  <a:lnTo>
                    <a:pt x="881" y="1242"/>
                  </a:lnTo>
                  <a:lnTo>
                    <a:pt x="780" y="1227"/>
                  </a:lnTo>
                  <a:cubicBezTo>
                    <a:pt x="725" y="1214"/>
                    <a:pt x="669" y="1208"/>
                    <a:pt x="614" y="1208"/>
                  </a:cubicBezTo>
                  <a:cubicBezTo>
                    <a:pt x="479" y="1208"/>
                    <a:pt x="348" y="1246"/>
                    <a:pt x="246" y="1328"/>
                  </a:cubicBezTo>
                  <a:cubicBezTo>
                    <a:pt x="1" y="1530"/>
                    <a:pt x="1" y="1920"/>
                    <a:pt x="44" y="2512"/>
                  </a:cubicBezTo>
                  <a:cubicBezTo>
                    <a:pt x="87" y="3219"/>
                    <a:pt x="780" y="3811"/>
                    <a:pt x="939" y="3926"/>
                  </a:cubicBezTo>
                  <a:lnTo>
                    <a:pt x="939" y="4692"/>
                  </a:lnTo>
                  <a:lnTo>
                    <a:pt x="3739" y="4692"/>
                  </a:lnTo>
                  <a:lnTo>
                    <a:pt x="3739" y="3710"/>
                  </a:lnTo>
                  <a:cubicBezTo>
                    <a:pt x="4201" y="3291"/>
                    <a:pt x="4259" y="2469"/>
                    <a:pt x="4230" y="2093"/>
                  </a:cubicBezTo>
                  <a:lnTo>
                    <a:pt x="4230" y="1011"/>
                  </a:lnTo>
                  <a:cubicBezTo>
                    <a:pt x="4230" y="751"/>
                    <a:pt x="4014" y="534"/>
                    <a:pt x="3754" y="534"/>
                  </a:cubicBezTo>
                  <a:lnTo>
                    <a:pt x="3739" y="534"/>
                  </a:lnTo>
                  <a:cubicBezTo>
                    <a:pt x="3595" y="534"/>
                    <a:pt x="3480" y="592"/>
                    <a:pt x="3393" y="693"/>
                  </a:cubicBezTo>
                  <a:cubicBezTo>
                    <a:pt x="3321" y="505"/>
                    <a:pt x="3147" y="375"/>
                    <a:pt x="2945" y="375"/>
                  </a:cubicBezTo>
                  <a:lnTo>
                    <a:pt x="2931" y="375"/>
                  </a:lnTo>
                  <a:cubicBezTo>
                    <a:pt x="2801" y="375"/>
                    <a:pt x="2686" y="433"/>
                    <a:pt x="2599" y="520"/>
                  </a:cubicBezTo>
                  <a:cubicBezTo>
                    <a:pt x="2527" y="347"/>
                    <a:pt x="2354" y="231"/>
                    <a:pt x="2166" y="231"/>
                  </a:cubicBezTo>
                  <a:lnTo>
                    <a:pt x="2137" y="231"/>
                  </a:lnTo>
                  <a:cubicBezTo>
                    <a:pt x="2022" y="231"/>
                    <a:pt x="1920" y="274"/>
                    <a:pt x="1834" y="347"/>
                  </a:cubicBezTo>
                  <a:cubicBezTo>
                    <a:pt x="1776" y="144"/>
                    <a:pt x="1588" y="0"/>
                    <a:pt x="1372" y="0"/>
                  </a:cubicBezTo>
                  <a:close/>
                </a:path>
              </a:pathLst>
            </a:custGeom>
            <a:solidFill>
              <a:srgbClr val="9DA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5" name="Google Shape;16735;p62"/>
            <p:cNvSpPr/>
            <p:nvPr/>
          </p:nvSpPr>
          <p:spPr>
            <a:xfrm>
              <a:off x="1345794" y="2172445"/>
              <a:ext cx="31065" cy="91490"/>
            </a:xfrm>
            <a:custGeom>
              <a:avLst/>
              <a:gdLst/>
              <a:ahLst/>
              <a:cxnLst/>
              <a:rect l="l" t="t" r="r" b="b"/>
              <a:pathLst>
                <a:path w="1185" h="3490" extrusionOk="0">
                  <a:moveTo>
                    <a:pt x="610" y="0"/>
                  </a:moveTo>
                  <a:cubicBezTo>
                    <a:pt x="477" y="0"/>
                    <a:pt x="347" y="46"/>
                    <a:pt x="246" y="127"/>
                  </a:cubicBezTo>
                  <a:cubicBezTo>
                    <a:pt x="1" y="329"/>
                    <a:pt x="1" y="718"/>
                    <a:pt x="44" y="1310"/>
                  </a:cubicBezTo>
                  <a:cubicBezTo>
                    <a:pt x="87" y="2003"/>
                    <a:pt x="780" y="2595"/>
                    <a:pt x="939" y="2725"/>
                  </a:cubicBezTo>
                  <a:lnTo>
                    <a:pt x="939" y="3490"/>
                  </a:lnTo>
                  <a:lnTo>
                    <a:pt x="1184" y="3490"/>
                  </a:lnTo>
                  <a:lnTo>
                    <a:pt x="1184" y="2624"/>
                  </a:lnTo>
                  <a:cubicBezTo>
                    <a:pt x="910" y="2407"/>
                    <a:pt x="347" y="1888"/>
                    <a:pt x="318" y="1296"/>
                  </a:cubicBezTo>
                  <a:cubicBezTo>
                    <a:pt x="275" y="704"/>
                    <a:pt x="246" y="314"/>
                    <a:pt x="491" y="112"/>
                  </a:cubicBezTo>
                  <a:cubicBezTo>
                    <a:pt x="592" y="69"/>
                    <a:pt x="693" y="40"/>
                    <a:pt x="809" y="26"/>
                  </a:cubicBezTo>
                  <a:lnTo>
                    <a:pt x="780" y="26"/>
                  </a:lnTo>
                  <a:cubicBezTo>
                    <a:pt x="724" y="8"/>
                    <a:pt x="667" y="0"/>
                    <a:pt x="610" y="0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6" name="Google Shape;16736;p62"/>
            <p:cNvSpPr/>
            <p:nvPr/>
          </p:nvSpPr>
          <p:spPr>
            <a:xfrm>
              <a:off x="1368496" y="2140934"/>
              <a:ext cx="14418" cy="50752"/>
            </a:xfrm>
            <a:custGeom>
              <a:avLst/>
              <a:gdLst/>
              <a:ahLst/>
              <a:cxnLst/>
              <a:rect l="l" t="t" r="r" b="b"/>
              <a:pathLst>
                <a:path w="550" h="1936" extrusionOk="0">
                  <a:moveTo>
                    <a:pt x="463" y="1"/>
                  </a:moveTo>
                  <a:cubicBezTo>
                    <a:pt x="347" y="1"/>
                    <a:pt x="232" y="58"/>
                    <a:pt x="145" y="145"/>
                  </a:cubicBezTo>
                  <a:cubicBezTo>
                    <a:pt x="58" y="231"/>
                    <a:pt x="15" y="347"/>
                    <a:pt x="15" y="477"/>
                  </a:cubicBezTo>
                  <a:lnTo>
                    <a:pt x="15" y="1560"/>
                  </a:lnTo>
                  <a:lnTo>
                    <a:pt x="15" y="1632"/>
                  </a:lnTo>
                  <a:lnTo>
                    <a:pt x="15" y="1790"/>
                  </a:lnTo>
                  <a:cubicBezTo>
                    <a:pt x="1" y="1863"/>
                    <a:pt x="58" y="1935"/>
                    <a:pt x="131" y="1935"/>
                  </a:cubicBezTo>
                  <a:cubicBezTo>
                    <a:pt x="137" y="1936"/>
                    <a:pt x="144" y="1936"/>
                    <a:pt x="150" y="1936"/>
                  </a:cubicBezTo>
                  <a:cubicBezTo>
                    <a:pt x="274" y="1936"/>
                    <a:pt x="261" y="1805"/>
                    <a:pt x="261" y="1805"/>
                  </a:cubicBezTo>
                  <a:lnTo>
                    <a:pt x="261" y="1502"/>
                  </a:lnTo>
                  <a:lnTo>
                    <a:pt x="261" y="448"/>
                  </a:lnTo>
                  <a:cubicBezTo>
                    <a:pt x="261" y="260"/>
                    <a:pt x="376" y="73"/>
                    <a:pt x="549" y="1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7" name="Google Shape;16737;p62"/>
            <p:cNvSpPr/>
            <p:nvPr/>
          </p:nvSpPr>
          <p:spPr>
            <a:xfrm>
              <a:off x="1392509" y="2146675"/>
              <a:ext cx="8939" cy="46165"/>
            </a:xfrm>
            <a:custGeom>
              <a:avLst/>
              <a:gdLst/>
              <a:ahLst/>
              <a:cxnLst/>
              <a:rect l="l" t="t" r="r" b="b"/>
              <a:pathLst>
                <a:path w="341" h="1761" extrusionOk="0">
                  <a:moveTo>
                    <a:pt x="267" y="0"/>
                  </a:moveTo>
                  <a:cubicBezTo>
                    <a:pt x="122" y="0"/>
                    <a:pt x="0" y="140"/>
                    <a:pt x="37" y="301"/>
                  </a:cubicBezTo>
                  <a:lnTo>
                    <a:pt x="37" y="1442"/>
                  </a:lnTo>
                  <a:lnTo>
                    <a:pt x="37" y="1600"/>
                  </a:lnTo>
                  <a:cubicBezTo>
                    <a:pt x="23" y="1687"/>
                    <a:pt x="66" y="1745"/>
                    <a:pt x="153" y="1759"/>
                  </a:cubicBezTo>
                  <a:cubicBezTo>
                    <a:pt x="159" y="1760"/>
                    <a:pt x="165" y="1760"/>
                    <a:pt x="171" y="1760"/>
                  </a:cubicBezTo>
                  <a:cubicBezTo>
                    <a:pt x="281" y="1760"/>
                    <a:pt x="268" y="1629"/>
                    <a:pt x="268" y="1629"/>
                  </a:cubicBezTo>
                  <a:lnTo>
                    <a:pt x="268" y="1326"/>
                  </a:lnTo>
                  <a:lnTo>
                    <a:pt x="268" y="258"/>
                  </a:lnTo>
                  <a:cubicBezTo>
                    <a:pt x="268" y="171"/>
                    <a:pt x="297" y="85"/>
                    <a:pt x="341" y="12"/>
                  </a:cubicBezTo>
                  <a:cubicBezTo>
                    <a:pt x="316" y="4"/>
                    <a:pt x="291" y="0"/>
                    <a:pt x="267" y="0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8" name="Google Shape;16738;p62"/>
            <p:cNvSpPr/>
            <p:nvPr/>
          </p:nvSpPr>
          <p:spPr>
            <a:xfrm>
              <a:off x="1412092" y="2150608"/>
              <a:ext cx="9804" cy="46007"/>
            </a:xfrm>
            <a:custGeom>
              <a:avLst/>
              <a:gdLst/>
              <a:ahLst/>
              <a:cxnLst/>
              <a:rect l="l" t="t" r="r" b="b"/>
              <a:pathLst>
                <a:path w="374" h="1755" extrusionOk="0">
                  <a:moveTo>
                    <a:pt x="311" y="0"/>
                  </a:moveTo>
                  <a:cubicBezTo>
                    <a:pt x="137" y="0"/>
                    <a:pt x="1" y="158"/>
                    <a:pt x="27" y="339"/>
                  </a:cubicBezTo>
                  <a:lnTo>
                    <a:pt x="56" y="1378"/>
                  </a:lnTo>
                  <a:lnTo>
                    <a:pt x="56" y="1450"/>
                  </a:lnTo>
                  <a:lnTo>
                    <a:pt x="56" y="1609"/>
                  </a:lnTo>
                  <a:cubicBezTo>
                    <a:pt x="41" y="1681"/>
                    <a:pt x="99" y="1754"/>
                    <a:pt x="171" y="1754"/>
                  </a:cubicBezTo>
                  <a:cubicBezTo>
                    <a:pt x="177" y="1754"/>
                    <a:pt x="183" y="1755"/>
                    <a:pt x="189" y="1755"/>
                  </a:cubicBezTo>
                  <a:cubicBezTo>
                    <a:pt x="301" y="1755"/>
                    <a:pt x="301" y="1624"/>
                    <a:pt x="301" y="1624"/>
                  </a:cubicBezTo>
                  <a:lnTo>
                    <a:pt x="301" y="1335"/>
                  </a:lnTo>
                  <a:lnTo>
                    <a:pt x="272" y="296"/>
                  </a:lnTo>
                  <a:cubicBezTo>
                    <a:pt x="272" y="194"/>
                    <a:pt x="301" y="93"/>
                    <a:pt x="373" y="7"/>
                  </a:cubicBezTo>
                  <a:cubicBezTo>
                    <a:pt x="352" y="2"/>
                    <a:pt x="331" y="0"/>
                    <a:pt x="311" y="0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9" name="Google Shape;16739;p62"/>
            <p:cNvSpPr/>
            <p:nvPr/>
          </p:nvSpPr>
          <p:spPr>
            <a:xfrm>
              <a:off x="1434348" y="2154933"/>
              <a:ext cx="7209" cy="42442"/>
            </a:xfrm>
            <a:custGeom>
              <a:avLst/>
              <a:gdLst/>
              <a:ahLst/>
              <a:cxnLst/>
              <a:rect l="l" t="t" r="r" b="b"/>
              <a:pathLst>
                <a:path w="275" h="1619" extrusionOk="0">
                  <a:moveTo>
                    <a:pt x="231" y="1"/>
                  </a:moveTo>
                  <a:cubicBezTo>
                    <a:pt x="159" y="29"/>
                    <a:pt x="73" y="73"/>
                    <a:pt x="15" y="145"/>
                  </a:cubicBezTo>
                  <a:lnTo>
                    <a:pt x="15" y="159"/>
                  </a:lnTo>
                  <a:lnTo>
                    <a:pt x="15" y="1314"/>
                  </a:lnTo>
                  <a:lnTo>
                    <a:pt x="15" y="1473"/>
                  </a:lnTo>
                  <a:cubicBezTo>
                    <a:pt x="0" y="1545"/>
                    <a:pt x="58" y="1617"/>
                    <a:pt x="130" y="1617"/>
                  </a:cubicBezTo>
                  <a:cubicBezTo>
                    <a:pt x="137" y="1618"/>
                    <a:pt x="142" y="1618"/>
                    <a:pt x="148" y="1618"/>
                  </a:cubicBezTo>
                  <a:cubicBezTo>
                    <a:pt x="260" y="1618"/>
                    <a:pt x="260" y="1487"/>
                    <a:pt x="260" y="1487"/>
                  </a:cubicBezTo>
                  <a:lnTo>
                    <a:pt x="260" y="1199"/>
                  </a:lnTo>
                  <a:lnTo>
                    <a:pt x="260" y="131"/>
                  </a:lnTo>
                  <a:cubicBezTo>
                    <a:pt x="260" y="87"/>
                    <a:pt x="260" y="44"/>
                    <a:pt x="275" y="1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0" name="Google Shape;16740;p62"/>
            <p:cNvSpPr/>
            <p:nvPr/>
          </p:nvSpPr>
          <p:spPr>
            <a:xfrm>
              <a:off x="1427926" y="1982386"/>
              <a:ext cx="46558" cy="32192"/>
            </a:xfrm>
            <a:custGeom>
              <a:avLst/>
              <a:gdLst/>
              <a:ahLst/>
              <a:cxnLst/>
              <a:rect l="l" t="t" r="r" b="b"/>
              <a:pathLst>
                <a:path w="1776" h="1228" extrusionOk="0">
                  <a:moveTo>
                    <a:pt x="173" y="0"/>
                  </a:moveTo>
                  <a:cubicBezTo>
                    <a:pt x="87" y="0"/>
                    <a:pt x="0" y="15"/>
                    <a:pt x="144" y="173"/>
                  </a:cubicBezTo>
                  <a:lnTo>
                    <a:pt x="1184" y="1198"/>
                  </a:lnTo>
                  <a:lnTo>
                    <a:pt x="1256" y="1227"/>
                  </a:lnTo>
                  <a:lnTo>
                    <a:pt x="1776" y="130"/>
                  </a:lnTo>
                  <a:lnTo>
                    <a:pt x="1689" y="87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9DA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1" name="Google Shape;16741;p62"/>
            <p:cNvSpPr/>
            <p:nvPr/>
          </p:nvSpPr>
          <p:spPr>
            <a:xfrm>
              <a:off x="1429420" y="1983120"/>
              <a:ext cx="38248" cy="31065"/>
            </a:xfrm>
            <a:custGeom>
              <a:avLst/>
              <a:gdLst/>
              <a:ahLst/>
              <a:cxnLst/>
              <a:rect l="l" t="t" r="r" b="b"/>
              <a:pathLst>
                <a:path w="1459" h="1185" extrusionOk="0">
                  <a:moveTo>
                    <a:pt x="1" y="1"/>
                  </a:moveTo>
                  <a:cubicBezTo>
                    <a:pt x="1" y="30"/>
                    <a:pt x="1" y="73"/>
                    <a:pt x="73" y="145"/>
                  </a:cubicBezTo>
                  <a:lnTo>
                    <a:pt x="1127" y="1156"/>
                  </a:lnTo>
                  <a:lnTo>
                    <a:pt x="1199" y="1185"/>
                  </a:lnTo>
                  <a:lnTo>
                    <a:pt x="1459" y="62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2" name="Google Shape;16742;p62"/>
            <p:cNvSpPr/>
            <p:nvPr/>
          </p:nvSpPr>
          <p:spPr>
            <a:xfrm>
              <a:off x="1458178" y="1984640"/>
              <a:ext cx="65511" cy="52640"/>
            </a:xfrm>
            <a:custGeom>
              <a:avLst/>
              <a:gdLst/>
              <a:ahLst/>
              <a:cxnLst/>
              <a:rect l="l" t="t" r="r" b="b"/>
              <a:pathLst>
                <a:path w="2499" h="2008" extrusionOk="0">
                  <a:moveTo>
                    <a:pt x="521" y="1"/>
                  </a:moveTo>
                  <a:lnTo>
                    <a:pt x="1" y="1098"/>
                  </a:lnTo>
                  <a:lnTo>
                    <a:pt x="2181" y="2007"/>
                  </a:lnTo>
                  <a:lnTo>
                    <a:pt x="2498" y="824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7A8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3" name="Google Shape;16743;p62"/>
            <p:cNvSpPr/>
            <p:nvPr/>
          </p:nvSpPr>
          <p:spPr>
            <a:xfrm>
              <a:off x="1590249" y="2037621"/>
              <a:ext cx="35233" cy="40528"/>
            </a:xfrm>
            <a:custGeom>
              <a:avLst/>
              <a:gdLst/>
              <a:ahLst/>
              <a:cxnLst/>
              <a:rect l="l" t="t" r="r" b="b"/>
              <a:pathLst>
                <a:path w="1344" h="1546" extrusionOk="0">
                  <a:moveTo>
                    <a:pt x="290" y="1"/>
                  </a:moveTo>
                  <a:lnTo>
                    <a:pt x="44" y="896"/>
                  </a:lnTo>
                  <a:lnTo>
                    <a:pt x="44" y="925"/>
                  </a:lnTo>
                  <a:lnTo>
                    <a:pt x="44" y="953"/>
                  </a:lnTo>
                  <a:lnTo>
                    <a:pt x="1" y="1184"/>
                  </a:lnTo>
                  <a:lnTo>
                    <a:pt x="838" y="1545"/>
                  </a:lnTo>
                  <a:lnTo>
                    <a:pt x="1343" y="434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7A8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4" name="Google Shape;16744;p62"/>
            <p:cNvSpPr/>
            <p:nvPr/>
          </p:nvSpPr>
          <p:spPr>
            <a:xfrm>
              <a:off x="1593657" y="2037621"/>
              <a:ext cx="31825" cy="25769"/>
            </a:xfrm>
            <a:custGeom>
              <a:avLst/>
              <a:gdLst/>
              <a:ahLst/>
              <a:cxnLst/>
              <a:rect l="l" t="t" r="r" b="b"/>
              <a:pathLst>
                <a:path w="1214" h="983" extrusionOk="0">
                  <a:moveTo>
                    <a:pt x="160" y="1"/>
                  </a:moveTo>
                  <a:lnTo>
                    <a:pt x="1" y="578"/>
                  </a:lnTo>
                  <a:lnTo>
                    <a:pt x="954" y="982"/>
                  </a:lnTo>
                  <a:lnTo>
                    <a:pt x="1184" y="491"/>
                  </a:lnTo>
                  <a:lnTo>
                    <a:pt x="1213" y="434"/>
                  </a:lnTo>
                  <a:lnTo>
                    <a:pt x="160" y="1"/>
                  </a:ln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5" name="Google Shape;16745;p62"/>
            <p:cNvSpPr/>
            <p:nvPr/>
          </p:nvSpPr>
          <p:spPr>
            <a:xfrm>
              <a:off x="1465387" y="1984640"/>
              <a:ext cx="58302" cy="36727"/>
            </a:xfrm>
            <a:custGeom>
              <a:avLst/>
              <a:gdLst/>
              <a:ahLst/>
              <a:cxnLst/>
              <a:rect l="l" t="t" r="r" b="b"/>
              <a:pathLst>
                <a:path w="2224" h="1401" extrusionOk="0">
                  <a:moveTo>
                    <a:pt x="246" y="1"/>
                  </a:moveTo>
                  <a:lnTo>
                    <a:pt x="0" y="520"/>
                  </a:lnTo>
                  <a:lnTo>
                    <a:pt x="2064" y="1401"/>
                  </a:lnTo>
                  <a:lnTo>
                    <a:pt x="2223" y="824"/>
                  </a:lnTo>
                  <a:lnTo>
                    <a:pt x="246" y="1"/>
                  </a:ln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6" name="Google Shape;16746;p62"/>
            <p:cNvSpPr/>
            <p:nvPr/>
          </p:nvSpPr>
          <p:spPr>
            <a:xfrm>
              <a:off x="1605768" y="2108401"/>
              <a:ext cx="111676" cy="123001"/>
            </a:xfrm>
            <a:custGeom>
              <a:avLst/>
              <a:gdLst/>
              <a:ahLst/>
              <a:cxnLst/>
              <a:rect l="l" t="t" r="r" b="b"/>
              <a:pathLst>
                <a:path w="4260" h="4692" extrusionOk="0">
                  <a:moveTo>
                    <a:pt x="1358" y="0"/>
                  </a:moveTo>
                  <a:cubicBezTo>
                    <a:pt x="1098" y="0"/>
                    <a:pt x="896" y="202"/>
                    <a:pt x="896" y="462"/>
                  </a:cubicBezTo>
                  <a:lnTo>
                    <a:pt x="896" y="1227"/>
                  </a:lnTo>
                  <a:lnTo>
                    <a:pt x="795" y="1213"/>
                  </a:lnTo>
                  <a:cubicBezTo>
                    <a:pt x="746" y="1201"/>
                    <a:pt x="696" y="1196"/>
                    <a:pt x="646" y="1196"/>
                  </a:cubicBezTo>
                  <a:cubicBezTo>
                    <a:pt x="504" y="1196"/>
                    <a:pt x="363" y="1239"/>
                    <a:pt x="246" y="1314"/>
                  </a:cubicBezTo>
                  <a:cubicBezTo>
                    <a:pt x="1" y="1516"/>
                    <a:pt x="15" y="1920"/>
                    <a:pt x="44" y="2497"/>
                  </a:cubicBezTo>
                  <a:cubicBezTo>
                    <a:pt x="87" y="3205"/>
                    <a:pt x="795" y="3797"/>
                    <a:pt x="953" y="3926"/>
                  </a:cubicBezTo>
                  <a:lnTo>
                    <a:pt x="953" y="4692"/>
                  </a:lnTo>
                  <a:lnTo>
                    <a:pt x="3740" y="4692"/>
                  </a:lnTo>
                  <a:lnTo>
                    <a:pt x="3740" y="3696"/>
                  </a:lnTo>
                  <a:cubicBezTo>
                    <a:pt x="4216" y="3277"/>
                    <a:pt x="4259" y="2440"/>
                    <a:pt x="4230" y="2064"/>
                  </a:cubicBezTo>
                  <a:lnTo>
                    <a:pt x="4230" y="996"/>
                  </a:lnTo>
                  <a:cubicBezTo>
                    <a:pt x="4230" y="736"/>
                    <a:pt x="4014" y="534"/>
                    <a:pt x="3768" y="534"/>
                  </a:cubicBezTo>
                  <a:lnTo>
                    <a:pt x="3740" y="534"/>
                  </a:lnTo>
                  <a:cubicBezTo>
                    <a:pt x="3726" y="533"/>
                    <a:pt x="3713" y="532"/>
                    <a:pt x="3700" y="532"/>
                  </a:cubicBezTo>
                  <a:cubicBezTo>
                    <a:pt x="3584" y="532"/>
                    <a:pt x="3471" y="588"/>
                    <a:pt x="3393" y="679"/>
                  </a:cubicBezTo>
                  <a:cubicBezTo>
                    <a:pt x="3335" y="491"/>
                    <a:pt x="3148" y="375"/>
                    <a:pt x="2960" y="375"/>
                  </a:cubicBezTo>
                  <a:lnTo>
                    <a:pt x="2931" y="375"/>
                  </a:lnTo>
                  <a:cubicBezTo>
                    <a:pt x="2918" y="374"/>
                    <a:pt x="2904" y="373"/>
                    <a:pt x="2891" y="373"/>
                  </a:cubicBezTo>
                  <a:cubicBezTo>
                    <a:pt x="2778" y="373"/>
                    <a:pt x="2677" y="428"/>
                    <a:pt x="2599" y="505"/>
                  </a:cubicBezTo>
                  <a:cubicBezTo>
                    <a:pt x="2527" y="332"/>
                    <a:pt x="2354" y="217"/>
                    <a:pt x="2166" y="217"/>
                  </a:cubicBezTo>
                  <a:lnTo>
                    <a:pt x="2152" y="217"/>
                  </a:lnTo>
                  <a:cubicBezTo>
                    <a:pt x="2036" y="217"/>
                    <a:pt x="1921" y="260"/>
                    <a:pt x="1834" y="347"/>
                  </a:cubicBezTo>
                  <a:cubicBezTo>
                    <a:pt x="1776" y="130"/>
                    <a:pt x="1589" y="0"/>
                    <a:pt x="1387" y="0"/>
                  </a:cubicBezTo>
                  <a:close/>
                </a:path>
              </a:pathLst>
            </a:custGeom>
            <a:solidFill>
              <a:srgbClr val="9DA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7" name="Google Shape;16747;p62"/>
            <p:cNvSpPr/>
            <p:nvPr/>
          </p:nvSpPr>
          <p:spPr>
            <a:xfrm>
              <a:off x="1605768" y="2139886"/>
              <a:ext cx="31432" cy="91517"/>
            </a:xfrm>
            <a:custGeom>
              <a:avLst/>
              <a:gdLst/>
              <a:ahLst/>
              <a:cxnLst/>
              <a:rect l="l" t="t" r="r" b="b"/>
              <a:pathLst>
                <a:path w="1199" h="3491" extrusionOk="0">
                  <a:moveTo>
                    <a:pt x="613" y="1"/>
                  </a:moveTo>
                  <a:cubicBezTo>
                    <a:pt x="483" y="1"/>
                    <a:pt x="358" y="46"/>
                    <a:pt x="246" y="127"/>
                  </a:cubicBezTo>
                  <a:cubicBezTo>
                    <a:pt x="1" y="329"/>
                    <a:pt x="1" y="719"/>
                    <a:pt x="44" y="1296"/>
                  </a:cubicBezTo>
                  <a:cubicBezTo>
                    <a:pt x="87" y="2004"/>
                    <a:pt x="795" y="2596"/>
                    <a:pt x="939" y="2725"/>
                  </a:cubicBezTo>
                  <a:lnTo>
                    <a:pt x="939" y="3491"/>
                  </a:lnTo>
                  <a:lnTo>
                    <a:pt x="1199" y="3491"/>
                  </a:lnTo>
                  <a:lnTo>
                    <a:pt x="1199" y="2624"/>
                  </a:lnTo>
                  <a:cubicBezTo>
                    <a:pt x="925" y="2408"/>
                    <a:pt x="362" y="1888"/>
                    <a:pt x="318" y="1296"/>
                  </a:cubicBezTo>
                  <a:cubicBezTo>
                    <a:pt x="275" y="705"/>
                    <a:pt x="246" y="315"/>
                    <a:pt x="492" y="113"/>
                  </a:cubicBezTo>
                  <a:cubicBezTo>
                    <a:pt x="593" y="69"/>
                    <a:pt x="694" y="41"/>
                    <a:pt x="809" y="26"/>
                  </a:cubicBezTo>
                  <a:lnTo>
                    <a:pt x="780" y="26"/>
                  </a:lnTo>
                  <a:cubicBezTo>
                    <a:pt x="724" y="9"/>
                    <a:pt x="668" y="1"/>
                    <a:pt x="613" y="1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8" name="Google Shape;16748;p62"/>
            <p:cNvSpPr/>
            <p:nvPr/>
          </p:nvSpPr>
          <p:spPr>
            <a:xfrm>
              <a:off x="1482400" y="1991483"/>
              <a:ext cx="123394" cy="138887"/>
            </a:xfrm>
            <a:custGeom>
              <a:avLst/>
              <a:gdLst/>
              <a:ahLst/>
              <a:cxnLst/>
              <a:rect l="l" t="t" r="r" b="b"/>
              <a:pathLst>
                <a:path w="4707" h="5298" extrusionOk="0">
                  <a:moveTo>
                    <a:pt x="1957" y="0"/>
                  </a:moveTo>
                  <a:cubicBezTo>
                    <a:pt x="1870" y="0"/>
                    <a:pt x="1788" y="22"/>
                    <a:pt x="1719" y="72"/>
                  </a:cubicBezTo>
                  <a:cubicBezTo>
                    <a:pt x="1603" y="129"/>
                    <a:pt x="1531" y="231"/>
                    <a:pt x="1502" y="360"/>
                  </a:cubicBezTo>
                  <a:lnTo>
                    <a:pt x="1141" y="1717"/>
                  </a:lnTo>
                  <a:lnTo>
                    <a:pt x="362" y="1385"/>
                  </a:lnTo>
                  <a:lnTo>
                    <a:pt x="261" y="1703"/>
                  </a:lnTo>
                  <a:cubicBezTo>
                    <a:pt x="203" y="1905"/>
                    <a:pt x="160" y="2122"/>
                    <a:pt x="116" y="2324"/>
                  </a:cubicBezTo>
                  <a:cubicBezTo>
                    <a:pt x="1" y="3031"/>
                    <a:pt x="564" y="3796"/>
                    <a:pt x="679" y="3926"/>
                  </a:cubicBezTo>
                  <a:lnTo>
                    <a:pt x="679" y="5297"/>
                  </a:lnTo>
                  <a:lnTo>
                    <a:pt x="3465" y="5297"/>
                  </a:lnTo>
                  <a:lnTo>
                    <a:pt x="3465" y="4345"/>
                  </a:lnTo>
                  <a:cubicBezTo>
                    <a:pt x="4115" y="3984"/>
                    <a:pt x="4274" y="3002"/>
                    <a:pt x="4303" y="2872"/>
                  </a:cubicBezTo>
                  <a:lnTo>
                    <a:pt x="4635" y="1660"/>
                  </a:lnTo>
                  <a:lnTo>
                    <a:pt x="4635" y="1645"/>
                  </a:lnTo>
                  <a:cubicBezTo>
                    <a:pt x="4707" y="1385"/>
                    <a:pt x="4548" y="1126"/>
                    <a:pt x="4303" y="1068"/>
                  </a:cubicBezTo>
                  <a:lnTo>
                    <a:pt x="4274" y="1068"/>
                  </a:lnTo>
                  <a:cubicBezTo>
                    <a:pt x="4240" y="1060"/>
                    <a:pt x="4207" y="1057"/>
                    <a:pt x="4173" y="1057"/>
                  </a:cubicBezTo>
                  <a:cubicBezTo>
                    <a:pt x="4079" y="1057"/>
                    <a:pt x="3988" y="1086"/>
                    <a:pt x="3913" y="1140"/>
                  </a:cubicBezTo>
                  <a:cubicBezTo>
                    <a:pt x="3884" y="938"/>
                    <a:pt x="3740" y="779"/>
                    <a:pt x="3552" y="736"/>
                  </a:cubicBezTo>
                  <a:lnTo>
                    <a:pt x="3537" y="736"/>
                  </a:lnTo>
                  <a:cubicBezTo>
                    <a:pt x="3496" y="727"/>
                    <a:pt x="3455" y="722"/>
                    <a:pt x="3415" y="722"/>
                  </a:cubicBezTo>
                  <a:cubicBezTo>
                    <a:pt x="3328" y="722"/>
                    <a:pt x="3246" y="744"/>
                    <a:pt x="3177" y="793"/>
                  </a:cubicBezTo>
                  <a:cubicBezTo>
                    <a:pt x="3133" y="606"/>
                    <a:pt x="2989" y="447"/>
                    <a:pt x="2816" y="418"/>
                  </a:cubicBezTo>
                  <a:lnTo>
                    <a:pt x="2787" y="418"/>
                  </a:lnTo>
                  <a:cubicBezTo>
                    <a:pt x="2748" y="409"/>
                    <a:pt x="2710" y="404"/>
                    <a:pt x="2672" y="404"/>
                  </a:cubicBezTo>
                  <a:cubicBezTo>
                    <a:pt x="2596" y="404"/>
                    <a:pt x="2522" y="423"/>
                    <a:pt x="2455" y="461"/>
                  </a:cubicBezTo>
                  <a:cubicBezTo>
                    <a:pt x="2455" y="245"/>
                    <a:pt x="2296" y="57"/>
                    <a:pt x="2094" y="14"/>
                  </a:cubicBezTo>
                  <a:lnTo>
                    <a:pt x="2079" y="14"/>
                  </a:lnTo>
                  <a:cubicBezTo>
                    <a:pt x="2038" y="5"/>
                    <a:pt x="1997" y="0"/>
                    <a:pt x="1957" y="0"/>
                  </a:cubicBezTo>
                  <a:close/>
                </a:path>
              </a:pathLst>
            </a:custGeom>
            <a:solidFill>
              <a:srgbClr val="9DA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9" name="Google Shape;16749;p62"/>
            <p:cNvSpPr/>
            <p:nvPr/>
          </p:nvSpPr>
          <p:spPr>
            <a:xfrm>
              <a:off x="1482794" y="2027030"/>
              <a:ext cx="26503" cy="102946"/>
            </a:xfrm>
            <a:custGeom>
              <a:avLst/>
              <a:gdLst/>
              <a:ahLst/>
              <a:cxnLst/>
              <a:rect l="l" t="t" r="r" b="b"/>
              <a:pathLst>
                <a:path w="1011" h="3927" extrusionOk="0">
                  <a:moveTo>
                    <a:pt x="361" y="0"/>
                  </a:moveTo>
                  <a:lnTo>
                    <a:pt x="260" y="318"/>
                  </a:lnTo>
                  <a:cubicBezTo>
                    <a:pt x="202" y="535"/>
                    <a:pt x="159" y="737"/>
                    <a:pt x="116" y="953"/>
                  </a:cubicBezTo>
                  <a:cubicBezTo>
                    <a:pt x="0" y="1661"/>
                    <a:pt x="563" y="2411"/>
                    <a:pt x="679" y="2556"/>
                  </a:cubicBezTo>
                  <a:lnTo>
                    <a:pt x="679" y="3927"/>
                  </a:lnTo>
                  <a:lnTo>
                    <a:pt x="1011" y="3927"/>
                  </a:lnTo>
                  <a:lnTo>
                    <a:pt x="1011" y="2556"/>
                  </a:lnTo>
                  <a:cubicBezTo>
                    <a:pt x="910" y="2411"/>
                    <a:pt x="332" y="1661"/>
                    <a:pt x="462" y="953"/>
                  </a:cubicBezTo>
                  <a:cubicBezTo>
                    <a:pt x="491" y="737"/>
                    <a:pt x="534" y="535"/>
                    <a:pt x="592" y="318"/>
                  </a:cubicBezTo>
                  <a:lnTo>
                    <a:pt x="664" y="130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0" name="Google Shape;16750;p62"/>
            <p:cNvSpPr/>
            <p:nvPr/>
          </p:nvSpPr>
          <p:spPr>
            <a:xfrm>
              <a:off x="1610303" y="2048212"/>
              <a:ext cx="34473" cy="36413"/>
            </a:xfrm>
            <a:custGeom>
              <a:avLst/>
              <a:gdLst/>
              <a:ahLst/>
              <a:cxnLst/>
              <a:rect l="l" t="t" r="r" b="b"/>
              <a:pathLst>
                <a:path w="1315" h="1389" extrusionOk="0">
                  <a:moveTo>
                    <a:pt x="506" y="1"/>
                  </a:moveTo>
                  <a:lnTo>
                    <a:pt x="1" y="1112"/>
                  </a:lnTo>
                  <a:lnTo>
                    <a:pt x="549" y="1358"/>
                  </a:lnTo>
                  <a:cubicBezTo>
                    <a:pt x="605" y="1379"/>
                    <a:pt x="662" y="1389"/>
                    <a:pt x="718" y="1389"/>
                  </a:cubicBezTo>
                  <a:cubicBezTo>
                    <a:pt x="896" y="1389"/>
                    <a:pt x="1065" y="1288"/>
                    <a:pt x="1141" y="1112"/>
                  </a:cubicBezTo>
                  <a:lnTo>
                    <a:pt x="1271" y="809"/>
                  </a:lnTo>
                  <a:cubicBezTo>
                    <a:pt x="1315" y="708"/>
                    <a:pt x="1315" y="578"/>
                    <a:pt x="1271" y="463"/>
                  </a:cubicBezTo>
                  <a:cubicBezTo>
                    <a:pt x="1228" y="362"/>
                    <a:pt x="1141" y="275"/>
                    <a:pt x="1026" y="232"/>
                  </a:cubicBezTo>
                  <a:lnTo>
                    <a:pt x="506" y="1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1" name="Google Shape;16751;p62"/>
            <p:cNvSpPr/>
            <p:nvPr/>
          </p:nvSpPr>
          <p:spPr>
            <a:xfrm>
              <a:off x="1489216" y="2157214"/>
              <a:ext cx="92355" cy="196796"/>
            </a:xfrm>
            <a:custGeom>
              <a:avLst/>
              <a:gdLst/>
              <a:ahLst/>
              <a:cxnLst/>
              <a:rect l="l" t="t" r="r" b="b"/>
              <a:pathLst>
                <a:path w="3523" h="7507" extrusionOk="0">
                  <a:moveTo>
                    <a:pt x="15" y="0"/>
                  </a:moveTo>
                  <a:lnTo>
                    <a:pt x="15" y="7247"/>
                  </a:lnTo>
                  <a:cubicBezTo>
                    <a:pt x="15" y="7247"/>
                    <a:pt x="15" y="7261"/>
                    <a:pt x="15" y="7276"/>
                  </a:cubicBezTo>
                  <a:cubicBezTo>
                    <a:pt x="1" y="7406"/>
                    <a:pt x="116" y="7507"/>
                    <a:pt x="246" y="7507"/>
                  </a:cubicBezTo>
                  <a:lnTo>
                    <a:pt x="3306" y="7507"/>
                  </a:lnTo>
                  <a:cubicBezTo>
                    <a:pt x="3422" y="7507"/>
                    <a:pt x="3508" y="7434"/>
                    <a:pt x="3523" y="7333"/>
                  </a:cubicBezTo>
                  <a:lnTo>
                    <a:pt x="3523" y="0"/>
                  </a:lnTo>
                  <a:close/>
                </a:path>
              </a:pathLst>
            </a:custGeom>
            <a:solidFill>
              <a:srgbClr val="8CA4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2" name="Google Shape;16752;p62"/>
            <p:cNvSpPr/>
            <p:nvPr/>
          </p:nvSpPr>
          <p:spPr>
            <a:xfrm>
              <a:off x="1621681" y="2257879"/>
              <a:ext cx="91962" cy="96130"/>
            </a:xfrm>
            <a:custGeom>
              <a:avLst/>
              <a:gdLst/>
              <a:ahLst/>
              <a:cxnLst/>
              <a:rect l="l" t="t" r="r" b="b"/>
              <a:pathLst>
                <a:path w="3508" h="3667" extrusionOk="0">
                  <a:moveTo>
                    <a:pt x="0" y="0"/>
                  </a:moveTo>
                  <a:lnTo>
                    <a:pt x="0" y="3465"/>
                  </a:lnTo>
                  <a:cubicBezTo>
                    <a:pt x="0" y="3580"/>
                    <a:pt x="101" y="3667"/>
                    <a:pt x="217" y="3667"/>
                  </a:cubicBezTo>
                  <a:lnTo>
                    <a:pt x="3291" y="3667"/>
                  </a:lnTo>
                  <a:cubicBezTo>
                    <a:pt x="3407" y="3667"/>
                    <a:pt x="3508" y="3580"/>
                    <a:pt x="3508" y="3465"/>
                  </a:cubicBezTo>
                  <a:lnTo>
                    <a:pt x="3508" y="0"/>
                  </a:lnTo>
                  <a:close/>
                </a:path>
              </a:pathLst>
            </a:custGeom>
            <a:solidFill>
              <a:srgbClr val="8CA4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3" name="Google Shape;16753;p62"/>
            <p:cNvSpPr/>
            <p:nvPr/>
          </p:nvSpPr>
          <p:spPr>
            <a:xfrm>
              <a:off x="1509664" y="2157214"/>
              <a:ext cx="71908" cy="196796"/>
            </a:xfrm>
            <a:custGeom>
              <a:avLst/>
              <a:gdLst/>
              <a:ahLst/>
              <a:cxnLst/>
              <a:rect l="l" t="t" r="r" b="b"/>
              <a:pathLst>
                <a:path w="2743" h="7507" extrusionOk="0">
                  <a:moveTo>
                    <a:pt x="0" y="0"/>
                  </a:moveTo>
                  <a:lnTo>
                    <a:pt x="0" y="7507"/>
                  </a:lnTo>
                  <a:lnTo>
                    <a:pt x="2526" y="7507"/>
                  </a:lnTo>
                  <a:cubicBezTo>
                    <a:pt x="2627" y="7507"/>
                    <a:pt x="2728" y="7434"/>
                    <a:pt x="2743" y="7333"/>
                  </a:cubicBezTo>
                  <a:lnTo>
                    <a:pt x="2743" y="0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4" name="Google Shape;16754;p62"/>
            <p:cNvSpPr/>
            <p:nvPr/>
          </p:nvSpPr>
          <p:spPr>
            <a:xfrm>
              <a:off x="1639822" y="2257879"/>
              <a:ext cx="73821" cy="96130"/>
            </a:xfrm>
            <a:custGeom>
              <a:avLst/>
              <a:gdLst/>
              <a:ahLst/>
              <a:cxnLst/>
              <a:rect l="l" t="t" r="r" b="b"/>
              <a:pathLst>
                <a:path w="2816" h="3667" extrusionOk="0">
                  <a:moveTo>
                    <a:pt x="1" y="0"/>
                  </a:moveTo>
                  <a:lnTo>
                    <a:pt x="1" y="3667"/>
                  </a:lnTo>
                  <a:lnTo>
                    <a:pt x="2599" y="3667"/>
                  </a:lnTo>
                  <a:cubicBezTo>
                    <a:pt x="2715" y="3667"/>
                    <a:pt x="2816" y="3580"/>
                    <a:pt x="2816" y="3465"/>
                  </a:cubicBezTo>
                  <a:lnTo>
                    <a:pt x="2816" y="0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5" name="Google Shape;16755;p62"/>
            <p:cNvSpPr/>
            <p:nvPr/>
          </p:nvSpPr>
          <p:spPr>
            <a:xfrm>
              <a:off x="1360920" y="2290779"/>
              <a:ext cx="92749" cy="63231"/>
            </a:xfrm>
            <a:custGeom>
              <a:avLst/>
              <a:gdLst/>
              <a:ahLst/>
              <a:cxnLst/>
              <a:rect l="l" t="t" r="r" b="b"/>
              <a:pathLst>
                <a:path w="3538" h="2412" extrusionOk="0">
                  <a:moveTo>
                    <a:pt x="15" y="1"/>
                  </a:moveTo>
                  <a:lnTo>
                    <a:pt x="15" y="2166"/>
                  </a:lnTo>
                  <a:cubicBezTo>
                    <a:pt x="1" y="2296"/>
                    <a:pt x="102" y="2397"/>
                    <a:pt x="218" y="2412"/>
                  </a:cubicBezTo>
                  <a:lnTo>
                    <a:pt x="3336" y="2412"/>
                  </a:lnTo>
                  <a:cubicBezTo>
                    <a:pt x="3451" y="2397"/>
                    <a:pt x="3538" y="2296"/>
                    <a:pt x="3523" y="2181"/>
                  </a:cubicBezTo>
                  <a:lnTo>
                    <a:pt x="3523" y="1"/>
                  </a:lnTo>
                  <a:close/>
                </a:path>
              </a:pathLst>
            </a:custGeom>
            <a:solidFill>
              <a:srgbClr val="8CA4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6" name="Google Shape;16756;p62"/>
            <p:cNvSpPr/>
            <p:nvPr/>
          </p:nvSpPr>
          <p:spPr>
            <a:xfrm>
              <a:off x="1381368" y="2290779"/>
              <a:ext cx="72301" cy="63231"/>
            </a:xfrm>
            <a:custGeom>
              <a:avLst/>
              <a:gdLst/>
              <a:ahLst/>
              <a:cxnLst/>
              <a:rect l="l" t="t" r="r" b="b"/>
              <a:pathLst>
                <a:path w="2758" h="2412" extrusionOk="0">
                  <a:moveTo>
                    <a:pt x="0" y="1"/>
                  </a:moveTo>
                  <a:lnTo>
                    <a:pt x="0" y="2412"/>
                  </a:lnTo>
                  <a:lnTo>
                    <a:pt x="2556" y="2412"/>
                  </a:lnTo>
                  <a:cubicBezTo>
                    <a:pt x="2671" y="2412"/>
                    <a:pt x="2758" y="2296"/>
                    <a:pt x="2743" y="2181"/>
                  </a:cubicBezTo>
                  <a:lnTo>
                    <a:pt x="2743" y="1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7" name="Google Shape;16757;p62"/>
            <p:cNvSpPr/>
            <p:nvPr/>
          </p:nvSpPr>
          <p:spPr>
            <a:xfrm>
              <a:off x="1489216" y="2126542"/>
              <a:ext cx="92749" cy="34473"/>
            </a:xfrm>
            <a:custGeom>
              <a:avLst/>
              <a:gdLst/>
              <a:ahLst/>
              <a:cxnLst/>
              <a:rect l="l" t="t" r="r" b="b"/>
              <a:pathLst>
                <a:path w="3538" h="1315" extrusionOk="0">
                  <a:moveTo>
                    <a:pt x="217" y="1"/>
                  </a:moveTo>
                  <a:cubicBezTo>
                    <a:pt x="87" y="1"/>
                    <a:pt x="1" y="116"/>
                    <a:pt x="15" y="232"/>
                  </a:cubicBezTo>
                  <a:lnTo>
                    <a:pt x="15" y="1315"/>
                  </a:lnTo>
                  <a:lnTo>
                    <a:pt x="3523" y="1315"/>
                  </a:lnTo>
                  <a:lnTo>
                    <a:pt x="3523" y="261"/>
                  </a:lnTo>
                  <a:lnTo>
                    <a:pt x="3523" y="232"/>
                  </a:lnTo>
                  <a:cubicBezTo>
                    <a:pt x="3537" y="116"/>
                    <a:pt x="3451" y="1"/>
                    <a:pt x="3335" y="1"/>
                  </a:cubicBezTo>
                  <a:close/>
                </a:path>
              </a:pathLst>
            </a:custGeom>
            <a:solidFill>
              <a:srgbClr val="EDE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8" name="Google Shape;16758;p62"/>
            <p:cNvSpPr/>
            <p:nvPr/>
          </p:nvSpPr>
          <p:spPr>
            <a:xfrm>
              <a:off x="1509664" y="2126542"/>
              <a:ext cx="72301" cy="34473"/>
            </a:xfrm>
            <a:custGeom>
              <a:avLst/>
              <a:gdLst/>
              <a:ahLst/>
              <a:cxnLst/>
              <a:rect l="l" t="t" r="r" b="b"/>
              <a:pathLst>
                <a:path w="2758" h="1315" extrusionOk="0">
                  <a:moveTo>
                    <a:pt x="0" y="1"/>
                  </a:moveTo>
                  <a:lnTo>
                    <a:pt x="0" y="1315"/>
                  </a:lnTo>
                  <a:lnTo>
                    <a:pt x="2743" y="1315"/>
                  </a:lnTo>
                  <a:lnTo>
                    <a:pt x="2743" y="261"/>
                  </a:lnTo>
                  <a:cubicBezTo>
                    <a:pt x="2743" y="246"/>
                    <a:pt x="2743" y="246"/>
                    <a:pt x="2743" y="232"/>
                  </a:cubicBezTo>
                  <a:cubicBezTo>
                    <a:pt x="2757" y="116"/>
                    <a:pt x="2671" y="1"/>
                    <a:pt x="2555" y="1"/>
                  </a:cubicBezTo>
                  <a:close/>
                </a:path>
              </a:pathLst>
            </a:custGeom>
            <a:solidFill>
              <a:srgbClr val="F6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9" name="Google Shape;16759;p62"/>
            <p:cNvSpPr/>
            <p:nvPr/>
          </p:nvSpPr>
          <p:spPr>
            <a:xfrm>
              <a:off x="1511919" y="1991089"/>
              <a:ext cx="26897" cy="47528"/>
            </a:xfrm>
            <a:custGeom>
              <a:avLst/>
              <a:gdLst/>
              <a:ahLst/>
              <a:cxnLst/>
              <a:rect l="l" t="t" r="r" b="b"/>
              <a:pathLst>
                <a:path w="1026" h="1813" extrusionOk="0">
                  <a:moveTo>
                    <a:pt x="840" y="1"/>
                  </a:moveTo>
                  <a:cubicBezTo>
                    <a:pt x="757" y="1"/>
                    <a:pt x="671" y="23"/>
                    <a:pt x="593" y="72"/>
                  </a:cubicBezTo>
                  <a:cubicBezTo>
                    <a:pt x="492" y="130"/>
                    <a:pt x="419" y="231"/>
                    <a:pt x="390" y="361"/>
                  </a:cubicBezTo>
                  <a:lnTo>
                    <a:pt x="102" y="1400"/>
                  </a:lnTo>
                  <a:lnTo>
                    <a:pt x="87" y="1473"/>
                  </a:lnTo>
                  <a:lnTo>
                    <a:pt x="44" y="1617"/>
                  </a:lnTo>
                  <a:cubicBezTo>
                    <a:pt x="1" y="1689"/>
                    <a:pt x="44" y="1776"/>
                    <a:pt x="116" y="1805"/>
                  </a:cubicBezTo>
                  <a:cubicBezTo>
                    <a:pt x="133" y="1810"/>
                    <a:pt x="148" y="1813"/>
                    <a:pt x="162" y="1813"/>
                  </a:cubicBezTo>
                  <a:cubicBezTo>
                    <a:pt x="253" y="1813"/>
                    <a:pt x="275" y="1703"/>
                    <a:pt x="275" y="1703"/>
                  </a:cubicBezTo>
                  <a:lnTo>
                    <a:pt x="347" y="1429"/>
                  </a:lnTo>
                  <a:lnTo>
                    <a:pt x="636" y="390"/>
                  </a:lnTo>
                  <a:cubicBezTo>
                    <a:pt x="679" y="202"/>
                    <a:pt x="838" y="58"/>
                    <a:pt x="1026" y="29"/>
                  </a:cubicBezTo>
                  <a:lnTo>
                    <a:pt x="982" y="15"/>
                  </a:lnTo>
                  <a:lnTo>
                    <a:pt x="953" y="15"/>
                  </a:lnTo>
                  <a:cubicBezTo>
                    <a:pt x="917" y="5"/>
                    <a:pt x="879" y="1"/>
                    <a:pt x="840" y="1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0" name="Google Shape;16760;p62"/>
            <p:cNvSpPr/>
            <p:nvPr/>
          </p:nvSpPr>
          <p:spPr>
            <a:xfrm>
              <a:off x="1535774" y="2000841"/>
              <a:ext cx="19320" cy="44225"/>
            </a:xfrm>
            <a:custGeom>
              <a:avLst/>
              <a:gdLst/>
              <a:ahLst/>
              <a:cxnLst/>
              <a:rect l="l" t="t" r="r" b="b"/>
              <a:pathLst>
                <a:path w="737" h="1687" extrusionOk="0">
                  <a:moveTo>
                    <a:pt x="614" y="1"/>
                  </a:moveTo>
                  <a:cubicBezTo>
                    <a:pt x="489" y="1"/>
                    <a:pt x="372" y="93"/>
                    <a:pt x="361" y="234"/>
                  </a:cubicBezTo>
                  <a:lnTo>
                    <a:pt x="87" y="1288"/>
                  </a:lnTo>
                  <a:lnTo>
                    <a:pt x="72" y="1346"/>
                  </a:lnTo>
                  <a:lnTo>
                    <a:pt x="29" y="1505"/>
                  </a:lnTo>
                  <a:cubicBezTo>
                    <a:pt x="0" y="1562"/>
                    <a:pt x="29" y="1649"/>
                    <a:pt x="101" y="1678"/>
                  </a:cubicBezTo>
                  <a:cubicBezTo>
                    <a:pt x="118" y="1684"/>
                    <a:pt x="133" y="1686"/>
                    <a:pt x="147" y="1686"/>
                  </a:cubicBezTo>
                  <a:cubicBezTo>
                    <a:pt x="238" y="1686"/>
                    <a:pt x="260" y="1577"/>
                    <a:pt x="260" y="1577"/>
                  </a:cubicBezTo>
                  <a:lnTo>
                    <a:pt x="332" y="1303"/>
                  </a:lnTo>
                  <a:lnTo>
                    <a:pt x="606" y="263"/>
                  </a:lnTo>
                  <a:cubicBezTo>
                    <a:pt x="635" y="177"/>
                    <a:pt x="679" y="104"/>
                    <a:pt x="736" y="32"/>
                  </a:cubicBezTo>
                  <a:cubicBezTo>
                    <a:pt x="697" y="11"/>
                    <a:pt x="655" y="1"/>
                    <a:pt x="614" y="1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1" name="Google Shape;16761;p62"/>
            <p:cNvSpPr/>
            <p:nvPr/>
          </p:nvSpPr>
          <p:spPr>
            <a:xfrm>
              <a:off x="1554675" y="2009623"/>
              <a:ext cx="19714" cy="44146"/>
            </a:xfrm>
            <a:custGeom>
              <a:avLst/>
              <a:gdLst/>
              <a:ahLst/>
              <a:cxnLst/>
              <a:rect l="l" t="t" r="r" b="b"/>
              <a:pathLst>
                <a:path w="752" h="1684" extrusionOk="0">
                  <a:moveTo>
                    <a:pt x="629" y="0"/>
                  </a:moveTo>
                  <a:cubicBezTo>
                    <a:pt x="490" y="0"/>
                    <a:pt x="359" y="105"/>
                    <a:pt x="347" y="260"/>
                  </a:cubicBezTo>
                  <a:lnTo>
                    <a:pt x="88" y="1271"/>
                  </a:lnTo>
                  <a:lnTo>
                    <a:pt x="73" y="1343"/>
                  </a:lnTo>
                  <a:lnTo>
                    <a:pt x="30" y="1487"/>
                  </a:lnTo>
                  <a:cubicBezTo>
                    <a:pt x="1" y="1559"/>
                    <a:pt x="30" y="1646"/>
                    <a:pt x="102" y="1675"/>
                  </a:cubicBezTo>
                  <a:cubicBezTo>
                    <a:pt x="119" y="1681"/>
                    <a:pt x="134" y="1683"/>
                    <a:pt x="148" y="1683"/>
                  </a:cubicBezTo>
                  <a:cubicBezTo>
                    <a:pt x="239" y="1683"/>
                    <a:pt x="261" y="1574"/>
                    <a:pt x="261" y="1574"/>
                  </a:cubicBezTo>
                  <a:lnTo>
                    <a:pt x="333" y="1300"/>
                  </a:lnTo>
                  <a:lnTo>
                    <a:pt x="578" y="289"/>
                  </a:lnTo>
                  <a:cubicBezTo>
                    <a:pt x="607" y="188"/>
                    <a:pt x="665" y="87"/>
                    <a:pt x="752" y="29"/>
                  </a:cubicBezTo>
                  <a:cubicBezTo>
                    <a:pt x="712" y="9"/>
                    <a:pt x="670" y="0"/>
                    <a:pt x="629" y="0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2" name="Google Shape;16762;p62"/>
            <p:cNvSpPr/>
            <p:nvPr/>
          </p:nvSpPr>
          <p:spPr>
            <a:xfrm>
              <a:off x="1575123" y="2019087"/>
              <a:ext cx="17433" cy="40345"/>
            </a:xfrm>
            <a:custGeom>
              <a:avLst/>
              <a:gdLst/>
              <a:ahLst/>
              <a:cxnLst/>
              <a:rect l="l" t="t" r="r" b="b"/>
              <a:pathLst>
                <a:path w="665" h="1539" extrusionOk="0">
                  <a:moveTo>
                    <a:pt x="636" y="0"/>
                  </a:moveTo>
                  <a:cubicBezTo>
                    <a:pt x="535" y="0"/>
                    <a:pt x="448" y="29"/>
                    <a:pt x="376" y="73"/>
                  </a:cubicBezTo>
                  <a:lnTo>
                    <a:pt x="376" y="87"/>
                  </a:lnTo>
                  <a:lnTo>
                    <a:pt x="87" y="1126"/>
                  </a:lnTo>
                  <a:lnTo>
                    <a:pt x="73" y="1198"/>
                  </a:lnTo>
                  <a:lnTo>
                    <a:pt x="29" y="1343"/>
                  </a:lnTo>
                  <a:cubicBezTo>
                    <a:pt x="0" y="1415"/>
                    <a:pt x="29" y="1502"/>
                    <a:pt x="101" y="1530"/>
                  </a:cubicBezTo>
                  <a:cubicBezTo>
                    <a:pt x="118" y="1536"/>
                    <a:pt x="134" y="1539"/>
                    <a:pt x="147" y="1539"/>
                  </a:cubicBezTo>
                  <a:cubicBezTo>
                    <a:pt x="238" y="1539"/>
                    <a:pt x="260" y="1429"/>
                    <a:pt x="260" y="1429"/>
                  </a:cubicBezTo>
                  <a:lnTo>
                    <a:pt x="332" y="1141"/>
                  </a:lnTo>
                  <a:lnTo>
                    <a:pt x="621" y="116"/>
                  </a:lnTo>
                  <a:cubicBezTo>
                    <a:pt x="621" y="73"/>
                    <a:pt x="636" y="29"/>
                    <a:pt x="664" y="0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3" name="Google Shape;16763;p62"/>
            <p:cNvSpPr/>
            <p:nvPr/>
          </p:nvSpPr>
          <p:spPr>
            <a:xfrm>
              <a:off x="1628864" y="2108008"/>
              <a:ext cx="14025" cy="51145"/>
            </a:xfrm>
            <a:custGeom>
              <a:avLst/>
              <a:gdLst/>
              <a:ahLst/>
              <a:cxnLst/>
              <a:rect l="l" t="t" r="r" b="b"/>
              <a:pathLst>
                <a:path w="535" h="1951" extrusionOk="0">
                  <a:moveTo>
                    <a:pt x="534" y="1"/>
                  </a:moveTo>
                  <a:lnTo>
                    <a:pt x="477" y="15"/>
                  </a:lnTo>
                  <a:lnTo>
                    <a:pt x="462" y="15"/>
                  </a:lnTo>
                  <a:cubicBezTo>
                    <a:pt x="332" y="15"/>
                    <a:pt x="217" y="73"/>
                    <a:pt x="130" y="159"/>
                  </a:cubicBezTo>
                  <a:cubicBezTo>
                    <a:pt x="44" y="246"/>
                    <a:pt x="0" y="362"/>
                    <a:pt x="15" y="491"/>
                  </a:cubicBezTo>
                  <a:lnTo>
                    <a:pt x="15" y="1574"/>
                  </a:lnTo>
                  <a:lnTo>
                    <a:pt x="15" y="1646"/>
                  </a:lnTo>
                  <a:lnTo>
                    <a:pt x="15" y="1791"/>
                  </a:lnTo>
                  <a:cubicBezTo>
                    <a:pt x="0" y="1877"/>
                    <a:pt x="44" y="1935"/>
                    <a:pt x="130" y="1949"/>
                  </a:cubicBezTo>
                  <a:cubicBezTo>
                    <a:pt x="136" y="1950"/>
                    <a:pt x="141" y="1950"/>
                    <a:pt x="146" y="1950"/>
                  </a:cubicBezTo>
                  <a:cubicBezTo>
                    <a:pt x="259" y="1950"/>
                    <a:pt x="246" y="1805"/>
                    <a:pt x="246" y="1805"/>
                  </a:cubicBezTo>
                  <a:lnTo>
                    <a:pt x="246" y="1516"/>
                  </a:lnTo>
                  <a:lnTo>
                    <a:pt x="246" y="448"/>
                  </a:lnTo>
                  <a:cubicBezTo>
                    <a:pt x="246" y="260"/>
                    <a:pt x="361" y="73"/>
                    <a:pt x="534" y="1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4" name="Google Shape;16764;p62"/>
            <p:cNvSpPr/>
            <p:nvPr/>
          </p:nvSpPr>
          <p:spPr>
            <a:xfrm>
              <a:off x="1652798" y="2114116"/>
              <a:ext cx="8625" cy="46165"/>
            </a:xfrm>
            <a:custGeom>
              <a:avLst/>
              <a:gdLst/>
              <a:ahLst/>
              <a:cxnLst/>
              <a:rect l="l" t="t" r="r" b="b"/>
              <a:pathLst>
                <a:path w="329" h="1761" extrusionOk="0">
                  <a:moveTo>
                    <a:pt x="256" y="1"/>
                  </a:moveTo>
                  <a:cubicBezTo>
                    <a:pt x="114" y="1"/>
                    <a:pt x="1" y="139"/>
                    <a:pt x="26" y="287"/>
                  </a:cubicBezTo>
                  <a:lnTo>
                    <a:pt x="26" y="1442"/>
                  </a:lnTo>
                  <a:lnTo>
                    <a:pt x="26" y="1601"/>
                  </a:lnTo>
                  <a:cubicBezTo>
                    <a:pt x="11" y="1673"/>
                    <a:pt x="69" y="1745"/>
                    <a:pt x="141" y="1760"/>
                  </a:cubicBezTo>
                  <a:cubicBezTo>
                    <a:pt x="147" y="1760"/>
                    <a:pt x="152" y="1761"/>
                    <a:pt x="157" y="1761"/>
                  </a:cubicBezTo>
                  <a:cubicBezTo>
                    <a:pt x="271" y="1761"/>
                    <a:pt x="271" y="1615"/>
                    <a:pt x="271" y="1615"/>
                  </a:cubicBezTo>
                  <a:lnTo>
                    <a:pt x="271" y="1327"/>
                  </a:lnTo>
                  <a:lnTo>
                    <a:pt x="271" y="258"/>
                  </a:lnTo>
                  <a:cubicBezTo>
                    <a:pt x="271" y="172"/>
                    <a:pt x="285" y="85"/>
                    <a:pt x="329" y="13"/>
                  </a:cubicBezTo>
                  <a:cubicBezTo>
                    <a:pt x="304" y="5"/>
                    <a:pt x="280" y="1"/>
                    <a:pt x="256" y="1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5" name="Google Shape;16765;p62"/>
            <p:cNvSpPr/>
            <p:nvPr/>
          </p:nvSpPr>
          <p:spPr>
            <a:xfrm>
              <a:off x="1672459" y="2118049"/>
              <a:ext cx="9411" cy="46034"/>
            </a:xfrm>
            <a:custGeom>
              <a:avLst/>
              <a:gdLst/>
              <a:ahLst/>
              <a:cxnLst/>
              <a:rect l="l" t="t" r="r" b="b"/>
              <a:pathLst>
                <a:path w="359" h="1756" extrusionOk="0">
                  <a:moveTo>
                    <a:pt x="296" y="1"/>
                  </a:moveTo>
                  <a:cubicBezTo>
                    <a:pt x="125" y="1"/>
                    <a:pt x="0" y="158"/>
                    <a:pt x="26" y="339"/>
                  </a:cubicBezTo>
                  <a:lnTo>
                    <a:pt x="41" y="1379"/>
                  </a:lnTo>
                  <a:lnTo>
                    <a:pt x="41" y="1451"/>
                  </a:lnTo>
                  <a:lnTo>
                    <a:pt x="41" y="1610"/>
                  </a:lnTo>
                  <a:cubicBezTo>
                    <a:pt x="26" y="1682"/>
                    <a:pt x="84" y="1754"/>
                    <a:pt x="156" y="1754"/>
                  </a:cubicBezTo>
                  <a:cubicBezTo>
                    <a:pt x="163" y="1755"/>
                    <a:pt x="170" y="1755"/>
                    <a:pt x="176" y="1755"/>
                  </a:cubicBezTo>
                  <a:cubicBezTo>
                    <a:pt x="299" y="1755"/>
                    <a:pt x="286" y="1624"/>
                    <a:pt x="286" y="1624"/>
                  </a:cubicBezTo>
                  <a:lnTo>
                    <a:pt x="286" y="1335"/>
                  </a:lnTo>
                  <a:lnTo>
                    <a:pt x="272" y="296"/>
                  </a:lnTo>
                  <a:cubicBezTo>
                    <a:pt x="257" y="195"/>
                    <a:pt x="301" y="94"/>
                    <a:pt x="358" y="7"/>
                  </a:cubicBezTo>
                  <a:cubicBezTo>
                    <a:pt x="337" y="3"/>
                    <a:pt x="316" y="1"/>
                    <a:pt x="296" y="1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6" name="Google Shape;16766;p62"/>
            <p:cNvSpPr/>
            <p:nvPr/>
          </p:nvSpPr>
          <p:spPr>
            <a:xfrm>
              <a:off x="1694323" y="2122400"/>
              <a:ext cx="7209" cy="42416"/>
            </a:xfrm>
            <a:custGeom>
              <a:avLst/>
              <a:gdLst/>
              <a:ahLst/>
              <a:cxnLst/>
              <a:rect l="l" t="t" r="r" b="b"/>
              <a:pathLst>
                <a:path w="275" h="1618" extrusionOk="0">
                  <a:moveTo>
                    <a:pt x="246" y="0"/>
                  </a:moveTo>
                  <a:cubicBezTo>
                    <a:pt x="159" y="29"/>
                    <a:pt x="87" y="72"/>
                    <a:pt x="15" y="145"/>
                  </a:cubicBezTo>
                  <a:lnTo>
                    <a:pt x="15" y="159"/>
                  </a:lnTo>
                  <a:lnTo>
                    <a:pt x="15" y="1314"/>
                  </a:lnTo>
                  <a:lnTo>
                    <a:pt x="15" y="1473"/>
                  </a:lnTo>
                  <a:cubicBezTo>
                    <a:pt x="1" y="1545"/>
                    <a:pt x="58" y="1617"/>
                    <a:pt x="131" y="1617"/>
                  </a:cubicBezTo>
                  <a:cubicBezTo>
                    <a:pt x="137" y="1618"/>
                    <a:pt x="144" y="1618"/>
                    <a:pt x="150" y="1618"/>
                  </a:cubicBezTo>
                  <a:cubicBezTo>
                    <a:pt x="274" y="1618"/>
                    <a:pt x="260" y="1487"/>
                    <a:pt x="260" y="1487"/>
                  </a:cubicBezTo>
                  <a:lnTo>
                    <a:pt x="260" y="1198"/>
                  </a:lnTo>
                  <a:lnTo>
                    <a:pt x="260" y="130"/>
                  </a:lnTo>
                  <a:cubicBezTo>
                    <a:pt x="260" y="87"/>
                    <a:pt x="260" y="43"/>
                    <a:pt x="275" y="0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7" name="Google Shape;16767;p62"/>
            <p:cNvSpPr/>
            <p:nvPr/>
          </p:nvSpPr>
          <p:spPr>
            <a:xfrm>
              <a:off x="1621288" y="2227208"/>
              <a:ext cx="92749" cy="34840"/>
            </a:xfrm>
            <a:custGeom>
              <a:avLst/>
              <a:gdLst/>
              <a:ahLst/>
              <a:cxnLst/>
              <a:rect l="l" t="t" r="r" b="b"/>
              <a:pathLst>
                <a:path w="3538" h="1329" extrusionOk="0">
                  <a:moveTo>
                    <a:pt x="203" y="1"/>
                  </a:moveTo>
                  <a:cubicBezTo>
                    <a:pt x="87" y="15"/>
                    <a:pt x="1" y="116"/>
                    <a:pt x="15" y="246"/>
                  </a:cubicBezTo>
                  <a:lnTo>
                    <a:pt x="15" y="1329"/>
                  </a:lnTo>
                  <a:lnTo>
                    <a:pt x="3523" y="1329"/>
                  </a:lnTo>
                  <a:lnTo>
                    <a:pt x="3523" y="261"/>
                  </a:lnTo>
                  <a:lnTo>
                    <a:pt x="3523" y="246"/>
                  </a:lnTo>
                  <a:cubicBezTo>
                    <a:pt x="3537" y="116"/>
                    <a:pt x="3451" y="15"/>
                    <a:pt x="3321" y="1"/>
                  </a:cubicBezTo>
                  <a:close/>
                </a:path>
              </a:pathLst>
            </a:custGeom>
            <a:solidFill>
              <a:srgbClr val="EDE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8" name="Google Shape;16768;p62"/>
            <p:cNvSpPr/>
            <p:nvPr/>
          </p:nvSpPr>
          <p:spPr>
            <a:xfrm>
              <a:off x="1639822" y="2227208"/>
              <a:ext cx="74215" cy="34840"/>
            </a:xfrm>
            <a:custGeom>
              <a:avLst/>
              <a:gdLst/>
              <a:ahLst/>
              <a:cxnLst/>
              <a:rect l="l" t="t" r="r" b="b"/>
              <a:pathLst>
                <a:path w="2831" h="1329" extrusionOk="0">
                  <a:moveTo>
                    <a:pt x="1" y="1"/>
                  </a:moveTo>
                  <a:lnTo>
                    <a:pt x="1" y="1329"/>
                  </a:lnTo>
                  <a:lnTo>
                    <a:pt x="2816" y="1329"/>
                  </a:lnTo>
                  <a:lnTo>
                    <a:pt x="2816" y="275"/>
                  </a:lnTo>
                  <a:lnTo>
                    <a:pt x="2816" y="246"/>
                  </a:lnTo>
                  <a:cubicBezTo>
                    <a:pt x="2830" y="116"/>
                    <a:pt x="2744" y="15"/>
                    <a:pt x="2614" y="1"/>
                  </a:cubicBezTo>
                  <a:close/>
                </a:path>
              </a:pathLst>
            </a:custGeom>
            <a:solidFill>
              <a:srgbClr val="F6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9" name="Google Shape;16769;p62"/>
            <p:cNvSpPr/>
            <p:nvPr/>
          </p:nvSpPr>
          <p:spPr>
            <a:xfrm>
              <a:off x="1360920" y="2260134"/>
              <a:ext cx="92749" cy="34473"/>
            </a:xfrm>
            <a:custGeom>
              <a:avLst/>
              <a:gdLst/>
              <a:ahLst/>
              <a:cxnLst/>
              <a:rect l="l" t="t" r="r" b="b"/>
              <a:pathLst>
                <a:path w="3538" h="1315" extrusionOk="0">
                  <a:moveTo>
                    <a:pt x="218" y="1"/>
                  </a:moveTo>
                  <a:cubicBezTo>
                    <a:pt x="88" y="1"/>
                    <a:pt x="1" y="116"/>
                    <a:pt x="15" y="232"/>
                  </a:cubicBezTo>
                  <a:lnTo>
                    <a:pt x="15" y="1314"/>
                  </a:lnTo>
                  <a:lnTo>
                    <a:pt x="3523" y="1314"/>
                  </a:lnTo>
                  <a:lnTo>
                    <a:pt x="3523" y="260"/>
                  </a:lnTo>
                  <a:cubicBezTo>
                    <a:pt x="3523" y="260"/>
                    <a:pt x="3523" y="246"/>
                    <a:pt x="3523" y="232"/>
                  </a:cubicBezTo>
                  <a:cubicBezTo>
                    <a:pt x="3538" y="116"/>
                    <a:pt x="3451" y="1"/>
                    <a:pt x="3336" y="1"/>
                  </a:cubicBezTo>
                  <a:close/>
                </a:path>
              </a:pathLst>
            </a:custGeom>
            <a:solidFill>
              <a:srgbClr val="EDE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0" name="Google Shape;16770;p62"/>
            <p:cNvSpPr/>
            <p:nvPr/>
          </p:nvSpPr>
          <p:spPr>
            <a:xfrm>
              <a:off x="1381368" y="2260134"/>
              <a:ext cx="72301" cy="34473"/>
            </a:xfrm>
            <a:custGeom>
              <a:avLst/>
              <a:gdLst/>
              <a:ahLst/>
              <a:cxnLst/>
              <a:rect l="l" t="t" r="r" b="b"/>
              <a:pathLst>
                <a:path w="2758" h="1315" extrusionOk="0">
                  <a:moveTo>
                    <a:pt x="0" y="1"/>
                  </a:moveTo>
                  <a:lnTo>
                    <a:pt x="0" y="1314"/>
                  </a:lnTo>
                  <a:lnTo>
                    <a:pt x="2743" y="1314"/>
                  </a:lnTo>
                  <a:lnTo>
                    <a:pt x="2743" y="260"/>
                  </a:lnTo>
                  <a:cubicBezTo>
                    <a:pt x="2743" y="260"/>
                    <a:pt x="2743" y="246"/>
                    <a:pt x="2743" y="232"/>
                  </a:cubicBezTo>
                  <a:cubicBezTo>
                    <a:pt x="2758" y="116"/>
                    <a:pt x="2671" y="1"/>
                    <a:pt x="2556" y="1"/>
                  </a:cubicBezTo>
                  <a:close/>
                </a:path>
              </a:pathLst>
            </a:custGeom>
            <a:solidFill>
              <a:srgbClr val="F6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71" name="Google Shape;16771;p62"/>
          <p:cNvGrpSpPr/>
          <p:nvPr/>
        </p:nvGrpSpPr>
        <p:grpSpPr>
          <a:xfrm>
            <a:off x="1821465" y="1981993"/>
            <a:ext cx="372410" cy="372410"/>
            <a:chOff x="1821465" y="1981993"/>
            <a:chExt cx="372410" cy="372410"/>
          </a:xfrm>
        </p:grpSpPr>
        <p:sp>
          <p:nvSpPr>
            <p:cNvPr id="16772" name="Google Shape;16772;p62"/>
            <p:cNvSpPr/>
            <p:nvPr/>
          </p:nvSpPr>
          <p:spPr>
            <a:xfrm>
              <a:off x="1821858" y="1981993"/>
              <a:ext cx="282336" cy="186205"/>
            </a:xfrm>
            <a:custGeom>
              <a:avLst/>
              <a:gdLst/>
              <a:ahLst/>
              <a:cxnLst/>
              <a:rect l="l" t="t" r="r" b="b"/>
              <a:pathLst>
                <a:path w="10770" h="7103" extrusionOk="0">
                  <a:moveTo>
                    <a:pt x="910" y="1"/>
                  </a:moveTo>
                  <a:cubicBezTo>
                    <a:pt x="405" y="1"/>
                    <a:pt x="0" y="405"/>
                    <a:pt x="0" y="925"/>
                  </a:cubicBezTo>
                  <a:lnTo>
                    <a:pt x="0" y="6872"/>
                  </a:lnTo>
                  <a:cubicBezTo>
                    <a:pt x="0" y="7002"/>
                    <a:pt x="101" y="7103"/>
                    <a:pt x="231" y="7103"/>
                  </a:cubicBezTo>
                  <a:lnTo>
                    <a:pt x="2527" y="7103"/>
                  </a:lnTo>
                  <a:cubicBezTo>
                    <a:pt x="2772" y="7103"/>
                    <a:pt x="2989" y="6901"/>
                    <a:pt x="2989" y="6641"/>
                  </a:cubicBezTo>
                  <a:lnTo>
                    <a:pt x="2989" y="6179"/>
                  </a:lnTo>
                  <a:cubicBezTo>
                    <a:pt x="2989" y="5991"/>
                    <a:pt x="2902" y="5804"/>
                    <a:pt x="2758" y="5674"/>
                  </a:cubicBezTo>
                  <a:cubicBezTo>
                    <a:pt x="1848" y="4909"/>
                    <a:pt x="2382" y="3436"/>
                    <a:pt x="3566" y="3436"/>
                  </a:cubicBezTo>
                  <a:cubicBezTo>
                    <a:pt x="4750" y="3436"/>
                    <a:pt x="5284" y="4909"/>
                    <a:pt x="4360" y="5674"/>
                  </a:cubicBezTo>
                  <a:cubicBezTo>
                    <a:pt x="4216" y="5804"/>
                    <a:pt x="4129" y="5991"/>
                    <a:pt x="4129" y="6179"/>
                  </a:cubicBezTo>
                  <a:lnTo>
                    <a:pt x="4129" y="6655"/>
                  </a:lnTo>
                  <a:cubicBezTo>
                    <a:pt x="4129" y="6901"/>
                    <a:pt x="4331" y="7103"/>
                    <a:pt x="4591" y="7103"/>
                  </a:cubicBezTo>
                  <a:lnTo>
                    <a:pt x="7088" y="7103"/>
                  </a:lnTo>
                  <a:lnTo>
                    <a:pt x="7088" y="4577"/>
                  </a:lnTo>
                  <a:cubicBezTo>
                    <a:pt x="7088" y="4331"/>
                    <a:pt x="7290" y="4129"/>
                    <a:pt x="7550" y="4129"/>
                  </a:cubicBezTo>
                  <a:lnTo>
                    <a:pt x="8012" y="4129"/>
                  </a:lnTo>
                  <a:cubicBezTo>
                    <a:pt x="8214" y="4129"/>
                    <a:pt x="8402" y="4216"/>
                    <a:pt x="8532" y="4360"/>
                  </a:cubicBezTo>
                  <a:cubicBezTo>
                    <a:pt x="8795" y="4680"/>
                    <a:pt x="9150" y="4823"/>
                    <a:pt x="9499" y="4823"/>
                  </a:cubicBezTo>
                  <a:cubicBezTo>
                    <a:pt x="10143" y="4823"/>
                    <a:pt x="10769" y="4334"/>
                    <a:pt x="10769" y="3566"/>
                  </a:cubicBezTo>
                  <a:cubicBezTo>
                    <a:pt x="10769" y="2788"/>
                    <a:pt x="10142" y="2296"/>
                    <a:pt x="9496" y="2296"/>
                  </a:cubicBezTo>
                  <a:cubicBezTo>
                    <a:pt x="9148" y="2296"/>
                    <a:pt x="8795" y="2439"/>
                    <a:pt x="8532" y="2758"/>
                  </a:cubicBezTo>
                  <a:cubicBezTo>
                    <a:pt x="8402" y="2902"/>
                    <a:pt x="8214" y="2989"/>
                    <a:pt x="8012" y="2989"/>
                  </a:cubicBezTo>
                  <a:lnTo>
                    <a:pt x="7550" y="2989"/>
                  </a:lnTo>
                  <a:cubicBezTo>
                    <a:pt x="7305" y="2989"/>
                    <a:pt x="7088" y="2772"/>
                    <a:pt x="7088" y="2527"/>
                  </a:cubicBezTo>
                  <a:lnTo>
                    <a:pt x="7088" y="232"/>
                  </a:lnTo>
                  <a:cubicBezTo>
                    <a:pt x="7103" y="116"/>
                    <a:pt x="7002" y="1"/>
                    <a:pt x="6872" y="1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3" name="Google Shape;16773;p62"/>
            <p:cNvSpPr/>
            <p:nvPr/>
          </p:nvSpPr>
          <p:spPr>
            <a:xfrm>
              <a:off x="2007670" y="1981993"/>
              <a:ext cx="186205" cy="282336"/>
            </a:xfrm>
            <a:custGeom>
              <a:avLst/>
              <a:gdLst/>
              <a:ahLst/>
              <a:cxnLst/>
              <a:rect l="l" t="t" r="r" b="b"/>
              <a:pathLst>
                <a:path w="7103" h="10770" extrusionOk="0">
                  <a:moveTo>
                    <a:pt x="246" y="1"/>
                  </a:moveTo>
                  <a:cubicBezTo>
                    <a:pt x="116" y="1"/>
                    <a:pt x="15" y="102"/>
                    <a:pt x="15" y="232"/>
                  </a:cubicBezTo>
                  <a:lnTo>
                    <a:pt x="15" y="2512"/>
                  </a:lnTo>
                  <a:cubicBezTo>
                    <a:pt x="15" y="2772"/>
                    <a:pt x="217" y="2974"/>
                    <a:pt x="462" y="2974"/>
                  </a:cubicBezTo>
                  <a:lnTo>
                    <a:pt x="924" y="2974"/>
                  </a:lnTo>
                  <a:cubicBezTo>
                    <a:pt x="1126" y="2974"/>
                    <a:pt x="1314" y="2902"/>
                    <a:pt x="1444" y="2743"/>
                  </a:cubicBezTo>
                  <a:cubicBezTo>
                    <a:pt x="1705" y="2427"/>
                    <a:pt x="2056" y="2285"/>
                    <a:pt x="2402" y="2285"/>
                  </a:cubicBezTo>
                  <a:cubicBezTo>
                    <a:pt x="3050" y="2285"/>
                    <a:pt x="3681" y="2780"/>
                    <a:pt x="3681" y="3552"/>
                  </a:cubicBezTo>
                  <a:cubicBezTo>
                    <a:pt x="3681" y="4323"/>
                    <a:pt x="3050" y="4819"/>
                    <a:pt x="2402" y="4819"/>
                  </a:cubicBezTo>
                  <a:cubicBezTo>
                    <a:pt x="2056" y="4819"/>
                    <a:pt x="1705" y="4677"/>
                    <a:pt x="1444" y="4360"/>
                  </a:cubicBezTo>
                  <a:cubicBezTo>
                    <a:pt x="1314" y="4201"/>
                    <a:pt x="1126" y="4115"/>
                    <a:pt x="924" y="4115"/>
                  </a:cubicBezTo>
                  <a:lnTo>
                    <a:pt x="448" y="4115"/>
                  </a:lnTo>
                  <a:cubicBezTo>
                    <a:pt x="202" y="4115"/>
                    <a:pt x="0" y="4317"/>
                    <a:pt x="0" y="4577"/>
                  </a:cubicBezTo>
                  <a:lnTo>
                    <a:pt x="0" y="7103"/>
                  </a:lnTo>
                  <a:lnTo>
                    <a:pt x="2526" y="7103"/>
                  </a:lnTo>
                  <a:cubicBezTo>
                    <a:pt x="2772" y="7103"/>
                    <a:pt x="2974" y="7305"/>
                    <a:pt x="2974" y="7565"/>
                  </a:cubicBezTo>
                  <a:lnTo>
                    <a:pt x="2974" y="8012"/>
                  </a:lnTo>
                  <a:cubicBezTo>
                    <a:pt x="2988" y="8214"/>
                    <a:pt x="2902" y="8402"/>
                    <a:pt x="2743" y="8532"/>
                  </a:cubicBezTo>
                  <a:cubicBezTo>
                    <a:pt x="1833" y="9283"/>
                    <a:pt x="2368" y="10769"/>
                    <a:pt x="3551" y="10769"/>
                  </a:cubicBezTo>
                  <a:cubicBezTo>
                    <a:pt x="4735" y="10769"/>
                    <a:pt x="5269" y="9283"/>
                    <a:pt x="4360" y="8532"/>
                  </a:cubicBezTo>
                  <a:cubicBezTo>
                    <a:pt x="4201" y="8402"/>
                    <a:pt x="4114" y="8214"/>
                    <a:pt x="4129" y="8012"/>
                  </a:cubicBezTo>
                  <a:lnTo>
                    <a:pt x="4129" y="7550"/>
                  </a:lnTo>
                  <a:cubicBezTo>
                    <a:pt x="4129" y="7305"/>
                    <a:pt x="4331" y="7103"/>
                    <a:pt x="4576" y="7103"/>
                  </a:cubicBezTo>
                  <a:lnTo>
                    <a:pt x="6886" y="7103"/>
                  </a:lnTo>
                  <a:cubicBezTo>
                    <a:pt x="7001" y="7103"/>
                    <a:pt x="7102" y="7002"/>
                    <a:pt x="7102" y="6872"/>
                  </a:cubicBezTo>
                  <a:lnTo>
                    <a:pt x="7102" y="925"/>
                  </a:lnTo>
                  <a:cubicBezTo>
                    <a:pt x="7102" y="419"/>
                    <a:pt x="6698" y="1"/>
                    <a:pt x="6193" y="1"/>
                  </a:cubicBez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4" name="Google Shape;16774;p62"/>
            <p:cNvSpPr/>
            <p:nvPr/>
          </p:nvSpPr>
          <p:spPr>
            <a:xfrm>
              <a:off x="1911540" y="2167805"/>
              <a:ext cx="282336" cy="186598"/>
            </a:xfrm>
            <a:custGeom>
              <a:avLst/>
              <a:gdLst/>
              <a:ahLst/>
              <a:cxnLst/>
              <a:rect l="l" t="t" r="r" b="b"/>
              <a:pathLst>
                <a:path w="10770" h="7118" extrusionOk="0">
                  <a:moveTo>
                    <a:pt x="3682" y="0"/>
                  </a:moveTo>
                  <a:lnTo>
                    <a:pt x="3682" y="2527"/>
                  </a:lnTo>
                  <a:cubicBezTo>
                    <a:pt x="3682" y="2786"/>
                    <a:pt x="3480" y="2989"/>
                    <a:pt x="3220" y="2989"/>
                  </a:cubicBezTo>
                  <a:lnTo>
                    <a:pt x="2758" y="2989"/>
                  </a:lnTo>
                  <a:cubicBezTo>
                    <a:pt x="2556" y="2989"/>
                    <a:pt x="2368" y="2902"/>
                    <a:pt x="2238" y="2743"/>
                  </a:cubicBezTo>
                  <a:cubicBezTo>
                    <a:pt x="1977" y="2426"/>
                    <a:pt x="1626" y="2285"/>
                    <a:pt x="1279" y="2285"/>
                  </a:cubicBezTo>
                  <a:cubicBezTo>
                    <a:pt x="632" y="2285"/>
                    <a:pt x="1" y="2780"/>
                    <a:pt x="1" y="3552"/>
                  </a:cubicBezTo>
                  <a:cubicBezTo>
                    <a:pt x="1" y="4323"/>
                    <a:pt x="632" y="4818"/>
                    <a:pt x="1279" y="4818"/>
                  </a:cubicBezTo>
                  <a:cubicBezTo>
                    <a:pt x="1626" y="4818"/>
                    <a:pt x="1977" y="4677"/>
                    <a:pt x="2238" y="4360"/>
                  </a:cubicBezTo>
                  <a:cubicBezTo>
                    <a:pt x="2368" y="4201"/>
                    <a:pt x="2556" y="4129"/>
                    <a:pt x="2758" y="4129"/>
                  </a:cubicBezTo>
                  <a:lnTo>
                    <a:pt x="3220" y="4129"/>
                  </a:lnTo>
                  <a:cubicBezTo>
                    <a:pt x="3465" y="4129"/>
                    <a:pt x="3667" y="4331"/>
                    <a:pt x="3667" y="4591"/>
                  </a:cubicBezTo>
                  <a:lnTo>
                    <a:pt x="3667" y="6872"/>
                  </a:lnTo>
                  <a:cubicBezTo>
                    <a:pt x="3667" y="7002"/>
                    <a:pt x="3768" y="7117"/>
                    <a:pt x="3913" y="7117"/>
                  </a:cubicBezTo>
                  <a:lnTo>
                    <a:pt x="9860" y="7117"/>
                  </a:lnTo>
                  <a:cubicBezTo>
                    <a:pt x="10365" y="7117"/>
                    <a:pt x="10769" y="6698"/>
                    <a:pt x="10769" y="6193"/>
                  </a:cubicBezTo>
                  <a:lnTo>
                    <a:pt x="10769" y="246"/>
                  </a:lnTo>
                  <a:cubicBezTo>
                    <a:pt x="10769" y="116"/>
                    <a:pt x="10668" y="15"/>
                    <a:pt x="10553" y="15"/>
                  </a:cubicBezTo>
                  <a:lnTo>
                    <a:pt x="8272" y="15"/>
                  </a:lnTo>
                  <a:cubicBezTo>
                    <a:pt x="8012" y="15"/>
                    <a:pt x="7810" y="217"/>
                    <a:pt x="7810" y="477"/>
                  </a:cubicBezTo>
                  <a:lnTo>
                    <a:pt x="7810" y="924"/>
                  </a:lnTo>
                  <a:cubicBezTo>
                    <a:pt x="7796" y="1126"/>
                    <a:pt x="7882" y="1314"/>
                    <a:pt x="8041" y="1444"/>
                  </a:cubicBezTo>
                  <a:cubicBezTo>
                    <a:pt x="8951" y="2195"/>
                    <a:pt x="8416" y="3681"/>
                    <a:pt x="7233" y="3681"/>
                  </a:cubicBezTo>
                  <a:cubicBezTo>
                    <a:pt x="6049" y="3681"/>
                    <a:pt x="5515" y="2195"/>
                    <a:pt x="6424" y="1444"/>
                  </a:cubicBezTo>
                  <a:cubicBezTo>
                    <a:pt x="6583" y="1314"/>
                    <a:pt x="6670" y="1126"/>
                    <a:pt x="6670" y="924"/>
                  </a:cubicBezTo>
                  <a:lnTo>
                    <a:pt x="6670" y="462"/>
                  </a:lnTo>
                  <a:cubicBezTo>
                    <a:pt x="6670" y="203"/>
                    <a:pt x="6453" y="0"/>
                    <a:pt x="6208" y="0"/>
                  </a:cubicBezTo>
                  <a:close/>
                </a:path>
              </a:pathLst>
            </a:custGeom>
            <a:solidFill>
              <a:srgbClr val="AD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5" name="Google Shape;16775;p62"/>
            <p:cNvSpPr/>
            <p:nvPr/>
          </p:nvSpPr>
          <p:spPr>
            <a:xfrm>
              <a:off x="1821465" y="2072067"/>
              <a:ext cx="186598" cy="281942"/>
            </a:xfrm>
            <a:custGeom>
              <a:avLst/>
              <a:gdLst/>
              <a:ahLst/>
              <a:cxnLst/>
              <a:rect l="l" t="t" r="r" b="b"/>
              <a:pathLst>
                <a:path w="7118" h="10755" extrusionOk="0">
                  <a:moveTo>
                    <a:pt x="3566" y="0"/>
                  </a:moveTo>
                  <a:cubicBezTo>
                    <a:pt x="2383" y="0"/>
                    <a:pt x="1849" y="1473"/>
                    <a:pt x="2758" y="2238"/>
                  </a:cubicBezTo>
                  <a:cubicBezTo>
                    <a:pt x="2917" y="2368"/>
                    <a:pt x="2989" y="2555"/>
                    <a:pt x="2989" y="2743"/>
                  </a:cubicBezTo>
                  <a:lnTo>
                    <a:pt x="2989" y="3205"/>
                  </a:lnTo>
                  <a:cubicBezTo>
                    <a:pt x="2989" y="3465"/>
                    <a:pt x="2787" y="3667"/>
                    <a:pt x="2527" y="3667"/>
                  </a:cubicBezTo>
                  <a:lnTo>
                    <a:pt x="246" y="3667"/>
                  </a:lnTo>
                  <a:cubicBezTo>
                    <a:pt x="238" y="3666"/>
                    <a:pt x="230" y="3665"/>
                    <a:pt x="222" y="3665"/>
                  </a:cubicBezTo>
                  <a:cubicBezTo>
                    <a:pt x="102" y="3665"/>
                    <a:pt x="1" y="3762"/>
                    <a:pt x="1" y="3883"/>
                  </a:cubicBezTo>
                  <a:lnTo>
                    <a:pt x="1" y="9845"/>
                  </a:lnTo>
                  <a:cubicBezTo>
                    <a:pt x="1" y="10350"/>
                    <a:pt x="405" y="10755"/>
                    <a:pt x="925" y="10755"/>
                  </a:cubicBezTo>
                  <a:lnTo>
                    <a:pt x="6872" y="10755"/>
                  </a:lnTo>
                  <a:cubicBezTo>
                    <a:pt x="7002" y="10755"/>
                    <a:pt x="7103" y="10654"/>
                    <a:pt x="7103" y="10524"/>
                  </a:cubicBezTo>
                  <a:lnTo>
                    <a:pt x="7103" y="8257"/>
                  </a:lnTo>
                  <a:cubicBezTo>
                    <a:pt x="7103" y="7997"/>
                    <a:pt x="6901" y="7795"/>
                    <a:pt x="6641" y="7795"/>
                  </a:cubicBezTo>
                  <a:lnTo>
                    <a:pt x="6194" y="7795"/>
                  </a:lnTo>
                  <a:cubicBezTo>
                    <a:pt x="5992" y="7795"/>
                    <a:pt x="5804" y="7882"/>
                    <a:pt x="5674" y="8026"/>
                  </a:cubicBezTo>
                  <a:cubicBezTo>
                    <a:pt x="5408" y="8343"/>
                    <a:pt x="5055" y="8485"/>
                    <a:pt x="4709" y="8485"/>
                  </a:cubicBezTo>
                  <a:cubicBezTo>
                    <a:pt x="4062" y="8485"/>
                    <a:pt x="3437" y="7989"/>
                    <a:pt x="3437" y="7218"/>
                  </a:cubicBezTo>
                  <a:cubicBezTo>
                    <a:pt x="3437" y="6450"/>
                    <a:pt x="4057" y="5955"/>
                    <a:pt x="4701" y="5955"/>
                  </a:cubicBezTo>
                  <a:cubicBezTo>
                    <a:pt x="5050" y="5955"/>
                    <a:pt x="5406" y="6100"/>
                    <a:pt x="5674" y="6424"/>
                  </a:cubicBezTo>
                  <a:cubicBezTo>
                    <a:pt x="5804" y="6568"/>
                    <a:pt x="5992" y="6655"/>
                    <a:pt x="6194" y="6655"/>
                  </a:cubicBezTo>
                  <a:lnTo>
                    <a:pt x="6656" y="6655"/>
                  </a:lnTo>
                  <a:cubicBezTo>
                    <a:pt x="6916" y="6655"/>
                    <a:pt x="7118" y="6453"/>
                    <a:pt x="7118" y="6193"/>
                  </a:cubicBezTo>
                  <a:lnTo>
                    <a:pt x="7118" y="3667"/>
                  </a:lnTo>
                  <a:lnTo>
                    <a:pt x="4591" y="3667"/>
                  </a:lnTo>
                  <a:cubicBezTo>
                    <a:pt x="4346" y="3667"/>
                    <a:pt x="4129" y="3465"/>
                    <a:pt x="4129" y="3219"/>
                  </a:cubicBezTo>
                  <a:lnTo>
                    <a:pt x="4129" y="2743"/>
                  </a:lnTo>
                  <a:cubicBezTo>
                    <a:pt x="4129" y="2555"/>
                    <a:pt x="4216" y="2368"/>
                    <a:pt x="4375" y="2238"/>
                  </a:cubicBezTo>
                  <a:cubicBezTo>
                    <a:pt x="5284" y="1473"/>
                    <a:pt x="4750" y="0"/>
                    <a:pt x="3566" y="0"/>
                  </a:cubicBezTo>
                  <a:close/>
                </a:path>
              </a:pathLst>
            </a:custGeom>
            <a:solidFill>
              <a:srgbClr val="D3DC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6" name="Google Shape;16776;p62"/>
            <p:cNvSpPr/>
            <p:nvPr/>
          </p:nvSpPr>
          <p:spPr>
            <a:xfrm>
              <a:off x="1821858" y="2167805"/>
              <a:ext cx="42023" cy="186205"/>
            </a:xfrm>
            <a:custGeom>
              <a:avLst/>
              <a:gdLst/>
              <a:ahLst/>
              <a:cxnLst/>
              <a:rect l="l" t="t" r="r" b="b"/>
              <a:pathLst>
                <a:path w="1603" h="7103" extrusionOk="0">
                  <a:moveTo>
                    <a:pt x="231" y="0"/>
                  </a:moveTo>
                  <a:cubicBezTo>
                    <a:pt x="101" y="0"/>
                    <a:pt x="0" y="101"/>
                    <a:pt x="0" y="231"/>
                  </a:cubicBezTo>
                  <a:lnTo>
                    <a:pt x="0" y="6193"/>
                  </a:lnTo>
                  <a:cubicBezTo>
                    <a:pt x="0" y="6698"/>
                    <a:pt x="405" y="7103"/>
                    <a:pt x="910" y="7103"/>
                  </a:cubicBezTo>
                  <a:lnTo>
                    <a:pt x="1603" y="7103"/>
                  </a:lnTo>
                  <a:cubicBezTo>
                    <a:pt x="1097" y="7103"/>
                    <a:pt x="693" y="6698"/>
                    <a:pt x="693" y="6193"/>
                  </a:cubicBezTo>
                  <a:lnTo>
                    <a:pt x="693" y="231"/>
                  </a:lnTo>
                  <a:cubicBezTo>
                    <a:pt x="693" y="101"/>
                    <a:pt x="794" y="0"/>
                    <a:pt x="924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7" name="Google Shape;16777;p62"/>
            <p:cNvSpPr/>
            <p:nvPr/>
          </p:nvSpPr>
          <p:spPr>
            <a:xfrm>
              <a:off x="1869989" y="2072303"/>
              <a:ext cx="51041" cy="95894"/>
            </a:xfrm>
            <a:custGeom>
              <a:avLst/>
              <a:gdLst/>
              <a:ahLst/>
              <a:cxnLst/>
              <a:rect l="l" t="t" r="r" b="b"/>
              <a:pathLst>
                <a:path w="1947" h="3658" extrusionOk="0">
                  <a:moveTo>
                    <a:pt x="1714" y="0"/>
                  </a:moveTo>
                  <a:cubicBezTo>
                    <a:pt x="590" y="0"/>
                    <a:pt x="1" y="1444"/>
                    <a:pt x="907" y="2229"/>
                  </a:cubicBezTo>
                  <a:cubicBezTo>
                    <a:pt x="1066" y="2359"/>
                    <a:pt x="1138" y="2546"/>
                    <a:pt x="1138" y="2748"/>
                  </a:cubicBezTo>
                  <a:lnTo>
                    <a:pt x="1138" y="3196"/>
                  </a:lnTo>
                  <a:cubicBezTo>
                    <a:pt x="1138" y="3456"/>
                    <a:pt x="936" y="3658"/>
                    <a:pt x="676" y="3658"/>
                  </a:cubicBezTo>
                  <a:lnTo>
                    <a:pt x="1138" y="3658"/>
                  </a:lnTo>
                  <a:cubicBezTo>
                    <a:pt x="1398" y="3658"/>
                    <a:pt x="1600" y="3456"/>
                    <a:pt x="1600" y="3196"/>
                  </a:cubicBezTo>
                  <a:lnTo>
                    <a:pt x="1600" y="2734"/>
                  </a:lnTo>
                  <a:cubicBezTo>
                    <a:pt x="1600" y="2546"/>
                    <a:pt x="1513" y="2359"/>
                    <a:pt x="1369" y="2229"/>
                  </a:cubicBezTo>
                  <a:cubicBezTo>
                    <a:pt x="561" y="1536"/>
                    <a:pt x="893" y="222"/>
                    <a:pt x="1946" y="20"/>
                  </a:cubicBezTo>
                  <a:cubicBezTo>
                    <a:pt x="1867" y="7"/>
                    <a:pt x="1789" y="0"/>
                    <a:pt x="1714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8" name="Google Shape;16778;p62"/>
            <p:cNvSpPr/>
            <p:nvPr/>
          </p:nvSpPr>
          <p:spPr>
            <a:xfrm>
              <a:off x="1821858" y="1981993"/>
              <a:ext cx="42023" cy="186205"/>
            </a:xfrm>
            <a:custGeom>
              <a:avLst/>
              <a:gdLst/>
              <a:ahLst/>
              <a:cxnLst/>
              <a:rect l="l" t="t" r="r" b="b"/>
              <a:pathLst>
                <a:path w="1603" h="7103" extrusionOk="0">
                  <a:moveTo>
                    <a:pt x="910" y="1"/>
                  </a:moveTo>
                  <a:cubicBezTo>
                    <a:pt x="405" y="1"/>
                    <a:pt x="0" y="405"/>
                    <a:pt x="0" y="925"/>
                  </a:cubicBezTo>
                  <a:lnTo>
                    <a:pt x="0" y="6872"/>
                  </a:lnTo>
                  <a:cubicBezTo>
                    <a:pt x="0" y="7002"/>
                    <a:pt x="101" y="7103"/>
                    <a:pt x="231" y="7103"/>
                  </a:cubicBezTo>
                  <a:lnTo>
                    <a:pt x="910" y="7103"/>
                  </a:lnTo>
                  <a:cubicBezTo>
                    <a:pt x="794" y="7103"/>
                    <a:pt x="693" y="7002"/>
                    <a:pt x="693" y="6872"/>
                  </a:cubicBezTo>
                  <a:lnTo>
                    <a:pt x="693" y="925"/>
                  </a:lnTo>
                  <a:cubicBezTo>
                    <a:pt x="693" y="405"/>
                    <a:pt x="1097" y="1"/>
                    <a:pt x="1603" y="1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9" name="Google Shape;16779;p62"/>
            <p:cNvSpPr/>
            <p:nvPr/>
          </p:nvSpPr>
          <p:spPr>
            <a:xfrm>
              <a:off x="2076904" y="2041658"/>
              <a:ext cx="45064" cy="66560"/>
            </a:xfrm>
            <a:custGeom>
              <a:avLst/>
              <a:gdLst/>
              <a:ahLst/>
              <a:cxnLst/>
              <a:rect l="l" t="t" r="r" b="b"/>
              <a:pathLst>
                <a:path w="1719" h="2539" extrusionOk="0">
                  <a:moveTo>
                    <a:pt x="347" y="0"/>
                  </a:moveTo>
                  <a:cubicBezTo>
                    <a:pt x="233" y="0"/>
                    <a:pt x="116" y="16"/>
                    <a:pt x="1" y="49"/>
                  </a:cubicBezTo>
                  <a:cubicBezTo>
                    <a:pt x="1343" y="323"/>
                    <a:pt x="1343" y="2228"/>
                    <a:pt x="15" y="2517"/>
                  </a:cubicBezTo>
                  <a:cubicBezTo>
                    <a:pt x="87" y="2532"/>
                    <a:pt x="163" y="2539"/>
                    <a:pt x="241" y="2539"/>
                  </a:cubicBezTo>
                  <a:cubicBezTo>
                    <a:pt x="318" y="2539"/>
                    <a:pt x="398" y="2532"/>
                    <a:pt x="477" y="2517"/>
                  </a:cubicBezTo>
                  <a:cubicBezTo>
                    <a:pt x="1213" y="2445"/>
                    <a:pt x="1719" y="1752"/>
                    <a:pt x="1589" y="1016"/>
                  </a:cubicBezTo>
                  <a:cubicBezTo>
                    <a:pt x="1468" y="412"/>
                    <a:pt x="933" y="0"/>
                    <a:pt x="347" y="0"/>
                  </a:cubicBez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0" name="Google Shape;16780;p62"/>
            <p:cNvSpPr/>
            <p:nvPr/>
          </p:nvSpPr>
          <p:spPr>
            <a:xfrm>
              <a:off x="2008037" y="1981993"/>
              <a:ext cx="23882" cy="78357"/>
            </a:xfrm>
            <a:custGeom>
              <a:avLst/>
              <a:gdLst/>
              <a:ahLst/>
              <a:cxnLst/>
              <a:rect l="l" t="t" r="r" b="b"/>
              <a:pathLst>
                <a:path w="911" h="2989" extrusionOk="0">
                  <a:moveTo>
                    <a:pt x="232" y="1"/>
                  </a:moveTo>
                  <a:cubicBezTo>
                    <a:pt x="102" y="1"/>
                    <a:pt x="1" y="102"/>
                    <a:pt x="1" y="232"/>
                  </a:cubicBezTo>
                  <a:lnTo>
                    <a:pt x="1" y="2527"/>
                  </a:lnTo>
                  <a:cubicBezTo>
                    <a:pt x="1" y="2772"/>
                    <a:pt x="203" y="2974"/>
                    <a:pt x="448" y="2989"/>
                  </a:cubicBezTo>
                  <a:lnTo>
                    <a:pt x="910" y="2989"/>
                  </a:lnTo>
                  <a:cubicBezTo>
                    <a:pt x="665" y="2974"/>
                    <a:pt x="448" y="2772"/>
                    <a:pt x="448" y="2527"/>
                  </a:cubicBezTo>
                  <a:lnTo>
                    <a:pt x="448" y="232"/>
                  </a:lnTo>
                  <a:cubicBezTo>
                    <a:pt x="448" y="102"/>
                    <a:pt x="549" y="1"/>
                    <a:pt x="679" y="1"/>
                  </a:cubicBez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1" name="Google Shape;16781;p62"/>
            <p:cNvSpPr/>
            <p:nvPr/>
          </p:nvSpPr>
          <p:spPr>
            <a:xfrm>
              <a:off x="2008037" y="2090234"/>
              <a:ext cx="23882" cy="77963"/>
            </a:xfrm>
            <a:custGeom>
              <a:avLst/>
              <a:gdLst/>
              <a:ahLst/>
              <a:cxnLst/>
              <a:rect l="l" t="t" r="r" b="b"/>
              <a:pathLst>
                <a:path w="911" h="2974" extrusionOk="0">
                  <a:moveTo>
                    <a:pt x="448" y="0"/>
                  </a:moveTo>
                  <a:cubicBezTo>
                    <a:pt x="203" y="0"/>
                    <a:pt x="1" y="202"/>
                    <a:pt x="1" y="448"/>
                  </a:cubicBezTo>
                  <a:lnTo>
                    <a:pt x="1" y="2974"/>
                  </a:lnTo>
                  <a:lnTo>
                    <a:pt x="448" y="2974"/>
                  </a:lnTo>
                  <a:lnTo>
                    <a:pt x="448" y="448"/>
                  </a:lnTo>
                  <a:cubicBezTo>
                    <a:pt x="448" y="202"/>
                    <a:pt x="665" y="0"/>
                    <a:pt x="910" y="0"/>
                  </a:cubicBez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2" name="Google Shape;16782;p62"/>
            <p:cNvSpPr/>
            <p:nvPr/>
          </p:nvSpPr>
          <p:spPr>
            <a:xfrm>
              <a:off x="2058737" y="2168172"/>
              <a:ext cx="48105" cy="95973"/>
            </a:xfrm>
            <a:custGeom>
              <a:avLst/>
              <a:gdLst/>
              <a:ahLst/>
              <a:cxnLst/>
              <a:rect l="l" t="t" r="r" b="b"/>
              <a:pathLst>
                <a:path w="1835" h="3661" extrusionOk="0">
                  <a:moveTo>
                    <a:pt x="578" y="1"/>
                  </a:moveTo>
                  <a:cubicBezTo>
                    <a:pt x="824" y="1"/>
                    <a:pt x="1026" y="203"/>
                    <a:pt x="1026" y="463"/>
                  </a:cubicBezTo>
                  <a:lnTo>
                    <a:pt x="1026" y="925"/>
                  </a:lnTo>
                  <a:cubicBezTo>
                    <a:pt x="1026" y="1127"/>
                    <a:pt x="939" y="1314"/>
                    <a:pt x="795" y="1444"/>
                  </a:cubicBezTo>
                  <a:cubicBezTo>
                    <a:pt x="1" y="2108"/>
                    <a:pt x="319" y="3408"/>
                    <a:pt x="1329" y="3639"/>
                  </a:cubicBezTo>
                  <a:cubicBezTo>
                    <a:pt x="1416" y="3653"/>
                    <a:pt x="1499" y="3660"/>
                    <a:pt x="1582" y="3660"/>
                  </a:cubicBezTo>
                  <a:cubicBezTo>
                    <a:pt x="1665" y="3660"/>
                    <a:pt x="1748" y="3653"/>
                    <a:pt x="1834" y="3639"/>
                  </a:cubicBezTo>
                  <a:lnTo>
                    <a:pt x="1791" y="3624"/>
                  </a:lnTo>
                  <a:cubicBezTo>
                    <a:pt x="780" y="3393"/>
                    <a:pt x="463" y="2108"/>
                    <a:pt x="1257" y="1430"/>
                  </a:cubicBezTo>
                  <a:cubicBezTo>
                    <a:pt x="1401" y="1314"/>
                    <a:pt x="1488" y="1112"/>
                    <a:pt x="1488" y="925"/>
                  </a:cubicBezTo>
                  <a:lnTo>
                    <a:pt x="1488" y="463"/>
                  </a:lnTo>
                  <a:cubicBezTo>
                    <a:pt x="1488" y="203"/>
                    <a:pt x="1286" y="1"/>
                    <a:pt x="1026" y="1"/>
                  </a:cubicBez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3" name="Google Shape;16783;p62"/>
            <p:cNvSpPr/>
            <p:nvPr/>
          </p:nvSpPr>
          <p:spPr>
            <a:xfrm>
              <a:off x="1995926" y="2167805"/>
              <a:ext cx="23882" cy="78357"/>
            </a:xfrm>
            <a:custGeom>
              <a:avLst/>
              <a:gdLst/>
              <a:ahLst/>
              <a:cxnLst/>
              <a:rect l="l" t="t" r="r" b="b"/>
              <a:pathLst>
                <a:path w="911" h="2989" extrusionOk="0">
                  <a:moveTo>
                    <a:pt x="448" y="0"/>
                  </a:moveTo>
                  <a:lnTo>
                    <a:pt x="448" y="2527"/>
                  </a:lnTo>
                  <a:cubicBezTo>
                    <a:pt x="448" y="2786"/>
                    <a:pt x="246" y="2989"/>
                    <a:pt x="1" y="2989"/>
                  </a:cubicBezTo>
                  <a:lnTo>
                    <a:pt x="463" y="2989"/>
                  </a:lnTo>
                  <a:cubicBezTo>
                    <a:pt x="708" y="2989"/>
                    <a:pt x="910" y="2786"/>
                    <a:pt x="910" y="2527"/>
                  </a:cubicBezTo>
                  <a:lnTo>
                    <a:pt x="910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4" name="Google Shape;16784;p62"/>
            <p:cNvSpPr/>
            <p:nvPr/>
          </p:nvSpPr>
          <p:spPr>
            <a:xfrm>
              <a:off x="1905484" y="2228152"/>
              <a:ext cx="45431" cy="66586"/>
            </a:xfrm>
            <a:custGeom>
              <a:avLst/>
              <a:gdLst/>
              <a:ahLst/>
              <a:cxnLst/>
              <a:rect l="l" t="t" r="r" b="b"/>
              <a:pathLst>
                <a:path w="1733" h="2540" extrusionOk="0">
                  <a:moveTo>
                    <a:pt x="1487" y="1"/>
                  </a:moveTo>
                  <a:cubicBezTo>
                    <a:pt x="1412" y="1"/>
                    <a:pt x="1336" y="8"/>
                    <a:pt x="1256" y="23"/>
                  </a:cubicBezTo>
                  <a:cubicBezTo>
                    <a:pt x="520" y="95"/>
                    <a:pt x="1" y="788"/>
                    <a:pt x="145" y="1509"/>
                  </a:cubicBezTo>
                  <a:cubicBezTo>
                    <a:pt x="254" y="2126"/>
                    <a:pt x="787" y="2540"/>
                    <a:pt x="1382" y="2540"/>
                  </a:cubicBezTo>
                  <a:cubicBezTo>
                    <a:pt x="1497" y="2540"/>
                    <a:pt x="1615" y="2524"/>
                    <a:pt x="1733" y="2491"/>
                  </a:cubicBezTo>
                  <a:cubicBezTo>
                    <a:pt x="1026" y="2361"/>
                    <a:pt x="578" y="1683"/>
                    <a:pt x="737" y="990"/>
                  </a:cubicBezTo>
                  <a:cubicBezTo>
                    <a:pt x="838" y="499"/>
                    <a:pt x="1228" y="109"/>
                    <a:pt x="1718" y="23"/>
                  </a:cubicBezTo>
                  <a:cubicBezTo>
                    <a:pt x="1639" y="8"/>
                    <a:pt x="1563" y="1"/>
                    <a:pt x="1487" y="1"/>
                  </a:cubicBez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5" name="Google Shape;16785;p62"/>
            <p:cNvSpPr/>
            <p:nvPr/>
          </p:nvSpPr>
          <p:spPr>
            <a:xfrm>
              <a:off x="1995926" y="2276020"/>
              <a:ext cx="29938" cy="77990"/>
            </a:xfrm>
            <a:custGeom>
              <a:avLst/>
              <a:gdLst/>
              <a:ahLst/>
              <a:cxnLst/>
              <a:rect l="l" t="t" r="r" b="b"/>
              <a:pathLst>
                <a:path w="1142" h="2975" extrusionOk="0">
                  <a:moveTo>
                    <a:pt x="1" y="1"/>
                  </a:moveTo>
                  <a:cubicBezTo>
                    <a:pt x="246" y="1"/>
                    <a:pt x="448" y="203"/>
                    <a:pt x="448" y="463"/>
                  </a:cubicBezTo>
                  <a:lnTo>
                    <a:pt x="448" y="2744"/>
                  </a:lnTo>
                  <a:cubicBezTo>
                    <a:pt x="448" y="2874"/>
                    <a:pt x="549" y="2975"/>
                    <a:pt x="679" y="2975"/>
                  </a:cubicBezTo>
                  <a:lnTo>
                    <a:pt x="1141" y="2975"/>
                  </a:lnTo>
                  <a:cubicBezTo>
                    <a:pt x="1011" y="2975"/>
                    <a:pt x="910" y="2874"/>
                    <a:pt x="910" y="2744"/>
                  </a:cubicBezTo>
                  <a:lnTo>
                    <a:pt x="910" y="463"/>
                  </a:lnTo>
                  <a:cubicBezTo>
                    <a:pt x="910" y="203"/>
                    <a:pt x="708" y="1"/>
                    <a:pt x="448" y="1"/>
                  </a:cubicBez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86" name="Google Shape;16786;p62"/>
          <p:cNvGrpSpPr/>
          <p:nvPr/>
        </p:nvGrpSpPr>
        <p:grpSpPr>
          <a:xfrm>
            <a:off x="2276348" y="1981809"/>
            <a:ext cx="415901" cy="372699"/>
            <a:chOff x="2276348" y="1981809"/>
            <a:chExt cx="415901" cy="372699"/>
          </a:xfrm>
        </p:grpSpPr>
        <p:sp>
          <p:nvSpPr>
            <p:cNvPr id="16787" name="Google Shape;16787;p62"/>
            <p:cNvSpPr/>
            <p:nvPr/>
          </p:nvSpPr>
          <p:spPr>
            <a:xfrm>
              <a:off x="2350510" y="2034606"/>
              <a:ext cx="267209" cy="267183"/>
            </a:xfrm>
            <a:custGeom>
              <a:avLst/>
              <a:gdLst/>
              <a:ahLst/>
              <a:cxnLst/>
              <a:rect l="l" t="t" r="r" b="b"/>
              <a:pathLst>
                <a:path w="10193" h="10192" extrusionOk="0">
                  <a:moveTo>
                    <a:pt x="5096" y="0"/>
                  </a:moveTo>
                  <a:cubicBezTo>
                    <a:pt x="2282" y="0"/>
                    <a:pt x="1" y="2281"/>
                    <a:pt x="1" y="5096"/>
                  </a:cubicBezTo>
                  <a:cubicBezTo>
                    <a:pt x="1" y="7911"/>
                    <a:pt x="2282" y="10192"/>
                    <a:pt x="5096" y="10192"/>
                  </a:cubicBezTo>
                  <a:cubicBezTo>
                    <a:pt x="7911" y="10192"/>
                    <a:pt x="10192" y="7911"/>
                    <a:pt x="10192" y="5096"/>
                  </a:cubicBezTo>
                  <a:cubicBezTo>
                    <a:pt x="10192" y="2281"/>
                    <a:pt x="7911" y="0"/>
                    <a:pt x="5096" y="0"/>
                  </a:cubicBezTo>
                  <a:close/>
                </a:path>
              </a:pathLst>
            </a:custGeom>
            <a:solidFill>
              <a:srgbClr val="D3DC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8" name="Google Shape;16788;p62"/>
            <p:cNvSpPr/>
            <p:nvPr/>
          </p:nvSpPr>
          <p:spPr>
            <a:xfrm>
              <a:off x="2324033" y="2037254"/>
              <a:ext cx="254312" cy="264614"/>
            </a:xfrm>
            <a:custGeom>
              <a:avLst/>
              <a:gdLst/>
              <a:ahLst/>
              <a:cxnLst/>
              <a:rect l="l" t="t" r="r" b="b"/>
              <a:pathLst>
                <a:path w="9701" h="10094" extrusionOk="0">
                  <a:moveTo>
                    <a:pt x="5067" y="0"/>
                  </a:moveTo>
                  <a:lnTo>
                    <a:pt x="5067" y="0"/>
                  </a:lnTo>
                  <a:cubicBezTo>
                    <a:pt x="1718" y="693"/>
                    <a:pt x="0" y="4403"/>
                    <a:pt x="1603" y="7406"/>
                  </a:cubicBezTo>
                  <a:cubicBezTo>
                    <a:pt x="2546" y="9157"/>
                    <a:pt x="4320" y="10094"/>
                    <a:pt x="6115" y="10094"/>
                  </a:cubicBezTo>
                  <a:cubicBezTo>
                    <a:pt x="7397" y="10094"/>
                    <a:pt x="8691" y="9616"/>
                    <a:pt x="9701" y="8618"/>
                  </a:cubicBezTo>
                  <a:lnTo>
                    <a:pt x="9701" y="8618"/>
                  </a:lnTo>
                  <a:cubicBezTo>
                    <a:pt x="9354" y="8676"/>
                    <a:pt x="9008" y="8719"/>
                    <a:pt x="8647" y="8719"/>
                  </a:cubicBezTo>
                  <a:cubicBezTo>
                    <a:pt x="4100" y="8719"/>
                    <a:pt x="1834" y="3205"/>
                    <a:pt x="5067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9" name="Google Shape;16789;p62"/>
            <p:cNvSpPr/>
            <p:nvPr/>
          </p:nvSpPr>
          <p:spPr>
            <a:xfrm>
              <a:off x="2405771" y="2035734"/>
              <a:ext cx="211948" cy="264169"/>
            </a:xfrm>
            <a:custGeom>
              <a:avLst/>
              <a:gdLst/>
              <a:ahLst/>
              <a:cxnLst/>
              <a:rect l="l" t="t" r="r" b="b"/>
              <a:pathLst>
                <a:path w="8085" h="10077" extrusionOk="0">
                  <a:moveTo>
                    <a:pt x="3725" y="0"/>
                  </a:moveTo>
                  <a:lnTo>
                    <a:pt x="4071" y="419"/>
                  </a:lnTo>
                  <a:cubicBezTo>
                    <a:pt x="4114" y="477"/>
                    <a:pt x="4129" y="549"/>
                    <a:pt x="4100" y="607"/>
                  </a:cubicBezTo>
                  <a:lnTo>
                    <a:pt x="3869" y="1155"/>
                  </a:lnTo>
                  <a:cubicBezTo>
                    <a:pt x="3853" y="1188"/>
                    <a:pt x="3823" y="1207"/>
                    <a:pt x="3792" y="1207"/>
                  </a:cubicBezTo>
                  <a:cubicBezTo>
                    <a:pt x="3768" y="1207"/>
                    <a:pt x="3744" y="1195"/>
                    <a:pt x="3725" y="1170"/>
                  </a:cubicBezTo>
                  <a:lnTo>
                    <a:pt x="3508" y="852"/>
                  </a:lnTo>
                  <a:cubicBezTo>
                    <a:pt x="3465" y="809"/>
                    <a:pt x="3407" y="780"/>
                    <a:pt x="3349" y="780"/>
                  </a:cubicBezTo>
                  <a:lnTo>
                    <a:pt x="3118" y="794"/>
                  </a:lnTo>
                  <a:cubicBezTo>
                    <a:pt x="3032" y="794"/>
                    <a:pt x="2960" y="838"/>
                    <a:pt x="2902" y="910"/>
                  </a:cubicBezTo>
                  <a:lnTo>
                    <a:pt x="2252" y="1892"/>
                  </a:lnTo>
                  <a:cubicBezTo>
                    <a:pt x="2194" y="1978"/>
                    <a:pt x="2238" y="2094"/>
                    <a:pt x="2353" y="2122"/>
                  </a:cubicBezTo>
                  <a:lnTo>
                    <a:pt x="2656" y="2180"/>
                  </a:lnTo>
                  <a:cubicBezTo>
                    <a:pt x="2667" y="2182"/>
                    <a:pt x="2677" y="2182"/>
                    <a:pt x="2688" y="2182"/>
                  </a:cubicBezTo>
                  <a:cubicBezTo>
                    <a:pt x="2778" y="2182"/>
                    <a:pt x="2861" y="2128"/>
                    <a:pt x="2887" y="2050"/>
                  </a:cubicBezTo>
                  <a:lnTo>
                    <a:pt x="3046" y="1646"/>
                  </a:lnTo>
                  <a:cubicBezTo>
                    <a:pt x="3063" y="1579"/>
                    <a:pt x="3124" y="1541"/>
                    <a:pt x="3186" y="1541"/>
                  </a:cubicBezTo>
                  <a:cubicBezTo>
                    <a:pt x="3231" y="1541"/>
                    <a:pt x="3276" y="1561"/>
                    <a:pt x="3306" y="1603"/>
                  </a:cubicBezTo>
                  <a:lnTo>
                    <a:pt x="3436" y="1776"/>
                  </a:lnTo>
                  <a:lnTo>
                    <a:pt x="3364" y="2310"/>
                  </a:lnTo>
                  <a:cubicBezTo>
                    <a:pt x="3364" y="2353"/>
                    <a:pt x="3335" y="2368"/>
                    <a:pt x="3292" y="2382"/>
                  </a:cubicBezTo>
                  <a:lnTo>
                    <a:pt x="2613" y="2483"/>
                  </a:lnTo>
                  <a:cubicBezTo>
                    <a:pt x="2584" y="2483"/>
                    <a:pt x="2555" y="2498"/>
                    <a:pt x="2526" y="2512"/>
                  </a:cubicBezTo>
                  <a:lnTo>
                    <a:pt x="1848" y="3017"/>
                  </a:lnTo>
                  <a:cubicBezTo>
                    <a:pt x="1776" y="3061"/>
                    <a:pt x="1733" y="3147"/>
                    <a:pt x="1718" y="3220"/>
                  </a:cubicBezTo>
                  <a:lnTo>
                    <a:pt x="1646" y="3494"/>
                  </a:lnTo>
                  <a:cubicBezTo>
                    <a:pt x="1617" y="3580"/>
                    <a:pt x="1545" y="3638"/>
                    <a:pt x="1458" y="3638"/>
                  </a:cubicBezTo>
                  <a:lnTo>
                    <a:pt x="1141" y="3595"/>
                  </a:lnTo>
                  <a:cubicBezTo>
                    <a:pt x="1069" y="3595"/>
                    <a:pt x="996" y="3638"/>
                    <a:pt x="967" y="3710"/>
                  </a:cubicBezTo>
                  <a:lnTo>
                    <a:pt x="794" y="4172"/>
                  </a:lnTo>
                  <a:cubicBezTo>
                    <a:pt x="765" y="4273"/>
                    <a:pt x="809" y="4374"/>
                    <a:pt x="910" y="4403"/>
                  </a:cubicBezTo>
                  <a:lnTo>
                    <a:pt x="1299" y="4519"/>
                  </a:lnTo>
                  <a:cubicBezTo>
                    <a:pt x="1317" y="4524"/>
                    <a:pt x="1335" y="4526"/>
                    <a:pt x="1353" y="4526"/>
                  </a:cubicBezTo>
                  <a:cubicBezTo>
                    <a:pt x="1435" y="4526"/>
                    <a:pt x="1509" y="4475"/>
                    <a:pt x="1545" y="4403"/>
                  </a:cubicBezTo>
                  <a:lnTo>
                    <a:pt x="1790" y="3855"/>
                  </a:lnTo>
                  <a:cubicBezTo>
                    <a:pt x="1834" y="3754"/>
                    <a:pt x="1906" y="3696"/>
                    <a:pt x="2007" y="3653"/>
                  </a:cubicBezTo>
                  <a:lnTo>
                    <a:pt x="2411" y="3523"/>
                  </a:lnTo>
                  <a:lnTo>
                    <a:pt x="2974" y="4201"/>
                  </a:lnTo>
                  <a:lnTo>
                    <a:pt x="2916" y="4360"/>
                  </a:lnTo>
                  <a:cubicBezTo>
                    <a:pt x="2887" y="4447"/>
                    <a:pt x="2931" y="4562"/>
                    <a:pt x="3032" y="4591"/>
                  </a:cubicBezTo>
                  <a:cubicBezTo>
                    <a:pt x="3046" y="4591"/>
                    <a:pt x="3075" y="4605"/>
                    <a:pt x="3089" y="4605"/>
                  </a:cubicBezTo>
                  <a:cubicBezTo>
                    <a:pt x="3176" y="4605"/>
                    <a:pt x="3248" y="4548"/>
                    <a:pt x="3277" y="4475"/>
                  </a:cubicBezTo>
                  <a:lnTo>
                    <a:pt x="3320" y="4317"/>
                  </a:lnTo>
                  <a:cubicBezTo>
                    <a:pt x="3364" y="4201"/>
                    <a:pt x="3335" y="4071"/>
                    <a:pt x="3263" y="3970"/>
                  </a:cubicBezTo>
                  <a:lnTo>
                    <a:pt x="2801" y="3407"/>
                  </a:lnTo>
                  <a:lnTo>
                    <a:pt x="2916" y="3364"/>
                  </a:lnTo>
                  <a:lnTo>
                    <a:pt x="3306" y="3609"/>
                  </a:lnTo>
                  <a:cubicBezTo>
                    <a:pt x="3393" y="3667"/>
                    <a:pt x="3450" y="3754"/>
                    <a:pt x="3479" y="3855"/>
                  </a:cubicBezTo>
                  <a:lnTo>
                    <a:pt x="3566" y="4273"/>
                  </a:lnTo>
                  <a:cubicBezTo>
                    <a:pt x="3580" y="4360"/>
                    <a:pt x="3652" y="4418"/>
                    <a:pt x="3739" y="4418"/>
                  </a:cubicBezTo>
                  <a:lnTo>
                    <a:pt x="3782" y="4418"/>
                  </a:lnTo>
                  <a:cubicBezTo>
                    <a:pt x="3883" y="4403"/>
                    <a:pt x="3941" y="4302"/>
                    <a:pt x="3927" y="4201"/>
                  </a:cubicBezTo>
                  <a:lnTo>
                    <a:pt x="3883" y="3956"/>
                  </a:lnTo>
                  <a:cubicBezTo>
                    <a:pt x="3855" y="3869"/>
                    <a:pt x="3912" y="3797"/>
                    <a:pt x="3999" y="3783"/>
                  </a:cubicBezTo>
                  <a:cubicBezTo>
                    <a:pt x="4071" y="3768"/>
                    <a:pt x="4114" y="3725"/>
                    <a:pt x="4129" y="3667"/>
                  </a:cubicBezTo>
                  <a:lnTo>
                    <a:pt x="4215" y="3234"/>
                  </a:lnTo>
                  <a:cubicBezTo>
                    <a:pt x="4244" y="3147"/>
                    <a:pt x="4316" y="3104"/>
                    <a:pt x="4403" y="3104"/>
                  </a:cubicBezTo>
                  <a:lnTo>
                    <a:pt x="4490" y="3104"/>
                  </a:lnTo>
                  <a:cubicBezTo>
                    <a:pt x="4533" y="3104"/>
                    <a:pt x="4591" y="3090"/>
                    <a:pt x="4620" y="3061"/>
                  </a:cubicBezTo>
                  <a:cubicBezTo>
                    <a:pt x="4649" y="3017"/>
                    <a:pt x="4706" y="3003"/>
                    <a:pt x="4750" y="3003"/>
                  </a:cubicBezTo>
                  <a:lnTo>
                    <a:pt x="5024" y="3032"/>
                  </a:lnTo>
                  <a:cubicBezTo>
                    <a:pt x="5082" y="3046"/>
                    <a:pt x="5125" y="3090"/>
                    <a:pt x="5139" y="3147"/>
                  </a:cubicBezTo>
                  <a:lnTo>
                    <a:pt x="5168" y="3263"/>
                  </a:lnTo>
                  <a:cubicBezTo>
                    <a:pt x="5183" y="3349"/>
                    <a:pt x="5139" y="3451"/>
                    <a:pt x="5053" y="3479"/>
                  </a:cubicBezTo>
                  <a:lnTo>
                    <a:pt x="4259" y="3710"/>
                  </a:lnTo>
                  <a:cubicBezTo>
                    <a:pt x="4158" y="3739"/>
                    <a:pt x="4129" y="3840"/>
                    <a:pt x="4201" y="3912"/>
                  </a:cubicBezTo>
                  <a:lnTo>
                    <a:pt x="4273" y="3999"/>
                  </a:lnTo>
                  <a:cubicBezTo>
                    <a:pt x="4302" y="4028"/>
                    <a:pt x="4345" y="4057"/>
                    <a:pt x="4403" y="4057"/>
                  </a:cubicBezTo>
                  <a:lnTo>
                    <a:pt x="4865" y="4014"/>
                  </a:lnTo>
                  <a:cubicBezTo>
                    <a:pt x="4952" y="4014"/>
                    <a:pt x="5024" y="4071"/>
                    <a:pt x="5038" y="4158"/>
                  </a:cubicBezTo>
                  <a:lnTo>
                    <a:pt x="5067" y="4273"/>
                  </a:lnTo>
                  <a:cubicBezTo>
                    <a:pt x="5096" y="4475"/>
                    <a:pt x="4952" y="4663"/>
                    <a:pt x="4750" y="4692"/>
                  </a:cubicBezTo>
                  <a:lnTo>
                    <a:pt x="3855" y="4764"/>
                  </a:lnTo>
                  <a:cubicBezTo>
                    <a:pt x="3754" y="4764"/>
                    <a:pt x="3696" y="4865"/>
                    <a:pt x="3725" y="4966"/>
                  </a:cubicBezTo>
                  <a:cubicBezTo>
                    <a:pt x="3750" y="5070"/>
                    <a:pt x="3661" y="5173"/>
                    <a:pt x="3559" y="5173"/>
                  </a:cubicBezTo>
                  <a:cubicBezTo>
                    <a:pt x="3547" y="5173"/>
                    <a:pt x="3535" y="5171"/>
                    <a:pt x="3523" y="5168"/>
                  </a:cubicBezTo>
                  <a:lnTo>
                    <a:pt x="2859" y="4937"/>
                  </a:lnTo>
                  <a:cubicBezTo>
                    <a:pt x="2772" y="4909"/>
                    <a:pt x="2700" y="4836"/>
                    <a:pt x="2685" y="4750"/>
                  </a:cubicBezTo>
                  <a:cubicBezTo>
                    <a:pt x="2671" y="4620"/>
                    <a:pt x="2555" y="4533"/>
                    <a:pt x="2440" y="4533"/>
                  </a:cubicBezTo>
                  <a:lnTo>
                    <a:pt x="1805" y="4548"/>
                  </a:lnTo>
                  <a:cubicBezTo>
                    <a:pt x="1574" y="4562"/>
                    <a:pt x="1357" y="4605"/>
                    <a:pt x="1155" y="4692"/>
                  </a:cubicBezTo>
                  <a:lnTo>
                    <a:pt x="939" y="4793"/>
                  </a:lnTo>
                  <a:cubicBezTo>
                    <a:pt x="809" y="4851"/>
                    <a:pt x="737" y="4966"/>
                    <a:pt x="722" y="5096"/>
                  </a:cubicBezTo>
                  <a:lnTo>
                    <a:pt x="722" y="5284"/>
                  </a:lnTo>
                  <a:lnTo>
                    <a:pt x="87" y="6006"/>
                  </a:lnTo>
                  <a:cubicBezTo>
                    <a:pt x="44" y="6063"/>
                    <a:pt x="0" y="6150"/>
                    <a:pt x="0" y="6237"/>
                  </a:cubicBezTo>
                  <a:lnTo>
                    <a:pt x="0" y="7002"/>
                  </a:lnTo>
                  <a:cubicBezTo>
                    <a:pt x="0" y="7146"/>
                    <a:pt x="58" y="7290"/>
                    <a:pt x="159" y="7391"/>
                  </a:cubicBezTo>
                  <a:lnTo>
                    <a:pt x="722" y="7925"/>
                  </a:lnTo>
                  <a:cubicBezTo>
                    <a:pt x="809" y="8012"/>
                    <a:pt x="924" y="8055"/>
                    <a:pt x="1040" y="8070"/>
                  </a:cubicBezTo>
                  <a:lnTo>
                    <a:pt x="2700" y="8214"/>
                  </a:lnTo>
                  <a:cubicBezTo>
                    <a:pt x="2801" y="8229"/>
                    <a:pt x="2887" y="8315"/>
                    <a:pt x="2873" y="8416"/>
                  </a:cubicBezTo>
                  <a:lnTo>
                    <a:pt x="2859" y="8503"/>
                  </a:lnTo>
                  <a:cubicBezTo>
                    <a:pt x="2844" y="8618"/>
                    <a:pt x="2902" y="8748"/>
                    <a:pt x="3003" y="8820"/>
                  </a:cubicBezTo>
                  <a:lnTo>
                    <a:pt x="3407" y="9124"/>
                  </a:lnTo>
                  <a:lnTo>
                    <a:pt x="3335" y="9326"/>
                  </a:lnTo>
                  <a:cubicBezTo>
                    <a:pt x="3306" y="9470"/>
                    <a:pt x="3349" y="9614"/>
                    <a:pt x="3450" y="9701"/>
                  </a:cubicBezTo>
                  <a:lnTo>
                    <a:pt x="3883" y="10076"/>
                  </a:lnTo>
                  <a:cubicBezTo>
                    <a:pt x="4302" y="10004"/>
                    <a:pt x="4721" y="9874"/>
                    <a:pt x="5096" y="9701"/>
                  </a:cubicBezTo>
                  <a:lnTo>
                    <a:pt x="5774" y="8893"/>
                  </a:lnTo>
                  <a:cubicBezTo>
                    <a:pt x="5890" y="8763"/>
                    <a:pt x="5977" y="8618"/>
                    <a:pt x="6034" y="8460"/>
                  </a:cubicBezTo>
                  <a:lnTo>
                    <a:pt x="6785" y="6727"/>
                  </a:lnTo>
                  <a:cubicBezTo>
                    <a:pt x="6872" y="6540"/>
                    <a:pt x="6742" y="6323"/>
                    <a:pt x="6540" y="6323"/>
                  </a:cubicBezTo>
                  <a:cubicBezTo>
                    <a:pt x="6526" y="6324"/>
                    <a:pt x="6512" y="6325"/>
                    <a:pt x="6498" y="6325"/>
                  </a:cubicBezTo>
                  <a:cubicBezTo>
                    <a:pt x="6296" y="6325"/>
                    <a:pt x="6097" y="6226"/>
                    <a:pt x="5962" y="6063"/>
                  </a:cubicBezTo>
                  <a:lnTo>
                    <a:pt x="5226" y="5168"/>
                  </a:lnTo>
                  <a:cubicBezTo>
                    <a:pt x="5109" y="5030"/>
                    <a:pt x="5227" y="4868"/>
                    <a:pt x="5361" y="4868"/>
                  </a:cubicBezTo>
                  <a:cubicBezTo>
                    <a:pt x="5409" y="4868"/>
                    <a:pt x="5459" y="4888"/>
                    <a:pt x="5500" y="4937"/>
                  </a:cubicBezTo>
                  <a:lnTo>
                    <a:pt x="6251" y="5832"/>
                  </a:lnTo>
                  <a:cubicBezTo>
                    <a:pt x="6309" y="5919"/>
                    <a:pt x="6410" y="5962"/>
                    <a:pt x="6511" y="5962"/>
                  </a:cubicBezTo>
                  <a:cubicBezTo>
                    <a:pt x="6626" y="5962"/>
                    <a:pt x="6727" y="5890"/>
                    <a:pt x="6785" y="5803"/>
                  </a:cubicBezTo>
                  <a:lnTo>
                    <a:pt x="7218" y="4937"/>
                  </a:lnTo>
                  <a:cubicBezTo>
                    <a:pt x="7261" y="4851"/>
                    <a:pt x="7232" y="4764"/>
                    <a:pt x="7160" y="4706"/>
                  </a:cubicBezTo>
                  <a:lnTo>
                    <a:pt x="7045" y="4620"/>
                  </a:lnTo>
                  <a:cubicBezTo>
                    <a:pt x="6987" y="4591"/>
                    <a:pt x="6973" y="4519"/>
                    <a:pt x="7016" y="4475"/>
                  </a:cubicBezTo>
                  <a:lnTo>
                    <a:pt x="7074" y="4374"/>
                  </a:lnTo>
                  <a:cubicBezTo>
                    <a:pt x="7139" y="4276"/>
                    <a:pt x="7251" y="4224"/>
                    <a:pt x="7365" y="4224"/>
                  </a:cubicBezTo>
                  <a:cubicBezTo>
                    <a:pt x="7452" y="4224"/>
                    <a:pt x="7539" y="4254"/>
                    <a:pt x="7608" y="4317"/>
                  </a:cubicBezTo>
                  <a:lnTo>
                    <a:pt x="8084" y="4779"/>
                  </a:lnTo>
                  <a:cubicBezTo>
                    <a:pt x="8070" y="4576"/>
                    <a:pt x="8041" y="4360"/>
                    <a:pt x="8012" y="4158"/>
                  </a:cubicBezTo>
                  <a:cubicBezTo>
                    <a:pt x="7622" y="1993"/>
                    <a:pt x="5904" y="318"/>
                    <a:pt x="3725" y="0"/>
                  </a:cubicBezTo>
                  <a:close/>
                </a:path>
              </a:pathLst>
            </a:custGeom>
            <a:solidFill>
              <a:srgbClr val="BB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0" name="Google Shape;16790;p62"/>
            <p:cNvSpPr/>
            <p:nvPr/>
          </p:nvSpPr>
          <p:spPr>
            <a:xfrm>
              <a:off x="2437177" y="2084939"/>
              <a:ext cx="17066" cy="27264"/>
            </a:xfrm>
            <a:custGeom>
              <a:avLst/>
              <a:gdLst/>
              <a:ahLst/>
              <a:cxnLst/>
              <a:rect l="l" t="t" r="r" b="b"/>
              <a:pathLst>
                <a:path w="651" h="1040" extrusionOk="0">
                  <a:moveTo>
                    <a:pt x="462" y="0"/>
                  </a:moveTo>
                  <a:cubicBezTo>
                    <a:pt x="361" y="0"/>
                    <a:pt x="289" y="87"/>
                    <a:pt x="289" y="188"/>
                  </a:cubicBezTo>
                  <a:lnTo>
                    <a:pt x="289" y="577"/>
                  </a:lnTo>
                  <a:lnTo>
                    <a:pt x="130" y="736"/>
                  </a:lnTo>
                  <a:cubicBezTo>
                    <a:pt x="0" y="837"/>
                    <a:pt x="87" y="1039"/>
                    <a:pt x="246" y="1039"/>
                  </a:cubicBezTo>
                  <a:cubicBezTo>
                    <a:pt x="289" y="1039"/>
                    <a:pt x="332" y="1025"/>
                    <a:pt x="376" y="996"/>
                  </a:cubicBezTo>
                  <a:lnTo>
                    <a:pt x="592" y="794"/>
                  </a:lnTo>
                  <a:cubicBezTo>
                    <a:pt x="636" y="751"/>
                    <a:pt x="650" y="707"/>
                    <a:pt x="650" y="650"/>
                  </a:cubicBezTo>
                  <a:lnTo>
                    <a:pt x="650" y="188"/>
                  </a:lnTo>
                  <a:cubicBezTo>
                    <a:pt x="650" y="87"/>
                    <a:pt x="563" y="0"/>
                    <a:pt x="462" y="0"/>
                  </a:cubicBezTo>
                  <a:close/>
                </a:path>
              </a:pathLst>
            </a:custGeom>
            <a:solidFill>
              <a:srgbClr val="BB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1" name="Google Shape;16791;p62"/>
            <p:cNvSpPr/>
            <p:nvPr/>
          </p:nvSpPr>
          <p:spPr>
            <a:xfrm>
              <a:off x="2405771" y="2174621"/>
              <a:ext cx="153279" cy="125281"/>
            </a:xfrm>
            <a:custGeom>
              <a:avLst/>
              <a:gdLst/>
              <a:ahLst/>
              <a:cxnLst/>
              <a:rect l="l" t="t" r="r" b="b"/>
              <a:pathLst>
                <a:path w="5847" h="4779" extrusionOk="0">
                  <a:moveTo>
                    <a:pt x="693" y="0"/>
                  </a:moveTo>
                  <a:lnTo>
                    <a:pt x="87" y="708"/>
                  </a:lnTo>
                  <a:cubicBezTo>
                    <a:pt x="29" y="765"/>
                    <a:pt x="0" y="852"/>
                    <a:pt x="0" y="939"/>
                  </a:cubicBezTo>
                  <a:lnTo>
                    <a:pt x="0" y="1704"/>
                  </a:lnTo>
                  <a:cubicBezTo>
                    <a:pt x="0" y="1848"/>
                    <a:pt x="58" y="1992"/>
                    <a:pt x="159" y="2079"/>
                  </a:cubicBezTo>
                  <a:lnTo>
                    <a:pt x="708" y="2627"/>
                  </a:lnTo>
                  <a:cubicBezTo>
                    <a:pt x="794" y="2714"/>
                    <a:pt x="910" y="2757"/>
                    <a:pt x="1025" y="2772"/>
                  </a:cubicBezTo>
                  <a:lnTo>
                    <a:pt x="2700" y="2916"/>
                  </a:lnTo>
                  <a:cubicBezTo>
                    <a:pt x="2801" y="2931"/>
                    <a:pt x="2873" y="3017"/>
                    <a:pt x="2859" y="3118"/>
                  </a:cubicBezTo>
                  <a:lnTo>
                    <a:pt x="2844" y="3205"/>
                  </a:lnTo>
                  <a:cubicBezTo>
                    <a:pt x="2830" y="3320"/>
                    <a:pt x="2887" y="3450"/>
                    <a:pt x="2988" y="3522"/>
                  </a:cubicBezTo>
                  <a:lnTo>
                    <a:pt x="3393" y="3826"/>
                  </a:lnTo>
                  <a:lnTo>
                    <a:pt x="3335" y="4028"/>
                  </a:lnTo>
                  <a:cubicBezTo>
                    <a:pt x="3292" y="4172"/>
                    <a:pt x="3335" y="4316"/>
                    <a:pt x="3436" y="4403"/>
                  </a:cubicBezTo>
                  <a:lnTo>
                    <a:pt x="3869" y="4778"/>
                  </a:lnTo>
                  <a:lnTo>
                    <a:pt x="3883" y="4778"/>
                  </a:lnTo>
                  <a:cubicBezTo>
                    <a:pt x="4187" y="4721"/>
                    <a:pt x="4490" y="4648"/>
                    <a:pt x="4778" y="4533"/>
                  </a:cubicBezTo>
                  <a:lnTo>
                    <a:pt x="4851" y="4504"/>
                  </a:lnTo>
                  <a:lnTo>
                    <a:pt x="5038" y="4432"/>
                  </a:lnTo>
                  <a:lnTo>
                    <a:pt x="5096" y="4403"/>
                  </a:lnTo>
                  <a:lnTo>
                    <a:pt x="5760" y="3595"/>
                  </a:lnTo>
                  <a:cubicBezTo>
                    <a:pt x="5803" y="3551"/>
                    <a:pt x="5818" y="3522"/>
                    <a:pt x="5847" y="3479"/>
                  </a:cubicBezTo>
                  <a:lnTo>
                    <a:pt x="5529" y="3479"/>
                  </a:lnTo>
                  <a:cubicBezTo>
                    <a:pt x="3349" y="3479"/>
                    <a:pt x="1401" y="2079"/>
                    <a:pt x="693" y="0"/>
                  </a:cubicBezTo>
                  <a:close/>
                </a:path>
              </a:pathLst>
            </a:custGeom>
            <a:solidFill>
              <a:srgbClr val="AD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2" name="Google Shape;16792;p62"/>
            <p:cNvSpPr/>
            <p:nvPr/>
          </p:nvSpPr>
          <p:spPr>
            <a:xfrm>
              <a:off x="2329827" y="2084651"/>
              <a:ext cx="362422" cy="269857"/>
            </a:xfrm>
            <a:custGeom>
              <a:avLst/>
              <a:gdLst/>
              <a:ahLst/>
              <a:cxnLst/>
              <a:rect l="l" t="t" r="r" b="b"/>
              <a:pathLst>
                <a:path w="13825" h="10294" extrusionOk="0">
                  <a:moveTo>
                    <a:pt x="12099" y="0"/>
                  </a:moveTo>
                  <a:cubicBezTo>
                    <a:pt x="11949" y="0"/>
                    <a:pt x="11796" y="149"/>
                    <a:pt x="11891" y="329"/>
                  </a:cubicBezTo>
                  <a:cubicBezTo>
                    <a:pt x="13305" y="3331"/>
                    <a:pt x="12295" y="6911"/>
                    <a:pt x="9523" y="8730"/>
                  </a:cubicBezTo>
                  <a:cubicBezTo>
                    <a:pt x="8406" y="9463"/>
                    <a:pt x="7140" y="9818"/>
                    <a:pt x="5883" y="9818"/>
                  </a:cubicBezTo>
                  <a:cubicBezTo>
                    <a:pt x="4020" y="9818"/>
                    <a:pt x="2178" y="9037"/>
                    <a:pt x="876" y="7546"/>
                  </a:cubicBezTo>
                  <a:lnTo>
                    <a:pt x="876" y="7546"/>
                  </a:lnTo>
                  <a:lnTo>
                    <a:pt x="1641" y="7806"/>
                  </a:lnTo>
                  <a:cubicBezTo>
                    <a:pt x="1674" y="7819"/>
                    <a:pt x="1705" y="7825"/>
                    <a:pt x="1733" y="7825"/>
                  </a:cubicBezTo>
                  <a:cubicBezTo>
                    <a:pt x="1957" y="7825"/>
                    <a:pt x="2042" y="7464"/>
                    <a:pt x="1786" y="7388"/>
                  </a:cubicBezTo>
                  <a:lnTo>
                    <a:pt x="313" y="6897"/>
                  </a:lnTo>
                  <a:cubicBezTo>
                    <a:pt x="287" y="6887"/>
                    <a:pt x="261" y="6883"/>
                    <a:pt x="236" y="6883"/>
                  </a:cubicBezTo>
                  <a:cubicBezTo>
                    <a:pt x="107" y="6883"/>
                    <a:pt x="1" y="6997"/>
                    <a:pt x="25" y="7142"/>
                  </a:cubicBezTo>
                  <a:lnTo>
                    <a:pt x="270" y="8860"/>
                  </a:lnTo>
                  <a:cubicBezTo>
                    <a:pt x="284" y="8961"/>
                    <a:pt x="371" y="9048"/>
                    <a:pt x="487" y="9048"/>
                  </a:cubicBezTo>
                  <a:lnTo>
                    <a:pt x="515" y="9048"/>
                  </a:lnTo>
                  <a:cubicBezTo>
                    <a:pt x="631" y="9019"/>
                    <a:pt x="718" y="8918"/>
                    <a:pt x="703" y="8802"/>
                  </a:cubicBezTo>
                  <a:lnTo>
                    <a:pt x="573" y="7878"/>
                  </a:lnTo>
                  <a:lnTo>
                    <a:pt x="573" y="7878"/>
                  </a:lnTo>
                  <a:cubicBezTo>
                    <a:pt x="1964" y="9467"/>
                    <a:pt x="3921" y="10294"/>
                    <a:pt x="5902" y="10294"/>
                  </a:cubicBezTo>
                  <a:cubicBezTo>
                    <a:pt x="7252" y="10294"/>
                    <a:pt x="8612" y="9910"/>
                    <a:pt x="9812" y="9120"/>
                  </a:cubicBezTo>
                  <a:cubicBezTo>
                    <a:pt x="12757" y="7171"/>
                    <a:pt x="13825" y="3331"/>
                    <a:pt x="12295" y="141"/>
                  </a:cubicBezTo>
                  <a:cubicBezTo>
                    <a:pt x="12255" y="41"/>
                    <a:pt x="12177" y="0"/>
                    <a:pt x="12099" y="0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3" name="Google Shape;16793;p62"/>
            <p:cNvSpPr/>
            <p:nvPr/>
          </p:nvSpPr>
          <p:spPr>
            <a:xfrm>
              <a:off x="2276348" y="1981809"/>
              <a:ext cx="361793" cy="268704"/>
            </a:xfrm>
            <a:custGeom>
              <a:avLst/>
              <a:gdLst/>
              <a:ahLst/>
              <a:cxnLst/>
              <a:rect l="l" t="t" r="r" b="b"/>
              <a:pathLst>
                <a:path w="13801" h="10250" extrusionOk="0">
                  <a:moveTo>
                    <a:pt x="7918" y="1"/>
                  </a:moveTo>
                  <a:cubicBezTo>
                    <a:pt x="6569" y="1"/>
                    <a:pt x="5210" y="385"/>
                    <a:pt x="4013" y="1177"/>
                  </a:cubicBezTo>
                  <a:cubicBezTo>
                    <a:pt x="1069" y="3126"/>
                    <a:pt x="0" y="6937"/>
                    <a:pt x="1516" y="10141"/>
                  </a:cubicBezTo>
                  <a:cubicBezTo>
                    <a:pt x="1559" y="10217"/>
                    <a:pt x="1628" y="10249"/>
                    <a:pt x="1698" y="10249"/>
                  </a:cubicBezTo>
                  <a:cubicBezTo>
                    <a:pt x="1841" y="10249"/>
                    <a:pt x="1988" y="10114"/>
                    <a:pt x="1920" y="9939"/>
                  </a:cubicBezTo>
                  <a:cubicBezTo>
                    <a:pt x="1487" y="9059"/>
                    <a:pt x="1271" y="8091"/>
                    <a:pt x="1271" y="7110"/>
                  </a:cubicBezTo>
                  <a:cubicBezTo>
                    <a:pt x="1271" y="4338"/>
                    <a:pt x="2989" y="1855"/>
                    <a:pt x="5587" y="874"/>
                  </a:cubicBezTo>
                  <a:cubicBezTo>
                    <a:pt x="6347" y="591"/>
                    <a:pt x="7136" y="454"/>
                    <a:pt x="7917" y="454"/>
                  </a:cubicBezTo>
                  <a:cubicBezTo>
                    <a:pt x="9805" y="454"/>
                    <a:pt x="11648" y="1255"/>
                    <a:pt x="12935" y="2736"/>
                  </a:cubicBezTo>
                  <a:lnTo>
                    <a:pt x="12169" y="2476"/>
                  </a:lnTo>
                  <a:cubicBezTo>
                    <a:pt x="12143" y="2468"/>
                    <a:pt x="12118" y="2464"/>
                    <a:pt x="12095" y="2464"/>
                  </a:cubicBezTo>
                  <a:cubicBezTo>
                    <a:pt x="11874" y="2464"/>
                    <a:pt x="11790" y="2803"/>
                    <a:pt x="12025" y="2895"/>
                  </a:cubicBezTo>
                  <a:lnTo>
                    <a:pt x="13498" y="3386"/>
                  </a:lnTo>
                  <a:cubicBezTo>
                    <a:pt x="13526" y="3386"/>
                    <a:pt x="13541" y="3400"/>
                    <a:pt x="13570" y="3400"/>
                  </a:cubicBezTo>
                  <a:cubicBezTo>
                    <a:pt x="13700" y="3400"/>
                    <a:pt x="13801" y="3270"/>
                    <a:pt x="13786" y="3140"/>
                  </a:cubicBezTo>
                  <a:lnTo>
                    <a:pt x="13541" y="1422"/>
                  </a:lnTo>
                  <a:cubicBezTo>
                    <a:pt x="13528" y="1280"/>
                    <a:pt x="13425" y="1216"/>
                    <a:pt x="13322" y="1216"/>
                  </a:cubicBezTo>
                  <a:cubicBezTo>
                    <a:pt x="13195" y="1216"/>
                    <a:pt x="13068" y="1313"/>
                    <a:pt x="13108" y="1480"/>
                  </a:cubicBezTo>
                  <a:lnTo>
                    <a:pt x="13238" y="2389"/>
                  </a:lnTo>
                  <a:cubicBezTo>
                    <a:pt x="11841" y="821"/>
                    <a:pt x="9889" y="1"/>
                    <a:pt x="7918" y="1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94" name="Google Shape;16794;p62"/>
          <p:cNvGrpSpPr/>
          <p:nvPr/>
        </p:nvGrpSpPr>
        <p:grpSpPr>
          <a:xfrm>
            <a:off x="2774354" y="2009990"/>
            <a:ext cx="372017" cy="316310"/>
            <a:chOff x="2774354" y="2009990"/>
            <a:chExt cx="372017" cy="316310"/>
          </a:xfrm>
        </p:grpSpPr>
        <p:sp>
          <p:nvSpPr>
            <p:cNvPr id="16795" name="Google Shape;16795;p62"/>
            <p:cNvSpPr/>
            <p:nvPr/>
          </p:nvSpPr>
          <p:spPr>
            <a:xfrm>
              <a:off x="2948055" y="2090995"/>
              <a:ext cx="191134" cy="174094"/>
            </a:xfrm>
            <a:custGeom>
              <a:avLst/>
              <a:gdLst/>
              <a:ahLst/>
              <a:cxnLst/>
              <a:rect l="l" t="t" r="r" b="b"/>
              <a:pathLst>
                <a:path w="7291" h="6641" extrusionOk="0">
                  <a:moveTo>
                    <a:pt x="4591" y="0"/>
                  </a:moveTo>
                  <a:lnTo>
                    <a:pt x="3191" y="1068"/>
                  </a:lnTo>
                  <a:lnTo>
                    <a:pt x="2021" y="679"/>
                  </a:lnTo>
                  <a:lnTo>
                    <a:pt x="0" y="2324"/>
                  </a:lnTo>
                  <a:lnTo>
                    <a:pt x="3118" y="6640"/>
                  </a:lnTo>
                  <a:lnTo>
                    <a:pt x="7290" y="3667"/>
                  </a:lnTo>
                  <a:lnTo>
                    <a:pt x="4591" y="0"/>
                  </a:lnTo>
                  <a:close/>
                </a:path>
              </a:pathLst>
            </a:custGeom>
            <a:solidFill>
              <a:srgbClr val="F4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6" name="Google Shape;16796;p62"/>
            <p:cNvSpPr/>
            <p:nvPr/>
          </p:nvSpPr>
          <p:spPr>
            <a:xfrm>
              <a:off x="3033568" y="2009990"/>
              <a:ext cx="112803" cy="206889"/>
            </a:xfrm>
            <a:custGeom>
              <a:avLst/>
              <a:gdLst/>
              <a:ahLst/>
              <a:cxnLst/>
              <a:rect l="l" t="t" r="r" b="b"/>
              <a:pathLst>
                <a:path w="4303" h="7892" extrusionOk="0">
                  <a:moveTo>
                    <a:pt x="4302" y="1"/>
                  </a:moveTo>
                  <a:lnTo>
                    <a:pt x="131" y="2960"/>
                  </a:lnTo>
                  <a:cubicBezTo>
                    <a:pt x="30" y="3032"/>
                    <a:pt x="1" y="3177"/>
                    <a:pt x="87" y="3278"/>
                  </a:cubicBezTo>
                  <a:lnTo>
                    <a:pt x="3581" y="7810"/>
                  </a:lnTo>
                  <a:cubicBezTo>
                    <a:pt x="3631" y="7861"/>
                    <a:pt x="3696" y="7892"/>
                    <a:pt x="3761" y="7892"/>
                  </a:cubicBezTo>
                  <a:cubicBezTo>
                    <a:pt x="3809" y="7892"/>
                    <a:pt x="3856" y="7876"/>
                    <a:pt x="3898" y="7839"/>
                  </a:cubicBezTo>
                  <a:lnTo>
                    <a:pt x="4302" y="7522"/>
                  </a:lnTo>
                  <a:lnTo>
                    <a:pt x="4302" y="1"/>
                  </a:lnTo>
                  <a:close/>
                </a:path>
              </a:pathLst>
            </a:custGeom>
            <a:solidFill>
              <a:srgbClr val="A0A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7" name="Google Shape;16797;p62"/>
            <p:cNvSpPr/>
            <p:nvPr/>
          </p:nvSpPr>
          <p:spPr>
            <a:xfrm>
              <a:off x="3110404" y="2165524"/>
              <a:ext cx="35600" cy="51355"/>
            </a:xfrm>
            <a:custGeom>
              <a:avLst/>
              <a:gdLst/>
              <a:ahLst/>
              <a:cxnLst/>
              <a:rect l="l" t="t" r="r" b="b"/>
              <a:pathLst>
                <a:path w="1358" h="1959" extrusionOk="0">
                  <a:moveTo>
                    <a:pt x="1357" y="1"/>
                  </a:moveTo>
                  <a:lnTo>
                    <a:pt x="0" y="1040"/>
                  </a:lnTo>
                  <a:lnTo>
                    <a:pt x="650" y="1877"/>
                  </a:lnTo>
                  <a:cubicBezTo>
                    <a:pt x="692" y="1928"/>
                    <a:pt x="758" y="1959"/>
                    <a:pt x="823" y="1959"/>
                  </a:cubicBezTo>
                  <a:cubicBezTo>
                    <a:pt x="870" y="1959"/>
                    <a:pt x="917" y="1943"/>
                    <a:pt x="953" y="1906"/>
                  </a:cubicBezTo>
                  <a:lnTo>
                    <a:pt x="1357" y="1589"/>
                  </a:lnTo>
                  <a:lnTo>
                    <a:pt x="1357" y="1"/>
                  </a:lnTo>
                  <a:close/>
                </a:path>
              </a:pathLst>
            </a:custGeom>
            <a:solidFill>
              <a:srgbClr val="8699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8" name="Google Shape;16798;p62"/>
            <p:cNvSpPr/>
            <p:nvPr/>
          </p:nvSpPr>
          <p:spPr>
            <a:xfrm>
              <a:off x="2960533" y="2148510"/>
              <a:ext cx="145336" cy="96733"/>
            </a:xfrm>
            <a:custGeom>
              <a:avLst/>
              <a:gdLst/>
              <a:ahLst/>
              <a:cxnLst/>
              <a:rect l="l" t="t" r="r" b="b"/>
              <a:pathLst>
                <a:path w="5544" h="3690" extrusionOk="0">
                  <a:moveTo>
                    <a:pt x="636" y="0"/>
                  </a:moveTo>
                  <a:lnTo>
                    <a:pt x="1" y="1169"/>
                  </a:lnTo>
                  <a:lnTo>
                    <a:pt x="4476" y="3609"/>
                  </a:lnTo>
                  <a:cubicBezTo>
                    <a:pt x="4575" y="3663"/>
                    <a:pt x="4682" y="3689"/>
                    <a:pt x="4789" y="3689"/>
                  </a:cubicBezTo>
                  <a:cubicBezTo>
                    <a:pt x="5023" y="3689"/>
                    <a:pt x="5252" y="3563"/>
                    <a:pt x="5371" y="3335"/>
                  </a:cubicBezTo>
                  <a:cubicBezTo>
                    <a:pt x="5544" y="3017"/>
                    <a:pt x="5428" y="2613"/>
                    <a:pt x="5111" y="2440"/>
                  </a:cubicBezTo>
                  <a:lnTo>
                    <a:pt x="636" y="0"/>
                  </a:ln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9" name="Google Shape;16799;p62"/>
            <p:cNvSpPr/>
            <p:nvPr/>
          </p:nvSpPr>
          <p:spPr>
            <a:xfrm>
              <a:off x="3017315" y="2196930"/>
              <a:ext cx="85540" cy="48419"/>
            </a:xfrm>
            <a:custGeom>
              <a:avLst/>
              <a:gdLst/>
              <a:ahLst/>
              <a:cxnLst/>
              <a:rect l="l" t="t" r="r" b="b"/>
              <a:pathLst>
                <a:path w="3263" h="1847" extrusionOk="0">
                  <a:moveTo>
                    <a:pt x="289" y="1"/>
                  </a:moveTo>
                  <a:lnTo>
                    <a:pt x="0" y="506"/>
                  </a:lnTo>
                  <a:lnTo>
                    <a:pt x="2310" y="1762"/>
                  </a:lnTo>
                  <a:cubicBezTo>
                    <a:pt x="2412" y="1820"/>
                    <a:pt x="2522" y="1847"/>
                    <a:pt x="2630" y="1847"/>
                  </a:cubicBezTo>
                  <a:cubicBezTo>
                    <a:pt x="2901" y="1847"/>
                    <a:pt x="3159" y="1676"/>
                    <a:pt x="3262" y="1387"/>
                  </a:cubicBezTo>
                  <a:lnTo>
                    <a:pt x="3262" y="1387"/>
                  </a:lnTo>
                  <a:cubicBezTo>
                    <a:pt x="3187" y="1410"/>
                    <a:pt x="3112" y="1421"/>
                    <a:pt x="3039" y="1421"/>
                  </a:cubicBezTo>
                  <a:cubicBezTo>
                    <a:pt x="2929" y="1421"/>
                    <a:pt x="2824" y="1395"/>
                    <a:pt x="2728" y="1343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rgbClr val="F4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0" name="Google Shape;16800;p62"/>
            <p:cNvSpPr/>
            <p:nvPr/>
          </p:nvSpPr>
          <p:spPr>
            <a:xfrm>
              <a:off x="2933663" y="2173467"/>
              <a:ext cx="145336" cy="96733"/>
            </a:xfrm>
            <a:custGeom>
              <a:avLst/>
              <a:gdLst/>
              <a:ahLst/>
              <a:cxnLst/>
              <a:rect l="l" t="t" r="r" b="b"/>
              <a:pathLst>
                <a:path w="5544" h="3690" extrusionOk="0">
                  <a:moveTo>
                    <a:pt x="636" y="1"/>
                  </a:moveTo>
                  <a:lnTo>
                    <a:pt x="1" y="1170"/>
                  </a:lnTo>
                  <a:lnTo>
                    <a:pt x="4476" y="3610"/>
                  </a:lnTo>
                  <a:cubicBezTo>
                    <a:pt x="4575" y="3664"/>
                    <a:pt x="4682" y="3690"/>
                    <a:pt x="4789" y="3690"/>
                  </a:cubicBezTo>
                  <a:cubicBezTo>
                    <a:pt x="5023" y="3690"/>
                    <a:pt x="5252" y="3564"/>
                    <a:pt x="5371" y="3336"/>
                  </a:cubicBezTo>
                  <a:cubicBezTo>
                    <a:pt x="5544" y="3018"/>
                    <a:pt x="5428" y="2614"/>
                    <a:pt x="5111" y="2441"/>
                  </a:cubicBezTo>
                  <a:lnTo>
                    <a:pt x="636" y="1"/>
                  </a:ln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1" name="Google Shape;16801;p62"/>
            <p:cNvSpPr/>
            <p:nvPr/>
          </p:nvSpPr>
          <p:spPr>
            <a:xfrm>
              <a:off x="2999515" y="2228361"/>
              <a:ext cx="76102" cy="41603"/>
            </a:xfrm>
            <a:custGeom>
              <a:avLst/>
              <a:gdLst/>
              <a:ahLst/>
              <a:cxnLst/>
              <a:rect l="l" t="t" r="r" b="b"/>
              <a:pathLst>
                <a:path w="2903" h="1587" extrusionOk="0">
                  <a:moveTo>
                    <a:pt x="260" y="0"/>
                  </a:moveTo>
                  <a:lnTo>
                    <a:pt x="1" y="448"/>
                  </a:lnTo>
                  <a:lnTo>
                    <a:pt x="1949" y="1501"/>
                  </a:lnTo>
                  <a:cubicBezTo>
                    <a:pt x="2053" y="1559"/>
                    <a:pt x="2163" y="1586"/>
                    <a:pt x="2272" y="1586"/>
                  </a:cubicBezTo>
                  <a:cubicBezTo>
                    <a:pt x="2542" y="1586"/>
                    <a:pt x="2799" y="1419"/>
                    <a:pt x="2902" y="1140"/>
                  </a:cubicBezTo>
                  <a:lnTo>
                    <a:pt x="2902" y="1140"/>
                  </a:lnTo>
                  <a:cubicBezTo>
                    <a:pt x="2816" y="1180"/>
                    <a:pt x="2724" y="1199"/>
                    <a:pt x="2631" y="1199"/>
                  </a:cubicBezTo>
                  <a:cubicBezTo>
                    <a:pt x="2522" y="1199"/>
                    <a:pt x="2412" y="1173"/>
                    <a:pt x="2310" y="1126"/>
                  </a:cubicBezTo>
                  <a:lnTo>
                    <a:pt x="260" y="0"/>
                  </a:lnTo>
                  <a:close/>
                </a:path>
              </a:pathLst>
            </a:custGeom>
            <a:solidFill>
              <a:srgbClr val="F4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2" name="Google Shape;16802;p62"/>
            <p:cNvSpPr/>
            <p:nvPr/>
          </p:nvSpPr>
          <p:spPr>
            <a:xfrm>
              <a:off x="2906425" y="2198450"/>
              <a:ext cx="145729" cy="96733"/>
            </a:xfrm>
            <a:custGeom>
              <a:avLst/>
              <a:gdLst/>
              <a:ahLst/>
              <a:cxnLst/>
              <a:rect l="l" t="t" r="r" b="b"/>
              <a:pathLst>
                <a:path w="5559" h="3690" extrusionOk="0">
                  <a:moveTo>
                    <a:pt x="650" y="1"/>
                  </a:moveTo>
                  <a:lnTo>
                    <a:pt x="0" y="1170"/>
                  </a:lnTo>
                  <a:lnTo>
                    <a:pt x="4490" y="3610"/>
                  </a:lnTo>
                  <a:cubicBezTo>
                    <a:pt x="4590" y="3664"/>
                    <a:pt x="4698" y="3690"/>
                    <a:pt x="4806" y="3690"/>
                  </a:cubicBezTo>
                  <a:cubicBezTo>
                    <a:pt x="5039" y="3690"/>
                    <a:pt x="5266" y="3567"/>
                    <a:pt x="5385" y="3350"/>
                  </a:cubicBezTo>
                  <a:cubicBezTo>
                    <a:pt x="5558" y="3018"/>
                    <a:pt x="5443" y="2613"/>
                    <a:pt x="5125" y="2440"/>
                  </a:cubicBezTo>
                  <a:lnTo>
                    <a:pt x="650" y="1"/>
                  </a:ln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3" name="Google Shape;16803;p62"/>
            <p:cNvSpPr/>
            <p:nvPr/>
          </p:nvSpPr>
          <p:spPr>
            <a:xfrm>
              <a:off x="2982108" y="2259007"/>
              <a:ext cx="66245" cy="36150"/>
            </a:xfrm>
            <a:custGeom>
              <a:avLst/>
              <a:gdLst/>
              <a:ahLst/>
              <a:cxnLst/>
              <a:rect l="l" t="t" r="r" b="b"/>
              <a:pathLst>
                <a:path w="2527" h="1379" extrusionOk="0">
                  <a:moveTo>
                    <a:pt x="260" y="0"/>
                  </a:moveTo>
                  <a:lnTo>
                    <a:pt x="1" y="433"/>
                  </a:lnTo>
                  <a:lnTo>
                    <a:pt x="1603" y="1300"/>
                  </a:lnTo>
                  <a:cubicBezTo>
                    <a:pt x="1703" y="1354"/>
                    <a:pt x="1810" y="1379"/>
                    <a:pt x="1915" y="1379"/>
                  </a:cubicBezTo>
                  <a:cubicBezTo>
                    <a:pt x="2175" y="1379"/>
                    <a:pt x="2424" y="1224"/>
                    <a:pt x="2527" y="968"/>
                  </a:cubicBezTo>
                  <a:lnTo>
                    <a:pt x="2527" y="968"/>
                  </a:lnTo>
                  <a:cubicBezTo>
                    <a:pt x="2452" y="999"/>
                    <a:pt x="2369" y="1014"/>
                    <a:pt x="2285" y="1014"/>
                  </a:cubicBezTo>
                  <a:cubicBezTo>
                    <a:pt x="2174" y="1014"/>
                    <a:pt x="2062" y="988"/>
                    <a:pt x="1964" y="939"/>
                  </a:cubicBezTo>
                  <a:lnTo>
                    <a:pt x="260" y="0"/>
                  </a:lnTo>
                  <a:close/>
                </a:path>
              </a:pathLst>
            </a:custGeom>
            <a:solidFill>
              <a:srgbClr val="F4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4" name="Google Shape;16804;p62"/>
            <p:cNvSpPr/>
            <p:nvPr/>
          </p:nvSpPr>
          <p:spPr>
            <a:xfrm>
              <a:off x="2879555" y="2223800"/>
              <a:ext cx="145729" cy="96655"/>
            </a:xfrm>
            <a:custGeom>
              <a:avLst/>
              <a:gdLst/>
              <a:ahLst/>
              <a:cxnLst/>
              <a:rect l="l" t="t" r="r" b="b"/>
              <a:pathLst>
                <a:path w="5559" h="3687" extrusionOk="0">
                  <a:moveTo>
                    <a:pt x="636" y="1"/>
                  </a:moveTo>
                  <a:lnTo>
                    <a:pt x="0" y="1156"/>
                  </a:lnTo>
                  <a:lnTo>
                    <a:pt x="4475" y="3610"/>
                  </a:lnTo>
                  <a:cubicBezTo>
                    <a:pt x="4572" y="3662"/>
                    <a:pt x="4676" y="3687"/>
                    <a:pt x="4780" y="3687"/>
                  </a:cubicBezTo>
                  <a:cubicBezTo>
                    <a:pt x="5018" y="3687"/>
                    <a:pt x="5254" y="3557"/>
                    <a:pt x="5385" y="3335"/>
                  </a:cubicBezTo>
                  <a:cubicBezTo>
                    <a:pt x="5558" y="3018"/>
                    <a:pt x="5428" y="2614"/>
                    <a:pt x="5111" y="2440"/>
                  </a:cubicBezTo>
                  <a:lnTo>
                    <a:pt x="636" y="1"/>
                  </a:ln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5" name="Google Shape;16805;p62"/>
            <p:cNvSpPr/>
            <p:nvPr/>
          </p:nvSpPr>
          <p:spPr>
            <a:xfrm>
              <a:off x="2964701" y="2288132"/>
              <a:ext cx="56782" cy="32323"/>
            </a:xfrm>
            <a:custGeom>
              <a:avLst/>
              <a:gdLst/>
              <a:ahLst/>
              <a:cxnLst/>
              <a:rect l="l" t="t" r="r" b="b"/>
              <a:pathLst>
                <a:path w="2166" h="1233" extrusionOk="0">
                  <a:moveTo>
                    <a:pt x="275" y="1"/>
                  </a:moveTo>
                  <a:lnTo>
                    <a:pt x="0" y="477"/>
                  </a:lnTo>
                  <a:lnTo>
                    <a:pt x="1227" y="1156"/>
                  </a:lnTo>
                  <a:cubicBezTo>
                    <a:pt x="1324" y="1208"/>
                    <a:pt x="1428" y="1233"/>
                    <a:pt x="1532" y="1233"/>
                  </a:cubicBezTo>
                  <a:cubicBezTo>
                    <a:pt x="1770" y="1233"/>
                    <a:pt x="2006" y="1103"/>
                    <a:pt x="2137" y="881"/>
                  </a:cubicBezTo>
                  <a:cubicBezTo>
                    <a:pt x="2151" y="853"/>
                    <a:pt x="2166" y="824"/>
                    <a:pt x="2166" y="795"/>
                  </a:cubicBezTo>
                  <a:lnTo>
                    <a:pt x="2166" y="795"/>
                  </a:lnTo>
                  <a:cubicBezTo>
                    <a:pt x="2097" y="818"/>
                    <a:pt x="2025" y="829"/>
                    <a:pt x="1953" y="829"/>
                  </a:cubicBezTo>
                  <a:cubicBezTo>
                    <a:pt x="1845" y="829"/>
                    <a:pt x="1736" y="803"/>
                    <a:pt x="1632" y="752"/>
                  </a:cubicBezTo>
                  <a:lnTo>
                    <a:pt x="275" y="1"/>
                  </a:lnTo>
                  <a:close/>
                </a:path>
              </a:pathLst>
            </a:custGeom>
            <a:solidFill>
              <a:srgbClr val="F4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6" name="Google Shape;16806;p62"/>
            <p:cNvSpPr/>
            <p:nvPr/>
          </p:nvSpPr>
          <p:spPr>
            <a:xfrm>
              <a:off x="2791761" y="2103080"/>
              <a:ext cx="185445" cy="168064"/>
            </a:xfrm>
            <a:custGeom>
              <a:avLst/>
              <a:gdLst/>
              <a:ahLst/>
              <a:cxnLst/>
              <a:rect l="l" t="t" r="r" b="b"/>
              <a:pathLst>
                <a:path w="7074" h="6411" extrusionOk="0">
                  <a:moveTo>
                    <a:pt x="2209" y="1"/>
                  </a:moveTo>
                  <a:lnTo>
                    <a:pt x="0" y="3985"/>
                  </a:lnTo>
                  <a:lnTo>
                    <a:pt x="4519" y="6410"/>
                  </a:lnTo>
                  <a:lnTo>
                    <a:pt x="7074" y="1733"/>
                  </a:lnTo>
                  <a:lnTo>
                    <a:pt x="4836" y="780"/>
                  </a:lnTo>
                  <a:cubicBezTo>
                    <a:pt x="4815" y="773"/>
                    <a:pt x="4793" y="770"/>
                    <a:pt x="4773" y="770"/>
                  </a:cubicBezTo>
                  <a:cubicBezTo>
                    <a:pt x="4753" y="770"/>
                    <a:pt x="4735" y="773"/>
                    <a:pt x="4721" y="780"/>
                  </a:cubicBezTo>
                  <a:lnTo>
                    <a:pt x="3811" y="882"/>
                  </a:lnTo>
                  <a:cubicBezTo>
                    <a:pt x="3768" y="882"/>
                    <a:pt x="3725" y="882"/>
                    <a:pt x="3682" y="853"/>
                  </a:cubicBezTo>
                  <a:lnTo>
                    <a:pt x="2209" y="1"/>
                  </a:ln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7" name="Google Shape;16807;p62"/>
            <p:cNvSpPr/>
            <p:nvPr/>
          </p:nvSpPr>
          <p:spPr>
            <a:xfrm>
              <a:off x="2774354" y="2035734"/>
              <a:ext cx="114691" cy="198316"/>
            </a:xfrm>
            <a:custGeom>
              <a:avLst/>
              <a:gdLst/>
              <a:ahLst/>
              <a:cxnLst/>
              <a:rect l="l" t="t" r="r" b="b"/>
              <a:pathLst>
                <a:path w="4375" h="7565" extrusionOk="0">
                  <a:moveTo>
                    <a:pt x="0" y="0"/>
                  </a:moveTo>
                  <a:lnTo>
                    <a:pt x="0" y="6785"/>
                  </a:lnTo>
                  <a:lnTo>
                    <a:pt x="1271" y="7536"/>
                  </a:lnTo>
                  <a:cubicBezTo>
                    <a:pt x="1308" y="7554"/>
                    <a:pt x="1350" y="7564"/>
                    <a:pt x="1392" y="7564"/>
                  </a:cubicBezTo>
                  <a:cubicBezTo>
                    <a:pt x="1480" y="7564"/>
                    <a:pt x="1568" y="7522"/>
                    <a:pt x="1617" y="7435"/>
                  </a:cubicBezTo>
                  <a:lnTo>
                    <a:pt x="4302" y="2787"/>
                  </a:lnTo>
                  <a:cubicBezTo>
                    <a:pt x="4374" y="2671"/>
                    <a:pt x="4331" y="2512"/>
                    <a:pt x="4216" y="24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8" name="Google Shape;16808;p62"/>
            <p:cNvSpPr/>
            <p:nvPr/>
          </p:nvSpPr>
          <p:spPr>
            <a:xfrm>
              <a:off x="2774354" y="2035734"/>
              <a:ext cx="88580" cy="185445"/>
            </a:xfrm>
            <a:custGeom>
              <a:avLst/>
              <a:gdLst/>
              <a:ahLst/>
              <a:cxnLst/>
              <a:rect l="l" t="t" r="r" b="b"/>
              <a:pathLst>
                <a:path w="3379" h="7074" extrusionOk="0">
                  <a:moveTo>
                    <a:pt x="0" y="0"/>
                  </a:moveTo>
                  <a:lnTo>
                    <a:pt x="0" y="6785"/>
                  </a:lnTo>
                  <a:lnTo>
                    <a:pt x="506" y="7074"/>
                  </a:lnTo>
                  <a:lnTo>
                    <a:pt x="3378" y="19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8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9" name="Google Shape;16809;p62"/>
            <p:cNvSpPr/>
            <p:nvPr/>
          </p:nvSpPr>
          <p:spPr>
            <a:xfrm>
              <a:off x="2774354" y="2175381"/>
              <a:ext cx="54894" cy="58669"/>
            </a:xfrm>
            <a:custGeom>
              <a:avLst/>
              <a:gdLst/>
              <a:ahLst/>
              <a:cxnLst/>
              <a:rect l="l" t="t" r="r" b="b"/>
              <a:pathLst>
                <a:path w="2094" h="2238" extrusionOk="0">
                  <a:moveTo>
                    <a:pt x="0" y="0"/>
                  </a:moveTo>
                  <a:lnTo>
                    <a:pt x="0" y="1458"/>
                  </a:lnTo>
                  <a:lnTo>
                    <a:pt x="1271" y="2209"/>
                  </a:lnTo>
                  <a:cubicBezTo>
                    <a:pt x="1308" y="2227"/>
                    <a:pt x="1350" y="2237"/>
                    <a:pt x="1392" y="2237"/>
                  </a:cubicBezTo>
                  <a:cubicBezTo>
                    <a:pt x="1480" y="2237"/>
                    <a:pt x="1568" y="2195"/>
                    <a:pt x="1617" y="2108"/>
                  </a:cubicBezTo>
                  <a:lnTo>
                    <a:pt x="2094" y="12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0" name="Google Shape;16810;p62"/>
            <p:cNvSpPr/>
            <p:nvPr/>
          </p:nvSpPr>
          <p:spPr>
            <a:xfrm>
              <a:off x="2774354" y="2175381"/>
              <a:ext cx="28784" cy="45798"/>
            </a:xfrm>
            <a:custGeom>
              <a:avLst/>
              <a:gdLst/>
              <a:ahLst/>
              <a:cxnLst/>
              <a:rect l="l" t="t" r="r" b="b"/>
              <a:pathLst>
                <a:path w="1098" h="1747" extrusionOk="0">
                  <a:moveTo>
                    <a:pt x="0" y="0"/>
                  </a:moveTo>
                  <a:lnTo>
                    <a:pt x="0" y="1458"/>
                  </a:lnTo>
                  <a:lnTo>
                    <a:pt x="506" y="1747"/>
                  </a:lnTo>
                  <a:lnTo>
                    <a:pt x="1098" y="6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7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1" name="Google Shape;16811;p62"/>
            <p:cNvSpPr/>
            <p:nvPr/>
          </p:nvSpPr>
          <p:spPr>
            <a:xfrm>
              <a:off x="2829983" y="2199105"/>
              <a:ext cx="78357" cy="62811"/>
            </a:xfrm>
            <a:custGeom>
              <a:avLst/>
              <a:gdLst/>
              <a:ahLst/>
              <a:cxnLst/>
              <a:rect l="l" t="t" r="r" b="b"/>
              <a:pathLst>
                <a:path w="2989" h="2396" extrusionOk="0">
                  <a:moveTo>
                    <a:pt x="2228" y="0"/>
                  </a:moveTo>
                  <a:cubicBezTo>
                    <a:pt x="2096" y="0"/>
                    <a:pt x="1963" y="40"/>
                    <a:pt x="1848" y="120"/>
                  </a:cubicBezTo>
                  <a:lnTo>
                    <a:pt x="376" y="1188"/>
                  </a:lnTo>
                  <a:cubicBezTo>
                    <a:pt x="73" y="1405"/>
                    <a:pt x="0" y="1823"/>
                    <a:pt x="217" y="2112"/>
                  </a:cubicBezTo>
                  <a:cubicBezTo>
                    <a:pt x="349" y="2297"/>
                    <a:pt x="556" y="2396"/>
                    <a:pt x="767" y="2396"/>
                  </a:cubicBezTo>
                  <a:cubicBezTo>
                    <a:pt x="901" y="2396"/>
                    <a:pt x="1037" y="2355"/>
                    <a:pt x="1155" y="2271"/>
                  </a:cubicBezTo>
                  <a:lnTo>
                    <a:pt x="2628" y="1203"/>
                  </a:lnTo>
                  <a:cubicBezTo>
                    <a:pt x="2916" y="986"/>
                    <a:pt x="2989" y="553"/>
                    <a:pt x="2758" y="264"/>
                  </a:cubicBezTo>
                  <a:cubicBezTo>
                    <a:pt x="2627" y="91"/>
                    <a:pt x="2429" y="0"/>
                    <a:pt x="2228" y="0"/>
                  </a:cubicBezTo>
                  <a:close/>
                </a:path>
              </a:pathLst>
            </a:custGeom>
            <a:solidFill>
              <a:srgbClr val="F4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2" name="Google Shape;16812;p62"/>
            <p:cNvSpPr/>
            <p:nvPr/>
          </p:nvSpPr>
          <p:spPr>
            <a:xfrm>
              <a:off x="2833390" y="2200337"/>
              <a:ext cx="74949" cy="61579"/>
            </a:xfrm>
            <a:custGeom>
              <a:avLst/>
              <a:gdLst/>
              <a:ahLst/>
              <a:cxnLst/>
              <a:rect l="l" t="t" r="r" b="b"/>
              <a:pathLst>
                <a:path w="2859" h="2349" extrusionOk="0">
                  <a:moveTo>
                    <a:pt x="2353" y="1"/>
                  </a:moveTo>
                  <a:cubicBezTo>
                    <a:pt x="2454" y="290"/>
                    <a:pt x="2368" y="607"/>
                    <a:pt x="2122" y="780"/>
                  </a:cubicBezTo>
                  <a:lnTo>
                    <a:pt x="650" y="1849"/>
                  </a:lnTo>
                  <a:cubicBezTo>
                    <a:pt x="533" y="1939"/>
                    <a:pt x="393" y="1984"/>
                    <a:pt x="252" y="1984"/>
                  </a:cubicBezTo>
                  <a:cubicBezTo>
                    <a:pt x="167" y="1984"/>
                    <a:pt x="82" y="1968"/>
                    <a:pt x="0" y="1935"/>
                  </a:cubicBezTo>
                  <a:lnTo>
                    <a:pt x="0" y="1935"/>
                  </a:lnTo>
                  <a:cubicBezTo>
                    <a:pt x="114" y="2201"/>
                    <a:pt x="365" y="2348"/>
                    <a:pt x="622" y="2348"/>
                  </a:cubicBezTo>
                  <a:cubicBezTo>
                    <a:pt x="756" y="2348"/>
                    <a:pt x="892" y="2308"/>
                    <a:pt x="1011" y="2224"/>
                  </a:cubicBezTo>
                  <a:lnTo>
                    <a:pt x="2483" y="1156"/>
                  </a:lnTo>
                  <a:cubicBezTo>
                    <a:pt x="2786" y="939"/>
                    <a:pt x="2859" y="521"/>
                    <a:pt x="2628" y="217"/>
                  </a:cubicBezTo>
                  <a:cubicBezTo>
                    <a:pt x="2555" y="116"/>
                    <a:pt x="2454" y="44"/>
                    <a:pt x="2353" y="1"/>
                  </a:cubicBezTo>
                  <a:close/>
                </a:path>
              </a:pathLst>
            </a:custGeom>
            <a:solidFill>
              <a:srgbClr val="E5E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3" name="Google Shape;16813;p62"/>
            <p:cNvSpPr/>
            <p:nvPr/>
          </p:nvSpPr>
          <p:spPr>
            <a:xfrm>
              <a:off x="2859868" y="2226815"/>
              <a:ext cx="69653" cy="56546"/>
            </a:xfrm>
            <a:custGeom>
              <a:avLst/>
              <a:gdLst/>
              <a:ahLst/>
              <a:cxnLst/>
              <a:rect l="l" t="t" r="r" b="b"/>
              <a:pathLst>
                <a:path w="2657" h="2157" extrusionOk="0">
                  <a:moveTo>
                    <a:pt x="1904" y="0"/>
                  </a:moveTo>
                  <a:cubicBezTo>
                    <a:pt x="1766" y="0"/>
                    <a:pt x="1626" y="43"/>
                    <a:pt x="1502" y="131"/>
                  </a:cubicBezTo>
                  <a:lnTo>
                    <a:pt x="376" y="940"/>
                  </a:lnTo>
                  <a:cubicBezTo>
                    <a:pt x="73" y="1156"/>
                    <a:pt x="1" y="1589"/>
                    <a:pt x="232" y="1892"/>
                  </a:cubicBezTo>
                  <a:cubicBezTo>
                    <a:pt x="362" y="2066"/>
                    <a:pt x="561" y="2156"/>
                    <a:pt x="761" y="2156"/>
                  </a:cubicBezTo>
                  <a:cubicBezTo>
                    <a:pt x="893" y="2156"/>
                    <a:pt x="1026" y="2117"/>
                    <a:pt x="1141" y="2037"/>
                  </a:cubicBezTo>
                  <a:lnTo>
                    <a:pt x="2282" y="1199"/>
                  </a:lnTo>
                  <a:cubicBezTo>
                    <a:pt x="2585" y="983"/>
                    <a:pt x="2657" y="550"/>
                    <a:pt x="2426" y="261"/>
                  </a:cubicBezTo>
                  <a:cubicBezTo>
                    <a:pt x="2298" y="90"/>
                    <a:pt x="2104" y="0"/>
                    <a:pt x="1904" y="0"/>
                  </a:cubicBezTo>
                  <a:close/>
                </a:path>
              </a:pathLst>
            </a:custGeom>
            <a:solidFill>
              <a:srgbClr val="F4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4" name="Google Shape;16814;p62"/>
            <p:cNvSpPr/>
            <p:nvPr/>
          </p:nvSpPr>
          <p:spPr>
            <a:xfrm>
              <a:off x="2863669" y="2227968"/>
              <a:ext cx="65852" cy="55392"/>
            </a:xfrm>
            <a:custGeom>
              <a:avLst/>
              <a:gdLst/>
              <a:ahLst/>
              <a:cxnLst/>
              <a:rect l="l" t="t" r="r" b="b"/>
              <a:pathLst>
                <a:path w="2512" h="2113" extrusionOk="0">
                  <a:moveTo>
                    <a:pt x="2007" y="1"/>
                  </a:moveTo>
                  <a:lnTo>
                    <a:pt x="2007" y="1"/>
                  </a:lnTo>
                  <a:cubicBezTo>
                    <a:pt x="2122" y="289"/>
                    <a:pt x="2021" y="607"/>
                    <a:pt x="1776" y="795"/>
                  </a:cubicBezTo>
                  <a:lnTo>
                    <a:pt x="635" y="1617"/>
                  </a:lnTo>
                  <a:cubicBezTo>
                    <a:pt x="520" y="1697"/>
                    <a:pt x="382" y="1739"/>
                    <a:pt x="247" y="1739"/>
                  </a:cubicBezTo>
                  <a:cubicBezTo>
                    <a:pt x="162" y="1739"/>
                    <a:pt x="78" y="1723"/>
                    <a:pt x="0" y="1690"/>
                  </a:cubicBezTo>
                  <a:lnTo>
                    <a:pt x="0" y="1690"/>
                  </a:lnTo>
                  <a:cubicBezTo>
                    <a:pt x="15" y="1747"/>
                    <a:pt x="44" y="1805"/>
                    <a:pt x="87" y="1848"/>
                  </a:cubicBezTo>
                  <a:cubicBezTo>
                    <a:pt x="217" y="2022"/>
                    <a:pt x="416" y="2112"/>
                    <a:pt x="616" y="2112"/>
                  </a:cubicBezTo>
                  <a:cubicBezTo>
                    <a:pt x="748" y="2112"/>
                    <a:pt x="881" y="2073"/>
                    <a:pt x="996" y="1993"/>
                  </a:cubicBezTo>
                  <a:lnTo>
                    <a:pt x="2151" y="1155"/>
                  </a:lnTo>
                  <a:cubicBezTo>
                    <a:pt x="2440" y="939"/>
                    <a:pt x="2512" y="506"/>
                    <a:pt x="2281" y="217"/>
                  </a:cubicBezTo>
                  <a:cubicBezTo>
                    <a:pt x="2209" y="116"/>
                    <a:pt x="2108" y="44"/>
                    <a:pt x="2007" y="1"/>
                  </a:cubicBezTo>
                  <a:close/>
                </a:path>
              </a:pathLst>
            </a:custGeom>
            <a:solidFill>
              <a:srgbClr val="E5E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5" name="Google Shape;16815;p62"/>
            <p:cNvSpPr/>
            <p:nvPr/>
          </p:nvSpPr>
          <p:spPr>
            <a:xfrm>
              <a:off x="2889779" y="2254734"/>
              <a:ext cx="60950" cy="50097"/>
            </a:xfrm>
            <a:custGeom>
              <a:avLst/>
              <a:gdLst/>
              <a:ahLst/>
              <a:cxnLst/>
              <a:rect l="l" t="t" r="r" b="b"/>
              <a:pathLst>
                <a:path w="2325" h="1911" extrusionOk="0">
                  <a:moveTo>
                    <a:pt x="1565" y="0"/>
                  </a:moveTo>
                  <a:cubicBezTo>
                    <a:pt x="1432" y="0"/>
                    <a:pt x="1299" y="40"/>
                    <a:pt x="1184" y="120"/>
                  </a:cubicBezTo>
                  <a:lnTo>
                    <a:pt x="361" y="697"/>
                  </a:lnTo>
                  <a:cubicBezTo>
                    <a:pt x="72" y="914"/>
                    <a:pt x="0" y="1333"/>
                    <a:pt x="217" y="1636"/>
                  </a:cubicBezTo>
                  <a:cubicBezTo>
                    <a:pt x="346" y="1817"/>
                    <a:pt x="547" y="1910"/>
                    <a:pt x="750" y="1910"/>
                  </a:cubicBezTo>
                  <a:cubicBezTo>
                    <a:pt x="887" y="1910"/>
                    <a:pt x="1024" y="1867"/>
                    <a:pt x="1141" y="1780"/>
                  </a:cubicBezTo>
                  <a:lnTo>
                    <a:pt x="1963" y="1203"/>
                  </a:lnTo>
                  <a:cubicBezTo>
                    <a:pt x="2252" y="972"/>
                    <a:pt x="2324" y="553"/>
                    <a:pt x="2108" y="264"/>
                  </a:cubicBezTo>
                  <a:cubicBezTo>
                    <a:pt x="1969" y="90"/>
                    <a:pt x="1767" y="0"/>
                    <a:pt x="1565" y="0"/>
                  </a:cubicBezTo>
                  <a:close/>
                </a:path>
              </a:pathLst>
            </a:custGeom>
            <a:solidFill>
              <a:srgbClr val="F4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6" name="Google Shape;16816;p62"/>
            <p:cNvSpPr/>
            <p:nvPr/>
          </p:nvSpPr>
          <p:spPr>
            <a:xfrm>
              <a:off x="2893187" y="2255599"/>
              <a:ext cx="57542" cy="49468"/>
            </a:xfrm>
            <a:custGeom>
              <a:avLst/>
              <a:gdLst/>
              <a:ahLst/>
              <a:cxnLst/>
              <a:rect l="l" t="t" r="r" b="b"/>
              <a:pathLst>
                <a:path w="2195" h="1887" extrusionOk="0">
                  <a:moveTo>
                    <a:pt x="1660" y="0"/>
                  </a:moveTo>
                  <a:lnTo>
                    <a:pt x="1660" y="0"/>
                  </a:lnTo>
                  <a:cubicBezTo>
                    <a:pt x="1761" y="275"/>
                    <a:pt x="1660" y="592"/>
                    <a:pt x="1429" y="766"/>
                  </a:cubicBezTo>
                  <a:lnTo>
                    <a:pt x="606" y="1357"/>
                  </a:lnTo>
                  <a:cubicBezTo>
                    <a:pt x="491" y="1434"/>
                    <a:pt x="350" y="1479"/>
                    <a:pt x="209" y="1479"/>
                  </a:cubicBezTo>
                  <a:cubicBezTo>
                    <a:pt x="138" y="1479"/>
                    <a:pt x="68" y="1468"/>
                    <a:pt x="0" y="1444"/>
                  </a:cubicBezTo>
                  <a:lnTo>
                    <a:pt x="0" y="1444"/>
                  </a:lnTo>
                  <a:cubicBezTo>
                    <a:pt x="15" y="1502"/>
                    <a:pt x="58" y="1559"/>
                    <a:pt x="87" y="1603"/>
                  </a:cubicBezTo>
                  <a:cubicBezTo>
                    <a:pt x="219" y="1788"/>
                    <a:pt x="426" y="1887"/>
                    <a:pt x="636" y="1887"/>
                  </a:cubicBezTo>
                  <a:cubicBezTo>
                    <a:pt x="771" y="1887"/>
                    <a:pt x="907" y="1846"/>
                    <a:pt x="1025" y="1762"/>
                  </a:cubicBezTo>
                  <a:lnTo>
                    <a:pt x="1833" y="1170"/>
                  </a:lnTo>
                  <a:cubicBezTo>
                    <a:pt x="2137" y="953"/>
                    <a:pt x="2194" y="520"/>
                    <a:pt x="1978" y="231"/>
                  </a:cubicBezTo>
                  <a:cubicBezTo>
                    <a:pt x="1891" y="116"/>
                    <a:pt x="1790" y="44"/>
                    <a:pt x="1660" y="0"/>
                  </a:cubicBezTo>
                  <a:close/>
                </a:path>
              </a:pathLst>
            </a:custGeom>
            <a:solidFill>
              <a:srgbClr val="E5E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7" name="Google Shape;16817;p62"/>
            <p:cNvSpPr/>
            <p:nvPr/>
          </p:nvSpPr>
          <p:spPr>
            <a:xfrm>
              <a:off x="2919664" y="2281971"/>
              <a:ext cx="52246" cy="44277"/>
            </a:xfrm>
            <a:custGeom>
              <a:avLst/>
              <a:gdLst/>
              <a:ahLst/>
              <a:cxnLst/>
              <a:rect l="l" t="t" r="r" b="b"/>
              <a:pathLst>
                <a:path w="1993" h="1689" extrusionOk="0">
                  <a:moveTo>
                    <a:pt x="1233" y="1"/>
                  </a:moveTo>
                  <a:cubicBezTo>
                    <a:pt x="1100" y="1"/>
                    <a:pt x="967" y="40"/>
                    <a:pt x="852" y="120"/>
                  </a:cubicBezTo>
                  <a:lnTo>
                    <a:pt x="362" y="481"/>
                  </a:lnTo>
                  <a:cubicBezTo>
                    <a:pt x="58" y="698"/>
                    <a:pt x="1" y="1116"/>
                    <a:pt x="217" y="1405"/>
                  </a:cubicBezTo>
                  <a:cubicBezTo>
                    <a:pt x="349" y="1590"/>
                    <a:pt x="551" y="1689"/>
                    <a:pt x="757" y="1689"/>
                  </a:cubicBezTo>
                  <a:cubicBezTo>
                    <a:pt x="889" y="1689"/>
                    <a:pt x="1023" y="1648"/>
                    <a:pt x="1141" y="1564"/>
                  </a:cubicBezTo>
                  <a:lnTo>
                    <a:pt x="1632" y="1203"/>
                  </a:lnTo>
                  <a:cubicBezTo>
                    <a:pt x="1935" y="987"/>
                    <a:pt x="1993" y="553"/>
                    <a:pt x="1762" y="265"/>
                  </a:cubicBezTo>
                  <a:cubicBezTo>
                    <a:pt x="1631" y="91"/>
                    <a:pt x="1433" y="1"/>
                    <a:pt x="1233" y="1"/>
                  </a:cubicBezTo>
                  <a:close/>
                </a:path>
              </a:pathLst>
            </a:custGeom>
            <a:solidFill>
              <a:srgbClr val="F4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8" name="Google Shape;16818;p62"/>
            <p:cNvSpPr/>
            <p:nvPr/>
          </p:nvSpPr>
          <p:spPr>
            <a:xfrm>
              <a:off x="2923072" y="2283229"/>
              <a:ext cx="48839" cy="43071"/>
            </a:xfrm>
            <a:custGeom>
              <a:avLst/>
              <a:gdLst/>
              <a:ahLst/>
              <a:cxnLst/>
              <a:rect l="l" t="t" r="r" b="b"/>
              <a:pathLst>
                <a:path w="1863" h="1643" extrusionOk="0">
                  <a:moveTo>
                    <a:pt x="1343" y="0"/>
                  </a:moveTo>
                  <a:lnTo>
                    <a:pt x="1343" y="0"/>
                  </a:lnTo>
                  <a:cubicBezTo>
                    <a:pt x="1459" y="289"/>
                    <a:pt x="1358" y="606"/>
                    <a:pt x="1112" y="780"/>
                  </a:cubicBezTo>
                  <a:lnTo>
                    <a:pt x="636" y="1141"/>
                  </a:lnTo>
                  <a:cubicBezTo>
                    <a:pt x="520" y="1221"/>
                    <a:pt x="388" y="1262"/>
                    <a:pt x="253" y="1262"/>
                  </a:cubicBezTo>
                  <a:cubicBezTo>
                    <a:pt x="169" y="1262"/>
                    <a:pt x="84" y="1246"/>
                    <a:pt x="1" y="1213"/>
                  </a:cubicBezTo>
                  <a:lnTo>
                    <a:pt x="1" y="1213"/>
                  </a:lnTo>
                  <a:cubicBezTo>
                    <a:pt x="106" y="1482"/>
                    <a:pt x="360" y="1643"/>
                    <a:pt x="624" y="1643"/>
                  </a:cubicBezTo>
                  <a:cubicBezTo>
                    <a:pt x="756" y="1643"/>
                    <a:pt x="891" y="1603"/>
                    <a:pt x="1011" y="1516"/>
                  </a:cubicBezTo>
                  <a:lnTo>
                    <a:pt x="1502" y="1155"/>
                  </a:lnTo>
                  <a:cubicBezTo>
                    <a:pt x="1791" y="939"/>
                    <a:pt x="1863" y="520"/>
                    <a:pt x="1632" y="217"/>
                  </a:cubicBezTo>
                  <a:cubicBezTo>
                    <a:pt x="1560" y="116"/>
                    <a:pt x="1459" y="44"/>
                    <a:pt x="1343" y="0"/>
                  </a:cubicBezTo>
                  <a:close/>
                </a:path>
              </a:pathLst>
            </a:custGeom>
            <a:solidFill>
              <a:srgbClr val="E5E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9" name="Google Shape;16819;p62"/>
            <p:cNvSpPr/>
            <p:nvPr/>
          </p:nvSpPr>
          <p:spPr>
            <a:xfrm>
              <a:off x="2925353" y="2108768"/>
              <a:ext cx="75709" cy="116211"/>
            </a:xfrm>
            <a:custGeom>
              <a:avLst/>
              <a:gdLst/>
              <a:ahLst/>
              <a:cxnLst/>
              <a:rect l="l" t="t" r="r" b="b"/>
              <a:pathLst>
                <a:path w="2888" h="4433" extrusionOk="0">
                  <a:moveTo>
                    <a:pt x="621" y="1"/>
                  </a:moveTo>
                  <a:cubicBezTo>
                    <a:pt x="520" y="1"/>
                    <a:pt x="433" y="73"/>
                    <a:pt x="404" y="159"/>
                  </a:cubicBezTo>
                  <a:lnTo>
                    <a:pt x="0" y="1776"/>
                  </a:lnTo>
                  <a:lnTo>
                    <a:pt x="0" y="3552"/>
                  </a:lnTo>
                  <a:cubicBezTo>
                    <a:pt x="0" y="4042"/>
                    <a:pt x="404" y="4432"/>
                    <a:pt x="881" y="4432"/>
                  </a:cubicBezTo>
                  <a:cubicBezTo>
                    <a:pt x="1372" y="4432"/>
                    <a:pt x="1776" y="4042"/>
                    <a:pt x="1776" y="3552"/>
                  </a:cubicBezTo>
                  <a:lnTo>
                    <a:pt x="1776" y="2224"/>
                  </a:lnTo>
                  <a:lnTo>
                    <a:pt x="2887" y="1"/>
                  </a:lnTo>
                  <a:close/>
                </a:path>
              </a:pathLst>
            </a:custGeom>
            <a:solidFill>
              <a:srgbClr val="F4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0" name="Google Shape;16820;p62"/>
            <p:cNvSpPr/>
            <p:nvPr/>
          </p:nvSpPr>
          <p:spPr>
            <a:xfrm>
              <a:off x="2925353" y="2108768"/>
              <a:ext cx="32192" cy="116211"/>
            </a:xfrm>
            <a:custGeom>
              <a:avLst/>
              <a:gdLst/>
              <a:ahLst/>
              <a:cxnLst/>
              <a:rect l="l" t="t" r="r" b="b"/>
              <a:pathLst>
                <a:path w="1228" h="4433" extrusionOk="0">
                  <a:moveTo>
                    <a:pt x="621" y="1"/>
                  </a:moveTo>
                  <a:cubicBezTo>
                    <a:pt x="520" y="1"/>
                    <a:pt x="433" y="73"/>
                    <a:pt x="404" y="174"/>
                  </a:cubicBezTo>
                  <a:lnTo>
                    <a:pt x="0" y="1776"/>
                  </a:lnTo>
                  <a:lnTo>
                    <a:pt x="0" y="3552"/>
                  </a:lnTo>
                  <a:cubicBezTo>
                    <a:pt x="0" y="4042"/>
                    <a:pt x="404" y="4432"/>
                    <a:pt x="895" y="4432"/>
                  </a:cubicBezTo>
                  <a:cubicBezTo>
                    <a:pt x="996" y="4432"/>
                    <a:pt x="1112" y="4418"/>
                    <a:pt x="1227" y="4374"/>
                  </a:cubicBezTo>
                  <a:cubicBezTo>
                    <a:pt x="881" y="4230"/>
                    <a:pt x="664" y="3912"/>
                    <a:pt x="664" y="3552"/>
                  </a:cubicBezTo>
                  <a:lnTo>
                    <a:pt x="664" y="1776"/>
                  </a:lnTo>
                  <a:lnTo>
                    <a:pt x="1112" y="1"/>
                  </a:lnTo>
                  <a:close/>
                </a:path>
              </a:pathLst>
            </a:custGeom>
            <a:solidFill>
              <a:srgbClr val="E5E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21" name="Google Shape;16821;p62"/>
          <p:cNvGrpSpPr/>
          <p:nvPr/>
        </p:nvGrpSpPr>
        <p:grpSpPr>
          <a:xfrm>
            <a:off x="3722682" y="1981993"/>
            <a:ext cx="375818" cy="372043"/>
            <a:chOff x="3722682" y="1981993"/>
            <a:chExt cx="375818" cy="372043"/>
          </a:xfrm>
        </p:grpSpPr>
        <p:sp>
          <p:nvSpPr>
            <p:cNvPr id="16822" name="Google Shape;16822;p62"/>
            <p:cNvSpPr/>
            <p:nvPr/>
          </p:nvSpPr>
          <p:spPr>
            <a:xfrm>
              <a:off x="3876695" y="1981993"/>
              <a:ext cx="71934" cy="72301"/>
            </a:xfrm>
            <a:custGeom>
              <a:avLst/>
              <a:gdLst/>
              <a:ahLst/>
              <a:cxnLst/>
              <a:rect l="l" t="t" r="r" b="b"/>
              <a:pathLst>
                <a:path w="2744" h="2758" extrusionOk="0">
                  <a:moveTo>
                    <a:pt x="1372" y="1"/>
                  </a:moveTo>
                  <a:cubicBezTo>
                    <a:pt x="607" y="1"/>
                    <a:pt x="1" y="621"/>
                    <a:pt x="1" y="1372"/>
                  </a:cubicBezTo>
                  <a:cubicBezTo>
                    <a:pt x="1" y="2137"/>
                    <a:pt x="607" y="2758"/>
                    <a:pt x="1372" y="2758"/>
                  </a:cubicBezTo>
                  <a:cubicBezTo>
                    <a:pt x="2137" y="2758"/>
                    <a:pt x="2744" y="2137"/>
                    <a:pt x="2744" y="1372"/>
                  </a:cubicBezTo>
                  <a:cubicBezTo>
                    <a:pt x="2744" y="621"/>
                    <a:pt x="2137" y="1"/>
                    <a:pt x="1372" y="1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3" name="Google Shape;16823;p62"/>
            <p:cNvSpPr/>
            <p:nvPr/>
          </p:nvSpPr>
          <p:spPr>
            <a:xfrm>
              <a:off x="3755582" y="2204217"/>
              <a:ext cx="146516" cy="102448"/>
            </a:xfrm>
            <a:custGeom>
              <a:avLst/>
              <a:gdLst/>
              <a:ahLst/>
              <a:cxnLst/>
              <a:rect l="l" t="t" r="r" b="b"/>
              <a:pathLst>
                <a:path w="5589" h="3908" extrusionOk="0">
                  <a:moveTo>
                    <a:pt x="2788" y="1"/>
                  </a:moveTo>
                  <a:cubicBezTo>
                    <a:pt x="2672" y="1"/>
                    <a:pt x="2557" y="77"/>
                    <a:pt x="2557" y="228"/>
                  </a:cubicBezTo>
                  <a:lnTo>
                    <a:pt x="2557" y="2047"/>
                  </a:lnTo>
                  <a:lnTo>
                    <a:pt x="1445" y="2047"/>
                  </a:lnTo>
                  <a:cubicBezTo>
                    <a:pt x="1113" y="2047"/>
                    <a:pt x="796" y="2235"/>
                    <a:pt x="637" y="2538"/>
                  </a:cubicBezTo>
                  <a:lnTo>
                    <a:pt x="117" y="3548"/>
                  </a:lnTo>
                  <a:cubicBezTo>
                    <a:pt x="0" y="3733"/>
                    <a:pt x="159" y="3898"/>
                    <a:pt x="319" y="3898"/>
                  </a:cubicBezTo>
                  <a:cubicBezTo>
                    <a:pt x="396" y="3898"/>
                    <a:pt x="474" y="3859"/>
                    <a:pt x="521" y="3765"/>
                  </a:cubicBezTo>
                  <a:lnTo>
                    <a:pt x="1041" y="2754"/>
                  </a:lnTo>
                  <a:cubicBezTo>
                    <a:pt x="1128" y="2610"/>
                    <a:pt x="1286" y="2509"/>
                    <a:pt x="1445" y="2509"/>
                  </a:cubicBezTo>
                  <a:lnTo>
                    <a:pt x="4130" y="2509"/>
                  </a:lnTo>
                  <a:cubicBezTo>
                    <a:pt x="4303" y="2509"/>
                    <a:pt x="4448" y="2610"/>
                    <a:pt x="4534" y="2754"/>
                  </a:cubicBezTo>
                  <a:lnTo>
                    <a:pt x="5068" y="3765"/>
                  </a:lnTo>
                  <a:cubicBezTo>
                    <a:pt x="5112" y="3866"/>
                    <a:pt x="5190" y="3908"/>
                    <a:pt x="5269" y="3908"/>
                  </a:cubicBezTo>
                  <a:cubicBezTo>
                    <a:pt x="5428" y="3908"/>
                    <a:pt x="5588" y="3741"/>
                    <a:pt x="5473" y="3548"/>
                  </a:cubicBezTo>
                  <a:lnTo>
                    <a:pt x="4939" y="2552"/>
                  </a:lnTo>
                  <a:cubicBezTo>
                    <a:pt x="4780" y="2249"/>
                    <a:pt x="4462" y="2061"/>
                    <a:pt x="4130" y="2061"/>
                  </a:cubicBezTo>
                  <a:lnTo>
                    <a:pt x="3019" y="2061"/>
                  </a:lnTo>
                  <a:lnTo>
                    <a:pt x="3019" y="228"/>
                  </a:lnTo>
                  <a:cubicBezTo>
                    <a:pt x="3019" y="77"/>
                    <a:pt x="2903" y="1"/>
                    <a:pt x="2788" y="1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4" name="Google Shape;16824;p62"/>
            <p:cNvSpPr/>
            <p:nvPr/>
          </p:nvSpPr>
          <p:spPr>
            <a:xfrm>
              <a:off x="3848697" y="2066195"/>
              <a:ext cx="129817" cy="66403"/>
            </a:xfrm>
            <a:custGeom>
              <a:avLst/>
              <a:gdLst/>
              <a:ahLst/>
              <a:cxnLst/>
              <a:rect l="l" t="t" r="r" b="b"/>
              <a:pathLst>
                <a:path w="4952" h="2533" extrusionOk="0">
                  <a:moveTo>
                    <a:pt x="2455" y="1"/>
                  </a:moveTo>
                  <a:cubicBezTo>
                    <a:pt x="2339" y="1"/>
                    <a:pt x="2224" y="80"/>
                    <a:pt x="2224" y="239"/>
                  </a:cubicBezTo>
                  <a:lnTo>
                    <a:pt x="2224" y="1134"/>
                  </a:lnTo>
                  <a:lnTo>
                    <a:pt x="1040" y="1134"/>
                  </a:lnTo>
                  <a:cubicBezTo>
                    <a:pt x="780" y="1134"/>
                    <a:pt x="549" y="1278"/>
                    <a:pt x="434" y="1495"/>
                  </a:cubicBezTo>
                  <a:lnTo>
                    <a:pt x="73" y="2173"/>
                  </a:lnTo>
                  <a:cubicBezTo>
                    <a:pt x="1" y="2274"/>
                    <a:pt x="44" y="2433"/>
                    <a:pt x="174" y="2491"/>
                  </a:cubicBezTo>
                  <a:cubicBezTo>
                    <a:pt x="204" y="2508"/>
                    <a:pt x="238" y="2516"/>
                    <a:pt x="273" y="2516"/>
                  </a:cubicBezTo>
                  <a:cubicBezTo>
                    <a:pt x="353" y="2516"/>
                    <a:pt x="437" y="2471"/>
                    <a:pt x="477" y="2390"/>
                  </a:cubicBezTo>
                  <a:lnTo>
                    <a:pt x="838" y="1726"/>
                  </a:lnTo>
                  <a:cubicBezTo>
                    <a:pt x="881" y="1653"/>
                    <a:pt x="953" y="1596"/>
                    <a:pt x="1040" y="1596"/>
                  </a:cubicBezTo>
                  <a:lnTo>
                    <a:pt x="3869" y="1596"/>
                  </a:lnTo>
                  <a:cubicBezTo>
                    <a:pt x="3956" y="1596"/>
                    <a:pt x="4028" y="1653"/>
                    <a:pt x="4072" y="1726"/>
                  </a:cubicBezTo>
                  <a:lnTo>
                    <a:pt x="4432" y="2390"/>
                  </a:lnTo>
                  <a:cubicBezTo>
                    <a:pt x="4481" y="2491"/>
                    <a:pt x="4562" y="2533"/>
                    <a:pt x="4641" y="2533"/>
                  </a:cubicBezTo>
                  <a:cubicBezTo>
                    <a:pt x="4799" y="2533"/>
                    <a:pt x="4952" y="2370"/>
                    <a:pt x="4837" y="2187"/>
                  </a:cubicBezTo>
                  <a:lnTo>
                    <a:pt x="4476" y="1509"/>
                  </a:lnTo>
                  <a:cubicBezTo>
                    <a:pt x="4360" y="1292"/>
                    <a:pt x="4129" y="1148"/>
                    <a:pt x="3869" y="1148"/>
                  </a:cubicBezTo>
                  <a:lnTo>
                    <a:pt x="2686" y="1148"/>
                  </a:lnTo>
                  <a:lnTo>
                    <a:pt x="2686" y="239"/>
                  </a:lnTo>
                  <a:cubicBezTo>
                    <a:pt x="2686" y="80"/>
                    <a:pt x="2570" y="1"/>
                    <a:pt x="2455" y="1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5" name="Google Shape;16825;p62"/>
            <p:cNvSpPr/>
            <p:nvPr/>
          </p:nvSpPr>
          <p:spPr>
            <a:xfrm>
              <a:off x="3923227" y="2204217"/>
              <a:ext cx="146909" cy="102370"/>
            </a:xfrm>
            <a:custGeom>
              <a:avLst/>
              <a:gdLst/>
              <a:ahLst/>
              <a:cxnLst/>
              <a:rect l="l" t="t" r="r" b="b"/>
              <a:pathLst>
                <a:path w="5604" h="3905" extrusionOk="0">
                  <a:moveTo>
                    <a:pt x="2802" y="1"/>
                  </a:moveTo>
                  <a:cubicBezTo>
                    <a:pt x="2686" y="1"/>
                    <a:pt x="2571" y="77"/>
                    <a:pt x="2571" y="228"/>
                  </a:cubicBezTo>
                  <a:lnTo>
                    <a:pt x="2571" y="2047"/>
                  </a:lnTo>
                  <a:lnTo>
                    <a:pt x="1459" y="2047"/>
                  </a:lnTo>
                  <a:cubicBezTo>
                    <a:pt x="1127" y="2047"/>
                    <a:pt x="810" y="2235"/>
                    <a:pt x="651" y="2538"/>
                  </a:cubicBezTo>
                  <a:lnTo>
                    <a:pt x="117" y="3548"/>
                  </a:lnTo>
                  <a:cubicBezTo>
                    <a:pt x="0" y="3733"/>
                    <a:pt x="165" y="3904"/>
                    <a:pt x="325" y="3904"/>
                  </a:cubicBezTo>
                  <a:cubicBezTo>
                    <a:pt x="402" y="3904"/>
                    <a:pt x="479" y="3864"/>
                    <a:pt x="521" y="3765"/>
                  </a:cubicBezTo>
                  <a:lnTo>
                    <a:pt x="1055" y="2754"/>
                  </a:lnTo>
                  <a:cubicBezTo>
                    <a:pt x="1142" y="2610"/>
                    <a:pt x="1301" y="2509"/>
                    <a:pt x="1459" y="2509"/>
                  </a:cubicBezTo>
                  <a:lnTo>
                    <a:pt x="4144" y="2509"/>
                  </a:lnTo>
                  <a:cubicBezTo>
                    <a:pt x="4303" y="2509"/>
                    <a:pt x="4462" y="2610"/>
                    <a:pt x="4549" y="2754"/>
                  </a:cubicBezTo>
                  <a:lnTo>
                    <a:pt x="5083" y="3765"/>
                  </a:lnTo>
                  <a:cubicBezTo>
                    <a:pt x="5125" y="3864"/>
                    <a:pt x="5202" y="3904"/>
                    <a:pt x="5279" y="3904"/>
                  </a:cubicBezTo>
                  <a:cubicBezTo>
                    <a:pt x="5439" y="3904"/>
                    <a:pt x="5604" y="3733"/>
                    <a:pt x="5487" y="3548"/>
                  </a:cubicBezTo>
                  <a:lnTo>
                    <a:pt x="4953" y="2552"/>
                  </a:lnTo>
                  <a:cubicBezTo>
                    <a:pt x="4794" y="2249"/>
                    <a:pt x="4476" y="2061"/>
                    <a:pt x="4144" y="2061"/>
                  </a:cubicBezTo>
                  <a:lnTo>
                    <a:pt x="3033" y="2061"/>
                  </a:lnTo>
                  <a:lnTo>
                    <a:pt x="3033" y="228"/>
                  </a:lnTo>
                  <a:cubicBezTo>
                    <a:pt x="3033" y="77"/>
                    <a:pt x="2917" y="1"/>
                    <a:pt x="2802" y="1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6" name="Google Shape;16826;p62"/>
            <p:cNvSpPr/>
            <p:nvPr/>
          </p:nvSpPr>
          <p:spPr>
            <a:xfrm>
              <a:off x="3868752" y="1983513"/>
              <a:ext cx="71934" cy="70781"/>
            </a:xfrm>
            <a:custGeom>
              <a:avLst/>
              <a:gdLst/>
              <a:ahLst/>
              <a:cxnLst/>
              <a:rect l="l" t="t" r="r" b="b"/>
              <a:pathLst>
                <a:path w="2744" h="2700" extrusionOk="0">
                  <a:moveTo>
                    <a:pt x="1300" y="0"/>
                  </a:moveTo>
                  <a:lnTo>
                    <a:pt x="1300" y="0"/>
                  </a:lnTo>
                  <a:cubicBezTo>
                    <a:pt x="391" y="260"/>
                    <a:pt x="1" y="1314"/>
                    <a:pt x="520" y="2079"/>
                  </a:cubicBezTo>
                  <a:cubicBezTo>
                    <a:pt x="786" y="2489"/>
                    <a:pt x="1224" y="2700"/>
                    <a:pt x="1665" y="2700"/>
                  </a:cubicBezTo>
                  <a:cubicBezTo>
                    <a:pt x="2063" y="2700"/>
                    <a:pt x="2463" y="2529"/>
                    <a:pt x="2744" y="2180"/>
                  </a:cubicBezTo>
                  <a:lnTo>
                    <a:pt x="2744" y="2180"/>
                  </a:lnTo>
                  <a:cubicBezTo>
                    <a:pt x="2614" y="2223"/>
                    <a:pt x="2484" y="2238"/>
                    <a:pt x="2368" y="2238"/>
                  </a:cubicBezTo>
                  <a:cubicBezTo>
                    <a:pt x="1213" y="2238"/>
                    <a:pt x="564" y="895"/>
                    <a:pt x="1300" y="0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7" name="Google Shape;16827;p62"/>
            <p:cNvSpPr/>
            <p:nvPr/>
          </p:nvSpPr>
          <p:spPr>
            <a:xfrm>
              <a:off x="3804814" y="2143949"/>
              <a:ext cx="47711" cy="48105"/>
            </a:xfrm>
            <a:custGeom>
              <a:avLst/>
              <a:gdLst/>
              <a:ahLst/>
              <a:cxnLst/>
              <a:rect l="l" t="t" r="r" b="b"/>
              <a:pathLst>
                <a:path w="1820" h="1835" extrusionOk="0">
                  <a:moveTo>
                    <a:pt x="910" y="1"/>
                  </a:moveTo>
                  <a:cubicBezTo>
                    <a:pt x="404" y="1"/>
                    <a:pt x="0" y="420"/>
                    <a:pt x="0" y="925"/>
                  </a:cubicBezTo>
                  <a:cubicBezTo>
                    <a:pt x="0" y="1430"/>
                    <a:pt x="404" y="1834"/>
                    <a:pt x="910" y="1834"/>
                  </a:cubicBezTo>
                  <a:cubicBezTo>
                    <a:pt x="1415" y="1834"/>
                    <a:pt x="1819" y="1430"/>
                    <a:pt x="1819" y="925"/>
                  </a:cubicBezTo>
                  <a:cubicBezTo>
                    <a:pt x="1819" y="420"/>
                    <a:pt x="1415" y="1"/>
                    <a:pt x="910" y="1"/>
                  </a:cubicBez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8" name="Google Shape;16828;p62"/>
            <p:cNvSpPr/>
            <p:nvPr/>
          </p:nvSpPr>
          <p:spPr>
            <a:xfrm>
              <a:off x="3799125" y="2145102"/>
              <a:ext cx="48078" cy="47056"/>
            </a:xfrm>
            <a:custGeom>
              <a:avLst/>
              <a:gdLst/>
              <a:ahLst/>
              <a:cxnLst/>
              <a:rect l="l" t="t" r="r" b="b"/>
              <a:pathLst>
                <a:path w="1834" h="1795" extrusionOk="0">
                  <a:moveTo>
                    <a:pt x="867" y="0"/>
                  </a:moveTo>
                  <a:lnTo>
                    <a:pt x="867" y="0"/>
                  </a:lnTo>
                  <a:cubicBezTo>
                    <a:pt x="261" y="159"/>
                    <a:pt x="1" y="866"/>
                    <a:pt x="347" y="1386"/>
                  </a:cubicBezTo>
                  <a:cubicBezTo>
                    <a:pt x="528" y="1657"/>
                    <a:pt x="818" y="1795"/>
                    <a:pt x="1110" y="1795"/>
                  </a:cubicBezTo>
                  <a:cubicBezTo>
                    <a:pt x="1378" y="1795"/>
                    <a:pt x="1647" y="1679"/>
                    <a:pt x="1834" y="1444"/>
                  </a:cubicBezTo>
                  <a:lnTo>
                    <a:pt x="1834" y="1444"/>
                  </a:lnTo>
                  <a:cubicBezTo>
                    <a:pt x="1747" y="1473"/>
                    <a:pt x="1675" y="1487"/>
                    <a:pt x="1589" y="1487"/>
                  </a:cubicBezTo>
                  <a:cubicBezTo>
                    <a:pt x="1582" y="1487"/>
                    <a:pt x="1576" y="1487"/>
                    <a:pt x="1570" y="1487"/>
                  </a:cubicBezTo>
                  <a:cubicBezTo>
                    <a:pt x="802" y="1487"/>
                    <a:pt x="380" y="602"/>
                    <a:pt x="867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9" name="Google Shape;16829;p62"/>
            <p:cNvSpPr/>
            <p:nvPr/>
          </p:nvSpPr>
          <p:spPr>
            <a:xfrm>
              <a:off x="3972458" y="2143949"/>
              <a:ext cx="48078" cy="48105"/>
            </a:xfrm>
            <a:custGeom>
              <a:avLst/>
              <a:gdLst/>
              <a:ahLst/>
              <a:cxnLst/>
              <a:rect l="l" t="t" r="r" b="b"/>
              <a:pathLst>
                <a:path w="1834" h="1835" extrusionOk="0">
                  <a:moveTo>
                    <a:pt x="924" y="1"/>
                  </a:moveTo>
                  <a:cubicBezTo>
                    <a:pt x="419" y="1"/>
                    <a:pt x="0" y="420"/>
                    <a:pt x="0" y="925"/>
                  </a:cubicBezTo>
                  <a:cubicBezTo>
                    <a:pt x="0" y="1430"/>
                    <a:pt x="419" y="1834"/>
                    <a:pt x="924" y="1834"/>
                  </a:cubicBezTo>
                  <a:cubicBezTo>
                    <a:pt x="1429" y="1834"/>
                    <a:pt x="1833" y="1430"/>
                    <a:pt x="1833" y="925"/>
                  </a:cubicBezTo>
                  <a:cubicBezTo>
                    <a:pt x="1833" y="420"/>
                    <a:pt x="1429" y="1"/>
                    <a:pt x="924" y="1"/>
                  </a:cubicBez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0" name="Google Shape;16830;p62"/>
            <p:cNvSpPr/>
            <p:nvPr/>
          </p:nvSpPr>
          <p:spPr>
            <a:xfrm>
              <a:off x="3967163" y="2145102"/>
              <a:ext cx="48078" cy="47056"/>
            </a:xfrm>
            <a:custGeom>
              <a:avLst/>
              <a:gdLst/>
              <a:ahLst/>
              <a:cxnLst/>
              <a:rect l="l" t="t" r="r" b="b"/>
              <a:pathLst>
                <a:path w="1834" h="1795" extrusionOk="0">
                  <a:moveTo>
                    <a:pt x="866" y="0"/>
                  </a:moveTo>
                  <a:cubicBezTo>
                    <a:pt x="260" y="159"/>
                    <a:pt x="0" y="866"/>
                    <a:pt x="346" y="1386"/>
                  </a:cubicBezTo>
                  <a:cubicBezTo>
                    <a:pt x="527" y="1657"/>
                    <a:pt x="818" y="1795"/>
                    <a:pt x="1110" y="1795"/>
                  </a:cubicBezTo>
                  <a:cubicBezTo>
                    <a:pt x="1378" y="1795"/>
                    <a:pt x="1647" y="1679"/>
                    <a:pt x="1833" y="1444"/>
                  </a:cubicBezTo>
                  <a:lnTo>
                    <a:pt x="1833" y="1444"/>
                  </a:lnTo>
                  <a:cubicBezTo>
                    <a:pt x="1747" y="1473"/>
                    <a:pt x="1660" y="1487"/>
                    <a:pt x="1588" y="1487"/>
                  </a:cubicBezTo>
                  <a:cubicBezTo>
                    <a:pt x="1582" y="1487"/>
                    <a:pt x="1575" y="1487"/>
                    <a:pt x="1569" y="1487"/>
                  </a:cubicBezTo>
                  <a:cubicBezTo>
                    <a:pt x="802" y="1487"/>
                    <a:pt x="379" y="602"/>
                    <a:pt x="866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1" name="Google Shape;16831;p62"/>
            <p:cNvSpPr/>
            <p:nvPr/>
          </p:nvSpPr>
          <p:spPr>
            <a:xfrm>
              <a:off x="3726850" y="2318043"/>
              <a:ext cx="35967" cy="35967"/>
            </a:xfrm>
            <a:custGeom>
              <a:avLst/>
              <a:gdLst/>
              <a:ahLst/>
              <a:cxnLst/>
              <a:rect l="l" t="t" r="r" b="b"/>
              <a:pathLst>
                <a:path w="1372" h="1372" extrusionOk="0">
                  <a:moveTo>
                    <a:pt x="679" y="0"/>
                  </a:moveTo>
                  <a:cubicBezTo>
                    <a:pt x="304" y="0"/>
                    <a:pt x="0" y="303"/>
                    <a:pt x="0" y="693"/>
                  </a:cubicBezTo>
                  <a:cubicBezTo>
                    <a:pt x="0" y="1068"/>
                    <a:pt x="304" y="1372"/>
                    <a:pt x="679" y="1372"/>
                  </a:cubicBezTo>
                  <a:cubicBezTo>
                    <a:pt x="1054" y="1372"/>
                    <a:pt x="1372" y="1068"/>
                    <a:pt x="1372" y="693"/>
                  </a:cubicBezTo>
                  <a:cubicBezTo>
                    <a:pt x="1372" y="303"/>
                    <a:pt x="1054" y="0"/>
                    <a:pt x="679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2" name="Google Shape;16832;p62"/>
            <p:cNvSpPr/>
            <p:nvPr/>
          </p:nvSpPr>
          <p:spPr>
            <a:xfrm>
              <a:off x="3722682" y="2318803"/>
              <a:ext cx="35993" cy="35233"/>
            </a:xfrm>
            <a:custGeom>
              <a:avLst/>
              <a:gdLst/>
              <a:ahLst/>
              <a:cxnLst/>
              <a:rect l="l" t="t" r="r" b="b"/>
              <a:pathLst>
                <a:path w="1373" h="1344" extrusionOk="0">
                  <a:moveTo>
                    <a:pt x="650" y="0"/>
                  </a:moveTo>
                  <a:lnTo>
                    <a:pt x="650" y="0"/>
                  </a:lnTo>
                  <a:cubicBezTo>
                    <a:pt x="188" y="116"/>
                    <a:pt x="1" y="650"/>
                    <a:pt x="246" y="1039"/>
                  </a:cubicBezTo>
                  <a:cubicBezTo>
                    <a:pt x="381" y="1242"/>
                    <a:pt x="602" y="1343"/>
                    <a:pt x="823" y="1343"/>
                  </a:cubicBezTo>
                  <a:cubicBezTo>
                    <a:pt x="1028" y="1343"/>
                    <a:pt x="1233" y="1256"/>
                    <a:pt x="1372" y="1083"/>
                  </a:cubicBezTo>
                  <a:lnTo>
                    <a:pt x="1372" y="1083"/>
                  </a:lnTo>
                  <a:cubicBezTo>
                    <a:pt x="1300" y="1097"/>
                    <a:pt x="1242" y="1112"/>
                    <a:pt x="1184" y="1112"/>
                  </a:cubicBezTo>
                  <a:cubicBezTo>
                    <a:pt x="1178" y="1112"/>
                    <a:pt x="1172" y="1112"/>
                    <a:pt x="1166" y="1112"/>
                  </a:cubicBezTo>
                  <a:cubicBezTo>
                    <a:pt x="600" y="1112"/>
                    <a:pt x="279" y="443"/>
                    <a:pt x="650" y="0"/>
                  </a:cubicBez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3" name="Google Shape;16833;p62"/>
            <p:cNvSpPr/>
            <p:nvPr/>
          </p:nvSpPr>
          <p:spPr>
            <a:xfrm>
              <a:off x="3894495" y="2318043"/>
              <a:ext cx="35967" cy="35967"/>
            </a:xfrm>
            <a:custGeom>
              <a:avLst/>
              <a:gdLst/>
              <a:ahLst/>
              <a:cxnLst/>
              <a:rect l="l" t="t" r="r" b="b"/>
              <a:pathLst>
                <a:path w="1372" h="1372" extrusionOk="0">
                  <a:moveTo>
                    <a:pt x="693" y="0"/>
                  </a:moveTo>
                  <a:cubicBezTo>
                    <a:pt x="318" y="0"/>
                    <a:pt x="0" y="303"/>
                    <a:pt x="0" y="693"/>
                  </a:cubicBezTo>
                  <a:cubicBezTo>
                    <a:pt x="0" y="1068"/>
                    <a:pt x="318" y="1372"/>
                    <a:pt x="693" y="1372"/>
                  </a:cubicBezTo>
                  <a:cubicBezTo>
                    <a:pt x="1069" y="1372"/>
                    <a:pt x="1372" y="1068"/>
                    <a:pt x="1372" y="693"/>
                  </a:cubicBezTo>
                  <a:cubicBezTo>
                    <a:pt x="1372" y="303"/>
                    <a:pt x="1069" y="0"/>
                    <a:pt x="693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4" name="Google Shape;16834;p62"/>
            <p:cNvSpPr/>
            <p:nvPr/>
          </p:nvSpPr>
          <p:spPr>
            <a:xfrm>
              <a:off x="3890327" y="2318803"/>
              <a:ext cx="35967" cy="35233"/>
            </a:xfrm>
            <a:custGeom>
              <a:avLst/>
              <a:gdLst/>
              <a:ahLst/>
              <a:cxnLst/>
              <a:rect l="l" t="t" r="r" b="b"/>
              <a:pathLst>
                <a:path w="1372" h="1344" extrusionOk="0">
                  <a:moveTo>
                    <a:pt x="650" y="0"/>
                  </a:moveTo>
                  <a:lnTo>
                    <a:pt x="650" y="0"/>
                  </a:lnTo>
                  <a:cubicBezTo>
                    <a:pt x="203" y="116"/>
                    <a:pt x="1" y="650"/>
                    <a:pt x="260" y="1039"/>
                  </a:cubicBezTo>
                  <a:cubicBezTo>
                    <a:pt x="395" y="1242"/>
                    <a:pt x="612" y="1343"/>
                    <a:pt x="830" y="1343"/>
                  </a:cubicBezTo>
                  <a:cubicBezTo>
                    <a:pt x="1031" y="1343"/>
                    <a:pt x="1233" y="1256"/>
                    <a:pt x="1372" y="1083"/>
                  </a:cubicBezTo>
                  <a:lnTo>
                    <a:pt x="1372" y="1083"/>
                  </a:lnTo>
                  <a:cubicBezTo>
                    <a:pt x="1314" y="1097"/>
                    <a:pt x="1257" y="1112"/>
                    <a:pt x="1199" y="1112"/>
                  </a:cubicBezTo>
                  <a:cubicBezTo>
                    <a:pt x="1193" y="1112"/>
                    <a:pt x="1187" y="1112"/>
                    <a:pt x="1181" y="1112"/>
                  </a:cubicBezTo>
                  <a:cubicBezTo>
                    <a:pt x="614" y="1112"/>
                    <a:pt x="293" y="443"/>
                    <a:pt x="650" y="0"/>
                  </a:cubicBez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5" name="Google Shape;16835;p62"/>
            <p:cNvSpPr/>
            <p:nvPr/>
          </p:nvSpPr>
          <p:spPr>
            <a:xfrm>
              <a:off x="4062507" y="2318043"/>
              <a:ext cx="35993" cy="35967"/>
            </a:xfrm>
            <a:custGeom>
              <a:avLst/>
              <a:gdLst/>
              <a:ahLst/>
              <a:cxnLst/>
              <a:rect l="l" t="t" r="r" b="b"/>
              <a:pathLst>
                <a:path w="1373" h="1372" extrusionOk="0">
                  <a:moveTo>
                    <a:pt x="694" y="0"/>
                  </a:moveTo>
                  <a:cubicBezTo>
                    <a:pt x="318" y="0"/>
                    <a:pt x="1" y="303"/>
                    <a:pt x="1" y="693"/>
                  </a:cubicBezTo>
                  <a:cubicBezTo>
                    <a:pt x="1" y="1068"/>
                    <a:pt x="318" y="1372"/>
                    <a:pt x="694" y="1372"/>
                  </a:cubicBezTo>
                  <a:cubicBezTo>
                    <a:pt x="1069" y="1372"/>
                    <a:pt x="1372" y="1068"/>
                    <a:pt x="1372" y="693"/>
                  </a:cubicBezTo>
                  <a:cubicBezTo>
                    <a:pt x="1372" y="303"/>
                    <a:pt x="1069" y="0"/>
                    <a:pt x="694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6" name="Google Shape;16836;p62"/>
            <p:cNvSpPr/>
            <p:nvPr/>
          </p:nvSpPr>
          <p:spPr>
            <a:xfrm>
              <a:off x="4058339" y="2318803"/>
              <a:ext cx="35993" cy="35233"/>
            </a:xfrm>
            <a:custGeom>
              <a:avLst/>
              <a:gdLst/>
              <a:ahLst/>
              <a:cxnLst/>
              <a:rect l="l" t="t" r="r" b="b"/>
              <a:pathLst>
                <a:path w="1373" h="1344" extrusionOk="0">
                  <a:moveTo>
                    <a:pt x="651" y="0"/>
                  </a:moveTo>
                  <a:cubicBezTo>
                    <a:pt x="203" y="116"/>
                    <a:pt x="1" y="650"/>
                    <a:pt x="261" y="1039"/>
                  </a:cubicBezTo>
                  <a:cubicBezTo>
                    <a:pt x="396" y="1242"/>
                    <a:pt x="612" y="1343"/>
                    <a:pt x="830" y="1343"/>
                  </a:cubicBezTo>
                  <a:cubicBezTo>
                    <a:pt x="1031" y="1343"/>
                    <a:pt x="1234" y="1256"/>
                    <a:pt x="1372" y="1083"/>
                  </a:cubicBezTo>
                  <a:lnTo>
                    <a:pt x="1372" y="1083"/>
                  </a:lnTo>
                  <a:cubicBezTo>
                    <a:pt x="1315" y="1097"/>
                    <a:pt x="1257" y="1112"/>
                    <a:pt x="1199" y="1112"/>
                  </a:cubicBezTo>
                  <a:cubicBezTo>
                    <a:pt x="1193" y="1112"/>
                    <a:pt x="1187" y="1112"/>
                    <a:pt x="1181" y="1112"/>
                  </a:cubicBezTo>
                  <a:cubicBezTo>
                    <a:pt x="601" y="1112"/>
                    <a:pt x="293" y="443"/>
                    <a:pt x="651" y="0"/>
                  </a:cubicBez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37" name="Google Shape;16837;p62"/>
          <p:cNvGrpSpPr/>
          <p:nvPr/>
        </p:nvGrpSpPr>
        <p:grpSpPr>
          <a:xfrm>
            <a:off x="4201394" y="1981809"/>
            <a:ext cx="373538" cy="372305"/>
            <a:chOff x="4201394" y="1981809"/>
            <a:chExt cx="373538" cy="372305"/>
          </a:xfrm>
        </p:grpSpPr>
        <p:sp>
          <p:nvSpPr>
            <p:cNvPr id="16838" name="Google Shape;16838;p62"/>
            <p:cNvSpPr/>
            <p:nvPr/>
          </p:nvSpPr>
          <p:spPr>
            <a:xfrm>
              <a:off x="4308876" y="2188619"/>
              <a:ext cx="59429" cy="59823"/>
            </a:xfrm>
            <a:custGeom>
              <a:avLst/>
              <a:gdLst/>
              <a:ahLst/>
              <a:cxnLst/>
              <a:rect l="l" t="t" r="r" b="b"/>
              <a:pathLst>
                <a:path w="2267" h="2282" extrusionOk="0">
                  <a:moveTo>
                    <a:pt x="1400" y="0"/>
                  </a:moveTo>
                  <a:lnTo>
                    <a:pt x="0" y="1415"/>
                  </a:lnTo>
                  <a:cubicBezTo>
                    <a:pt x="101" y="1429"/>
                    <a:pt x="202" y="1473"/>
                    <a:pt x="275" y="1545"/>
                  </a:cubicBezTo>
                  <a:lnTo>
                    <a:pt x="722" y="1992"/>
                  </a:lnTo>
                  <a:cubicBezTo>
                    <a:pt x="794" y="2079"/>
                    <a:pt x="852" y="2166"/>
                    <a:pt x="866" y="2281"/>
                  </a:cubicBezTo>
                  <a:lnTo>
                    <a:pt x="2267" y="881"/>
                  </a:lnTo>
                  <a:cubicBezTo>
                    <a:pt x="1935" y="636"/>
                    <a:pt x="1646" y="332"/>
                    <a:pt x="1400" y="0"/>
                  </a:cubicBezTo>
                  <a:close/>
                </a:path>
              </a:pathLst>
            </a:custGeom>
            <a:solidFill>
              <a:srgbClr val="EA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9" name="Google Shape;16839;p62"/>
            <p:cNvSpPr/>
            <p:nvPr/>
          </p:nvSpPr>
          <p:spPr>
            <a:xfrm>
              <a:off x="4309243" y="2188619"/>
              <a:ext cx="48078" cy="59823"/>
            </a:xfrm>
            <a:custGeom>
              <a:avLst/>
              <a:gdLst/>
              <a:ahLst/>
              <a:cxnLst/>
              <a:rect l="l" t="t" r="r" b="b"/>
              <a:pathLst>
                <a:path w="1834" h="2282" extrusionOk="0">
                  <a:moveTo>
                    <a:pt x="1401" y="0"/>
                  </a:moveTo>
                  <a:lnTo>
                    <a:pt x="1" y="1415"/>
                  </a:lnTo>
                  <a:cubicBezTo>
                    <a:pt x="102" y="1429"/>
                    <a:pt x="203" y="1473"/>
                    <a:pt x="275" y="1545"/>
                  </a:cubicBezTo>
                  <a:lnTo>
                    <a:pt x="722" y="1992"/>
                  </a:lnTo>
                  <a:cubicBezTo>
                    <a:pt x="795" y="2079"/>
                    <a:pt x="852" y="2166"/>
                    <a:pt x="867" y="2281"/>
                  </a:cubicBezTo>
                  <a:lnTo>
                    <a:pt x="1386" y="1747"/>
                  </a:lnTo>
                  <a:lnTo>
                    <a:pt x="1199" y="1545"/>
                  </a:lnTo>
                  <a:lnTo>
                    <a:pt x="1184" y="1545"/>
                  </a:lnTo>
                  <a:cubicBezTo>
                    <a:pt x="1069" y="1429"/>
                    <a:pt x="1069" y="1256"/>
                    <a:pt x="1184" y="1141"/>
                  </a:cubicBezTo>
                  <a:lnTo>
                    <a:pt x="1834" y="491"/>
                  </a:lnTo>
                  <a:cubicBezTo>
                    <a:pt x="1675" y="347"/>
                    <a:pt x="1531" y="174"/>
                    <a:pt x="1401" y="0"/>
                  </a:cubicBezTo>
                  <a:close/>
                </a:path>
              </a:pathLst>
            </a:custGeom>
            <a:solidFill>
              <a:srgbClr val="C4C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0" name="Google Shape;16840;p62"/>
            <p:cNvSpPr/>
            <p:nvPr/>
          </p:nvSpPr>
          <p:spPr>
            <a:xfrm>
              <a:off x="4303580" y="1981809"/>
              <a:ext cx="271351" cy="259030"/>
            </a:xfrm>
            <a:custGeom>
              <a:avLst/>
              <a:gdLst/>
              <a:ahLst/>
              <a:cxnLst/>
              <a:rect l="l" t="t" r="r" b="b"/>
              <a:pathLst>
                <a:path w="10351" h="9881" extrusionOk="0">
                  <a:moveTo>
                    <a:pt x="5378" y="1"/>
                  </a:moveTo>
                  <a:cubicBezTo>
                    <a:pt x="4169" y="1"/>
                    <a:pt x="2937" y="449"/>
                    <a:pt x="1934" y="1451"/>
                  </a:cubicBezTo>
                  <a:cubicBezTo>
                    <a:pt x="0" y="3386"/>
                    <a:pt x="0" y="6504"/>
                    <a:pt x="1934" y="8438"/>
                  </a:cubicBezTo>
                  <a:cubicBezTo>
                    <a:pt x="2873" y="9376"/>
                    <a:pt x="4136" y="9880"/>
                    <a:pt x="5423" y="9880"/>
                  </a:cubicBezTo>
                  <a:cubicBezTo>
                    <a:pt x="6056" y="9880"/>
                    <a:pt x="6695" y="9758"/>
                    <a:pt x="7304" y="9506"/>
                  </a:cubicBezTo>
                  <a:cubicBezTo>
                    <a:pt x="9152" y="8741"/>
                    <a:pt x="10350" y="6937"/>
                    <a:pt x="10350" y="4945"/>
                  </a:cubicBezTo>
                  <a:cubicBezTo>
                    <a:pt x="10350" y="1973"/>
                    <a:pt x="7915" y="1"/>
                    <a:pt x="5378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1" name="Google Shape;16841;p62"/>
            <p:cNvSpPr/>
            <p:nvPr/>
          </p:nvSpPr>
          <p:spPr>
            <a:xfrm>
              <a:off x="4298652" y="1982281"/>
              <a:ext cx="158208" cy="258296"/>
            </a:xfrm>
            <a:custGeom>
              <a:avLst/>
              <a:gdLst/>
              <a:ahLst/>
              <a:cxnLst/>
              <a:rect l="l" t="t" r="r" b="b"/>
              <a:pathLst>
                <a:path w="6035" h="9853" extrusionOk="0">
                  <a:moveTo>
                    <a:pt x="5607" y="0"/>
                  </a:moveTo>
                  <a:cubicBezTo>
                    <a:pt x="2908" y="0"/>
                    <a:pt x="679" y="2183"/>
                    <a:pt x="679" y="4927"/>
                  </a:cubicBezTo>
                  <a:cubicBezTo>
                    <a:pt x="679" y="7670"/>
                    <a:pt x="2908" y="9853"/>
                    <a:pt x="5607" y="9853"/>
                  </a:cubicBezTo>
                  <a:cubicBezTo>
                    <a:pt x="5748" y="9853"/>
                    <a:pt x="5891" y="9847"/>
                    <a:pt x="6035" y="9835"/>
                  </a:cubicBezTo>
                  <a:cubicBezTo>
                    <a:pt x="4865" y="9748"/>
                    <a:pt x="3783" y="9243"/>
                    <a:pt x="2960" y="8420"/>
                  </a:cubicBezTo>
                  <a:cubicBezTo>
                    <a:pt x="0" y="5446"/>
                    <a:pt x="1848" y="365"/>
                    <a:pt x="6035" y="19"/>
                  </a:cubicBezTo>
                  <a:cubicBezTo>
                    <a:pt x="5891" y="6"/>
                    <a:pt x="5748" y="0"/>
                    <a:pt x="5607" y="0"/>
                  </a:cubicBezTo>
                  <a:close/>
                </a:path>
              </a:pathLst>
            </a:custGeom>
            <a:solidFill>
              <a:srgbClr val="EA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2" name="Google Shape;16842;p62"/>
            <p:cNvSpPr/>
            <p:nvPr/>
          </p:nvSpPr>
          <p:spPr>
            <a:xfrm>
              <a:off x="4341041" y="2006504"/>
              <a:ext cx="219498" cy="209746"/>
            </a:xfrm>
            <a:custGeom>
              <a:avLst/>
              <a:gdLst/>
              <a:ahLst/>
              <a:cxnLst/>
              <a:rect l="l" t="t" r="r" b="b"/>
              <a:pathLst>
                <a:path w="8373" h="8001" extrusionOk="0">
                  <a:moveTo>
                    <a:pt x="4028" y="0"/>
                  </a:moveTo>
                  <a:cubicBezTo>
                    <a:pt x="1974" y="0"/>
                    <a:pt x="0" y="1597"/>
                    <a:pt x="0" y="4003"/>
                  </a:cubicBezTo>
                  <a:cubicBezTo>
                    <a:pt x="0" y="6404"/>
                    <a:pt x="1968" y="8001"/>
                    <a:pt x="4019" y="8001"/>
                  </a:cubicBezTo>
                  <a:cubicBezTo>
                    <a:pt x="5000" y="8001"/>
                    <a:pt x="6001" y="7635"/>
                    <a:pt x="6814" y="6817"/>
                  </a:cubicBezTo>
                  <a:cubicBezTo>
                    <a:pt x="8373" y="5258"/>
                    <a:pt x="8373" y="2732"/>
                    <a:pt x="6814" y="1173"/>
                  </a:cubicBezTo>
                  <a:cubicBezTo>
                    <a:pt x="6003" y="363"/>
                    <a:pt x="5006" y="0"/>
                    <a:pt x="4028" y="0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3" name="Google Shape;16843;p62"/>
            <p:cNvSpPr/>
            <p:nvPr/>
          </p:nvSpPr>
          <p:spPr>
            <a:xfrm>
              <a:off x="4331945" y="2006845"/>
              <a:ext cx="124914" cy="209169"/>
            </a:xfrm>
            <a:custGeom>
              <a:avLst/>
              <a:gdLst/>
              <a:ahLst/>
              <a:cxnLst/>
              <a:rect l="l" t="t" r="r" b="b"/>
              <a:pathLst>
                <a:path w="4765" h="7979" extrusionOk="0">
                  <a:moveTo>
                    <a:pt x="4367" y="0"/>
                  </a:moveTo>
                  <a:cubicBezTo>
                    <a:pt x="2187" y="0"/>
                    <a:pt x="376" y="1770"/>
                    <a:pt x="376" y="3990"/>
                  </a:cubicBezTo>
                  <a:cubicBezTo>
                    <a:pt x="376" y="6222"/>
                    <a:pt x="2186" y="7979"/>
                    <a:pt x="4364" y="7979"/>
                  </a:cubicBezTo>
                  <a:cubicBezTo>
                    <a:pt x="4497" y="7979"/>
                    <a:pt x="4630" y="7972"/>
                    <a:pt x="4765" y="7959"/>
                  </a:cubicBezTo>
                  <a:cubicBezTo>
                    <a:pt x="3855" y="7858"/>
                    <a:pt x="3018" y="7454"/>
                    <a:pt x="2368" y="6804"/>
                  </a:cubicBezTo>
                  <a:cubicBezTo>
                    <a:pt x="1" y="4437"/>
                    <a:pt x="1430" y="381"/>
                    <a:pt x="4765" y="20"/>
                  </a:cubicBezTo>
                  <a:cubicBezTo>
                    <a:pt x="4631" y="7"/>
                    <a:pt x="4498" y="0"/>
                    <a:pt x="4367" y="0"/>
                  </a:cubicBezTo>
                  <a:close/>
                </a:path>
              </a:pathLst>
            </a:custGeom>
            <a:solidFill>
              <a:srgbClr val="97A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4" name="Google Shape;16844;p62"/>
            <p:cNvSpPr/>
            <p:nvPr/>
          </p:nvSpPr>
          <p:spPr>
            <a:xfrm>
              <a:off x="4417091" y="2048212"/>
              <a:ext cx="57175" cy="57175"/>
            </a:xfrm>
            <a:custGeom>
              <a:avLst/>
              <a:gdLst/>
              <a:ahLst/>
              <a:cxnLst/>
              <a:rect l="l" t="t" r="r" b="b"/>
              <a:pathLst>
                <a:path w="2181" h="2181" extrusionOk="0">
                  <a:moveTo>
                    <a:pt x="1083" y="1"/>
                  </a:moveTo>
                  <a:cubicBezTo>
                    <a:pt x="492" y="1"/>
                    <a:pt x="1" y="492"/>
                    <a:pt x="1" y="1084"/>
                  </a:cubicBezTo>
                  <a:cubicBezTo>
                    <a:pt x="1" y="1690"/>
                    <a:pt x="492" y="2181"/>
                    <a:pt x="1083" y="2181"/>
                  </a:cubicBezTo>
                  <a:cubicBezTo>
                    <a:pt x="1690" y="2181"/>
                    <a:pt x="2181" y="1690"/>
                    <a:pt x="2181" y="1084"/>
                  </a:cubicBezTo>
                  <a:cubicBezTo>
                    <a:pt x="2181" y="492"/>
                    <a:pt x="1690" y="1"/>
                    <a:pt x="1083" y="1"/>
                  </a:cubicBezTo>
                  <a:close/>
                </a:path>
              </a:pathLst>
            </a:custGeom>
            <a:solidFill>
              <a:srgbClr val="EEF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5" name="Google Shape;16845;p62"/>
            <p:cNvSpPr/>
            <p:nvPr/>
          </p:nvSpPr>
          <p:spPr>
            <a:xfrm>
              <a:off x="4417851" y="2048369"/>
              <a:ext cx="39008" cy="56834"/>
            </a:xfrm>
            <a:custGeom>
              <a:avLst/>
              <a:gdLst/>
              <a:ahLst/>
              <a:cxnLst/>
              <a:rect l="l" t="t" r="r" b="b"/>
              <a:pathLst>
                <a:path w="1488" h="2168" extrusionOk="0">
                  <a:moveTo>
                    <a:pt x="1080" y="1"/>
                  </a:moveTo>
                  <a:cubicBezTo>
                    <a:pt x="510" y="1"/>
                    <a:pt x="1" y="459"/>
                    <a:pt x="1" y="1078"/>
                  </a:cubicBezTo>
                  <a:cubicBezTo>
                    <a:pt x="1" y="1699"/>
                    <a:pt x="514" y="2167"/>
                    <a:pt x="1086" y="2167"/>
                  </a:cubicBezTo>
                  <a:cubicBezTo>
                    <a:pt x="1219" y="2167"/>
                    <a:pt x="1354" y="2142"/>
                    <a:pt x="1488" y="2088"/>
                  </a:cubicBezTo>
                  <a:cubicBezTo>
                    <a:pt x="1083" y="1915"/>
                    <a:pt x="823" y="1525"/>
                    <a:pt x="838" y="1078"/>
                  </a:cubicBezTo>
                  <a:cubicBezTo>
                    <a:pt x="823" y="644"/>
                    <a:pt x="1083" y="255"/>
                    <a:pt x="1488" y="81"/>
                  </a:cubicBezTo>
                  <a:cubicBezTo>
                    <a:pt x="1352" y="26"/>
                    <a:pt x="1214" y="1"/>
                    <a:pt x="1080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6" name="Google Shape;16846;p62"/>
            <p:cNvSpPr/>
            <p:nvPr/>
          </p:nvSpPr>
          <p:spPr>
            <a:xfrm>
              <a:off x="4398557" y="2105361"/>
              <a:ext cx="93876" cy="59823"/>
            </a:xfrm>
            <a:custGeom>
              <a:avLst/>
              <a:gdLst/>
              <a:ahLst/>
              <a:cxnLst/>
              <a:rect l="l" t="t" r="r" b="b"/>
              <a:pathLst>
                <a:path w="3581" h="2282" extrusionOk="0">
                  <a:moveTo>
                    <a:pt x="1170" y="1"/>
                  </a:moveTo>
                  <a:cubicBezTo>
                    <a:pt x="535" y="1"/>
                    <a:pt x="15" y="520"/>
                    <a:pt x="0" y="1170"/>
                  </a:cubicBezTo>
                  <a:lnTo>
                    <a:pt x="0" y="2079"/>
                  </a:lnTo>
                  <a:cubicBezTo>
                    <a:pt x="0" y="2195"/>
                    <a:pt x="101" y="2281"/>
                    <a:pt x="203" y="2281"/>
                  </a:cubicBezTo>
                  <a:lnTo>
                    <a:pt x="3378" y="2281"/>
                  </a:lnTo>
                  <a:cubicBezTo>
                    <a:pt x="3494" y="2281"/>
                    <a:pt x="3580" y="2195"/>
                    <a:pt x="3580" y="2079"/>
                  </a:cubicBezTo>
                  <a:lnTo>
                    <a:pt x="3580" y="1170"/>
                  </a:lnTo>
                  <a:cubicBezTo>
                    <a:pt x="3580" y="520"/>
                    <a:pt x="3061" y="1"/>
                    <a:pt x="2411" y="1"/>
                  </a:cubicBezTo>
                  <a:close/>
                </a:path>
              </a:pathLst>
            </a:custGeom>
            <a:solidFill>
              <a:srgbClr val="A6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7" name="Google Shape;16847;p62"/>
            <p:cNvSpPr/>
            <p:nvPr/>
          </p:nvSpPr>
          <p:spPr>
            <a:xfrm>
              <a:off x="4398924" y="2105361"/>
              <a:ext cx="53007" cy="59823"/>
            </a:xfrm>
            <a:custGeom>
              <a:avLst/>
              <a:gdLst/>
              <a:ahLst/>
              <a:cxnLst/>
              <a:rect l="l" t="t" r="r" b="b"/>
              <a:pathLst>
                <a:path w="2022" h="2282" extrusionOk="0">
                  <a:moveTo>
                    <a:pt x="1170" y="1"/>
                  </a:moveTo>
                  <a:cubicBezTo>
                    <a:pt x="521" y="1"/>
                    <a:pt x="1" y="520"/>
                    <a:pt x="1" y="1170"/>
                  </a:cubicBezTo>
                  <a:lnTo>
                    <a:pt x="1" y="2079"/>
                  </a:lnTo>
                  <a:cubicBezTo>
                    <a:pt x="1" y="2195"/>
                    <a:pt x="87" y="2281"/>
                    <a:pt x="189" y="2281"/>
                  </a:cubicBezTo>
                  <a:lnTo>
                    <a:pt x="1055" y="2281"/>
                  </a:lnTo>
                  <a:cubicBezTo>
                    <a:pt x="939" y="2281"/>
                    <a:pt x="853" y="2195"/>
                    <a:pt x="853" y="2079"/>
                  </a:cubicBezTo>
                  <a:lnTo>
                    <a:pt x="853" y="1170"/>
                  </a:lnTo>
                  <a:cubicBezTo>
                    <a:pt x="853" y="520"/>
                    <a:pt x="1372" y="1"/>
                    <a:pt x="2022" y="1"/>
                  </a:cubicBez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8" name="Google Shape;16848;p62"/>
            <p:cNvSpPr/>
            <p:nvPr/>
          </p:nvSpPr>
          <p:spPr>
            <a:xfrm>
              <a:off x="4416331" y="2128639"/>
              <a:ext cx="12138" cy="36544"/>
            </a:xfrm>
            <a:custGeom>
              <a:avLst/>
              <a:gdLst/>
              <a:ahLst/>
              <a:cxnLst/>
              <a:rect l="l" t="t" r="r" b="b"/>
              <a:pathLst>
                <a:path w="463" h="1394" extrusionOk="0">
                  <a:moveTo>
                    <a:pt x="232" y="0"/>
                  </a:moveTo>
                  <a:cubicBezTo>
                    <a:pt x="116" y="0"/>
                    <a:pt x="1" y="80"/>
                    <a:pt x="15" y="239"/>
                  </a:cubicBezTo>
                  <a:lnTo>
                    <a:pt x="15" y="1393"/>
                  </a:lnTo>
                  <a:lnTo>
                    <a:pt x="448" y="1393"/>
                  </a:lnTo>
                  <a:lnTo>
                    <a:pt x="448" y="239"/>
                  </a:lnTo>
                  <a:cubicBezTo>
                    <a:pt x="463" y="80"/>
                    <a:pt x="347" y="0"/>
                    <a:pt x="232" y="0"/>
                  </a:cubicBez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9" name="Google Shape;16849;p62"/>
            <p:cNvSpPr/>
            <p:nvPr/>
          </p:nvSpPr>
          <p:spPr>
            <a:xfrm>
              <a:off x="4462889" y="2128639"/>
              <a:ext cx="12138" cy="36544"/>
            </a:xfrm>
            <a:custGeom>
              <a:avLst/>
              <a:gdLst/>
              <a:ahLst/>
              <a:cxnLst/>
              <a:rect l="l" t="t" r="r" b="b"/>
              <a:pathLst>
                <a:path w="463" h="1394" extrusionOk="0">
                  <a:moveTo>
                    <a:pt x="231" y="0"/>
                  </a:moveTo>
                  <a:cubicBezTo>
                    <a:pt x="116" y="0"/>
                    <a:pt x="0" y="80"/>
                    <a:pt x="15" y="239"/>
                  </a:cubicBezTo>
                  <a:lnTo>
                    <a:pt x="15" y="1393"/>
                  </a:lnTo>
                  <a:lnTo>
                    <a:pt x="448" y="1393"/>
                  </a:lnTo>
                  <a:lnTo>
                    <a:pt x="448" y="239"/>
                  </a:lnTo>
                  <a:cubicBezTo>
                    <a:pt x="462" y="80"/>
                    <a:pt x="347" y="0"/>
                    <a:pt x="231" y="0"/>
                  </a:cubicBez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0" name="Google Shape;16850;p62"/>
            <p:cNvSpPr/>
            <p:nvPr/>
          </p:nvSpPr>
          <p:spPr>
            <a:xfrm>
              <a:off x="4201394" y="2221441"/>
              <a:ext cx="135872" cy="132674"/>
            </a:xfrm>
            <a:custGeom>
              <a:avLst/>
              <a:gdLst/>
              <a:ahLst/>
              <a:cxnLst/>
              <a:rect l="l" t="t" r="r" b="b"/>
              <a:pathLst>
                <a:path w="5183" h="5061" extrusionOk="0">
                  <a:moveTo>
                    <a:pt x="4107" y="1"/>
                  </a:moveTo>
                  <a:cubicBezTo>
                    <a:pt x="3963" y="1"/>
                    <a:pt x="3819" y="55"/>
                    <a:pt x="3710" y="163"/>
                  </a:cubicBezTo>
                  <a:lnTo>
                    <a:pt x="232" y="3642"/>
                  </a:lnTo>
                  <a:cubicBezTo>
                    <a:pt x="1" y="3858"/>
                    <a:pt x="1" y="4219"/>
                    <a:pt x="232" y="4436"/>
                  </a:cubicBezTo>
                  <a:lnTo>
                    <a:pt x="679" y="4898"/>
                  </a:lnTo>
                  <a:cubicBezTo>
                    <a:pt x="787" y="5006"/>
                    <a:pt x="932" y="5060"/>
                    <a:pt x="1076" y="5060"/>
                  </a:cubicBezTo>
                  <a:cubicBezTo>
                    <a:pt x="1220" y="5060"/>
                    <a:pt x="1365" y="5006"/>
                    <a:pt x="1473" y="4898"/>
                  </a:cubicBezTo>
                  <a:lnTo>
                    <a:pt x="4966" y="1404"/>
                  </a:lnTo>
                  <a:cubicBezTo>
                    <a:pt x="5183" y="1188"/>
                    <a:pt x="5183" y="827"/>
                    <a:pt x="4966" y="611"/>
                  </a:cubicBezTo>
                  <a:lnTo>
                    <a:pt x="4504" y="163"/>
                  </a:lnTo>
                  <a:cubicBezTo>
                    <a:pt x="4396" y="55"/>
                    <a:pt x="4252" y="1"/>
                    <a:pt x="4107" y="1"/>
                  </a:cubicBezTo>
                  <a:close/>
                </a:path>
              </a:pathLst>
            </a:custGeom>
            <a:solidFill>
              <a:srgbClr val="A6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1" name="Google Shape;16851;p62"/>
            <p:cNvSpPr/>
            <p:nvPr/>
          </p:nvSpPr>
          <p:spPr>
            <a:xfrm>
              <a:off x="4201394" y="2221441"/>
              <a:ext cx="118859" cy="132674"/>
            </a:xfrm>
            <a:custGeom>
              <a:avLst/>
              <a:gdLst/>
              <a:ahLst/>
              <a:cxnLst/>
              <a:rect l="l" t="t" r="r" b="b"/>
              <a:pathLst>
                <a:path w="4534" h="5061" extrusionOk="0">
                  <a:moveTo>
                    <a:pt x="4107" y="1"/>
                  </a:moveTo>
                  <a:cubicBezTo>
                    <a:pt x="3963" y="1"/>
                    <a:pt x="3819" y="55"/>
                    <a:pt x="3710" y="163"/>
                  </a:cubicBezTo>
                  <a:lnTo>
                    <a:pt x="232" y="3642"/>
                  </a:lnTo>
                  <a:cubicBezTo>
                    <a:pt x="1" y="3858"/>
                    <a:pt x="1" y="4219"/>
                    <a:pt x="232" y="4450"/>
                  </a:cubicBezTo>
                  <a:lnTo>
                    <a:pt x="679" y="4898"/>
                  </a:lnTo>
                  <a:cubicBezTo>
                    <a:pt x="787" y="5006"/>
                    <a:pt x="932" y="5060"/>
                    <a:pt x="1076" y="5060"/>
                  </a:cubicBezTo>
                  <a:cubicBezTo>
                    <a:pt x="1220" y="5060"/>
                    <a:pt x="1365" y="5006"/>
                    <a:pt x="1473" y="4898"/>
                  </a:cubicBezTo>
                  <a:lnTo>
                    <a:pt x="1502" y="4869"/>
                  </a:lnTo>
                  <a:lnTo>
                    <a:pt x="1083" y="4450"/>
                  </a:lnTo>
                  <a:cubicBezTo>
                    <a:pt x="867" y="4219"/>
                    <a:pt x="867" y="3858"/>
                    <a:pt x="1083" y="3642"/>
                  </a:cubicBezTo>
                  <a:lnTo>
                    <a:pt x="4533" y="192"/>
                  </a:lnTo>
                  <a:lnTo>
                    <a:pt x="4504" y="163"/>
                  </a:lnTo>
                  <a:cubicBezTo>
                    <a:pt x="4396" y="55"/>
                    <a:pt x="4252" y="1"/>
                    <a:pt x="4107" y="1"/>
                  </a:cubicBez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2" name="Google Shape;16852;p62"/>
            <p:cNvSpPr/>
            <p:nvPr/>
          </p:nvSpPr>
          <p:spPr>
            <a:xfrm>
              <a:off x="4287668" y="2221441"/>
              <a:ext cx="49599" cy="47816"/>
            </a:xfrm>
            <a:custGeom>
              <a:avLst/>
              <a:gdLst/>
              <a:ahLst/>
              <a:cxnLst/>
              <a:rect l="l" t="t" r="r" b="b"/>
              <a:pathLst>
                <a:path w="1892" h="1824" extrusionOk="0">
                  <a:moveTo>
                    <a:pt x="816" y="1"/>
                  </a:moveTo>
                  <a:cubicBezTo>
                    <a:pt x="672" y="1"/>
                    <a:pt x="528" y="55"/>
                    <a:pt x="419" y="163"/>
                  </a:cubicBezTo>
                  <a:lnTo>
                    <a:pt x="1" y="582"/>
                  </a:lnTo>
                  <a:lnTo>
                    <a:pt x="1257" y="1823"/>
                  </a:lnTo>
                  <a:lnTo>
                    <a:pt x="1675" y="1404"/>
                  </a:lnTo>
                  <a:cubicBezTo>
                    <a:pt x="1892" y="1188"/>
                    <a:pt x="1892" y="827"/>
                    <a:pt x="1675" y="611"/>
                  </a:cubicBezTo>
                  <a:lnTo>
                    <a:pt x="1213" y="163"/>
                  </a:lnTo>
                  <a:cubicBezTo>
                    <a:pt x="1105" y="55"/>
                    <a:pt x="961" y="1"/>
                    <a:pt x="816" y="1"/>
                  </a:cubicBez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3" name="Google Shape;16853;p62"/>
            <p:cNvSpPr/>
            <p:nvPr/>
          </p:nvSpPr>
          <p:spPr>
            <a:xfrm>
              <a:off x="4287668" y="2221545"/>
              <a:ext cx="32585" cy="26136"/>
            </a:xfrm>
            <a:custGeom>
              <a:avLst/>
              <a:gdLst/>
              <a:ahLst/>
              <a:cxnLst/>
              <a:rect l="l" t="t" r="r" b="b"/>
              <a:pathLst>
                <a:path w="1243" h="997" extrusionOk="0">
                  <a:moveTo>
                    <a:pt x="708" y="0"/>
                  </a:moveTo>
                  <a:cubicBezTo>
                    <a:pt x="593" y="15"/>
                    <a:pt x="492" y="72"/>
                    <a:pt x="405" y="159"/>
                  </a:cubicBezTo>
                  <a:lnTo>
                    <a:pt x="102" y="462"/>
                  </a:lnTo>
                  <a:lnTo>
                    <a:pt x="1" y="578"/>
                  </a:lnTo>
                  <a:lnTo>
                    <a:pt x="434" y="996"/>
                  </a:lnTo>
                  <a:lnTo>
                    <a:pt x="1242" y="188"/>
                  </a:lnTo>
                  <a:lnTo>
                    <a:pt x="1213" y="159"/>
                  </a:lnTo>
                  <a:lnTo>
                    <a:pt x="1185" y="116"/>
                  </a:lnTo>
                  <a:lnTo>
                    <a:pt x="1170" y="101"/>
                  </a:lnTo>
                  <a:lnTo>
                    <a:pt x="1112" y="87"/>
                  </a:lnTo>
                  <a:cubicBezTo>
                    <a:pt x="1011" y="29"/>
                    <a:pt x="910" y="0"/>
                    <a:pt x="809" y="0"/>
                  </a:cubicBezTo>
                  <a:close/>
                </a:path>
              </a:pathLst>
            </a:custGeom>
            <a:solidFill>
              <a:srgbClr val="809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54" name="Google Shape;16854;p62"/>
          <p:cNvGrpSpPr/>
          <p:nvPr/>
        </p:nvGrpSpPr>
        <p:grpSpPr>
          <a:xfrm>
            <a:off x="4659658" y="1500266"/>
            <a:ext cx="422743" cy="377784"/>
            <a:chOff x="4659658" y="1500266"/>
            <a:chExt cx="422743" cy="377784"/>
          </a:xfrm>
        </p:grpSpPr>
        <p:sp>
          <p:nvSpPr>
            <p:cNvPr id="16855" name="Google Shape;16855;p62"/>
            <p:cNvSpPr/>
            <p:nvPr/>
          </p:nvSpPr>
          <p:spPr>
            <a:xfrm>
              <a:off x="4786067" y="1537727"/>
              <a:ext cx="129056" cy="128689"/>
            </a:xfrm>
            <a:custGeom>
              <a:avLst/>
              <a:gdLst/>
              <a:ahLst/>
              <a:cxnLst/>
              <a:rect l="l" t="t" r="r" b="b"/>
              <a:pathLst>
                <a:path w="4923" h="4909" extrusionOk="0">
                  <a:moveTo>
                    <a:pt x="2442" y="0"/>
                  </a:moveTo>
                  <a:cubicBezTo>
                    <a:pt x="1097" y="0"/>
                    <a:pt x="0" y="1092"/>
                    <a:pt x="0" y="2440"/>
                  </a:cubicBezTo>
                  <a:cubicBezTo>
                    <a:pt x="0" y="3797"/>
                    <a:pt x="1097" y="4909"/>
                    <a:pt x="2454" y="4909"/>
                  </a:cubicBezTo>
                  <a:cubicBezTo>
                    <a:pt x="3811" y="4909"/>
                    <a:pt x="4908" y="3811"/>
                    <a:pt x="4908" y="2455"/>
                  </a:cubicBezTo>
                  <a:cubicBezTo>
                    <a:pt x="4923" y="1098"/>
                    <a:pt x="3826" y="1"/>
                    <a:pt x="2469" y="1"/>
                  </a:cubicBezTo>
                  <a:cubicBezTo>
                    <a:pt x="2460" y="0"/>
                    <a:pt x="2451" y="0"/>
                    <a:pt x="2442" y="0"/>
                  </a:cubicBez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6" name="Google Shape;16856;p62"/>
            <p:cNvSpPr/>
            <p:nvPr/>
          </p:nvSpPr>
          <p:spPr>
            <a:xfrm>
              <a:off x="4783419" y="1537544"/>
              <a:ext cx="75316" cy="128873"/>
            </a:xfrm>
            <a:custGeom>
              <a:avLst/>
              <a:gdLst/>
              <a:ahLst/>
              <a:cxnLst/>
              <a:rect l="l" t="t" r="r" b="b"/>
              <a:pathLst>
                <a:path w="2873" h="4916" extrusionOk="0">
                  <a:moveTo>
                    <a:pt x="2543" y="0"/>
                  </a:moveTo>
                  <a:cubicBezTo>
                    <a:pt x="1266" y="0"/>
                    <a:pt x="181" y="985"/>
                    <a:pt x="101" y="2288"/>
                  </a:cubicBezTo>
                  <a:cubicBezTo>
                    <a:pt x="0" y="3717"/>
                    <a:pt x="1126" y="4916"/>
                    <a:pt x="2541" y="4916"/>
                  </a:cubicBezTo>
                  <a:cubicBezTo>
                    <a:pt x="2642" y="4916"/>
                    <a:pt x="2757" y="4916"/>
                    <a:pt x="2859" y="4901"/>
                  </a:cubicBezTo>
                  <a:cubicBezTo>
                    <a:pt x="1632" y="4728"/>
                    <a:pt x="722" y="3689"/>
                    <a:pt x="722" y="2462"/>
                  </a:cubicBezTo>
                  <a:cubicBezTo>
                    <a:pt x="737" y="1220"/>
                    <a:pt x="1646" y="181"/>
                    <a:pt x="2873" y="22"/>
                  </a:cubicBezTo>
                  <a:cubicBezTo>
                    <a:pt x="2762" y="7"/>
                    <a:pt x="2651" y="0"/>
                    <a:pt x="2543" y="0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7" name="Google Shape;16857;p62"/>
            <p:cNvSpPr/>
            <p:nvPr/>
          </p:nvSpPr>
          <p:spPr>
            <a:xfrm>
              <a:off x="4806489" y="1558175"/>
              <a:ext cx="87820" cy="87820"/>
            </a:xfrm>
            <a:custGeom>
              <a:avLst/>
              <a:gdLst/>
              <a:ahLst/>
              <a:cxnLst/>
              <a:rect l="l" t="t" r="r" b="b"/>
              <a:pathLst>
                <a:path w="3350" h="3350" extrusionOk="0">
                  <a:moveTo>
                    <a:pt x="1690" y="0"/>
                  </a:moveTo>
                  <a:cubicBezTo>
                    <a:pt x="766" y="0"/>
                    <a:pt x="15" y="751"/>
                    <a:pt x="15" y="1660"/>
                  </a:cubicBezTo>
                  <a:cubicBezTo>
                    <a:pt x="1" y="2584"/>
                    <a:pt x="752" y="3335"/>
                    <a:pt x="1675" y="3349"/>
                  </a:cubicBezTo>
                  <a:cubicBezTo>
                    <a:pt x="2599" y="3349"/>
                    <a:pt x="3350" y="2598"/>
                    <a:pt x="3350" y="1675"/>
                  </a:cubicBezTo>
                  <a:cubicBezTo>
                    <a:pt x="3350" y="751"/>
                    <a:pt x="2614" y="0"/>
                    <a:pt x="1690" y="0"/>
                  </a:cubicBez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8" name="Google Shape;16858;p62"/>
            <p:cNvSpPr/>
            <p:nvPr/>
          </p:nvSpPr>
          <p:spPr>
            <a:xfrm>
              <a:off x="4806489" y="1558096"/>
              <a:ext cx="52246" cy="87951"/>
            </a:xfrm>
            <a:custGeom>
              <a:avLst/>
              <a:gdLst/>
              <a:ahLst/>
              <a:cxnLst/>
              <a:rect l="l" t="t" r="r" b="b"/>
              <a:pathLst>
                <a:path w="1993" h="3355" extrusionOk="0">
                  <a:moveTo>
                    <a:pt x="1671" y="0"/>
                  </a:moveTo>
                  <a:cubicBezTo>
                    <a:pt x="775" y="0"/>
                    <a:pt x="1" y="735"/>
                    <a:pt x="1" y="1678"/>
                  </a:cubicBezTo>
                  <a:cubicBezTo>
                    <a:pt x="1" y="2620"/>
                    <a:pt x="775" y="3355"/>
                    <a:pt x="1671" y="3355"/>
                  </a:cubicBezTo>
                  <a:cubicBezTo>
                    <a:pt x="1777" y="3355"/>
                    <a:pt x="1885" y="3345"/>
                    <a:pt x="1993" y="3323"/>
                  </a:cubicBezTo>
                  <a:cubicBezTo>
                    <a:pt x="1213" y="3164"/>
                    <a:pt x="650" y="2471"/>
                    <a:pt x="650" y="1678"/>
                  </a:cubicBezTo>
                  <a:cubicBezTo>
                    <a:pt x="650" y="869"/>
                    <a:pt x="1213" y="191"/>
                    <a:pt x="1993" y="32"/>
                  </a:cubicBezTo>
                  <a:cubicBezTo>
                    <a:pt x="1885" y="11"/>
                    <a:pt x="1777" y="0"/>
                    <a:pt x="1671" y="0"/>
                  </a:cubicBez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9" name="Google Shape;16859;p62"/>
            <p:cNvSpPr/>
            <p:nvPr/>
          </p:nvSpPr>
          <p:spPr>
            <a:xfrm>
              <a:off x="4832599" y="1572541"/>
              <a:ext cx="34473" cy="60190"/>
            </a:xfrm>
            <a:custGeom>
              <a:avLst/>
              <a:gdLst/>
              <a:ahLst/>
              <a:cxnLst/>
              <a:rect l="l" t="t" r="r" b="b"/>
              <a:pathLst>
                <a:path w="1315" h="2296" extrusionOk="0">
                  <a:moveTo>
                    <a:pt x="622" y="463"/>
                  </a:moveTo>
                  <a:lnTo>
                    <a:pt x="622" y="881"/>
                  </a:lnTo>
                  <a:cubicBezTo>
                    <a:pt x="448" y="809"/>
                    <a:pt x="405" y="751"/>
                    <a:pt x="405" y="665"/>
                  </a:cubicBezTo>
                  <a:cubicBezTo>
                    <a:pt x="405" y="535"/>
                    <a:pt x="506" y="477"/>
                    <a:pt x="622" y="463"/>
                  </a:cubicBezTo>
                  <a:close/>
                  <a:moveTo>
                    <a:pt x="766" y="1329"/>
                  </a:moveTo>
                  <a:cubicBezTo>
                    <a:pt x="935" y="1399"/>
                    <a:pt x="980" y="1483"/>
                    <a:pt x="982" y="1581"/>
                  </a:cubicBezTo>
                  <a:lnTo>
                    <a:pt x="982" y="1581"/>
                  </a:lnTo>
                  <a:cubicBezTo>
                    <a:pt x="979" y="1708"/>
                    <a:pt x="894" y="1805"/>
                    <a:pt x="766" y="1805"/>
                  </a:cubicBezTo>
                  <a:lnTo>
                    <a:pt x="766" y="1329"/>
                  </a:lnTo>
                  <a:close/>
                  <a:moveTo>
                    <a:pt x="694" y="1"/>
                  </a:moveTo>
                  <a:cubicBezTo>
                    <a:pt x="651" y="1"/>
                    <a:pt x="607" y="29"/>
                    <a:pt x="607" y="73"/>
                  </a:cubicBezTo>
                  <a:lnTo>
                    <a:pt x="607" y="145"/>
                  </a:lnTo>
                  <a:cubicBezTo>
                    <a:pt x="275" y="188"/>
                    <a:pt x="59" y="333"/>
                    <a:pt x="59" y="693"/>
                  </a:cubicBezTo>
                  <a:cubicBezTo>
                    <a:pt x="59" y="1040"/>
                    <a:pt x="333" y="1155"/>
                    <a:pt x="607" y="1256"/>
                  </a:cubicBezTo>
                  <a:lnTo>
                    <a:pt x="607" y="1805"/>
                  </a:lnTo>
                  <a:cubicBezTo>
                    <a:pt x="463" y="1791"/>
                    <a:pt x="333" y="1718"/>
                    <a:pt x="246" y="1632"/>
                  </a:cubicBezTo>
                  <a:cubicBezTo>
                    <a:pt x="219" y="1616"/>
                    <a:pt x="190" y="1607"/>
                    <a:pt x="163" y="1607"/>
                  </a:cubicBezTo>
                  <a:cubicBezTo>
                    <a:pt x="117" y="1607"/>
                    <a:pt x="77" y="1630"/>
                    <a:pt x="59" y="1675"/>
                  </a:cubicBezTo>
                  <a:cubicBezTo>
                    <a:pt x="1" y="1733"/>
                    <a:pt x="1" y="1848"/>
                    <a:pt x="59" y="1920"/>
                  </a:cubicBezTo>
                  <a:cubicBezTo>
                    <a:pt x="193" y="2054"/>
                    <a:pt x="364" y="2139"/>
                    <a:pt x="561" y="2139"/>
                  </a:cubicBezTo>
                  <a:cubicBezTo>
                    <a:pt x="576" y="2139"/>
                    <a:pt x="592" y="2138"/>
                    <a:pt x="607" y="2137"/>
                  </a:cubicBezTo>
                  <a:lnTo>
                    <a:pt x="607" y="2137"/>
                  </a:lnTo>
                  <a:lnTo>
                    <a:pt x="593" y="2151"/>
                  </a:lnTo>
                  <a:lnTo>
                    <a:pt x="593" y="2224"/>
                  </a:lnTo>
                  <a:cubicBezTo>
                    <a:pt x="593" y="2267"/>
                    <a:pt x="636" y="2296"/>
                    <a:pt x="679" y="2296"/>
                  </a:cubicBezTo>
                  <a:cubicBezTo>
                    <a:pt x="723" y="2296"/>
                    <a:pt x="780" y="2267"/>
                    <a:pt x="780" y="2224"/>
                  </a:cubicBezTo>
                  <a:lnTo>
                    <a:pt x="780" y="2137"/>
                  </a:lnTo>
                  <a:cubicBezTo>
                    <a:pt x="1084" y="2123"/>
                    <a:pt x="1315" y="1848"/>
                    <a:pt x="1315" y="1545"/>
                  </a:cubicBezTo>
                  <a:cubicBezTo>
                    <a:pt x="1315" y="1213"/>
                    <a:pt x="1098" y="1069"/>
                    <a:pt x="780" y="953"/>
                  </a:cubicBezTo>
                  <a:lnTo>
                    <a:pt x="780" y="448"/>
                  </a:lnTo>
                  <a:cubicBezTo>
                    <a:pt x="881" y="463"/>
                    <a:pt x="968" y="491"/>
                    <a:pt x="1055" y="549"/>
                  </a:cubicBezTo>
                  <a:cubicBezTo>
                    <a:pt x="1073" y="558"/>
                    <a:pt x="1094" y="563"/>
                    <a:pt x="1115" y="563"/>
                  </a:cubicBezTo>
                  <a:cubicBezTo>
                    <a:pt x="1162" y="563"/>
                    <a:pt x="1208" y="541"/>
                    <a:pt x="1228" y="491"/>
                  </a:cubicBezTo>
                  <a:cubicBezTo>
                    <a:pt x="1286" y="419"/>
                    <a:pt x="1286" y="318"/>
                    <a:pt x="1214" y="260"/>
                  </a:cubicBezTo>
                  <a:cubicBezTo>
                    <a:pt x="1098" y="174"/>
                    <a:pt x="939" y="145"/>
                    <a:pt x="795" y="145"/>
                  </a:cubicBezTo>
                  <a:lnTo>
                    <a:pt x="795" y="73"/>
                  </a:lnTo>
                  <a:cubicBezTo>
                    <a:pt x="795" y="29"/>
                    <a:pt x="737" y="1"/>
                    <a:pt x="694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0" name="Google Shape;16860;p62"/>
            <p:cNvSpPr/>
            <p:nvPr/>
          </p:nvSpPr>
          <p:spPr>
            <a:xfrm>
              <a:off x="4885973" y="1500266"/>
              <a:ext cx="129056" cy="128689"/>
            </a:xfrm>
            <a:custGeom>
              <a:avLst/>
              <a:gdLst/>
              <a:ahLst/>
              <a:cxnLst/>
              <a:rect l="l" t="t" r="r" b="b"/>
              <a:pathLst>
                <a:path w="4923" h="4909" extrusionOk="0">
                  <a:moveTo>
                    <a:pt x="2469" y="0"/>
                  </a:moveTo>
                  <a:cubicBezTo>
                    <a:pt x="1112" y="0"/>
                    <a:pt x="15" y="1098"/>
                    <a:pt x="0" y="2454"/>
                  </a:cubicBezTo>
                  <a:cubicBezTo>
                    <a:pt x="0" y="3811"/>
                    <a:pt x="1097" y="4908"/>
                    <a:pt x="2454" y="4908"/>
                  </a:cubicBezTo>
                  <a:cubicBezTo>
                    <a:pt x="2463" y="4909"/>
                    <a:pt x="2472" y="4909"/>
                    <a:pt x="2481" y="4909"/>
                  </a:cubicBezTo>
                  <a:cubicBezTo>
                    <a:pt x="3826" y="4909"/>
                    <a:pt x="4908" y="3817"/>
                    <a:pt x="4923" y="2469"/>
                  </a:cubicBezTo>
                  <a:cubicBezTo>
                    <a:pt x="4923" y="1112"/>
                    <a:pt x="3826" y="0"/>
                    <a:pt x="2469" y="0"/>
                  </a:cubicBez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1" name="Google Shape;16861;p62"/>
            <p:cNvSpPr/>
            <p:nvPr/>
          </p:nvSpPr>
          <p:spPr>
            <a:xfrm>
              <a:off x="4883325" y="1500449"/>
              <a:ext cx="75316" cy="128506"/>
            </a:xfrm>
            <a:custGeom>
              <a:avLst/>
              <a:gdLst/>
              <a:ahLst/>
              <a:cxnLst/>
              <a:rect l="l" t="t" r="r" b="b"/>
              <a:pathLst>
                <a:path w="2873" h="4902" extrusionOk="0">
                  <a:moveTo>
                    <a:pt x="2545" y="0"/>
                  </a:moveTo>
                  <a:cubicBezTo>
                    <a:pt x="1278" y="0"/>
                    <a:pt x="181" y="985"/>
                    <a:pt x="101" y="2289"/>
                  </a:cubicBezTo>
                  <a:cubicBezTo>
                    <a:pt x="0" y="3703"/>
                    <a:pt x="1126" y="4901"/>
                    <a:pt x="2541" y="4901"/>
                  </a:cubicBezTo>
                  <a:cubicBezTo>
                    <a:pt x="2642" y="4901"/>
                    <a:pt x="2757" y="4901"/>
                    <a:pt x="2858" y="4887"/>
                  </a:cubicBezTo>
                  <a:cubicBezTo>
                    <a:pt x="1631" y="4728"/>
                    <a:pt x="722" y="3674"/>
                    <a:pt x="722" y="2447"/>
                  </a:cubicBezTo>
                  <a:cubicBezTo>
                    <a:pt x="736" y="1206"/>
                    <a:pt x="1646" y="167"/>
                    <a:pt x="2873" y="22"/>
                  </a:cubicBezTo>
                  <a:cubicBezTo>
                    <a:pt x="2763" y="8"/>
                    <a:pt x="2653" y="0"/>
                    <a:pt x="2545" y="0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2" name="Google Shape;16862;p62"/>
            <p:cNvSpPr/>
            <p:nvPr/>
          </p:nvSpPr>
          <p:spPr>
            <a:xfrm>
              <a:off x="4906787" y="1521081"/>
              <a:ext cx="87427" cy="87427"/>
            </a:xfrm>
            <a:custGeom>
              <a:avLst/>
              <a:gdLst/>
              <a:ahLst/>
              <a:cxnLst/>
              <a:rect l="l" t="t" r="r" b="b"/>
              <a:pathLst>
                <a:path w="3335" h="3335" extrusionOk="0">
                  <a:moveTo>
                    <a:pt x="1649" y="0"/>
                  </a:moveTo>
                  <a:cubicBezTo>
                    <a:pt x="737" y="0"/>
                    <a:pt x="0" y="745"/>
                    <a:pt x="0" y="1660"/>
                  </a:cubicBezTo>
                  <a:cubicBezTo>
                    <a:pt x="0" y="2584"/>
                    <a:pt x="736" y="3335"/>
                    <a:pt x="1660" y="3335"/>
                  </a:cubicBezTo>
                  <a:cubicBezTo>
                    <a:pt x="2584" y="3335"/>
                    <a:pt x="3335" y="2599"/>
                    <a:pt x="3335" y="1675"/>
                  </a:cubicBezTo>
                  <a:cubicBezTo>
                    <a:pt x="3335" y="751"/>
                    <a:pt x="2599" y="0"/>
                    <a:pt x="1675" y="0"/>
                  </a:cubicBezTo>
                  <a:cubicBezTo>
                    <a:pt x="1666" y="0"/>
                    <a:pt x="1657" y="0"/>
                    <a:pt x="1649" y="0"/>
                  </a:cubicBez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3" name="Google Shape;16863;p62"/>
            <p:cNvSpPr/>
            <p:nvPr/>
          </p:nvSpPr>
          <p:spPr>
            <a:xfrm>
              <a:off x="4906394" y="1521002"/>
              <a:ext cx="52246" cy="87584"/>
            </a:xfrm>
            <a:custGeom>
              <a:avLst/>
              <a:gdLst/>
              <a:ahLst/>
              <a:cxnLst/>
              <a:rect l="l" t="t" r="r" b="b"/>
              <a:pathLst>
                <a:path w="1993" h="3341" extrusionOk="0">
                  <a:moveTo>
                    <a:pt x="1667" y="0"/>
                  </a:moveTo>
                  <a:cubicBezTo>
                    <a:pt x="772" y="0"/>
                    <a:pt x="1" y="722"/>
                    <a:pt x="1" y="1663"/>
                  </a:cubicBezTo>
                  <a:cubicBezTo>
                    <a:pt x="1" y="2606"/>
                    <a:pt x="775" y="3341"/>
                    <a:pt x="1671" y="3341"/>
                  </a:cubicBezTo>
                  <a:cubicBezTo>
                    <a:pt x="1777" y="3341"/>
                    <a:pt x="1885" y="3330"/>
                    <a:pt x="1993" y="3309"/>
                  </a:cubicBezTo>
                  <a:cubicBezTo>
                    <a:pt x="1213" y="3150"/>
                    <a:pt x="650" y="2457"/>
                    <a:pt x="650" y="1663"/>
                  </a:cubicBezTo>
                  <a:cubicBezTo>
                    <a:pt x="650" y="870"/>
                    <a:pt x="1213" y="177"/>
                    <a:pt x="1993" y="32"/>
                  </a:cubicBezTo>
                  <a:cubicBezTo>
                    <a:pt x="1883" y="11"/>
                    <a:pt x="1774" y="0"/>
                    <a:pt x="1667" y="0"/>
                  </a:cubicBez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4" name="Google Shape;16864;p62"/>
            <p:cNvSpPr/>
            <p:nvPr/>
          </p:nvSpPr>
          <p:spPr>
            <a:xfrm>
              <a:off x="4932504" y="1535079"/>
              <a:ext cx="34840" cy="60190"/>
            </a:xfrm>
            <a:custGeom>
              <a:avLst/>
              <a:gdLst/>
              <a:ahLst/>
              <a:cxnLst/>
              <a:rect l="l" t="t" r="r" b="b"/>
              <a:pathLst>
                <a:path w="1329" h="2296" extrusionOk="0">
                  <a:moveTo>
                    <a:pt x="636" y="462"/>
                  </a:moveTo>
                  <a:lnTo>
                    <a:pt x="636" y="881"/>
                  </a:lnTo>
                  <a:cubicBezTo>
                    <a:pt x="448" y="809"/>
                    <a:pt x="405" y="766"/>
                    <a:pt x="405" y="665"/>
                  </a:cubicBezTo>
                  <a:cubicBezTo>
                    <a:pt x="405" y="535"/>
                    <a:pt x="506" y="477"/>
                    <a:pt x="636" y="462"/>
                  </a:cubicBezTo>
                  <a:close/>
                  <a:moveTo>
                    <a:pt x="766" y="1329"/>
                  </a:moveTo>
                  <a:cubicBezTo>
                    <a:pt x="954" y="1401"/>
                    <a:pt x="982" y="1487"/>
                    <a:pt x="982" y="1588"/>
                  </a:cubicBezTo>
                  <a:cubicBezTo>
                    <a:pt x="982" y="1704"/>
                    <a:pt x="896" y="1805"/>
                    <a:pt x="766" y="1805"/>
                  </a:cubicBezTo>
                  <a:lnTo>
                    <a:pt x="766" y="1329"/>
                  </a:lnTo>
                  <a:close/>
                  <a:moveTo>
                    <a:pt x="694" y="0"/>
                  </a:moveTo>
                  <a:cubicBezTo>
                    <a:pt x="650" y="0"/>
                    <a:pt x="607" y="29"/>
                    <a:pt x="607" y="73"/>
                  </a:cubicBezTo>
                  <a:lnTo>
                    <a:pt x="607" y="159"/>
                  </a:lnTo>
                  <a:cubicBezTo>
                    <a:pt x="275" y="188"/>
                    <a:pt x="59" y="347"/>
                    <a:pt x="59" y="693"/>
                  </a:cubicBezTo>
                  <a:cubicBezTo>
                    <a:pt x="59" y="1054"/>
                    <a:pt x="333" y="1155"/>
                    <a:pt x="607" y="1256"/>
                  </a:cubicBezTo>
                  <a:lnTo>
                    <a:pt x="607" y="1805"/>
                  </a:lnTo>
                  <a:cubicBezTo>
                    <a:pt x="463" y="1790"/>
                    <a:pt x="333" y="1733"/>
                    <a:pt x="246" y="1632"/>
                  </a:cubicBezTo>
                  <a:cubicBezTo>
                    <a:pt x="219" y="1615"/>
                    <a:pt x="192" y="1607"/>
                    <a:pt x="167" y="1607"/>
                  </a:cubicBezTo>
                  <a:cubicBezTo>
                    <a:pt x="124" y="1607"/>
                    <a:pt x="86" y="1630"/>
                    <a:pt x="59" y="1675"/>
                  </a:cubicBezTo>
                  <a:cubicBezTo>
                    <a:pt x="1" y="1747"/>
                    <a:pt x="1" y="1848"/>
                    <a:pt x="59" y="1920"/>
                  </a:cubicBezTo>
                  <a:cubicBezTo>
                    <a:pt x="203" y="2065"/>
                    <a:pt x="391" y="2151"/>
                    <a:pt x="607" y="2151"/>
                  </a:cubicBezTo>
                  <a:lnTo>
                    <a:pt x="593" y="2224"/>
                  </a:lnTo>
                  <a:cubicBezTo>
                    <a:pt x="593" y="2267"/>
                    <a:pt x="650" y="2296"/>
                    <a:pt x="694" y="2296"/>
                  </a:cubicBezTo>
                  <a:cubicBezTo>
                    <a:pt x="737" y="2296"/>
                    <a:pt x="780" y="2267"/>
                    <a:pt x="780" y="2224"/>
                  </a:cubicBezTo>
                  <a:lnTo>
                    <a:pt x="780" y="2137"/>
                  </a:lnTo>
                  <a:cubicBezTo>
                    <a:pt x="1098" y="2122"/>
                    <a:pt x="1329" y="1863"/>
                    <a:pt x="1315" y="1545"/>
                  </a:cubicBezTo>
                  <a:cubicBezTo>
                    <a:pt x="1315" y="1199"/>
                    <a:pt x="1084" y="1054"/>
                    <a:pt x="795" y="953"/>
                  </a:cubicBezTo>
                  <a:lnTo>
                    <a:pt x="795" y="448"/>
                  </a:lnTo>
                  <a:cubicBezTo>
                    <a:pt x="982" y="477"/>
                    <a:pt x="1040" y="563"/>
                    <a:pt x="1127" y="563"/>
                  </a:cubicBezTo>
                  <a:cubicBezTo>
                    <a:pt x="1199" y="563"/>
                    <a:pt x="1242" y="491"/>
                    <a:pt x="1257" y="419"/>
                  </a:cubicBezTo>
                  <a:cubicBezTo>
                    <a:pt x="1300" y="304"/>
                    <a:pt x="1228" y="246"/>
                    <a:pt x="1098" y="203"/>
                  </a:cubicBezTo>
                  <a:cubicBezTo>
                    <a:pt x="997" y="159"/>
                    <a:pt x="896" y="145"/>
                    <a:pt x="795" y="145"/>
                  </a:cubicBezTo>
                  <a:lnTo>
                    <a:pt x="795" y="73"/>
                  </a:lnTo>
                  <a:cubicBezTo>
                    <a:pt x="795" y="29"/>
                    <a:pt x="752" y="0"/>
                    <a:pt x="694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5" name="Google Shape;16865;p62"/>
            <p:cNvSpPr/>
            <p:nvPr/>
          </p:nvSpPr>
          <p:spPr>
            <a:xfrm>
              <a:off x="4659658" y="1714836"/>
              <a:ext cx="144969" cy="163215"/>
            </a:xfrm>
            <a:custGeom>
              <a:avLst/>
              <a:gdLst/>
              <a:ahLst/>
              <a:cxnLst/>
              <a:rect l="l" t="t" r="r" b="b"/>
              <a:pathLst>
                <a:path w="5530" h="6226" extrusionOk="0">
                  <a:moveTo>
                    <a:pt x="3682" y="0"/>
                  </a:moveTo>
                  <a:lnTo>
                    <a:pt x="275" y="1285"/>
                  </a:lnTo>
                  <a:cubicBezTo>
                    <a:pt x="88" y="1343"/>
                    <a:pt x="1" y="1530"/>
                    <a:pt x="73" y="1718"/>
                  </a:cubicBezTo>
                  <a:lnTo>
                    <a:pt x="1675" y="6005"/>
                  </a:lnTo>
                  <a:cubicBezTo>
                    <a:pt x="1721" y="6142"/>
                    <a:pt x="1857" y="6225"/>
                    <a:pt x="1998" y="6225"/>
                  </a:cubicBezTo>
                  <a:cubicBezTo>
                    <a:pt x="2035" y="6225"/>
                    <a:pt x="2072" y="6220"/>
                    <a:pt x="2108" y="6207"/>
                  </a:cubicBezTo>
                  <a:lnTo>
                    <a:pt x="5530" y="4923"/>
                  </a:lnTo>
                  <a:lnTo>
                    <a:pt x="3682" y="0"/>
                  </a:lnTo>
                  <a:close/>
                </a:path>
              </a:pathLst>
            </a:custGeom>
            <a:solidFill>
              <a:srgbClr val="D3DC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6" name="Google Shape;16866;p62"/>
            <p:cNvSpPr/>
            <p:nvPr/>
          </p:nvSpPr>
          <p:spPr>
            <a:xfrm>
              <a:off x="4699400" y="1824939"/>
              <a:ext cx="105227" cy="52928"/>
            </a:xfrm>
            <a:custGeom>
              <a:avLst/>
              <a:gdLst/>
              <a:ahLst/>
              <a:cxnLst/>
              <a:rect l="l" t="t" r="r" b="b"/>
              <a:pathLst>
                <a:path w="4014" h="2019" extrusionOk="0">
                  <a:moveTo>
                    <a:pt x="3739" y="1"/>
                  </a:moveTo>
                  <a:lnTo>
                    <a:pt x="3682" y="30"/>
                  </a:lnTo>
                  <a:lnTo>
                    <a:pt x="1" y="1401"/>
                  </a:lnTo>
                  <a:lnTo>
                    <a:pt x="159" y="1805"/>
                  </a:lnTo>
                  <a:cubicBezTo>
                    <a:pt x="203" y="1937"/>
                    <a:pt x="330" y="2019"/>
                    <a:pt x="465" y="2019"/>
                  </a:cubicBezTo>
                  <a:cubicBezTo>
                    <a:pt x="508" y="2019"/>
                    <a:pt x="551" y="2010"/>
                    <a:pt x="592" y="1993"/>
                  </a:cubicBezTo>
                  <a:lnTo>
                    <a:pt x="4014" y="723"/>
                  </a:lnTo>
                  <a:lnTo>
                    <a:pt x="3739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7" name="Google Shape;16867;p62"/>
            <p:cNvSpPr/>
            <p:nvPr/>
          </p:nvSpPr>
          <p:spPr>
            <a:xfrm>
              <a:off x="4800066" y="1641276"/>
              <a:ext cx="282336" cy="173858"/>
            </a:xfrm>
            <a:custGeom>
              <a:avLst/>
              <a:gdLst/>
              <a:ahLst/>
              <a:cxnLst/>
              <a:rect l="l" t="t" r="r" b="b"/>
              <a:pathLst>
                <a:path w="10770" h="6632" extrusionOk="0">
                  <a:moveTo>
                    <a:pt x="9581" y="1"/>
                  </a:moveTo>
                  <a:cubicBezTo>
                    <a:pt x="9150" y="1"/>
                    <a:pt x="8803" y="341"/>
                    <a:pt x="8763" y="381"/>
                  </a:cubicBezTo>
                  <a:lnTo>
                    <a:pt x="5933" y="2720"/>
                  </a:lnTo>
                  <a:cubicBezTo>
                    <a:pt x="5905" y="2267"/>
                    <a:pt x="5530" y="1911"/>
                    <a:pt x="5066" y="1911"/>
                  </a:cubicBezTo>
                  <a:cubicBezTo>
                    <a:pt x="5057" y="1911"/>
                    <a:pt x="5048" y="1911"/>
                    <a:pt x="5038" y="1911"/>
                  </a:cubicBezTo>
                  <a:cubicBezTo>
                    <a:pt x="4300" y="1911"/>
                    <a:pt x="3764" y="1907"/>
                    <a:pt x="3361" y="1907"/>
                  </a:cubicBezTo>
                  <a:cubicBezTo>
                    <a:pt x="2487" y="1907"/>
                    <a:pt x="2233" y="1927"/>
                    <a:pt x="1877" y="2056"/>
                  </a:cubicBezTo>
                  <a:lnTo>
                    <a:pt x="0" y="2835"/>
                  </a:lnTo>
                  <a:lnTo>
                    <a:pt x="1430" y="6632"/>
                  </a:lnTo>
                  <a:cubicBezTo>
                    <a:pt x="2518" y="6184"/>
                    <a:pt x="2486" y="6114"/>
                    <a:pt x="3497" y="6114"/>
                  </a:cubicBezTo>
                  <a:cubicBezTo>
                    <a:pt x="3854" y="6114"/>
                    <a:pt x="4341" y="6123"/>
                    <a:pt x="5053" y="6126"/>
                  </a:cubicBezTo>
                  <a:cubicBezTo>
                    <a:pt x="5659" y="6098"/>
                    <a:pt x="6237" y="5838"/>
                    <a:pt x="6641" y="5376"/>
                  </a:cubicBezTo>
                  <a:lnTo>
                    <a:pt x="10120" y="1651"/>
                  </a:lnTo>
                  <a:cubicBezTo>
                    <a:pt x="10235" y="1536"/>
                    <a:pt x="10769" y="843"/>
                    <a:pt x="10177" y="251"/>
                  </a:cubicBezTo>
                  <a:cubicBezTo>
                    <a:pt x="9975" y="66"/>
                    <a:pt x="9770" y="1"/>
                    <a:pt x="9581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8" name="Google Shape;16868;p62"/>
            <p:cNvSpPr/>
            <p:nvPr/>
          </p:nvSpPr>
          <p:spPr>
            <a:xfrm>
              <a:off x="4800066" y="1707260"/>
              <a:ext cx="57175" cy="107875"/>
            </a:xfrm>
            <a:custGeom>
              <a:avLst/>
              <a:gdLst/>
              <a:ahLst/>
              <a:cxnLst/>
              <a:rect l="l" t="t" r="r" b="b"/>
              <a:pathLst>
                <a:path w="2181" h="4115" extrusionOk="0">
                  <a:moveTo>
                    <a:pt x="751" y="1"/>
                  </a:moveTo>
                  <a:lnTo>
                    <a:pt x="0" y="318"/>
                  </a:lnTo>
                  <a:lnTo>
                    <a:pt x="1430" y="4115"/>
                  </a:lnTo>
                  <a:lnTo>
                    <a:pt x="2180" y="3812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97A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9" name="Google Shape;16869;p62"/>
            <p:cNvSpPr/>
            <p:nvPr/>
          </p:nvSpPr>
          <p:spPr>
            <a:xfrm>
              <a:off x="4874228" y="1692501"/>
              <a:ext cx="81004" cy="51827"/>
            </a:xfrm>
            <a:custGeom>
              <a:avLst/>
              <a:gdLst/>
              <a:ahLst/>
              <a:cxnLst/>
              <a:rect l="l" t="t" r="r" b="b"/>
              <a:pathLst>
                <a:path w="3090" h="1977" extrusionOk="0">
                  <a:moveTo>
                    <a:pt x="2527" y="1"/>
                  </a:moveTo>
                  <a:lnTo>
                    <a:pt x="2527" y="1"/>
                  </a:lnTo>
                  <a:cubicBezTo>
                    <a:pt x="2599" y="347"/>
                    <a:pt x="2671" y="939"/>
                    <a:pt x="2455" y="1256"/>
                  </a:cubicBezTo>
                  <a:cubicBezTo>
                    <a:pt x="2323" y="1441"/>
                    <a:pt x="2144" y="1481"/>
                    <a:pt x="1670" y="1481"/>
                  </a:cubicBezTo>
                  <a:cubicBezTo>
                    <a:pt x="1364" y="1481"/>
                    <a:pt x="935" y="1464"/>
                    <a:pt x="318" y="1459"/>
                  </a:cubicBezTo>
                  <a:cubicBezTo>
                    <a:pt x="1" y="1459"/>
                    <a:pt x="1" y="1964"/>
                    <a:pt x="318" y="1964"/>
                  </a:cubicBezTo>
                  <a:cubicBezTo>
                    <a:pt x="820" y="1964"/>
                    <a:pt x="1219" y="1977"/>
                    <a:pt x="1543" y="1977"/>
                  </a:cubicBezTo>
                  <a:cubicBezTo>
                    <a:pt x="2246" y="1977"/>
                    <a:pt x="2597" y="1916"/>
                    <a:pt x="2873" y="1531"/>
                  </a:cubicBezTo>
                  <a:cubicBezTo>
                    <a:pt x="3018" y="1300"/>
                    <a:pt x="3090" y="1026"/>
                    <a:pt x="3090" y="751"/>
                  </a:cubicBezTo>
                  <a:cubicBezTo>
                    <a:pt x="3061" y="405"/>
                    <a:pt x="2845" y="116"/>
                    <a:pt x="2527" y="1"/>
                  </a:cubicBezTo>
                  <a:close/>
                </a:path>
              </a:pathLst>
            </a:custGeom>
            <a:solidFill>
              <a:srgbClr val="97A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0" name="Google Shape;16870;p62"/>
            <p:cNvSpPr/>
            <p:nvPr/>
          </p:nvSpPr>
          <p:spPr>
            <a:xfrm>
              <a:off x="4754662" y="1702200"/>
              <a:ext cx="88187" cy="142085"/>
            </a:xfrm>
            <a:custGeom>
              <a:avLst/>
              <a:gdLst/>
              <a:ahLst/>
              <a:cxnLst/>
              <a:rect l="l" t="t" r="r" b="b"/>
              <a:pathLst>
                <a:path w="3364" h="5420" extrusionOk="0">
                  <a:moveTo>
                    <a:pt x="1396" y="1"/>
                  </a:moveTo>
                  <a:cubicBezTo>
                    <a:pt x="1359" y="1"/>
                    <a:pt x="1322" y="7"/>
                    <a:pt x="1285" y="20"/>
                  </a:cubicBezTo>
                  <a:lnTo>
                    <a:pt x="0" y="497"/>
                  </a:lnTo>
                  <a:lnTo>
                    <a:pt x="1848" y="5419"/>
                  </a:lnTo>
                  <a:lnTo>
                    <a:pt x="3118" y="4943"/>
                  </a:lnTo>
                  <a:cubicBezTo>
                    <a:pt x="3277" y="4885"/>
                    <a:pt x="3364" y="4726"/>
                    <a:pt x="3306" y="4567"/>
                  </a:cubicBezTo>
                  <a:lnTo>
                    <a:pt x="1675" y="194"/>
                  </a:lnTo>
                  <a:cubicBezTo>
                    <a:pt x="1630" y="71"/>
                    <a:pt x="1518" y="1"/>
                    <a:pt x="1396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1" name="Google Shape;16871;p62"/>
            <p:cNvSpPr/>
            <p:nvPr/>
          </p:nvSpPr>
          <p:spPr>
            <a:xfrm>
              <a:off x="4795898" y="1809446"/>
              <a:ext cx="46951" cy="35207"/>
            </a:xfrm>
            <a:custGeom>
              <a:avLst/>
              <a:gdLst/>
              <a:ahLst/>
              <a:cxnLst/>
              <a:rect l="l" t="t" r="r" b="b"/>
              <a:pathLst>
                <a:path w="1791" h="1343" extrusionOk="0">
                  <a:moveTo>
                    <a:pt x="1545" y="0"/>
                  </a:moveTo>
                  <a:cubicBezTo>
                    <a:pt x="1502" y="43"/>
                    <a:pt x="1459" y="72"/>
                    <a:pt x="1401" y="87"/>
                  </a:cubicBezTo>
                  <a:lnTo>
                    <a:pt x="1" y="621"/>
                  </a:lnTo>
                  <a:lnTo>
                    <a:pt x="261" y="1343"/>
                  </a:lnTo>
                  <a:lnTo>
                    <a:pt x="1545" y="866"/>
                  </a:lnTo>
                  <a:cubicBezTo>
                    <a:pt x="1704" y="809"/>
                    <a:pt x="1791" y="635"/>
                    <a:pt x="1719" y="476"/>
                  </a:cubicBezTo>
                  <a:lnTo>
                    <a:pt x="1545" y="0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72" name="Google Shape;16872;p62"/>
          <p:cNvGrpSpPr/>
          <p:nvPr/>
        </p:nvGrpSpPr>
        <p:grpSpPr>
          <a:xfrm>
            <a:off x="5211406" y="1513504"/>
            <a:ext cx="260394" cy="351202"/>
            <a:chOff x="5211406" y="1513504"/>
            <a:chExt cx="260394" cy="351202"/>
          </a:xfrm>
        </p:grpSpPr>
        <p:sp>
          <p:nvSpPr>
            <p:cNvPr id="16873" name="Google Shape;16873;p62"/>
            <p:cNvSpPr/>
            <p:nvPr/>
          </p:nvSpPr>
          <p:spPr>
            <a:xfrm>
              <a:off x="5294297" y="1582765"/>
              <a:ext cx="33686" cy="74582"/>
            </a:xfrm>
            <a:custGeom>
              <a:avLst/>
              <a:gdLst/>
              <a:ahLst/>
              <a:cxnLst/>
              <a:rect l="l" t="t" r="r" b="b"/>
              <a:pathLst>
                <a:path w="1285" h="2845" extrusionOk="0">
                  <a:moveTo>
                    <a:pt x="780" y="0"/>
                  </a:moveTo>
                  <a:cubicBezTo>
                    <a:pt x="347" y="0"/>
                    <a:pt x="0" y="347"/>
                    <a:pt x="0" y="780"/>
                  </a:cubicBezTo>
                  <a:lnTo>
                    <a:pt x="0" y="953"/>
                  </a:lnTo>
                  <a:cubicBezTo>
                    <a:pt x="0" y="1184"/>
                    <a:pt x="29" y="1401"/>
                    <a:pt x="101" y="1617"/>
                  </a:cubicBezTo>
                  <a:lnTo>
                    <a:pt x="520" y="2844"/>
                  </a:lnTo>
                  <a:lnTo>
                    <a:pt x="1285" y="2844"/>
                  </a:lnTo>
                  <a:lnTo>
                    <a:pt x="1285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4" name="Google Shape;16874;p62"/>
            <p:cNvSpPr/>
            <p:nvPr/>
          </p:nvSpPr>
          <p:spPr>
            <a:xfrm>
              <a:off x="5307903" y="1575949"/>
              <a:ext cx="81398" cy="81398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766" y="1"/>
                  </a:moveTo>
                  <a:cubicBezTo>
                    <a:pt x="347" y="1"/>
                    <a:pt x="1" y="347"/>
                    <a:pt x="1" y="780"/>
                  </a:cubicBezTo>
                  <a:cubicBezTo>
                    <a:pt x="1" y="1069"/>
                    <a:pt x="232" y="1300"/>
                    <a:pt x="506" y="1300"/>
                  </a:cubicBezTo>
                  <a:lnTo>
                    <a:pt x="2585" y="3104"/>
                  </a:lnTo>
                  <a:lnTo>
                    <a:pt x="3018" y="1574"/>
                  </a:lnTo>
                  <a:cubicBezTo>
                    <a:pt x="3076" y="1386"/>
                    <a:pt x="3104" y="1199"/>
                    <a:pt x="3104" y="1011"/>
                  </a:cubicBezTo>
                  <a:lnTo>
                    <a:pt x="3104" y="520"/>
                  </a:lnTo>
                  <a:cubicBezTo>
                    <a:pt x="3104" y="231"/>
                    <a:pt x="2874" y="1"/>
                    <a:pt x="2585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5" name="Google Shape;16875;p62"/>
            <p:cNvSpPr/>
            <p:nvPr/>
          </p:nvSpPr>
          <p:spPr>
            <a:xfrm>
              <a:off x="5321168" y="1677741"/>
              <a:ext cx="40895" cy="30305"/>
            </a:xfrm>
            <a:custGeom>
              <a:avLst/>
              <a:gdLst/>
              <a:ahLst/>
              <a:cxnLst/>
              <a:rect l="l" t="t" r="r" b="b"/>
              <a:pathLst>
                <a:path w="1560" h="1156" extrusionOk="0">
                  <a:moveTo>
                    <a:pt x="0" y="1"/>
                  </a:moveTo>
                  <a:lnTo>
                    <a:pt x="0" y="1155"/>
                  </a:lnTo>
                  <a:lnTo>
                    <a:pt x="1559" y="1155"/>
                  </a:lnTo>
                  <a:lnTo>
                    <a:pt x="155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6" name="Google Shape;16876;p62"/>
            <p:cNvSpPr/>
            <p:nvPr/>
          </p:nvSpPr>
          <p:spPr>
            <a:xfrm>
              <a:off x="5321168" y="1677741"/>
              <a:ext cx="40895" cy="16489"/>
            </a:xfrm>
            <a:custGeom>
              <a:avLst/>
              <a:gdLst/>
              <a:ahLst/>
              <a:cxnLst/>
              <a:rect l="l" t="t" r="r" b="b"/>
              <a:pathLst>
                <a:path w="1560" h="629" extrusionOk="0">
                  <a:moveTo>
                    <a:pt x="0" y="1"/>
                  </a:moveTo>
                  <a:lnTo>
                    <a:pt x="0" y="477"/>
                  </a:lnTo>
                  <a:cubicBezTo>
                    <a:pt x="253" y="578"/>
                    <a:pt x="520" y="629"/>
                    <a:pt x="785" y="629"/>
                  </a:cubicBezTo>
                  <a:cubicBezTo>
                    <a:pt x="1050" y="629"/>
                    <a:pt x="1314" y="578"/>
                    <a:pt x="1559" y="477"/>
                  </a:cubicBezTo>
                  <a:lnTo>
                    <a:pt x="1559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7" name="Google Shape;16877;p62"/>
            <p:cNvSpPr/>
            <p:nvPr/>
          </p:nvSpPr>
          <p:spPr>
            <a:xfrm>
              <a:off x="5273850" y="1694021"/>
              <a:ext cx="135872" cy="57542"/>
            </a:xfrm>
            <a:custGeom>
              <a:avLst/>
              <a:gdLst/>
              <a:ahLst/>
              <a:cxnLst/>
              <a:rect l="l" t="t" r="r" b="b"/>
              <a:pathLst>
                <a:path w="5183" h="2195" extrusionOk="0">
                  <a:moveTo>
                    <a:pt x="1805" y="0"/>
                  </a:moveTo>
                  <a:lnTo>
                    <a:pt x="564" y="361"/>
                  </a:lnTo>
                  <a:cubicBezTo>
                    <a:pt x="232" y="462"/>
                    <a:pt x="1" y="765"/>
                    <a:pt x="1" y="1112"/>
                  </a:cubicBezTo>
                  <a:lnTo>
                    <a:pt x="1" y="2195"/>
                  </a:lnTo>
                  <a:lnTo>
                    <a:pt x="5183" y="2195"/>
                  </a:lnTo>
                  <a:lnTo>
                    <a:pt x="5183" y="1112"/>
                  </a:lnTo>
                  <a:cubicBezTo>
                    <a:pt x="5183" y="765"/>
                    <a:pt x="4952" y="462"/>
                    <a:pt x="4620" y="361"/>
                  </a:cubicBezTo>
                  <a:lnTo>
                    <a:pt x="3364" y="0"/>
                  </a:lnTo>
                  <a:lnTo>
                    <a:pt x="2585" y="520"/>
                  </a:lnTo>
                  <a:lnTo>
                    <a:pt x="1805" y="0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8" name="Google Shape;16878;p62"/>
            <p:cNvSpPr/>
            <p:nvPr/>
          </p:nvSpPr>
          <p:spPr>
            <a:xfrm>
              <a:off x="5334773" y="1708020"/>
              <a:ext cx="13658" cy="54527"/>
            </a:xfrm>
            <a:custGeom>
              <a:avLst/>
              <a:gdLst/>
              <a:ahLst/>
              <a:cxnLst/>
              <a:rect l="l" t="t" r="r" b="b"/>
              <a:pathLst>
                <a:path w="521" h="2080" extrusionOk="0">
                  <a:moveTo>
                    <a:pt x="131" y="0"/>
                  </a:moveTo>
                  <a:lnTo>
                    <a:pt x="1" y="2079"/>
                  </a:lnTo>
                  <a:lnTo>
                    <a:pt x="520" y="2079"/>
                  </a:lnTo>
                  <a:lnTo>
                    <a:pt x="391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9" name="Google Shape;16879;p62"/>
            <p:cNvSpPr/>
            <p:nvPr/>
          </p:nvSpPr>
          <p:spPr>
            <a:xfrm>
              <a:off x="5301113" y="1610002"/>
              <a:ext cx="81371" cy="74582"/>
            </a:xfrm>
            <a:custGeom>
              <a:avLst/>
              <a:gdLst/>
              <a:ahLst/>
              <a:cxnLst/>
              <a:rect l="l" t="t" r="r" b="b"/>
              <a:pathLst>
                <a:path w="3104" h="2845" extrusionOk="0">
                  <a:moveTo>
                    <a:pt x="996" y="1"/>
                  </a:moveTo>
                  <a:cubicBezTo>
                    <a:pt x="852" y="1"/>
                    <a:pt x="707" y="58"/>
                    <a:pt x="621" y="159"/>
                  </a:cubicBezTo>
                  <a:lnTo>
                    <a:pt x="144" y="621"/>
                  </a:lnTo>
                  <a:cubicBezTo>
                    <a:pt x="43" y="722"/>
                    <a:pt x="0" y="852"/>
                    <a:pt x="0" y="982"/>
                  </a:cubicBezTo>
                  <a:lnTo>
                    <a:pt x="0" y="1285"/>
                  </a:lnTo>
                  <a:cubicBezTo>
                    <a:pt x="0" y="2137"/>
                    <a:pt x="693" y="2844"/>
                    <a:pt x="1545" y="2844"/>
                  </a:cubicBezTo>
                  <a:cubicBezTo>
                    <a:pt x="2396" y="2830"/>
                    <a:pt x="3089" y="2152"/>
                    <a:pt x="3104" y="1300"/>
                  </a:cubicBezTo>
                  <a:lnTo>
                    <a:pt x="3104" y="968"/>
                  </a:lnTo>
                  <a:cubicBezTo>
                    <a:pt x="3104" y="824"/>
                    <a:pt x="3046" y="694"/>
                    <a:pt x="2959" y="607"/>
                  </a:cubicBezTo>
                  <a:cubicBezTo>
                    <a:pt x="2555" y="217"/>
                    <a:pt x="1819" y="30"/>
                    <a:pt x="996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0" name="Google Shape;16880;p62"/>
            <p:cNvSpPr/>
            <p:nvPr/>
          </p:nvSpPr>
          <p:spPr>
            <a:xfrm>
              <a:off x="5300720" y="1610002"/>
              <a:ext cx="81398" cy="72694"/>
            </a:xfrm>
            <a:custGeom>
              <a:avLst/>
              <a:gdLst/>
              <a:ahLst/>
              <a:cxnLst/>
              <a:rect l="l" t="t" r="r" b="b"/>
              <a:pathLst>
                <a:path w="3105" h="2773" extrusionOk="0">
                  <a:moveTo>
                    <a:pt x="997" y="1"/>
                  </a:moveTo>
                  <a:cubicBezTo>
                    <a:pt x="852" y="1"/>
                    <a:pt x="722" y="44"/>
                    <a:pt x="621" y="145"/>
                  </a:cubicBezTo>
                  <a:lnTo>
                    <a:pt x="159" y="621"/>
                  </a:lnTo>
                  <a:cubicBezTo>
                    <a:pt x="58" y="708"/>
                    <a:pt x="1" y="838"/>
                    <a:pt x="1" y="982"/>
                  </a:cubicBezTo>
                  <a:lnTo>
                    <a:pt x="1" y="1285"/>
                  </a:lnTo>
                  <a:cubicBezTo>
                    <a:pt x="1" y="1978"/>
                    <a:pt x="463" y="2585"/>
                    <a:pt x="1127" y="2772"/>
                  </a:cubicBezTo>
                  <a:cubicBezTo>
                    <a:pt x="896" y="2498"/>
                    <a:pt x="780" y="2152"/>
                    <a:pt x="780" y="1805"/>
                  </a:cubicBezTo>
                  <a:lnTo>
                    <a:pt x="780" y="1054"/>
                  </a:lnTo>
                  <a:cubicBezTo>
                    <a:pt x="780" y="760"/>
                    <a:pt x="1011" y="534"/>
                    <a:pt x="1302" y="534"/>
                  </a:cubicBezTo>
                  <a:cubicBezTo>
                    <a:pt x="1311" y="534"/>
                    <a:pt x="1320" y="534"/>
                    <a:pt x="1329" y="535"/>
                  </a:cubicBezTo>
                  <a:cubicBezTo>
                    <a:pt x="1848" y="564"/>
                    <a:pt x="2628" y="650"/>
                    <a:pt x="3104" y="881"/>
                  </a:cubicBezTo>
                  <a:cubicBezTo>
                    <a:pt x="3090" y="780"/>
                    <a:pt x="3032" y="665"/>
                    <a:pt x="2960" y="593"/>
                  </a:cubicBezTo>
                  <a:cubicBezTo>
                    <a:pt x="2556" y="203"/>
                    <a:pt x="1834" y="30"/>
                    <a:pt x="997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1" name="Google Shape;16881;p62"/>
            <p:cNvSpPr/>
            <p:nvPr/>
          </p:nvSpPr>
          <p:spPr>
            <a:xfrm>
              <a:off x="5334773" y="1707653"/>
              <a:ext cx="13658" cy="13632"/>
            </a:xfrm>
            <a:custGeom>
              <a:avLst/>
              <a:gdLst/>
              <a:ahLst/>
              <a:cxnLst/>
              <a:rect l="l" t="t" r="r" b="b"/>
              <a:pathLst>
                <a:path w="521" h="520" extrusionOk="0">
                  <a:moveTo>
                    <a:pt x="1" y="0"/>
                  </a:moveTo>
                  <a:lnTo>
                    <a:pt x="1" y="419"/>
                  </a:lnTo>
                  <a:cubicBezTo>
                    <a:pt x="1" y="476"/>
                    <a:pt x="59" y="520"/>
                    <a:pt x="116" y="520"/>
                  </a:cubicBezTo>
                  <a:lnTo>
                    <a:pt x="419" y="520"/>
                  </a:lnTo>
                  <a:cubicBezTo>
                    <a:pt x="477" y="520"/>
                    <a:pt x="520" y="476"/>
                    <a:pt x="520" y="419"/>
                  </a:cubicBezTo>
                  <a:lnTo>
                    <a:pt x="520" y="0"/>
                  </a:lnTo>
                  <a:close/>
                </a:path>
              </a:pathLst>
            </a:custGeom>
            <a:solidFill>
              <a:srgbClr val="51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2" name="Google Shape;16882;p62"/>
            <p:cNvSpPr/>
            <p:nvPr/>
          </p:nvSpPr>
          <p:spPr>
            <a:xfrm>
              <a:off x="5313959" y="1688778"/>
              <a:ext cx="27657" cy="28758"/>
            </a:xfrm>
            <a:custGeom>
              <a:avLst/>
              <a:gdLst/>
              <a:ahLst/>
              <a:cxnLst/>
              <a:rect l="l" t="t" r="r" b="b"/>
              <a:pathLst>
                <a:path w="1055" h="1097" extrusionOk="0">
                  <a:moveTo>
                    <a:pt x="243" y="1"/>
                  </a:moveTo>
                  <a:cubicBezTo>
                    <a:pt x="208" y="1"/>
                    <a:pt x="176" y="16"/>
                    <a:pt x="160" y="42"/>
                  </a:cubicBezTo>
                  <a:lnTo>
                    <a:pt x="1" y="287"/>
                  </a:lnTo>
                  <a:lnTo>
                    <a:pt x="391" y="1009"/>
                  </a:lnTo>
                  <a:cubicBezTo>
                    <a:pt x="419" y="1065"/>
                    <a:pt x="477" y="1097"/>
                    <a:pt x="534" y="1097"/>
                  </a:cubicBezTo>
                  <a:cubicBezTo>
                    <a:pt x="565" y="1097"/>
                    <a:pt x="596" y="1087"/>
                    <a:pt x="622" y="1066"/>
                  </a:cubicBezTo>
                  <a:lnTo>
                    <a:pt x="1055" y="720"/>
                  </a:lnTo>
                  <a:lnTo>
                    <a:pt x="318" y="27"/>
                  </a:lnTo>
                  <a:cubicBezTo>
                    <a:pt x="294" y="9"/>
                    <a:pt x="268" y="1"/>
                    <a:pt x="243" y="1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3" name="Google Shape;16883;p62"/>
            <p:cNvSpPr/>
            <p:nvPr/>
          </p:nvSpPr>
          <p:spPr>
            <a:xfrm>
              <a:off x="5341589" y="1688778"/>
              <a:ext cx="28024" cy="28758"/>
            </a:xfrm>
            <a:custGeom>
              <a:avLst/>
              <a:gdLst/>
              <a:ahLst/>
              <a:cxnLst/>
              <a:rect l="l" t="t" r="r" b="b"/>
              <a:pathLst>
                <a:path w="1069" h="1097" extrusionOk="0">
                  <a:moveTo>
                    <a:pt x="817" y="1"/>
                  </a:moveTo>
                  <a:cubicBezTo>
                    <a:pt x="793" y="1"/>
                    <a:pt x="769" y="9"/>
                    <a:pt x="751" y="27"/>
                  </a:cubicBezTo>
                  <a:lnTo>
                    <a:pt x="1" y="720"/>
                  </a:lnTo>
                  <a:lnTo>
                    <a:pt x="448" y="1066"/>
                  </a:lnTo>
                  <a:cubicBezTo>
                    <a:pt x="474" y="1087"/>
                    <a:pt x="503" y="1097"/>
                    <a:pt x="532" y="1097"/>
                  </a:cubicBezTo>
                  <a:cubicBezTo>
                    <a:pt x="586" y="1097"/>
                    <a:pt x="642" y="1065"/>
                    <a:pt x="679" y="1009"/>
                  </a:cubicBezTo>
                  <a:lnTo>
                    <a:pt x="1069" y="287"/>
                  </a:lnTo>
                  <a:lnTo>
                    <a:pt x="910" y="42"/>
                  </a:lnTo>
                  <a:cubicBezTo>
                    <a:pt x="885" y="16"/>
                    <a:pt x="850" y="1"/>
                    <a:pt x="817" y="1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4" name="Google Shape;16884;p62"/>
            <p:cNvSpPr/>
            <p:nvPr/>
          </p:nvSpPr>
          <p:spPr>
            <a:xfrm>
              <a:off x="5211406" y="1513504"/>
              <a:ext cx="260394" cy="351202"/>
            </a:xfrm>
            <a:custGeom>
              <a:avLst/>
              <a:gdLst/>
              <a:ahLst/>
              <a:cxnLst/>
              <a:rect l="l" t="t" r="r" b="b"/>
              <a:pathLst>
                <a:path w="9933" h="13397" extrusionOk="0">
                  <a:moveTo>
                    <a:pt x="4946" y="1506"/>
                  </a:moveTo>
                  <a:cubicBezTo>
                    <a:pt x="6720" y="1506"/>
                    <a:pt x="8421" y="2886"/>
                    <a:pt x="8431" y="4966"/>
                  </a:cubicBezTo>
                  <a:cubicBezTo>
                    <a:pt x="8431" y="6886"/>
                    <a:pt x="6872" y="8431"/>
                    <a:pt x="4967" y="8431"/>
                  </a:cubicBezTo>
                  <a:cubicBezTo>
                    <a:pt x="1892" y="8431"/>
                    <a:pt x="347" y="4707"/>
                    <a:pt x="2527" y="2527"/>
                  </a:cubicBezTo>
                  <a:cubicBezTo>
                    <a:pt x="3232" y="1822"/>
                    <a:pt x="4097" y="1506"/>
                    <a:pt x="4946" y="1506"/>
                  </a:cubicBezTo>
                  <a:close/>
                  <a:moveTo>
                    <a:pt x="4967" y="1"/>
                  </a:moveTo>
                  <a:cubicBezTo>
                    <a:pt x="2224" y="1"/>
                    <a:pt x="1" y="2224"/>
                    <a:pt x="1" y="4966"/>
                  </a:cubicBezTo>
                  <a:cubicBezTo>
                    <a:pt x="1" y="10149"/>
                    <a:pt x="4967" y="13397"/>
                    <a:pt x="4967" y="13397"/>
                  </a:cubicBezTo>
                  <a:cubicBezTo>
                    <a:pt x="4967" y="13397"/>
                    <a:pt x="9932" y="10149"/>
                    <a:pt x="9932" y="4966"/>
                  </a:cubicBezTo>
                  <a:cubicBezTo>
                    <a:pt x="9932" y="2224"/>
                    <a:pt x="7709" y="1"/>
                    <a:pt x="4967" y="1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5" name="Google Shape;16885;p62"/>
            <p:cNvSpPr/>
            <p:nvPr/>
          </p:nvSpPr>
          <p:spPr>
            <a:xfrm>
              <a:off x="5211406" y="1513504"/>
              <a:ext cx="252450" cy="350835"/>
            </a:xfrm>
            <a:custGeom>
              <a:avLst/>
              <a:gdLst/>
              <a:ahLst/>
              <a:cxnLst/>
              <a:rect l="l" t="t" r="r" b="b"/>
              <a:pathLst>
                <a:path w="9630" h="13383" extrusionOk="0">
                  <a:moveTo>
                    <a:pt x="4946" y="1506"/>
                  </a:moveTo>
                  <a:cubicBezTo>
                    <a:pt x="6720" y="1506"/>
                    <a:pt x="8421" y="2886"/>
                    <a:pt x="8431" y="4966"/>
                  </a:cubicBezTo>
                  <a:cubicBezTo>
                    <a:pt x="8431" y="6886"/>
                    <a:pt x="6872" y="8431"/>
                    <a:pt x="4967" y="8431"/>
                  </a:cubicBezTo>
                  <a:cubicBezTo>
                    <a:pt x="1892" y="8431"/>
                    <a:pt x="347" y="4707"/>
                    <a:pt x="2527" y="2527"/>
                  </a:cubicBezTo>
                  <a:cubicBezTo>
                    <a:pt x="3232" y="1822"/>
                    <a:pt x="4097" y="1506"/>
                    <a:pt x="4946" y="1506"/>
                  </a:cubicBezTo>
                  <a:close/>
                  <a:moveTo>
                    <a:pt x="4967" y="1"/>
                  </a:moveTo>
                  <a:cubicBezTo>
                    <a:pt x="2224" y="1"/>
                    <a:pt x="1" y="2224"/>
                    <a:pt x="1" y="4966"/>
                  </a:cubicBezTo>
                  <a:cubicBezTo>
                    <a:pt x="1" y="10149"/>
                    <a:pt x="4967" y="13382"/>
                    <a:pt x="4967" y="13382"/>
                  </a:cubicBezTo>
                  <a:cubicBezTo>
                    <a:pt x="4967" y="13382"/>
                    <a:pt x="3783" y="11765"/>
                    <a:pt x="3090" y="9008"/>
                  </a:cubicBezTo>
                  <a:cubicBezTo>
                    <a:pt x="3054" y="8854"/>
                    <a:pt x="3165" y="8730"/>
                    <a:pt x="3301" y="8730"/>
                  </a:cubicBezTo>
                  <a:cubicBezTo>
                    <a:pt x="3331" y="8730"/>
                    <a:pt x="3362" y="8736"/>
                    <a:pt x="3393" y="8749"/>
                  </a:cubicBezTo>
                  <a:cubicBezTo>
                    <a:pt x="3919" y="8973"/>
                    <a:pt x="4463" y="9079"/>
                    <a:pt x="4997" y="9079"/>
                  </a:cubicBezTo>
                  <a:cubicBezTo>
                    <a:pt x="6763" y="9079"/>
                    <a:pt x="8415" y="7925"/>
                    <a:pt x="8936" y="6107"/>
                  </a:cubicBezTo>
                  <a:cubicBezTo>
                    <a:pt x="9629" y="3739"/>
                    <a:pt x="8070" y="1300"/>
                    <a:pt x="5631" y="925"/>
                  </a:cubicBezTo>
                  <a:cubicBezTo>
                    <a:pt x="5414" y="888"/>
                    <a:pt x="5193" y="870"/>
                    <a:pt x="4971" y="870"/>
                  </a:cubicBezTo>
                  <a:cubicBezTo>
                    <a:pt x="4659" y="870"/>
                    <a:pt x="4346" y="906"/>
                    <a:pt x="4043" y="982"/>
                  </a:cubicBezTo>
                  <a:cubicBezTo>
                    <a:pt x="4022" y="988"/>
                    <a:pt x="4001" y="991"/>
                    <a:pt x="3982" y="991"/>
                  </a:cubicBezTo>
                  <a:cubicBezTo>
                    <a:pt x="3798" y="991"/>
                    <a:pt x="3683" y="765"/>
                    <a:pt x="3826" y="621"/>
                  </a:cubicBezTo>
                  <a:cubicBezTo>
                    <a:pt x="4158" y="217"/>
                    <a:pt x="4548" y="1"/>
                    <a:pt x="4967" y="1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86" name="Google Shape;16886;p62"/>
          <p:cNvGrpSpPr/>
          <p:nvPr/>
        </p:nvGrpSpPr>
        <p:grpSpPr>
          <a:xfrm>
            <a:off x="5632602" y="1513216"/>
            <a:ext cx="366722" cy="351779"/>
            <a:chOff x="5632602" y="1513216"/>
            <a:chExt cx="366722" cy="351779"/>
          </a:xfrm>
        </p:grpSpPr>
        <p:sp>
          <p:nvSpPr>
            <p:cNvPr id="16887" name="Google Shape;16887;p62"/>
            <p:cNvSpPr/>
            <p:nvPr/>
          </p:nvSpPr>
          <p:spPr>
            <a:xfrm>
              <a:off x="5750674" y="1724299"/>
              <a:ext cx="9857" cy="20448"/>
            </a:xfrm>
            <a:custGeom>
              <a:avLst/>
              <a:gdLst/>
              <a:ahLst/>
              <a:cxnLst/>
              <a:rect l="l" t="t" r="r" b="b"/>
              <a:pathLst>
                <a:path w="376" h="780" extrusionOk="0">
                  <a:moveTo>
                    <a:pt x="332" y="0"/>
                  </a:moveTo>
                  <a:lnTo>
                    <a:pt x="0" y="318"/>
                  </a:lnTo>
                  <a:cubicBezTo>
                    <a:pt x="116" y="491"/>
                    <a:pt x="231" y="635"/>
                    <a:pt x="376" y="780"/>
                  </a:cubicBezTo>
                  <a:cubicBezTo>
                    <a:pt x="332" y="520"/>
                    <a:pt x="318" y="260"/>
                    <a:pt x="332" y="0"/>
                  </a:cubicBezTo>
                  <a:close/>
                </a:path>
              </a:pathLst>
            </a:custGeom>
            <a:solidFill>
              <a:srgbClr val="74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8" name="Google Shape;16888;p62"/>
            <p:cNvSpPr/>
            <p:nvPr/>
          </p:nvSpPr>
          <p:spPr>
            <a:xfrm>
              <a:off x="5760505" y="1536207"/>
              <a:ext cx="238819" cy="251297"/>
            </a:xfrm>
            <a:custGeom>
              <a:avLst/>
              <a:gdLst/>
              <a:ahLst/>
              <a:cxnLst/>
              <a:rect l="l" t="t" r="r" b="b"/>
              <a:pathLst>
                <a:path w="9110" h="9586" extrusionOk="0">
                  <a:moveTo>
                    <a:pt x="7940" y="1"/>
                  </a:moveTo>
                  <a:cubicBezTo>
                    <a:pt x="7940" y="1"/>
                    <a:pt x="8272" y="2238"/>
                    <a:pt x="7103" y="3408"/>
                  </a:cubicBezTo>
                  <a:lnTo>
                    <a:pt x="3407" y="7117"/>
                  </a:lnTo>
                  <a:cubicBezTo>
                    <a:pt x="2652" y="7863"/>
                    <a:pt x="1475" y="7998"/>
                    <a:pt x="721" y="7998"/>
                  </a:cubicBezTo>
                  <a:cubicBezTo>
                    <a:pt x="292" y="7998"/>
                    <a:pt x="1" y="7955"/>
                    <a:pt x="1" y="7955"/>
                  </a:cubicBezTo>
                  <a:lnTo>
                    <a:pt x="1" y="7955"/>
                  </a:lnTo>
                  <a:cubicBezTo>
                    <a:pt x="362" y="8316"/>
                    <a:pt x="824" y="8575"/>
                    <a:pt x="1314" y="8720"/>
                  </a:cubicBezTo>
                  <a:lnTo>
                    <a:pt x="2180" y="9586"/>
                  </a:lnTo>
                  <a:cubicBezTo>
                    <a:pt x="2931" y="9124"/>
                    <a:pt x="3610" y="8561"/>
                    <a:pt x="4230" y="7955"/>
                  </a:cubicBezTo>
                  <a:lnTo>
                    <a:pt x="7940" y="4245"/>
                  </a:lnTo>
                  <a:cubicBezTo>
                    <a:pt x="9109" y="3076"/>
                    <a:pt x="9109" y="1170"/>
                    <a:pt x="7940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9" name="Google Shape;16889;p62"/>
            <p:cNvSpPr/>
            <p:nvPr/>
          </p:nvSpPr>
          <p:spPr>
            <a:xfrm>
              <a:off x="5738170" y="1513216"/>
              <a:ext cx="252057" cy="243747"/>
            </a:xfrm>
            <a:custGeom>
              <a:avLst/>
              <a:gdLst/>
              <a:ahLst/>
              <a:cxnLst/>
              <a:rect l="l" t="t" r="r" b="b"/>
              <a:pathLst>
                <a:path w="9615" h="9298" extrusionOk="0">
                  <a:moveTo>
                    <a:pt x="6723" y="1484"/>
                  </a:moveTo>
                  <a:cubicBezTo>
                    <a:pt x="7100" y="1484"/>
                    <a:pt x="7478" y="1628"/>
                    <a:pt x="7767" y="1917"/>
                  </a:cubicBezTo>
                  <a:cubicBezTo>
                    <a:pt x="8359" y="2509"/>
                    <a:pt x="8330" y="3476"/>
                    <a:pt x="7724" y="4039"/>
                  </a:cubicBezTo>
                  <a:lnTo>
                    <a:pt x="7710" y="4039"/>
                  </a:lnTo>
                  <a:lnTo>
                    <a:pt x="5862" y="5901"/>
                  </a:lnTo>
                  <a:lnTo>
                    <a:pt x="5472" y="6002"/>
                  </a:lnTo>
                  <a:lnTo>
                    <a:pt x="4115" y="7648"/>
                  </a:lnTo>
                  <a:lnTo>
                    <a:pt x="4014" y="7749"/>
                  </a:lnTo>
                  <a:cubicBezTo>
                    <a:pt x="3726" y="8067"/>
                    <a:pt x="3332" y="8226"/>
                    <a:pt x="2936" y="8226"/>
                  </a:cubicBezTo>
                  <a:cubicBezTo>
                    <a:pt x="2559" y="8226"/>
                    <a:pt x="2181" y="8081"/>
                    <a:pt x="1892" y="7792"/>
                  </a:cubicBezTo>
                  <a:cubicBezTo>
                    <a:pt x="1300" y="7200"/>
                    <a:pt x="1315" y="6233"/>
                    <a:pt x="1935" y="5670"/>
                  </a:cubicBezTo>
                  <a:lnTo>
                    <a:pt x="5645" y="1960"/>
                  </a:lnTo>
                  <a:cubicBezTo>
                    <a:pt x="5933" y="1643"/>
                    <a:pt x="6328" y="1484"/>
                    <a:pt x="6723" y="1484"/>
                  </a:cubicBezTo>
                  <a:close/>
                  <a:moveTo>
                    <a:pt x="6677" y="1"/>
                  </a:moveTo>
                  <a:cubicBezTo>
                    <a:pt x="5912" y="1"/>
                    <a:pt x="5147" y="293"/>
                    <a:pt x="4563" y="878"/>
                  </a:cubicBezTo>
                  <a:lnTo>
                    <a:pt x="853" y="4588"/>
                  </a:lnTo>
                  <a:lnTo>
                    <a:pt x="1" y="7172"/>
                  </a:lnTo>
                  <a:cubicBezTo>
                    <a:pt x="73" y="7605"/>
                    <a:pt x="232" y="8009"/>
                    <a:pt x="477" y="8370"/>
                  </a:cubicBezTo>
                  <a:lnTo>
                    <a:pt x="521" y="8341"/>
                  </a:lnTo>
                  <a:cubicBezTo>
                    <a:pt x="593" y="8514"/>
                    <a:pt x="708" y="8687"/>
                    <a:pt x="853" y="8832"/>
                  </a:cubicBezTo>
                  <a:cubicBezTo>
                    <a:pt x="1170" y="9149"/>
                    <a:pt x="1612" y="9297"/>
                    <a:pt x="2109" y="9297"/>
                  </a:cubicBezTo>
                  <a:cubicBezTo>
                    <a:pt x="2245" y="9297"/>
                    <a:pt x="2385" y="9286"/>
                    <a:pt x="2527" y="9265"/>
                  </a:cubicBezTo>
                  <a:cubicBezTo>
                    <a:pt x="3263" y="9106"/>
                    <a:pt x="3942" y="8745"/>
                    <a:pt x="4462" y="8197"/>
                  </a:cubicBezTo>
                  <a:lnTo>
                    <a:pt x="8171" y="4487"/>
                  </a:lnTo>
                  <a:cubicBezTo>
                    <a:pt x="9341" y="3317"/>
                    <a:pt x="9615" y="1701"/>
                    <a:pt x="8792" y="878"/>
                  </a:cubicBezTo>
                  <a:cubicBezTo>
                    <a:pt x="8208" y="293"/>
                    <a:pt x="7442" y="1"/>
                    <a:pt x="6677" y="1"/>
                  </a:cubicBezTo>
                  <a:close/>
                </a:path>
              </a:pathLst>
            </a:custGeom>
            <a:solidFill>
              <a:srgbClr val="74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0" name="Google Shape;16890;p62"/>
            <p:cNvSpPr/>
            <p:nvPr/>
          </p:nvSpPr>
          <p:spPr>
            <a:xfrm>
              <a:off x="5867226" y="1633464"/>
              <a:ext cx="24616" cy="58695"/>
            </a:xfrm>
            <a:custGeom>
              <a:avLst/>
              <a:gdLst/>
              <a:ahLst/>
              <a:cxnLst/>
              <a:rect l="l" t="t" r="r" b="b"/>
              <a:pathLst>
                <a:path w="939" h="2239" extrusionOk="0">
                  <a:moveTo>
                    <a:pt x="174" y="1"/>
                  </a:moveTo>
                  <a:lnTo>
                    <a:pt x="174" y="1"/>
                  </a:lnTo>
                  <a:cubicBezTo>
                    <a:pt x="260" y="751"/>
                    <a:pt x="203" y="1516"/>
                    <a:pt x="0" y="2238"/>
                  </a:cubicBezTo>
                  <a:lnTo>
                    <a:pt x="939" y="1314"/>
                  </a:lnTo>
                  <a:cubicBezTo>
                    <a:pt x="794" y="824"/>
                    <a:pt x="535" y="362"/>
                    <a:pt x="174" y="1"/>
                  </a:cubicBezTo>
                  <a:close/>
                </a:path>
              </a:pathLst>
            </a:custGeom>
            <a:solidFill>
              <a:srgbClr val="788D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1" name="Google Shape;16891;p62"/>
            <p:cNvSpPr/>
            <p:nvPr/>
          </p:nvSpPr>
          <p:spPr>
            <a:xfrm>
              <a:off x="5663247" y="1786350"/>
              <a:ext cx="162743" cy="78645"/>
            </a:xfrm>
            <a:custGeom>
              <a:avLst/>
              <a:gdLst/>
              <a:ahLst/>
              <a:cxnLst/>
              <a:rect l="l" t="t" r="r" b="b"/>
              <a:pathLst>
                <a:path w="6208" h="3000" extrusionOk="0">
                  <a:moveTo>
                    <a:pt x="4692" y="1"/>
                  </a:moveTo>
                  <a:lnTo>
                    <a:pt x="3408" y="1285"/>
                  </a:lnTo>
                  <a:cubicBezTo>
                    <a:pt x="2662" y="2031"/>
                    <a:pt x="1481" y="2166"/>
                    <a:pt x="724" y="2166"/>
                  </a:cubicBezTo>
                  <a:cubicBezTo>
                    <a:pt x="294" y="2166"/>
                    <a:pt x="1" y="2123"/>
                    <a:pt x="1" y="2123"/>
                  </a:cubicBezTo>
                  <a:lnTo>
                    <a:pt x="1" y="2123"/>
                  </a:lnTo>
                  <a:cubicBezTo>
                    <a:pt x="585" y="2707"/>
                    <a:pt x="1354" y="3000"/>
                    <a:pt x="2123" y="3000"/>
                  </a:cubicBezTo>
                  <a:cubicBezTo>
                    <a:pt x="2891" y="3000"/>
                    <a:pt x="3660" y="2707"/>
                    <a:pt x="4245" y="2123"/>
                  </a:cubicBezTo>
                  <a:lnTo>
                    <a:pt x="6208" y="145"/>
                  </a:lnTo>
                  <a:lnTo>
                    <a:pt x="4692" y="1"/>
                  </a:lnTo>
                  <a:close/>
                </a:path>
              </a:pathLst>
            </a:custGeom>
            <a:solidFill>
              <a:srgbClr val="788D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2" name="Google Shape;16892;p62"/>
            <p:cNvSpPr/>
            <p:nvPr/>
          </p:nvSpPr>
          <p:spPr>
            <a:xfrm>
              <a:off x="5786248" y="1740946"/>
              <a:ext cx="88947" cy="49808"/>
            </a:xfrm>
            <a:custGeom>
              <a:avLst/>
              <a:gdLst/>
              <a:ahLst/>
              <a:cxnLst/>
              <a:rect l="l" t="t" r="r" b="b"/>
              <a:pathLst>
                <a:path w="3393" h="1900" extrusionOk="0">
                  <a:moveTo>
                    <a:pt x="3393" y="0"/>
                  </a:moveTo>
                  <a:lnTo>
                    <a:pt x="3248" y="145"/>
                  </a:lnTo>
                  <a:cubicBezTo>
                    <a:pt x="2687" y="706"/>
                    <a:pt x="1909" y="1020"/>
                    <a:pt x="1121" y="1020"/>
                  </a:cubicBezTo>
                  <a:cubicBezTo>
                    <a:pt x="998" y="1020"/>
                    <a:pt x="874" y="1012"/>
                    <a:pt x="751" y="996"/>
                  </a:cubicBezTo>
                  <a:lnTo>
                    <a:pt x="0" y="1733"/>
                  </a:lnTo>
                  <a:cubicBezTo>
                    <a:pt x="364" y="1840"/>
                    <a:pt x="744" y="1899"/>
                    <a:pt x="1122" y="1899"/>
                  </a:cubicBezTo>
                  <a:cubicBezTo>
                    <a:pt x="1254" y="1899"/>
                    <a:pt x="1385" y="1892"/>
                    <a:pt x="1516" y="1877"/>
                  </a:cubicBezTo>
                  <a:lnTo>
                    <a:pt x="3263" y="145"/>
                  </a:lnTo>
                  <a:cubicBezTo>
                    <a:pt x="3306" y="101"/>
                    <a:pt x="3349" y="44"/>
                    <a:pt x="3393" y="0"/>
                  </a:cubicBezTo>
                  <a:close/>
                </a:path>
              </a:pathLst>
            </a:custGeom>
            <a:solidFill>
              <a:srgbClr val="D2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3" name="Google Shape;16893;p62"/>
            <p:cNvSpPr/>
            <p:nvPr/>
          </p:nvSpPr>
          <p:spPr>
            <a:xfrm>
              <a:off x="5632602" y="1610474"/>
              <a:ext cx="253184" cy="243773"/>
            </a:xfrm>
            <a:custGeom>
              <a:avLst/>
              <a:gdLst/>
              <a:ahLst/>
              <a:cxnLst/>
              <a:rect l="l" t="t" r="r" b="b"/>
              <a:pathLst>
                <a:path w="9658" h="9299" extrusionOk="0">
                  <a:moveTo>
                    <a:pt x="7002" y="1"/>
                  </a:moveTo>
                  <a:cubicBezTo>
                    <a:pt x="6233" y="1"/>
                    <a:pt x="5464" y="293"/>
                    <a:pt x="4880" y="878"/>
                  </a:cubicBezTo>
                  <a:lnTo>
                    <a:pt x="1170" y="4588"/>
                  </a:lnTo>
                  <a:cubicBezTo>
                    <a:pt x="0" y="5757"/>
                    <a:pt x="0" y="7662"/>
                    <a:pt x="1170" y="8832"/>
                  </a:cubicBezTo>
                  <a:cubicBezTo>
                    <a:pt x="1495" y="9157"/>
                    <a:pt x="1933" y="9299"/>
                    <a:pt x="2417" y="9299"/>
                  </a:cubicBezTo>
                  <a:cubicBezTo>
                    <a:pt x="2556" y="9299"/>
                    <a:pt x="2699" y="9287"/>
                    <a:pt x="2844" y="9265"/>
                  </a:cubicBezTo>
                  <a:cubicBezTo>
                    <a:pt x="3595" y="9120"/>
                    <a:pt x="4259" y="8745"/>
                    <a:pt x="4793" y="8211"/>
                  </a:cubicBezTo>
                  <a:lnTo>
                    <a:pt x="6193" y="6796"/>
                  </a:lnTo>
                  <a:cubicBezTo>
                    <a:pt x="6193" y="6796"/>
                    <a:pt x="6033" y="6575"/>
                    <a:pt x="5611" y="6575"/>
                  </a:cubicBezTo>
                  <a:cubicBezTo>
                    <a:pt x="5576" y="6575"/>
                    <a:pt x="5539" y="6576"/>
                    <a:pt x="5500" y="6580"/>
                  </a:cubicBezTo>
                  <a:lnTo>
                    <a:pt x="4331" y="7749"/>
                  </a:lnTo>
                  <a:cubicBezTo>
                    <a:pt x="4043" y="8067"/>
                    <a:pt x="3649" y="8226"/>
                    <a:pt x="3253" y="8226"/>
                  </a:cubicBezTo>
                  <a:cubicBezTo>
                    <a:pt x="2876" y="8226"/>
                    <a:pt x="2498" y="8081"/>
                    <a:pt x="2209" y="7792"/>
                  </a:cubicBezTo>
                  <a:cubicBezTo>
                    <a:pt x="1617" y="7200"/>
                    <a:pt x="1632" y="6233"/>
                    <a:pt x="2252" y="5670"/>
                  </a:cubicBezTo>
                  <a:lnTo>
                    <a:pt x="5962" y="1960"/>
                  </a:lnTo>
                  <a:cubicBezTo>
                    <a:pt x="6244" y="1686"/>
                    <a:pt x="6617" y="1545"/>
                    <a:pt x="6992" y="1545"/>
                  </a:cubicBezTo>
                  <a:cubicBezTo>
                    <a:pt x="7346" y="1545"/>
                    <a:pt x="7702" y="1672"/>
                    <a:pt x="7983" y="1931"/>
                  </a:cubicBezTo>
                  <a:cubicBezTo>
                    <a:pt x="8561" y="2451"/>
                    <a:pt x="8618" y="3332"/>
                    <a:pt x="8142" y="3938"/>
                  </a:cubicBezTo>
                  <a:lnTo>
                    <a:pt x="9571" y="2509"/>
                  </a:lnTo>
                  <a:cubicBezTo>
                    <a:pt x="9658" y="1874"/>
                    <a:pt x="9528" y="1282"/>
                    <a:pt x="9124" y="878"/>
                  </a:cubicBezTo>
                  <a:cubicBezTo>
                    <a:pt x="8539" y="293"/>
                    <a:pt x="7770" y="1"/>
                    <a:pt x="7002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4" name="Google Shape;16894;p62"/>
            <p:cNvSpPr/>
            <p:nvPr/>
          </p:nvSpPr>
          <p:spPr>
            <a:xfrm>
              <a:off x="5776784" y="1764775"/>
              <a:ext cx="39375" cy="23882"/>
            </a:xfrm>
            <a:custGeom>
              <a:avLst/>
              <a:gdLst/>
              <a:ahLst/>
              <a:cxnLst/>
              <a:rect l="l" t="t" r="r" b="b"/>
              <a:pathLst>
                <a:path w="1502" h="911" extrusionOk="0">
                  <a:moveTo>
                    <a:pt x="693" y="1"/>
                  </a:moveTo>
                  <a:lnTo>
                    <a:pt x="0" y="694"/>
                  </a:lnTo>
                  <a:cubicBezTo>
                    <a:pt x="231" y="780"/>
                    <a:pt x="462" y="852"/>
                    <a:pt x="693" y="910"/>
                  </a:cubicBezTo>
                  <a:lnTo>
                    <a:pt x="1502" y="116"/>
                  </a:lnTo>
                  <a:cubicBezTo>
                    <a:pt x="1227" y="102"/>
                    <a:pt x="953" y="73"/>
                    <a:pt x="693" y="1"/>
                  </a:cubicBezTo>
                  <a:close/>
                </a:path>
              </a:pathLst>
            </a:custGeom>
            <a:solidFill>
              <a:srgbClr val="788D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95" name="Google Shape;16895;p62"/>
          <p:cNvGrpSpPr/>
          <p:nvPr/>
        </p:nvGrpSpPr>
        <p:grpSpPr>
          <a:xfrm>
            <a:off x="6089372" y="1527136"/>
            <a:ext cx="401902" cy="323965"/>
            <a:chOff x="6089372" y="1527136"/>
            <a:chExt cx="401902" cy="323965"/>
          </a:xfrm>
        </p:grpSpPr>
        <p:sp>
          <p:nvSpPr>
            <p:cNvPr id="16896" name="Google Shape;16896;p62"/>
            <p:cNvSpPr/>
            <p:nvPr/>
          </p:nvSpPr>
          <p:spPr>
            <a:xfrm>
              <a:off x="6089372" y="1552853"/>
              <a:ext cx="401902" cy="298248"/>
            </a:xfrm>
            <a:custGeom>
              <a:avLst/>
              <a:gdLst/>
              <a:ahLst/>
              <a:cxnLst/>
              <a:rect l="l" t="t" r="r" b="b"/>
              <a:pathLst>
                <a:path w="15331" h="11377" extrusionOk="0">
                  <a:moveTo>
                    <a:pt x="736" y="1"/>
                  </a:moveTo>
                  <a:cubicBezTo>
                    <a:pt x="332" y="1"/>
                    <a:pt x="0" y="333"/>
                    <a:pt x="0" y="752"/>
                  </a:cubicBezTo>
                  <a:lnTo>
                    <a:pt x="0" y="10640"/>
                  </a:lnTo>
                  <a:cubicBezTo>
                    <a:pt x="0" y="11044"/>
                    <a:pt x="332" y="11376"/>
                    <a:pt x="736" y="11376"/>
                  </a:cubicBezTo>
                  <a:lnTo>
                    <a:pt x="14594" y="11376"/>
                  </a:lnTo>
                  <a:cubicBezTo>
                    <a:pt x="14999" y="11376"/>
                    <a:pt x="15331" y="11044"/>
                    <a:pt x="15331" y="10640"/>
                  </a:cubicBezTo>
                  <a:lnTo>
                    <a:pt x="15331" y="752"/>
                  </a:lnTo>
                  <a:cubicBezTo>
                    <a:pt x="15331" y="333"/>
                    <a:pt x="14999" y="1"/>
                    <a:pt x="14594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7" name="Google Shape;16897;p62"/>
            <p:cNvSpPr/>
            <p:nvPr/>
          </p:nvSpPr>
          <p:spPr>
            <a:xfrm>
              <a:off x="6089372" y="1552853"/>
              <a:ext cx="401902" cy="39008"/>
            </a:xfrm>
            <a:custGeom>
              <a:avLst/>
              <a:gdLst/>
              <a:ahLst/>
              <a:cxnLst/>
              <a:rect l="l" t="t" r="r" b="b"/>
              <a:pathLst>
                <a:path w="15331" h="1488" extrusionOk="0">
                  <a:moveTo>
                    <a:pt x="736" y="1"/>
                  </a:moveTo>
                  <a:cubicBezTo>
                    <a:pt x="332" y="1"/>
                    <a:pt x="0" y="333"/>
                    <a:pt x="0" y="752"/>
                  </a:cubicBezTo>
                  <a:lnTo>
                    <a:pt x="0" y="1488"/>
                  </a:lnTo>
                  <a:lnTo>
                    <a:pt x="15331" y="1488"/>
                  </a:lnTo>
                  <a:lnTo>
                    <a:pt x="15331" y="752"/>
                  </a:lnTo>
                  <a:cubicBezTo>
                    <a:pt x="15331" y="333"/>
                    <a:pt x="14999" y="1"/>
                    <a:pt x="14594" y="1"/>
                  </a:cubicBezTo>
                  <a:close/>
                </a:path>
              </a:pathLst>
            </a:custGeom>
            <a:solidFill>
              <a:srgbClr val="AD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8" name="Google Shape;16898;p62"/>
            <p:cNvSpPr/>
            <p:nvPr/>
          </p:nvSpPr>
          <p:spPr>
            <a:xfrm>
              <a:off x="6115089" y="1552853"/>
              <a:ext cx="51879" cy="26136"/>
            </a:xfrm>
            <a:custGeom>
              <a:avLst/>
              <a:gdLst/>
              <a:ahLst/>
              <a:cxnLst/>
              <a:rect l="l" t="t" r="r" b="b"/>
              <a:pathLst>
                <a:path w="1979" h="997" extrusionOk="0">
                  <a:moveTo>
                    <a:pt x="1" y="1"/>
                  </a:moveTo>
                  <a:lnTo>
                    <a:pt x="1" y="246"/>
                  </a:lnTo>
                  <a:cubicBezTo>
                    <a:pt x="1" y="665"/>
                    <a:pt x="333" y="997"/>
                    <a:pt x="751" y="997"/>
                  </a:cubicBezTo>
                  <a:lnTo>
                    <a:pt x="1242" y="997"/>
                  </a:lnTo>
                  <a:cubicBezTo>
                    <a:pt x="1646" y="997"/>
                    <a:pt x="1978" y="665"/>
                    <a:pt x="1978" y="246"/>
                  </a:cubicBezTo>
                  <a:lnTo>
                    <a:pt x="1978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9" name="Google Shape;16899;p62"/>
            <p:cNvSpPr/>
            <p:nvPr/>
          </p:nvSpPr>
          <p:spPr>
            <a:xfrm>
              <a:off x="6413285" y="1552853"/>
              <a:ext cx="52246" cy="26136"/>
            </a:xfrm>
            <a:custGeom>
              <a:avLst/>
              <a:gdLst/>
              <a:ahLst/>
              <a:cxnLst/>
              <a:rect l="l" t="t" r="r" b="b"/>
              <a:pathLst>
                <a:path w="1993" h="997" extrusionOk="0">
                  <a:moveTo>
                    <a:pt x="1" y="1"/>
                  </a:moveTo>
                  <a:lnTo>
                    <a:pt x="1" y="246"/>
                  </a:lnTo>
                  <a:cubicBezTo>
                    <a:pt x="1" y="665"/>
                    <a:pt x="333" y="997"/>
                    <a:pt x="751" y="997"/>
                  </a:cubicBezTo>
                  <a:lnTo>
                    <a:pt x="1242" y="997"/>
                  </a:lnTo>
                  <a:cubicBezTo>
                    <a:pt x="1646" y="997"/>
                    <a:pt x="1993" y="665"/>
                    <a:pt x="1993" y="246"/>
                  </a:cubicBezTo>
                  <a:lnTo>
                    <a:pt x="1993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0" name="Google Shape;16900;p62"/>
            <p:cNvSpPr/>
            <p:nvPr/>
          </p:nvSpPr>
          <p:spPr>
            <a:xfrm>
              <a:off x="6128328" y="1527136"/>
              <a:ext cx="25769" cy="39008"/>
            </a:xfrm>
            <a:custGeom>
              <a:avLst/>
              <a:gdLst/>
              <a:ahLst/>
              <a:cxnLst/>
              <a:rect l="l" t="t" r="r" b="b"/>
              <a:pathLst>
                <a:path w="983" h="1488" extrusionOk="0">
                  <a:moveTo>
                    <a:pt x="246" y="0"/>
                  </a:moveTo>
                  <a:cubicBezTo>
                    <a:pt x="102" y="0"/>
                    <a:pt x="1" y="101"/>
                    <a:pt x="1" y="246"/>
                  </a:cubicBezTo>
                  <a:lnTo>
                    <a:pt x="1" y="1242"/>
                  </a:lnTo>
                  <a:cubicBezTo>
                    <a:pt x="1" y="1372"/>
                    <a:pt x="102" y="1487"/>
                    <a:pt x="246" y="1487"/>
                  </a:cubicBezTo>
                  <a:lnTo>
                    <a:pt x="737" y="1487"/>
                  </a:lnTo>
                  <a:cubicBezTo>
                    <a:pt x="882" y="1487"/>
                    <a:pt x="983" y="1372"/>
                    <a:pt x="983" y="1227"/>
                  </a:cubicBezTo>
                  <a:lnTo>
                    <a:pt x="983" y="246"/>
                  </a:lnTo>
                  <a:cubicBezTo>
                    <a:pt x="983" y="101"/>
                    <a:pt x="867" y="0"/>
                    <a:pt x="737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1" name="Google Shape;16901;p62"/>
            <p:cNvSpPr/>
            <p:nvPr/>
          </p:nvSpPr>
          <p:spPr>
            <a:xfrm>
              <a:off x="6128328" y="1527136"/>
              <a:ext cx="26136" cy="19320"/>
            </a:xfrm>
            <a:custGeom>
              <a:avLst/>
              <a:gdLst/>
              <a:ahLst/>
              <a:cxnLst/>
              <a:rect l="l" t="t" r="r" b="b"/>
              <a:pathLst>
                <a:path w="997" h="737" extrusionOk="0">
                  <a:moveTo>
                    <a:pt x="246" y="0"/>
                  </a:moveTo>
                  <a:cubicBezTo>
                    <a:pt x="116" y="0"/>
                    <a:pt x="1" y="101"/>
                    <a:pt x="1" y="246"/>
                  </a:cubicBezTo>
                  <a:lnTo>
                    <a:pt x="1" y="491"/>
                  </a:lnTo>
                  <a:cubicBezTo>
                    <a:pt x="1" y="621"/>
                    <a:pt x="102" y="737"/>
                    <a:pt x="246" y="737"/>
                  </a:cubicBezTo>
                  <a:lnTo>
                    <a:pt x="737" y="737"/>
                  </a:lnTo>
                  <a:cubicBezTo>
                    <a:pt x="882" y="737"/>
                    <a:pt x="997" y="621"/>
                    <a:pt x="983" y="491"/>
                  </a:cubicBezTo>
                  <a:lnTo>
                    <a:pt x="983" y="246"/>
                  </a:lnTo>
                  <a:cubicBezTo>
                    <a:pt x="983" y="101"/>
                    <a:pt x="882" y="0"/>
                    <a:pt x="737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2" name="Google Shape;16902;p62"/>
            <p:cNvSpPr/>
            <p:nvPr/>
          </p:nvSpPr>
          <p:spPr>
            <a:xfrm>
              <a:off x="6426549" y="1527136"/>
              <a:ext cx="26136" cy="39008"/>
            </a:xfrm>
            <a:custGeom>
              <a:avLst/>
              <a:gdLst/>
              <a:ahLst/>
              <a:cxnLst/>
              <a:rect l="l" t="t" r="r" b="b"/>
              <a:pathLst>
                <a:path w="997" h="1488" extrusionOk="0">
                  <a:moveTo>
                    <a:pt x="245" y="0"/>
                  </a:moveTo>
                  <a:cubicBezTo>
                    <a:pt x="116" y="0"/>
                    <a:pt x="0" y="101"/>
                    <a:pt x="0" y="246"/>
                  </a:cubicBezTo>
                  <a:lnTo>
                    <a:pt x="0" y="1242"/>
                  </a:lnTo>
                  <a:cubicBezTo>
                    <a:pt x="0" y="1372"/>
                    <a:pt x="116" y="1487"/>
                    <a:pt x="245" y="1487"/>
                  </a:cubicBezTo>
                  <a:lnTo>
                    <a:pt x="736" y="1487"/>
                  </a:lnTo>
                  <a:cubicBezTo>
                    <a:pt x="881" y="1487"/>
                    <a:pt x="996" y="1372"/>
                    <a:pt x="982" y="1227"/>
                  </a:cubicBezTo>
                  <a:lnTo>
                    <a:pt x="982" y="246"/>
                  </a:lnTo>
                  <a:cubicBezTo>
                    <a:pt x="982" y="101"/>
                    <a:pt x="881" y="0"/>
                    <a:pt x="736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3" name="Google Shape;16903;p62"/>
            <p:cNvSpPr/>
            <p:nvPr/>
          </p:nvSpPr>
          <p:spPr>
            <a:xfrm>
              <a:off x="6426156" y="1527136"/>
              <a:ext cx="26136" cy="19320"/>
            </a:xfrm>
            <a:custGeom>
              <a:avLst/>
              <a:gdLst/>
              <a:ahLst/>
              <a:cxnLst/>
              <a:rect l="l" t="t" r="r" b="b"/>
              <a:pathLst>
                <a:path w="997" h="737" extrusionOk="0">
                  <a:moveTo>
                    <a:pt x="260" y="0"/>
                  </a:moveTo>
                  <a:cubicBezTo>
                    <a:pt x="116" y="0"/>
                    <a:pt x="15" y="101"/>
                    <a:pt x="15" y="246"/>
                  </a:cubicBezTo>
                  <a:lnTo>
                    <a:pt x="15" y="491"/>
                  </a:lnTo>
                  <a:cubicBezTo>
                    <a:pt x="1" y="621"/>
                    <a:pt x="116" y="737"/>
                    <a:pt x="260" y="737"/>
                  </a:cubicBezTo>
                  <a:lnTo>
                    <a:pt x="751" y="737"/>
                  </a:lnTo>
                  <a:cubicBezTo>
                    <a:pt x="896" y="737"/>
                    <a:pt x="997" y="621"/>
                    <a:pt x="997" y="491"/>
                  </a:cubicBezTo>
                  <a:lnTo>
                    <a:pt x="997" y="246"/>
                  </a:lnTo>
                  <a:cubicBezTo>
                    <a:pt x="997" y="101"/>
                    <a:pt x="881" y="0"/>
                    <a:pt x="751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4" name="Google Shape;16904;p62"/>
            <p:cNvSpPr/>
            <p:nvPr/>
          </p:nvSpPr>
          <p:spPr>
            <a:xfrm>
              <a:off x="6089372" y="1591835"/>
              <a:ext cx="401902" cy="12898"/>
            </a:xfrm>
            <a:custGeom>
              <a:avLst/>
              <a:gdLst/>
              <a:ahLst/>
              <a:cxnLst/>
              <a:rect l="l" t="t" r="r" b="b"/>
              <a:pathLst>
                <a:path w="15331" h="492" extrusionOk="0">
                  <a:moveTo>
                    <a:pt x="0" y="1"/>
                  </a:moveTo>
                  <a:lnTo>
                    <a:pt x="0" y="492"/>
                  </a:lnTo>
                  <a:lnTo>
                    <a:pt x="15331" y="492"/>
                  </a:lnTo>
                  <a:lnTo>
                    <a:pt x="15331" y="1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5" name="Google Shape;16905;p62"/>
            <p:cNvSpPr/>
            <p:nvPr/>
          </p:nvSpPr>
          <p:spPr>
            <a:xfrm>
              <a:off x="6128328" y="1630450"/>
              <a:ext cx="51879" cy="26136"/>
            </a:xfrm>
            <a:custGeom>
              <a:avLst/>
              <a:gdLst/>
              <a:ahLst/>
              <a:cxnLst/>
              <a:rect l="l" t="t" r="r" b="b"/>
              <a:pathLst>
                <a:path w="1979" h="997" extrusionOk="0">
                  <a:moveTo>
                    <a:pt x="246" y="0"/>
                  </a:moveTo>
                  <a:cubicBezTo>
                    <a:pt x="102" y="0"/>
                    <a:pt x="1" y="116"/>
                    <a:pt x="1" y="260"/>
                  </a:cubicBezTo>
                  <a:lnTo>
                    <a:pt x="1" y="751"/>
                  </a:lnTo>
                  <a:cubicBezTo>
                    <a:pt x="1" y="895"/>
                    <a:pt x="102" y="996"/>
                    <a:pt x="246" y="996"/>
                  </a:cubicBezTo>
                  <a:lnTo>
                    <a:pt x="1733" y="996"/>
                  </a:lnTo>
                  <a:cubicBezTo>
                    <a:pt x="1863" y="996"/>
                    <a:pt x="1979" y="881"/>
                    <a:pt x="1964" y="751"/>
                  </a:cubicBezTo>
                  <a:lnTo>
                    <a:pt x="1964" y="260"/>
                  </a:lnTo>
                  <a:cubicBezTo>
                    <a:pt x="1964" y="116"/>
                    <a:pt x="1863" y="0"/>
                    <a:pt x="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6" name="Google Shape;16906;p62"/>
            <p:cNvSpPr/>
            <p:nvPr/>
          </p:nvSpPr>
          <p:spPr>
            <a:xfrm>
              <a:off x="6128328" y="1682670"/>
              <a:ext cx="51879" cy="25743"/>
            </a:xfrm>
            <a:custGeom>
              <a:avLst/>
              <a:gdLst/>
              <a:ahLst/>
              <a:cxnLst/>
              <a:rect l="l" t="t" r="r" b="b"/>
              <a:pathLst>
                <a:path w="1979" h="982" extrusionOk="0">
                  <a:moveTo>
                    <a:pt x="246" y="0"/>
                  </a:moveTo>
                  <a:cubicBezTo>
                    <a:pt x="102" y="0"/>
                    <a:pt x="1" y="116"/>
                    <a:pt x="1" y="246"/>
                  </a:cubicBezTo>
                  <a:lnTo>
                    <a:pt x="1" y="736"/>
                  </a:lnTo>
                  <a:cubicBezTo>
                    <a:pt x="1" y="881"/>
                    <a:pt x="102" y="982"/>
                    <a:pt x="246" y="982"/>
                  </a:cubicBezTo>
                  <a:lnTo>
                    <a:pt x="1733" y="982"/>
                  </a:lnTo>
                  <a:cubicBezTo>
                    <a:pt x="1863" y="982"/>
                    <a:pt x="1979" y="881"/>
                    <a:pt x="1964" y="736"/>
                  </a:cubicBezTo>
                  <a:lnTo>
                    <a:pt x="1964" y="246"/>
                  </a:lnTo>
                  <a:cubicBezTo>
                    <a:pt x="1964" y="116"/>
                    <a:pt x="1863" y="0"/>
                    <a:pt x="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7" name="Google Shape;16907;p62"/>
            <p:cNvSpPr/>
            <p:nvPr/>
          </p:nvSpPr>
          <p:spPr>
            <a:xfrm>
              <a:off x="6128328" y="1734497"/>
              <a:ext cx="51512" cy="26136"/>
            </a:xfrm>
            <a:custGeom>
              <a:avLst/>
              <a:gdLst/>
              <a:ahLst/>
              <a:cxnLst/>
              <a:rect l="l" t="t" r="r" b="b"/>
              <a:pathLst>
                <a:path w="1965" h="997" extrusionOk="0">
                  <a:moveTo>
                    <a:pt x="246" y="1"/>
                  </a:moveTo>
                  <a:cubicBezTo>
                    <a:pt x="102" y="1"/>
                    <a:pt x="1" y="116"/>
                    <a:pt x="1" y="261"/>
                  </a:cubicBezTo>
                  <a:lnTo>
                    <a:pt x="1" y="737"/>
                  </a:lnTo>
                  <a:cubicBezTo>
                    <a:pt x="1" y="881"/>
                    <a:pt x="102" y="997"/>
                    <a:pt x="246" y="997"/>
                  </a:cubicBezTo>
                  <a:lnTo>
                    <a:pt x="1733" y="997"/>
                  </a:lnTo>
                  <a:cubicBezTo>
                    <a:pt x="1863" y="983"/>
                    <a:pt x="1964" y="881"/>
                    <a:pt x="1964" y="752"/>
                  </a:cubicBezTo>
                  <a:lnTo>
                    <a:pt x="1964" y="261"/>
                  </a:lnTo>
                  <a:cubicBezTo>
                    <a:pt x="1964" y="116"/>
                    <a:pt x="1863" y="1"/>
                    <a:pt x="17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8" name="Google Shape;16908;p62"/>
            <p:cNvSpPr/>
            <p:nvPr/>
          </p:nvSpPr>
          <p:spPr>
            <a:xfrm>
              <a:off x="6219163" y="1734497"/>
              <a:ext cx="51486" cy="26136"/>
            </a:xfrm>
            <a:custGeom>
              <a:avLst/>
              <a:gdLst/>
              <a:ahLst/>
              <a:cxnLst/>
              <a:rect l="l" t="t" r="r" b="b"/>
              <a:pathLst>
                <a:path w="1964" h="997" extrusionOk="0">
                  <a:moveTo>
                    <a:pt x="246" y="1"/>
                  </a:moveTo>
                  <a:cubicBezTo>
                    <a:pt x="102" y="1"/>
                    <a:pt x="0" y="116"/>
                    <a:pt x="0" y="261"/>
                  </a:cubicBezTo>
                  <a:lnTo>
                    <a:pt x="0" y="737"/>
                  </a:lnTo>
                  <a:cubicBezTo>
                    <a:pt x="0" y="881"/>
                    <a:pt x="102" y="997"/>
                    <a:pt x="246" y="997"/>
                  </a:cubicBezTo>
                  <a:lnTo>
                    <a:pt x="1718" y="997"/>
                  </a:lnTo>
                  <a:cubicBezTo>
                    <a:pt x="1863" y="997"/>
                    <a:pt x="1964" y="881"/>
                    <a:pt x="1964" y="752"/>
                  </a:cubicBezTo>
                  <a:lnTo>
                    <a:pt x="1964" y="261"/>
                  </a:lnTo>
                  <a:cubicBezTo>
                    <a:pt x="1964" y="116"/>
                    <a:pt x="1863" y="1"/>
                    <a:pt x="17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9" name="Google Shape;16909;p62"/>
            <p:cNvSpPr/>
            <p:nvPr/>
          </p:nvSpPr>
          <p:spPr>
            <a:xfrm>
              <a:off x="6309604" y="1734497"/>
              <a:ext cx="51879" cy="26136"/>
            </a:xfrm>
            <a:custGeom>
              <a:avLst/>
              <a:gdLst/>
              <a:ahLst/>
              <a:cxnLst/>
              <a:rect l="l" t="t" r="r" b="b"/>
              <a:pathLst>
                <a:path w="1979" h="997" extrusionOk="0">
                  <a:moveTo>
                    <a:pt x="260" y="1"/>
                  </a:moveTo>
                  <a:cubicBezTo>
                    <a:pt x="116" y="1"/>
                    <a:pt x="1" y="116"/>
                    <a:pt x="1" y="261"/>
                  </a:cubicBezTo>
                  <a:lnTo>
                    <a:pt x="1" y="737"/>
                  </a:lnTo>
                  <a:cubicBezTo>
                    <a:pt x="1" y="881"/>
                    <a:pt x="116" y="997"/>
                    <a:pt x="260" y="997"/>
                  </a:cubicBezTo>
                  <a:lnTo>
                    <a:pt x="1733" y="997"/>
                  </a:lnTo>
                  <a:cubicBezTo>
                    <a:pt x="1877" y="997"/>
                    <a:pt x="1978" y="881"/>
                    <a:pt x="1978" y="752"/>
                  </a:cubicBezTo>
                  <a:lnTo>
                    <a:pt x="1978" y="261"/>
                  </a:lnTo>
                  <a:cubicBezTo>
                    <a:pt x="1978" y="116"/>
                    <a:pt x="1877" y="1"/>
                    <a:pt x="1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0" name="Google Shape;16910;p62"/>
            <p:cNvSpPr/>
            <p:nvPr/>
          </p:nvSpPr>
          <p:spPr>
            <a:xfrm>
              <a:off x="6219163" y="1682670"/>
              <a:ext cx="51486" cy="25743"/>
            </a:xfrm>
            <a:custGeom>
              <a:avLst/>
              <a:gdLst/>
              <a:ahLst/>
              <a:cxnLst/>
              <a:rect l="l" t="t" r="r" b="b"/>
              <a:pathLst>
                <a:path w="1964" h="982" extrusionOk="0">
                  <a:moveTo>
                    <a:pt x="246" y="0"/>
                  </a:moveTo>
                  <a:cubicBezTo>
                    <a:pt x="102" y="0"/>
                    <a:pt x="0" y="116"/>
                    <a:pt x="0" y="246"/>
                  </a:cubicBezTo>
                  <a:lnTo>
                    <a:pt x="0" y="736"/>
                  </a:lnTo>
                  <a:cubicBezTo>
                    <a:pt x="0" y="881"/>
                    <a:pt x="102" y="982"/>
                    <a:pt x="246" y="982"/>
                  </a:cubicBezTo>
                  <a:lnTo>
                    <a:pt x="1718" y="982"/>
                  </a:lnTo>
                  <a:cubicBezTo>
                    <a:pt x="1863" y="982"/>
                    <a:pt x="1964" y="881"/>
                    <a:pt x="1964" y="736"/>
                  </a:cubicBezTo>
                  <a:lnTo>
                    <a:pt x="1964" y="246"/>
                  </a:lnTo>
                  <a:cubicBezTo>
                    <a:pt x="1964" y="116"/>
                    <a:pt x="1863" y="0"/>
                    <a:pt x="17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1" name="Google Shape;16911;p62"/>
            <p:cNvSpPr/>
            <p:nvPr/>
          </p:nvSpPr>
          <p:spPr>
            <a:xfrm>
              <a:off x="6128328" y="1786350"/>
              <a:ext cx="51512" cy="25769"/>
            </a:xfrm>
            <a:custGeom>
              <a:avLst/>
              <a:gdLst/>
              <a:ahLst/>
              <a:cxnLst/>
              <a:rect l="l" t="t" r="r" b="b"/>
              <a:pathLst>
                <a:path w="1965" h="983" extrusionOk="0">
                  <a:moveTo>
                    <a:pt x="246" y="1"/>
                  </a:moveTo>
                  <a:cubicBezTo>
                    <a:pt x="102" y="1"/>
                    <a:pt x="1" y="116"/>
                    <a:pt x="1" y="246"/>
                  </a:cubicBezTo>
                  <a:lnTo>
                    <a:pt x="1" y="737"/>
                  </a:lnTo>
                  <a:cubicBezTo>
                    <a:pt x="1" y="867"/>
                    <a:pt x="102" y="982"/>
                    <a:pt x="246" y="982"/>
                  </a:cubicBezTo>
                  <a:lnTo>
                    <a:pt x="1733" y="982"/>
                  </a:lnTo>
                  <a:cubicBezTo>
                    <a:pt x="1863" y="982"/>
                    <a:pt x="1964" y="881"/>
                    <a:pt x="1964" y="737"/>
                  </a:cubicBezTo>
                  <a:lnTo>
                    <a:pt x="1964" y="246"/>
                  </a:lnTo>
                  <a:cubicBezTo>
                    <a:pt x="1964" y="116"/>
                    <a:pt x="1863" y="1"/>
                    <a:pt x="17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2" name="Google Shape;16912;p62"/>
            <p:cNvSpPr/>
            <p:nvPr/>
          </p:nvSpPr>
          <p:spPr>
            <a:xfrm>
              <a:off x="6219163" y="1630450"/>
              <a:ext cx="51879" cy="26136"/>
            </a:xfrm>
            <a:custGeom>
              <a:avLst/>
              <a:gdLst/>
              <a:ahLst/>
              <a:cxnLst/>
              <a:rect l="l" t="t" r="r" b="b"/>
              <a:pathLst>
                <a:path w="1979" h="997" extrusionOk="0">
                  <a:moveTo>
                    <a:pt x="246" y="0"/>
                  </a:moveTo>
                  <a:cubicBezTo>
                    <a:pt x="102" y="0"/>
                    <a:pt x="0" y="116"/>
                    <a:pt x="0" y="260"/>
                  </a:cubicBezTo>
                  <a:lnTo>
                    <a:pt x="0" y="751"/>
                  </a:lnTo>
                  <a:cubicBezTo>
                    <a:pt x="0" y="895"/>
                    <a:pt x="102" y="996"/>
                    <a:pt x="246" y="996"/>
                  </a:cubicBezTo>
                  <a:lnTo>
                    <a:pt x="1718" y="996"/>
                  </a:lnTo>
                  <a:cubicBezTo>
                    <a:pt x="1863" y="996"/>
                    <a:pt x="1978" y="881"/>
                    <a:pt x="1964" y="751"/>
                  </a:cubicBezTo>
                  <a:lnTo>
                    <a:pt x="1964" y="260"/>
                  </a:lnTo>
                  <a:cubicBezTo>
                    <a:pt x="1964" y="116"/>
                    <a:pt x="1863" y="0"/>
                    <a:pt x="17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3" name="Google Shape;16913;p62"/>
            <p:cNvSpPr/>
            <p:nvPr/>
          </p:nvSpPr>
          <p:spPr>
            <a:xfrm>
              <a:off x="6219163" y="1786350"/>
              <a:ext cx="51486" cy="25769"/>
            </a:xfrm>
            <a:custGeom>
              <a:avLst/>
              <a:gdLst/>
              <a:ahLst/>
              <a:cxnLst/>
              <a:rect l="l" t="t" r="r" b="b"/>
              <a:pathLst>
                <a:path w="1964" h="983" extrusionOk="0">
                  <a:moveTo>
                    <a:pt x="246" y="1"/>
                  </a:moveTo>
                  <a:cubicBezTo>
                    <a:pt x="102" y="1"/>
                    <a:pt x="0" y="116"/>
                    <a:pt x="0" y="246"/>
                  </a:cubicBezTo>
                  <a:lnTo>
                    <a:pt x="0" y="737"/>
                  </a:lnTo>
                  <a:cubicBezTo>
                    <a:pt x="0" y="867"/>
                    <a:pt x="102" y="982"/>
                    <a:pt x="246" y="982"/>
                  </a:cubicBezTo>
                  <a:lnTo>
                    <a:pt x="1718" y="982"/>
                  </a:lnTo>
                  <a:cubicBezTo>
                    <a:pt x="1863" y="982"/>
                    <a:pt x="1964" y="881"/>
                    <a:pt x="1964" y="737"/>
                  </a:cubicBezTo>
                  <a:lnTo>
                    <a:pt x="1964" y="246"/>
                  </a:lnTo>
                  <a:cubicBezTo>
                    <a:pt x="1964" y="116"/>
                    <a:pt x="1863" y="1"/>
                    <a:pt x="17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4" name="Google Shape;16914;p62"/>
            <p:cNvSpPr/>
            <p:nvPr/>
          </p:nvSpPr>
          <p:spPr>
            <a:xfrm>
              <a:off x="6400439" y="1734497"/>
              <a:ext cx="51853" cy="26136"/>
            </a:xfrm>
            <a:custGeom>
              <a:avLst/>
              <a:gdLst/>
              <a:ahLst/>
              <a:cxnLst/>
              <a:rect l="l" t="t" r="r" b="b"/>
              <a:pathLst>
                <a:path w="1978" h="997" extrusionOk="0">
                  <a:moveTo>
                    <a:pt x="260" y="1"/>
                  </a:moveTo>
                  <a:cubicBezTo>
                    <a:pt x="116" y="1"/>
                    <a:pt x="0" y="116"/>
                    <a:pt x="0" y="261"/>
                  </a:cubicBezTo>
                  <a:lnTo>
                    <a:pt x="0" y="737"/>
                  </a:lnTo>
                  <a:cubicBezTo>
                    <a:pt x="0" y="881"/>
                    <a:pt x="116" y="997"/>
                    <a:pt x="260" y="997"/>
                  </a:cubicBezTo>
                  <a:lnTo>
                    <a:pt x="1732" y="997"/>
                  </a:lnTo>
                  <a:cubicBezTo>
                    <a:pt x="1877" y="997"/>
                    <a:pt x="1978" y="881"/>
                    <a:pt x="1978" y="752"/>
                  </a:cubicBezTo>
                  <a:lnTo>
                    <a:pt x="1978" y="261"/>
                  </a:lnTo>
                  <a:cubicBezTo>
                    <a:pt x="1978" y="116"/>
                    <a:pt x="1877" y="1"/>
                    <a:pt x="17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5" name="Google Shape;16915;p62"/>
            <p:cNvSpPr/>
            <p:nvPr/>
          </p:nvSpPr>
          <p:spPr>
            <a:xfrm>
              <a:off x="6400439" y="1630450"/>
              <a:ext cx="52246" cy="26136"/>
            </a:xfrm>
            <a:custGeom>
              <a:avLst/>
              <a:gdLst/>
              <a:ahLst/>
              <a:cxnLst/>
              <a:rect l="l" t="t" r="r" b="b"/>
              <a:pathLst>
                <a:path w="1993" h="997" extrusionOk="0">
                  <a:moveTo>
                    <a:pt x="260" y="0"/>
                  </a:moveTo>
                  <a:cubicBezTo>
                    <a:pt x="116" y="0"/>
                    <a:pt x="0" y="116"/>
                    <a:pt x="0" y="260"/>
                  </a:cubicBezTo>
                  <a:lnTo>
                    <a:pt x="0" y="751"/>
                  </a:lnTo>
                  <a:cubicBezTo>
                    <a:pt x="0" y="895"/>
                    <a:pt x="116" y="996"/>
                    <a:pt x="260" y="996"/>
                  </a:cubicBezTo>
                  <a:lnTo>
                    <a:pt x="1732" y="996"/>
                  </a:lnTo>
                  <a:cubicBezTo>
                    <a:pt x="1877" y="996"/>
                    <a:pt x="1992" y="881"/>
                    <a:pt x="1978" y="751"/>
                  </a:cubicBezTo>
                  <a:lnTo>
                    <a:pt x="1978" y="260"/>
                  </a:lnTo>
                  <a:cubicBezTo>
                    <a:pt x="1978" y="116"/>
                    <a:pt x="1877" y="0"/>
                    <a:pt x="17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6" name="Google Shape;16916;p62"/>
            <p:cNvSpPr/>
            <p:nvPr/>
          </p:nvSpPr>
          <p:spPr>
            <a:xfrm>
              <a:off x="6400439" y="1786350"/>
              <a:ext cx="51853" cy="25769"/>
            </a:xfrm>
            <a:custGeom>
              <a:avLst/>
              <a:gdLst/>
              <a:ahLst/>
              <a:cxnLst/>
              <a:rect l="l" t="t" r="r" b="b"/>
              <a:pathLst>
                <a:path w="1978" h="983" extrusionOk="0">
                  <a:moveTo>
                    <a:pt x="260" y="1"/>
                  </a:moveTo>
                  <a:cubicBezTo>
                    <a:pt x="116" y="1"/>
                    <a:pt x="0" y="116"/>
                    <a:pt x="0" y="246"/>
                  </a:cubicBezTo>
                  <a:lnTo>
                    <a:pt x="0" y="737"/>
                  </a:lnTo>
                  <a:cubicBezTo>
                    <a:pt x="0" y="867"/>
                    <a:pt x="116" y="982"/>
                    <a:pt x="260" y="982"/>
                  </a:cubicBezTo>
                  <a:lnTo>
                    <a:pt x="1732" y="982"/>
                  </a:lnTo>
                  <a:cubicBezTo>
                    <a:pt x="1877" y="982"/>
                    <a:pt x="1978" y="881"/>
                    <a:pt x="1978" y="737"/>
                  </a:cubicBezTo>
                  <a:lnTo>
                    <a:pt x="1978" y="246"/>
                  </a:lnTo>
                  <a:cubicBezTo>
                    <a:pt x="1978" y="116"/>
                    <a:pt x="1877" y="1"/>
                    <a:pt x="17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7" name="Google Shape;16917;p62"/>
            <p:cNvSpPr/>
            <p:nvPr/>
          </p:nvSpPr>
          <p:spPr>
            <a:xfrm>
              <a:off x="6309604" y="1682670"/>
              <a:ext cx="51879" cy="25743"/>
            </a:xfrm>
            <a:custGeom>
              <a:avLst/>
              <a:gdLst/>
              <a:ahLst/>
              <a:cxnLst/>
              <a:rect l="l" t="t" r="r" b="b"/>
              <a:pathLst>
                <a:path w="1979" h="982" extrusionOk="0">
                  <a:moveTo>
                    <a:pt x="260" y="0"/>
                  </a:moveTo>
                  <a:cubicBezTo>
                    <a:pt x="116" y="0"/>
                    <a:pt x="1" y="116"/>
                    <a:pt x="1" y="246"/>
                  </a:cubicBezTo>
                  <a:lnTo>
                    <a:pt x="1" y="736"/>
                  </a:lnTo>
                  <a:cubicBezTo>
                    <a:pt x="1" y="881"/>
                    <a:pt x="116" y="982"/>
                    <a:pt x="260" y="982"/>
                  </a:cubicBezTo>
                  <a:lnTo>
                    <a:pt x="1733" y="982"/>
                  </a:lnTo>
                  <a:cubicBezTo>
                    <a:pt x="1877" y="982"/>
                    <a:pt x="1978" y="881"/>
                    <a:pt x="1978" y="736"/>
                  </a:cubicBezTo>
                  <a:lnTo>
                    <a:pt x="1978" y="246"/>
                  </a:lnTo>
                  <a:cubicBezTo>
                    <a:pt x="1978" y="116"/>
                    <a:pt x="1877" y="0"/>
                    <a:pt x="17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8" name="Google Shape;16918;p62"/>
            <p:cNvSpPr/>
            <p:nvPr/>
          </p:nvSpPr>
          <p:spPr>
            <a:xfrm>
              <a:off x="6309604" y="1630450"/>
              <a:ext cx="52246" cy="26136"/>
            </a:xfrm>
            <a:custGeom>
              <a:avLst/>
              <a:gdLst/>
              <a:ahLst/>
              <a:cxnLst/>
              <a:rect l="l" t="t" r="r" b="b"/>
              <a:pathLst>
                <a:path w="1993" h="997" extrusionOk="0">
                  <a:moveTo>
                    <a:pt x="260" y="0"/>
                  </a:moveTo>
                  <a:cubicBezTo>
                    <a:pt x="116" y="0"/>
                    <a:pt x="1" y="116"/>
                    <a:pt x="1" y="260"/>
                  </a:cubicBezTo>
                  <a:lnTo>
                    <a:pt x="1" y="751"/>
                  </a:lnTo>
                  <a:cubicBezTo>
                    <a:pt x="1" y="895"/>
                    <a:pt x="116" y="996"/>
                    <a:pt x="260" y="996"/>
                  </a:cubicBezTo>
                  <a:lnTo>
                    <a:pt x="1733" y="996"/>
                  </a:lnTo>
                  <a:cubicBezTo>
                    <a:pt x="1877" y="996"/>
                    <a:pt x="1993" y="881"/>
                    <a:pt x="1978" y="751"/>
                  </a:cubicBezTo>
                  <a:lnTo>
                    <a:pt x="1978" y="260"/>
                  </a:lnTo>
                  <a:cubicBezTo>
                    <a:pt x="1978" y="116"/>
                    <a:pt x="1877" y="0"/>
                    <a:pt x="17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9" name="Google Shape;16919;p62"/>
            <p:cNvSpPr/>
            <p:nvPr/>
          </p:nvSpPr>
          <p:spPr>
            <a:xfrm>
              <a:off x="6400439" y="1682670"/>
              <a:ext cx="51853" cy="25743"/>
            </a:xfrm>
            <a:custGeom>
              <a:avLst/>
              <a:gdLst/>
              <a:ahLst/>
              <a:cxnLst/>
              <a:rect l="l" t="t" r="r" b="b"/>
              <a:pathLst>
                <a:path w="1978" h="982" extrusionOk="0">
                  <a:moveTo>
                    <a:pt x="260" y="0"/>
                  </a:moveTo>
                  <a:cubicBezTo>
                    <a:pt x="116" y="0"/>
                    <a:pt x="0" y="116"/>
                    <a:pt x="0" y="246"/>
                  </a:cubicBezTo>
                  <a:lnTo>
                    <a:pt x="0" y="736"/>
                  </a:lnTo>
                  <a:cubicBezTo>
                    <a:pt x="0" y="881"/>
                    <a:pt x="116" y="982"/>
                    <a:pt x="260" y="982"/>
                  </a:cubicBezTo>
                  <a:lnTo>
                    <a:pt x="1732" y="982"/>
                  </a:lnTo>
                  <a:cubicBezTo>
                    <a:pt x="1877" y="982"/>
                    <a:pt x="1978" y="881"/>
                    <a:pt x="1978" y="736"/>
                  </a:cubicBezTo>
                  <a:lnTo>
                    <a:pt x="1978" y="246"/>
                  </a:lnTo>
                  <a:cubicBezTo>
                    <a:pt x="1978" y="116"/>
                    <a:pt x="1877" y="0"/>
                    <a:pt x="17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0" name="Google Shape;16920;p62"/>
            <p:cNvSpPr/>
            <p:nvPr/>
          </p:nvSpPr>
          <p:spPr>
            <a:xfrm>
              <a:off x="6309604" y="1786350"/>
              <a:ext cx="51879" cy="25769"/>
            </a:xfrm>
            <a:custGeom>
              <a:avLst/>
              <a:gdLst/>
              <a:ahLst/>
              <a:cxnLst/>
              <a:rect l="l" t="t" r="r" b="b"/>
              <a:pathLst>
                <a:path w="1979" h="983" extrusionOk="0">
                  <a:moveTo>
                    <a:pt x="260" y="1"/>
                  </a:moveTo>
                  <a:cubicBezTo>
                    <a:pt x="116" y="1"/>
                    <a:pt x="1" y="116"/>
                    <a:pt x="1" y="246"/>
                  </a:cubicBezTo>
                  <a:lnTo>
                    <a:pt x="1" y="737"/>
                  </a:lnTo>
                  <a:cubicBezTo>
                    <a:pt x="1" y="867"/>
                    <a:pt x="116" y="982"/>
                    <a:pt x="260" y="982"/>
                  </a:cubicBezTo>
                  <a:lnTo>
                    <a:pt x="1733" y="982"/>
                  </a:lnTo>
                  <a:cubicBezTo>
                    <a:pt x="1877" y="982"/>
                    <a:pt x="1978" y="881"/>
                    <a:pt x="1978" y="737"/>
                  </a:cubicBezTo>
                  <a:lnTo>
                    <a:pt x="1978" y="246"/>
                  </a:lnTo>
                  <a:cubicBezTo>
                    <a:pt x="1978" y="116"/>
                    <a:pt x="1877" y="1"/>
                    <a:pt x="1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1" name="Google Shape;16921;p62"/>
            <p:cNvSpPr/>
            <p:nvPr/>
          </p:nvSpPr>
          <p:spPr>
            <a:xfrm>
              <a:off x="6397661" y="1676116"/>
              <a:ext cx="57385" cy="39113"/>
            </a:xfrm>
            <a:custGeom>
              <a:avLst/>
              <a:gdLst/>
              <a:ahLst/>
              <a:cxnLst/>
              <a:rect l="l" t="t" r="r" b="b"/>
              <a:pathLst>
                <a:path w="2189" h="1492" extrusionOk="0">
                  <a:moveTo>
                    <a:pt x="1836" y="1"/>
                  </a:moveTo>
                  <a:cubicBezTo>
                    <a:pt x="1779" y="1"/>
                    <a:pt x="1719" y="23"/>
                    <a:pt x="1665" y="77"/>
                  </a:cubicBezTo>
                  <a:lnTo>
                    <a:pt x="842" y="885"/>
                  </a:lnTo>
                  <a:lnTo>
                    <a:pt x="525" y="568"/>
                  </a:lnTo>
                  <a:cubicBezTo>
                    <a:pt x="471" y="514"/>
                    <a:pt x="411" y="492"/>
                    <a:pt x="354" y="492"/>
                  </a:cubicBezTo>
                  <a:cubicBezTo>
                    <a:pt x="164" y="492"/>
                    <a:pt x="1" y="737"/>
                    <a:pt x="178" y="914"/>
                  </a:cubicBezTo>
                  <a:lnTo>
                    <a:pt x="669" y="1420"/>
                  </a:lnTo>
                  <a:cubicBezTo>
                    <a:pt x="712" y="1463"/>
                    <a:pt x="785" y="1492"/>
                    <a:pt x="857" y="1492"/>
                  </a:cubicBezTo>
                  <a:cubicBezTo>
                    <a:pt x="914" y="1477"/>
                    <a:pt x="972" y="1463"/>
                    <a:pt x="1015" y="1420"/>
                  </a:cubicBezTo>
                  <a:lnTo>
                    <a:pt x="2012" y="424"/>
                  </a:lnTo>
                  <a:cubicBezTo>
                    <a:pt x="2189" y="246"/>
                    <a:pt x="2026" y="1"/>
                    <a:pt x="1836" y="1"/>
                  </a:cubicBezTo>
                  <a:close/>
                </a:path>
              </a:pathLst>
            </a:custGeom>
            <a:solidFill>
              <a:srgbClr val="AD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2" name="Google Shape;16922;p62"/>
            <p:cNvSpPr/>
            <p:nvPr/>
          </p:nvSpPr>
          <p:spPr>
            <a:xfrm>
              <a:off x="6216017" y="1676116"/>
              <a:ext cx="57385" cy="39113"/>
            </a:xfrm>
            <a:custGeom>
              <a:avLst/>
              <a:gdLst/>
              <a:ahLst/>
              <a:cxnLst/>
              <a:rect l="l" t="t" r="r" b="b"/>
              <a:pathLst>
                <a:path w="2189" h="1492" extrusionOk="0">
                  <a:moveTo>
                    <a:pt x="1836" y="1"/>
                  </a:moveTo>
                  <a:cubicBezTo>
                    <a:pt x="1779" y="1"/>
                    <a:pt x="1719" y="23"/>
                    <a:pt x="1665" y="77"/>
                  </a:cubicBezTo>
                  <a:lnTo>
                    <a:pt x="857" y="885"/>
                  </a:lnTo>
                  <a:lnTo>
                    <a:pt x="525" y="568"/>
                  </a:lnTo>
                  <a:cubicBezTo>
                    <a:pt x="471" y="514"/>
                    <a:pt x="411" y="492"/>
                    <a:pt x="354" y="492"/>
                  </a:cubicBezTo>
                  <a:cubicBezTo>
                    <a:pt x="164" y="492"/>
                    <a:pt x="1" y="737"/>
                    <a:pt x="178" y="914"/>
                  </a:cubicBezTo>
                  <a:lnTo>
                    <a:pt x="669" y="1420"/>
                  </a:lnTo>
                  <a:cubicBezTo>
                    <a:pt x="727" y="1463"/>
                    <a:pt x="784" y="1492"/>
                    <a:pt x="857" y="1492"/>
                  </a:cubicBezTo>
                  <a:cubicBezTo>
                    <a:pt x="914" y="1477"/>
                    <a:pt x="972" y="1463"/>
                    <a:pt x="1030" y="1420"/>
                  </a:cubicBezTo>
                  <a:lnTo>
                    <a:pt x="2012" y="424"/>
                  </a:lnTo>
                  <a:cubicBezTo>
                    <a:pt x="2189" y="246"/>
                    <a:pt x="2026" y="1"/>
                    <a:pt x="1836" y="1"/>
                  </a:cubicBezTo>
                  <a:close/>
                </a:path>
              </a:pathLst>
            </a:custGeom>
            <a:solidFill>
              <a:srgbClr val="AD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3" name="Google Shape;16923;p62"/>
            <p:cNvSpPr/>
            <p:nvPr/>
          </p:nvSpPr>
          <p:spPr>
            <a:xfrm>
              <a:off x="6306852" y="1727969"/>
              <a:ext cx="57385" cy="39113"/>
            </a:xfrm>
            <a:custGeom>
              <a:avLst/>
              <a:gdLst/>
              <a:ahLst/>
              <a:cxnLst/>
              <a:rect l="l" t="t" r="r" b="b"/>
              <a:pathLst>
                <a:path w="2189" h="1492" extrusionOk="0">
                  <a:moveTo>
                    <a:pt x="1836" y="1"/>
                  </a:moveTo>
                  <a:cubicBezTo>
                    <a:pt x="1778" y="1"/>
                    <a:pt x="1718" y="23"/>
                    <a:pt x="1665" y="77"/>
                  </a:cubicBezTo>
                  <a:lnTo>
                    <a:pt x="842" y="885"/>
                  </a:lnTo>
                  <a:lnTo>
                    <a:pt x="524" y="568"/>
                  </a:lnTo>
                  <a:cubicBezTo>
                    <a:pt x="470" y="514"/>
                    <a:pt x="411" y="491"/>
                    <a:pt x="353" y="491"/>
                  </a:cubicBezTo>
                  <a:cubicBezTo>
                    <a:pt x="163" y="491"/>
                    <a:pt x="0" y="737"/>
                    <a:pt x="178" y="914"/>
                  </a:cubicBezTo>
                  <a:lnTo>
                    <a:pt x="669" y="1419"/>
                  </a:lnTo>
                  <a:cubicBezTo>
                    <a:pt x="726" y="1463"/>
                    <a:pt x="784" y="1491"/>
                    <a:pt x="856" y="1491"/>
                  </a:cubicBezTo>
                  <a:cubicBezTo>
                    <a:pt x="914" y="1477"/>
                    <a:pt x="986" y="1448"/>
                    <a:pt x="1029" y="1405"/>
                  </a:cubicBezTo>
                  <a:lnTo>
                    <a:pt x="2011" y="423"/>
                  </a:lnTo>
                  <a:cubicBezTo>
                    <a:pt x="2188" y="246"/>
                    <a:pt x="2025" y="1"/>
                    <a:pt x="1836" y="1"/>
                  </a:cubicBezTo>
                  <a:close/>
                </a:path>
              </a:pathLst>
            </a:custGeom>
            <a:solidFill>
              <a:srgbClr val="AD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4" name="Google Shape;16924;p62"/>
            <p:cNvSpPr/>
            <p:nvPr/>
          </p:nvSpPr>
          <p:spPr>
            <a:xfrm>
              <a:off x="6125208" y="1779823"/>
              <a:ext cx="57385" cy="39113"/>
            </a:xfrm>
            <a:custGeom>
              <a:avLst/>
              <a:gdLst/>
              <a:ahLst/>
              <a:cxnLst/>
              <a:rect l="l" t="t" r="r" b="b"/>
              <a:pathLst>
                <a:path w="2189" h="1492" extrusionOk="0">
                  <a:moveTo>
                    <a:pt x="1836" y="0"/>
                  </a:moveTo>
                  <a:cubicBezTo>
                    <a:pt x="1778" y="0"/>
                    <a:pt x="1718" y="23"/>
                    <a:pt x="1665" y="76"/>
                  </a:cubicBezTo>
                  <a:lnTo>
                    <a:pt x="856" y="885"/>
                  </a:lnTo>
                  <a:lnTo>
                    <a:pt x="539" y="567"/>
                  </a:lnTo>
                  <a:cubicBezTo>
                    <a:pt x="482" y="514"/>
                    <a:pt x="420" y="491"/>
                    <a:pt x="360" y="491"/>
                  </a:cubicBezTo>
                  <a:cubicBezTo>
                    <a:pt x="164" y="491"/>
                    <a:pt x="0" y="739"/>
                    <a:pt x="178" y="928"/>
                  </a:cubicBezTo>
                  <a:lnTo>
                    <a:pt x="683" y="1419"/>
                  </a:lnTo>
                  <a:cubicBezTo>
                    <a:pt x="726" y="1462"/>
                    <a:pt x="784" y="1491"/>
                    <a:pt x="856" y="1491"/>
                  </a:cubicBezTo>
                  <a:cubicBezTo>
                    <a:pt x="914" y="1491"/>
                    <a:pt x="972" y="1462"/>
                    <a:pt x="1029" y="1419"/>
                  </a:cubicBezTo>
                  <a:lnTo>
                    <a:pt x="2011" y="423"/>
                  </a:lnTo>
                  <a:cubicBezTo>
                    <a:pt x="2188" y="246"/>
                    <a:pt x="2025" y="0"/>
                    <a:pt x="1836" y="0"/>
                  </a:cubicBezTo>
                  <a:close/>
                </a:path>
              </a:pathLst>
            </a:custGeom>
            <a:solidFill>
              <a:srgbClr val="AD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5" name="Google Shape;16925;p62"/>
            <p:cNvSpPr/>
            <p:nvPr/>
          </p:nvSpPr>
          <p:spPr>
            <a:xfrm>
              <a:off x="6306852" y="1624289"/>
              <a:ext cx="57385" cy="39113"/>
            </a:xfrm>
            <a:custGeom>
              <a:avLst/>
              <a:gdLst/>
              <a:ahLst/>
              <a:cxnLst/>
              <a:rect l="l" t="t" r="r" b="b"/>
              <a:pathLst>
                <a:path w="2189" h="1492" extrusionOk="0">
                  <a:moveTo>
                    <a:pt x="1836" y="0"/>
                  </a:moveTo>
                  <a:cubicBezTo>
                    <a:pt x="1778" y="0"/>
                    <a:pt x="1718" y="23"/>
                    <a:pt x="1665" y="76"/>
                  </a:cubicBezTo>
                  <a:lnTo>
                    <a:pt x="842" y="885"/>
                  </a:lnTo>
                  <a:lnTo>
                    <a:pt x="524" y="567"/>
                  </a:lnTo>
                  <a:cubicBezTo>
                    <a:pt x="470" y="514"/>
                    <a:pt x="411" y="491"/>
                    <a:pt x="353" y="491"/>
                  </a:cubicBezTo>
                  <a:cubicBezTo>
                    <a:pt x="163" y="491"/>
                    <a:pt x="0" y="736"/>
                    <a:pt x="178" y="914"/>
                  </a:cubicBezTo>
                  <a:lnTo>
                    <a:pt x="669" y="1419"/>
                  </a:lnTo>
                  <a:cubicBezTo>
                    <a:pt x="726" y="1462"/>
                    <a:pt x="784" y="1491"/>
                    <a:pt x="856" y="1491"/>
                  </a:cubicBezTo>
                  <a:cubicBezTo>
                    <a:pt x="914" y="1477"/>
                    <a:pt x="972" y="1462"/>
                    <a:pt x="1029" y="1419"/>
                  </a:cubicBezTo>
                  <a:lnTo>
                    <a:pt x="2011" y="423"/>
                  </a:lnTo>
                  <a:cubicBezTo>
                    <a:pt x="2188" y="246"/>
                    <a:pt x="2025" y="0"/>
                    <a:pt x="1836" y="0"/>
                  </a:cubicBezTo>
                  <a:close/>
                </a:path>
              </a:pathLst>
            </a:custGeom>
            <a:solidFill>
              <a:srgbClr val="AD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26" name="Google Shape;16926;p62"/>
          <p:cNvGrpSpPr/>
          <p:nvPr/>
        </p:nvGrpSpPr>
        <p:grpSpPr>
          <a:xfrm>
            <a:off x="6579435" y="1527897"/>
            <a:ext cx="370103" cy="322445"/>
            <a:chOff x="6579435" y="1527897"/>
            <a:chExt cx="370103" cy="322445"/>
          </a:xfrm>
        </p:grpSpPr>
        <p:sp>
          <p:nvSpPr>
            <p:cNvPr id="16927" name="Google Shape;16927;p62"/>
            <p:cNvSpPr/>
            <p:nvPr/>
          </p:nvSpPr>
          <p:spPr>
            <a:xfrm>
              <a:off x="6704691" y="1527897"/>
              <a:ext cx="119593" cy="64725"/>
            </a:xfrm>
            <a:custGeom>
              <a:avLst/>
              <a:gdLst/>
              <a:ahLst/>
              <a:cxnLst/>
              <a:rect l="l" t="t" r="r" b="b"/>
              <a:pathLst>
                <a:path w="4562" h="2469" extrusionOk="0">
                  <a:moveTo>
                    <a:pt x="1242" y="0"/>
                  </a:moveTo>
                  <a:cubicBezTo>
                    <a:pt x="809" y="0"/>
                    <a:pt x="419" y="303"/>
                    <a:pt x="347" y="736"/>
                  </a:cubicBezTo>
                  <a:lnTo>
                    <a:pt x="0" y="2469"/>
                  </a:lnTo>
                  <a:lnTo>
                    <a:pt x="462" y="2469"/>
                  </a:lnTo>
                  <a:lnTo>
                    <a:pt x="794" y="1040"/>
                  </a:lnTo>
                  <a:cubicBezTo>
                    <a:pt x="837" y="823"/>
                    <a:pt x="1025" y="679"/>
                    <a:pt x="1242" y="679"/>
                  </a:cubicBezTo>
                  <a:lnTo>
                    <a:pt x="3335" y="679"/>
                  </a:lnTo>
                  <a:cubicBezTo>
                    <a:pt x="3537" y="679"/>
                    <a:pt x="3725" y="823"/>
                    <a:pt x="3768" y="1040"/>
                  </a:cubicBezTo>
                  <a:lnTo>
                    <a:pt x="4085" y="2454"/>
                  </a:lnTo>
                  <a:lnTo>
                    <a:pt x="4562" y="2454"/>
                  </a:lnTo>
                  <a:lnTo>
                    <a:pt x="4215" y="736"/>
                  </a:lnTo>
                  <a:cubicBezTo>
                    <a:pt x="4129" y="303"/>
                    <a:pt x="3753" y="0"/>
                    <a:pt x="3306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8" name="Google Shape;16928;p62"/>
            <p:cNvSpPr/>
            <p:nvPr/>
          </p:nvSpPr>
          <p:spPr>
            <a:xfrm>
              <a:off x="6591153" y="1706893"/>
              <a:ext cx="346667" cy="143448"/>
            </a:xfrm>
            <a:custGeom>
              <a:avLst/>
              <a:gdLst/>
              <a:ahLst/>
              <a:cxnLst/>
              <a:rect l="l" t="t" r="r" b="b"/>
              <a:pathLst>
                <a:path w="13224" h="5472" extrusionOk="0">
                  <a:moveTo>
                    <a:pt x="1" y="0"/>
                  </a:moveTo>
                  <a:lnTo>
                    <a:pt x="1" y="4793"/>
                  </a:lnTo>
                  <a:cubicBezTo>
                    <a:pt x="1" y="5168"/>
                    <a:pt x="318" y="5471"/>
                    <a:pt x="693" y="5471"/>
                  </a:cubicBezTo>
                  <a:lnTo>
                    <a:pt x="12545" y="5471"/>
                  </a:lnTo>
                  <a:cubicBezTo>
                    <a:pt x="12920" y="5471"/>
                    <a:pt x="13223" y="5168"/>
                    <a:pt x="13223" y="4793"/>
                  </a:cubicBezTo>
                  <a:lnTo>
                    <a:pt x="13223" y="0"/>
                  </a:ln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9" name="Google Shape;16929;p62"/>
            <p:cNvSpPr/>
            <p:nvPr/>
          </p:nvSpPr>
          <p:spPr>
            <a:xfrm>
              <a:off x="6591520" y="1706893"/>
              <a:ext cx="346300" cy="143448"/>
            </a:xfrm>
            <a:custGeom>
              <a:avLst/>
              <a:gdLst/>
              <a:ahLst/>
              <a:cxnLst/>
              <a:rect l="l" t="t" r="r" b="b"/>
              <a:pathLst>
                <a:path w="13210" h="5472" extrusionOk="0">
                  <a:moveTo>
                    <a:pt x="1" y="0"/>
                  </a:moveTo>
                  <a:lnTo>
                    <a:pt x="1" y="4793"/>
                  </a:lnTo>
                  <a:cubicBezTo>
                    <a:pt x="1" y="5168"/>
                    <a:pt x="304" y="5471"/>
                    <a:pt x="679" y="5471"/>
                  </a:cubicBezTo>
                  <a:lnTo>
                    <a:pt x="12531" y="5471"/>
                  </a:lnTo>
                  <a:cubicBezTo>
                    <a:pt x="12906" y="5471"/>
                    <a:pt x="13209" y="5168"/>
                    <a:pt x="13209" y="4793"/>
                  </a:cubicBezTo>
                  <a:lnTo>
                    <a:pt x="13209" y="4562"/>
                  </a:lnTo>
                  <a:lnTo>
                    <a:pt x="1820" y="4562"/>
                  </a:lnTo>
                  <a:cubicBezTo>
                    <a:pt x="1315" y="4562"/>
                    <a:pt x="910" y="4143"/>
                    <a:pt x="910" y="3638"/>
                  </a:cubicBezTo>
                  <a:lnTo>
                    <a:pt x="910" y="2050"/>
                  </a:lnTo>
                  <a:cubicBezTo>
                    <a:pt x="910" y="1915"/>
                    <a:pt x="1012" y="1818"/>
                    <a:pt x="1131" y="1818"/>
                  </a:cubicBezTo>
                  <a:cubicBezTo>
                    <a:pt x="1139" y="1818"/>
                    <a:pt x="1148" y="1818"/>
                    <a:pt x="1156" y="1819"/>
                  </a:cubicBezTo>
                  <a:cubicBezTo>
                    <a:pt x="1228" y="1819"/>
                    <a:pt x="1300" y="1833"/>
                    <a:pt x="1358" y="1833"/>
                  </a:cubicBezTo>
                  <a:lnTo>
                    <a:pt x="11838" y="1833"/>
                  </a:lnTo>
                  <a:cubicBezTo>
                    <a:pt x="12329" y="1833"/>
                    <a:pt x="12820" y="1660"/>
                    <a:pt x="13209" y="1372"/>
                  </a:cubicBezTo>
                  <a:lnTo>
                    <a:pt x="13209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0" name="Google Shape;16930;p62"/>
            <p:cNvSpPr/>
            <p:nvPr/>
          </p:nvSpPr>
          <p:spPr>
            <a:xfrm>
              <a:off x="6579435" y="1587693"/>
              <a:ext cx="370103" cy="155167"/>
            </a:xfrm>
            <a:custGeom>
              <a:avLst/>
              <a:gdLst/>
              <a:ahLst/>
              <a:cxnLst/>
              <a:rect l="l" t="t" r="r" b="b"/>
              <a:pathLst>
                <a:path w="14118" h="5919" extrusionOk="0">
                  <a:moveTo>
                    <a:pt x="909" y="0"/>
                  </a:moveTo>
                  <a:cubicBezTo>
                    <a:pt x="404" y="0"/>
                    <a:pt x="0" y="404"/>
                    <a:pt x="0" y="909"/>
                  </a:cubicBezTo>
                  <a:lnTo>
                    <a:pt x="0" y="4100"/>
                  </a:lnTo>
                  <a:cubicBezTo>
                    <a:pt x="0" y="5096"/>
                    <a:pt x="823" y="5919"/>
                    <a:pt x="1819" y="5919"/>
                  </a:cubicBezTo>
                  <a:lnTo>
                    <a:pt x="12299" y="5919"/>
                  </a:lnTo>
                  <a:cubicBezTo>
                    <a:pt x="13310" y="5919"/>
                    <a:pt x="14118" y="5096"/>
                    <a:pt x="14118" y="4100"/>
                  </a:cubicBezTo>
                  <a:lnTo>
                    <a:pt x="14118" y="909"/>
                  </a:lnTo>
                  <a:cubicBezTo>
                    <a:pt x="14118" y="404"/>
                    <a:pt x="13714" y="0"/>
                    <a:pt x="13208" y="0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1" name="Google Shape;16931;p62"/>
            <p:cNvSpPr/>
            <p:nvPr/>
          </p:nvSpPr>
          <p:spPr>
            <a:xfrm>
              <a:off x="6609320" y="1587693"/>
              <a:ext cx="310700" cy="17800"/>
            </a:xfrm>
            <a:custGeom>
              <a:avLst/>
              <a:gdLst/>
              <a:ahLst/>
              <a:cxnLst/>
              <a:rect l="l" t="t" r="r" b="b"/>
              <a:pathLst>
                <a:path w="11852" h="679" extrusionOk="0">
                  <a:moveTo>
                    <a:pt x="347" y="0"/>
                  </a:moveTo>
                  <a:cubicBezTo>
                    <a:pt x="159" y="0"/>
                    <a:pt x="0" y="144"/>
                    <a:pt x="0" y="332"/>
                  </a:cubicBezTo>
                  <a:cubicBezTo>
                    <a:pt x="0" y="520"/>
                    <a:pt x="159" y="678"/>
                    <a:pt x="347" y="678"/>
                  </a:cubicBezTo>
                  <a:lnTo>
                    <a:pt x="11505" y="678"/>
                  </a:lnTo>
                  <a:cubicBezTo>
                    <a:pt x="11693" y="678"/>
                    <a:pt x="11852" y="520"/>
                    <a:pt x="11852" y="332"/>
                  </a:cubicBezTo>
                  <a:cubicBezTo>
                    <a:pt x="11852" y="144"/>
                    <a:pt x="11693" y="0"/>
                    <a:pt x="11505" y="0"/>
                  </a:cubicBezTo>
                  <a:close/>
                </a:path>
              </a:pathLst>
            </a:custGeom>
            <a:solidFill>
              <a:srgbClr val="82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2" name="Google Shape;16932;p62"/>
            <p:cNvSpPr/>
            <p:nvPr/>
          </p:nvSpPr>
          <p:spPr>
            <a:xfrm>
              <a:off x="6639206" y="1587693"/>
              <a:ext cx="35993" cy="262648"/>
            </a:xfrm>
            <a:custGeom>
              <a:avLst/>
              <a:gdLst/>
              <a:ahLst/>
              <a:cxnLst/>
              <a:rect l="l" t="t" r="r" b="b"/>
              <a:pathLst>
                <a:path w="1373" h="10019" extrusionOk="0">
                  <a:moveTo>
                    <a:pt x="1" y="0"/>
                  </a:moveTo>
                  <a:lnTo>
                    <a:pt x="1" y="10018"/>
                  </a:lnTo>
                  <a:lnTo>
                    <a:pt x="1372" y="10018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3" name="Google Shape;16933;p62"/>
            <p:cNvSpPr/>
            <p:nvPr/>
          </p:nvSpPr>
          <p:spPr>
            <a:xfrm>
              <a:off x="6639206" y="1587693"/>
              <a:ext cx="35993" cy="17800"/>
            </a:xfrm>
            <a:custGeom>
              <a:avLst/>
              <a:gdLst/>
              <a:ahLst/>
              <a:cxnLst/>
              <a:rect l="l" t="t" r="r" b="b"/>
              <a:pathLst>
                <a:path w="1373" h="679" extrusionOk="0">
                  <a:moveTo>
                    <a:pt x="1" y="0"/>
                  </a:moveTo>
                  <a:lnTo>
                    <a:pt x="1" y="678"/>
                  </a:lnTo>
                  <a:lnTo>
                    <a:pt x="1372" y="678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4" name="Google Shape;16934;p62"/>
            <p:cNvSpPr/>
            <p:nvPr/>
          </p:nvSpPr>
          <p:spPr>
            <a:xfrm>
              <a:off x="6639206" y="1760607"/>
              <a:ext cx="35993" cy="18193"/>
            </a:xfrm>
            <a:custGeom>
              <a:avLst/>
              <a:gdLst/>
              <a:ahLst/>
              <a:cxnLst/>
              <a:rect l="l" t="t" r="r" b="b"/>
              <a:pathLst>
                <a:path w="1373" h="694" extrusionOk="0">
                  <a:moveTo>
                    <a:pt x="1" y="1"/>
                  </a:moveTo>
                  <a:lnTo>
                    <a:pt x="1" y="694"/>
                  </a:lnTo>
                  <a:lnTo>
                    <a:pt x="1372" y="694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rgbClr val="7E9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5" name="Google Shape;16935;p62"/>
            <p:cNvSpPr/>
            <p:nvPr/>
          </p:nvSpPr>
          <p:spPr>
            <a:xfrm>
              <a:off x="6639206" y="1719004"/>
              <a:ext cx="35993" cy="17800"/>
            </a:xfrm>
            <a:custGeom>
              <a:avLst/>
              <a:gdLst/>
              <a:ahLst/>
              <a:cxnLst/>
              <a:rect l="l" t="t" r="r" b="b"/>
              <a:pathLst>
                <a:path w="1373" h="679" extrusionOk="0">
                  <a:moveTo>
                    <a:pt x="1" y="0"/>
                  </a:moveTo>
                  <a:lnTo>
                    <a:pt x="1" y="679"/>
                  </a:lnTo>
                  <a:lnTo>
                    <a:pt x="1372" y="67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7E9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6" name="Google Shape;16936;p62"/>
            <p:cNvSpPr/>
            <p:nvPr/>
          </p:nvSpPr>
          <p:spPr>
            <a:xfrm>
              <a:off x="6627094" y="1712948"/>
              <a:ext cx="59823" cy="53741"/>
            </a:xfrm>
            <a:custGeom>
              <a:avLst/>
              <a:gdLst/>
              <a:ahLst/>
              <a:cxnLst/>
              <a:rect l="l" t="t" r="r" b="b"/>
              <a:pathLst>
                <a:path w="2282" h="2050" extrusionOk="0">
                  <a:moveTo>
                    <a:pt x="1834" y="462"/>
                  </a:moveTo>
                  <a:lnTo>
                    <a:pt x="1834" y="1602"/>
                  </a:lnTo>
                  <a:lnTo>
                    <a:pt x="463" y="1602"/>
                  </a:lnTo>
                  <a:lnTo>
                    <a:pt x="463" y="462"/>
                  </a:lnTo>
                  <a:close/>
                  <a:moveTo>
                    <a:pt x="463" y="0"/>
                  </a:moveTo>
                  <a:cubicBezTo>
                    <a:pt x="217" y="0"/>
                    <a:pt x="1" y="202"/>
                    <a:pt x="1" y="462"/>
                  </a:cubicBezTo>
                  <a:lnTo>
                    <a:pt x="1" y="1602"/>
                  </a:lnTo>
                  <a:cubicBezTo>
                    <a:pt x="1" y="1848"/>
                    <a:pt x="217" y="2050"/>
                    <a:pt x="463" y="2050"/>
                  </a:cubicBezTo>
                  <a:lnTo>
                    <a:pt x="1834" y="2050"/>
                  </a:lnTo>
                  <a:cubicBezTo>
                    <a:pt x="2080" y="2050"/>
                    <a:pt x="2282" y="1848"/>
                    <a:pt x="2282" y="1602"/>
                  </a:cubicBezTo>
                  <a:lnTo>
                    <a:pt x="2282" y="462"/>
                  </a:lnTo>
                  <a:cubicBezTo>
                    <a:pt x="2282" y="202"/>
                    <a:pt x="2080" y="0"/>
                    <a:pt x="1834" y="0"/>
                  </a:cubicBez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7" name="Google Shape;16937;p62"/>
            <p:cNvSpPr/>
            <p:nvPr/>
          </p:nvSpPr>
          <p:spPr>
            <a:xfrm>
              <a:off x="6651317" y="1713027"/>
              <a:ext cx="11771" cy="29833"/>
            </a:xfrm>
            <a:custGeom>
              <a:avLst/>
              <a:gdLst/>
              <a:ahLst/>
              <a:cxnLst/>
              <a:rect l="l" t="t" r="r" b="b"/>
              <a:pathLst>
                <a:path w="449" h="1138" extrusionOk="0">
                  <a:moveTo>
                    <a:pt x="225" y="1"/>
                  </a:moveTo>
                  <a:cubicBezTo>
                    <a:pt x="113" y="1"/>
                    <a:pt x="1" y="77"/>
                    <a:pt x="1" y="228"/>
                  </a:cubicBezTo>
                  <a:lnTo>
                    <a:pt x="1" y="907"/>
                  </a:lnTo>
                  <a:cubicBezTo>
                    <a:pt x="1" y="1036"/>
                    <a:pt x="102" y="1138"/>
                    <a:pt x="217" y="1138"/>
                  </a:cubicBezTo>
                  <a:cubicBezTo>
                    <a:pt x="347" y="1138"/>
                    <a:pt x="448" y="1036"/>
                    <a:pt x="448" y="907"/>
                  </a:cubicBezTo>
                  <a:lnTo>
                    <a:pt x="448" y="228"/>
                  </a:lnTo>
                  <a:cubicBezTo>
                    <a:pt x="448" y="77"/>
                    <a:pt x="336" y="1"/>
                    <a:pt x="225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8" name="Google Shape;16938;p62"/>
            <p:cNvSpPr/>
            <p:nvPr/>
          </p:nvSpPr>
          <p:spPr>
            <a:xfrm>
              <a:off x="6639206" y="1826459"/>
              <a:ext cx="35993" cy="23882"/>
            </a:xfrm>
            <a:custGeom>
              <a:avLst/>
              <a:gdLst/>
              <a:ahLst/>
              <a:cxnLst/>
              <a:rect l="l" t="t" r="r" b="b"/>
              <a:pathLst>
                <a:path w="1373" h="911" extrusionOk="0">
                  <a:moveTo>
                    <a:pt x="1" y="1"/>
                  </a:moveTo>
                  <a:lnTo>
                    <a:pt x="1" y="910"/>
                  </a:lnTo>
                  <a:lnTo>
                    <a:pt x="1372" y="910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rgbClr val="7E9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9" name="Google Shape;16939;p62"/>
            <p:cNvSpPr/>
            <p:nvPr/>
          </p:nvSpPr>
          <p:spPr>
            <a:xfrm>
              <a:off x="6854169" y="1587693"/>
              <a:ext cx="35967" cy="262648"/>
            </a:xfrm>
            <a:custGeom>
              <a:avLst/>
              <a:gdLst/>
              <a:ahLst/>
              <a:cxnLst/>
              <a:rect l="l" t="t" r="r" b="b"/>
              <a:pathLst>
                <a:path w="1372" h="10019" extrusionOk="0">
                  <a:moveTo>
                    <a:pt x="0" y="0"/>
                  </a:moveTo>
                  <a:lnTo>
                    <a:pt x="0" y="10018"/>
                  </a:lnTo>
                  <a:lnTo>
                    <a:pt x="1372" y="10018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0" name="Google Shape;16940;p62"/>
            <p:cNvSpPr/>
            <p:nvPr/>
          </p:nvSpPr>
          <p:spPr>
            <a:xfrm>
              <a:off x="6854169" y="1587693"/>
              <a:ext cx="35967" cy="17800"/>
            </a:xfrm>
            <a:custGeom>
              <a:avLst/>
              <a:gdLst/>
              <a:ahLst/>
              <a:cxnLst/>
              <a:rect l="l" t="t" r="r" b="b"/>
              <a:pathLst>
                <a:path w="1372" h="679" extrusionOk="0">
                  <a:moveTo>
                    <a:pt x="0" y="0"/>
                  </a:moveTo>
                  <a:lnTo>
                    <a:pt x="0" y="678"/>
                  </a:lnTo>
                  <a:lnTo>
                    <a:pt x="1372" y="678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1" name="Google Shape;16941;p62"/>
            <p:cNvSpPr/>
            <p:nvPr/>
          </p:nvSpPr>
          <p:spPr>
            <a:xfrm>
              <a:off x="6854169" y="1760607"/>
              <a:ext cx="35967" cy="18193"/>
            </a:xfrm>
            <a:custGeom>
              <a:avLst/>
              <a:gdLst/>
              <a:ahLst/>
              <a:cxnLst/>
              <a:rect l="l" t="t" r="r" b="b"/>
              <a:pathLst>
                <a:path w="1372" h="694" extrusionOk="0">
                  <a:moveTo>
                    <a:pt x="0" y="1"/>
                  </a:moveTo>
                  <a:lnTo>
                    <a:pt x="0" y="694"/>
                  </a:lnTo>
                  <a:lnTo>
                    <a:pt x="1372" y="694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rgbClr val="7E9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2" name="Google Shape;16942;p62"/>
            <p:cNvSpPr/>
            <p:nvPr/>
          </p:nvSpPr>
          <p:spPr>
            <a:xfrm>
              <a:off x="6854169" y="1719004"/>
              <a:ext cx="35967" cy="17800"/>
            </a:xfrm>
            <a:custGeom>
              <a:avLst/>
              <a:gdLst/>
              <a:ahLst/>
              <a:cxnLst/>
              <a:rect l="l" t="t" r="r" b="b"/>
              <a:pathLst>
                <a:path w="1372" h="679" extrusionOk="0">
                  <a:moveTo>
                    <a:pt x="0" y="0"/>
                  </a:moveTo>
                  <a:lnTo>
                    <a:pt x="0" y="679"/>
                  </a:lnTo>
                  <a:lnTo>
                    <a:pt x="1372" y="67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7E9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3" name="Google Shape;16943;p62"/>
            <p:cNvSpPr/>
            <p:nvPr/>
          </p:nvSpPr>
          <p:spPr>
            <a:xfrm>
              <a:off x="6842057" y="1712948"/>
              <a:ext cx="59823" cy="53741"/>
            </a:xfrm>
            <a:custGeom>
              <a:avLst/>
              <a:gdLst/>
              <a:ahLst/>
              <a:cxnLst/>
              <a:rect l="l" t="t" r="r" b="b"/>
              <a:pathLst>
                <a:path w="2282" h="2050" extrusionOk="0">
                  <a:moveTo>
                    <a:pt x="1834" y="462"/>
                  </a:moveTo>
                  <a:lnTo>
                    <a:pt x="1834" y="1602"/>
                  </a:lnTo>
                  <a:lnTo>
                    <a:pt x="462" y="1602"/>
                  </a:lnTo>
                  <a:lnTo>
                    <a:pt x="462" y="462"/>
                  </a:lnTo>
                  <a:close/>
                  <a:moveTo>
                    <a:pt x="462" y="0"/>
                  </a:moveTo>
                  <a:cubicBezTo>
                    <a:pt x="202" y="0"/>
                    <a:pt x="0" y="202"/>
                    <a:pt x="0" y="462"/>
                  </a:cubicBezTo>
                  <a:lnTo>
                    <a:pt x="0" y="1602"/>
                  </a:lnTo>
                  <a:cubicBezTo>
                    <a:pt x="0" y="1848"/>
                    <a:pt x="202" y="2050"/>
                    <a:pt x="462" y="2050"/>
                  </a:cubicBezTo>
                  <a:lnTo>
                    <a:pt x="1834" y="2050"/>
                  </a:lnTo>
                  <a:cubicBezTo>
                    <a:pt x="2079" y="2050"/>
                    <a:pt x="2281" y="1848"/>
                    <a:pt x="2281" y="1602"/>
                  </a:cubicBezTo>
                  <a:lnTo>
                    <a:pt x="2281" y="462"/>
                  </a:lnTo>
                  <a:cubicBezTo>
                    <a:pt x="2281" y="202"/>
                    <a:pt x="2079" y="0"/>
                    <a:pt x="1834" y="0"/>
                  </a:cubicBez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4" name="Google Shape;16944;p62"/>
            <p:cNvSpPr/>
            <p:nvPr/>
          </p:nvSpPr>
          <p:spPr>
            <a:xfrm>
              <a:off x="6866280" y="1713027"/>
              <a:ext cx="12138" cy="29833"/>
            </a:xfrm>
            <a:custGeom>
              <a:avLst/>
              <a:gdLst/>
              <a:ahLst/>
              <a:cxnLst/>
              <a:rect l="l" t="t" r="r" b="b"/>
              <a:pathLst>
                <a:path w="463" h="1138" extrusionOk="0">
                  <a:moveTo>
                    <a:pt x="231" y="1"/>
                  </a:moveTo>
                  <a:cubicBezTo>
                    <a:pt x="116" y="1"/>
                    <a:pt x="0" y="77"/>
                    <a:pt x="0" y="228"/>
                  </a:cubicBezTo>
                  <a:lnTo>
                    <a:pt x="0" y="907"/>
                  </a:lnTo>
                  <a:cubicBezTo>
                    <a:pt x="0" y="1036"/>
                    <a:pt x="101" y="1138"/>
                    <a:pt x="217" y="1138"/>
                  </a:cubicBezTo>
                  <a:cubicBezTo>
                    <a:pt x="347" y="1138"/>
                    <a:pt x="462" y="1036"/>
                    <a:pt x="462" y="907"/>
                  </a:cubicBezTo>
                  <a:lnTo>
                    <a:pt x="462" y="228"/>
                  </a:lnTo>
                  <a:cubicBezTo>
                    <a:pt x="462" y="77"/>
                    <a:pt x="347" y="1"/>
                    <a:pt x="231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5" name="Google Shape;16945;p62"/>
            <p:cNvSpPr/>
            <p:nvPr/>
          </p:nvSpPr>
          <p:spPr>
            <a:xfrm>
              <a:off x="6854169" y="1826459"/>
              <a:ext cx="35967" cy="23882"/>
            </a:xfrm>
            <a:custGeom>
              <a:avLst/>
              <a:gdLst/>
              <a:ahLst/>
              <a:cxnLst/>
              <a:rect l="l" t="t" r="r" b="b"/>
              <a:pathLst>
                <a:path w="1372" h="911" extrusionOk="0">
                  <a:moveTo>
                    <a:pt x="0" y="1"/>
                  </a:moveTo>
                  <a:lnTo>
                    <a:pt x="0" y="910"/>
                  </a:lnTo>
                  <a:lnTo>
                    <a:pt x="1372" y="910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rgbClr val="7E9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6" name="Google Shape;16946;p62"/>
            <p:cNvSpPr/>
            <p:nvPr/>
          </p:nvSpPr>
          <p:spPr>
            <a:xfrm>
              <a:off x="6734576" y="1695148"/>
              <a:ext cx="59823" cy="23882"/>
            </a:xfrm>
            <a:custGeom>
              <a:avLst/>
              <a:gdLst/>
              <a:ahLst/>
              <a:cxnLst/>
              <a:rect l="l" t="t" r="r" b="b"/>
              <a:pathLst>
                <a:path w="2282" h="911" extrusionOk="0">
                  <a:moveTo>
                    <a:pt x="232" y="1"/>
                  </a:moveTo>
                  <a:cubicBezTo>
                    <a:pt x="102" y="1"/>
                    <a:pt x="1" y="102"/>
                    <a:pt x="1" y="232"/>
                  </a:cubicBezTo>
                  <a:lnTo>
                    <a:pt x="1" y="679"/>
                  </a:lnTo>
                  <a:cubicBezTo>
                    <a:pt x="1" y="809"/>
                    <a:pt x="102" y="910"/>
                    <a:pt x="232" y="910"/>
                  </a:cubicBezTo>
                  <a:lnTo>
                    <a:pt x="2050" y="910"/>
                  </a:lnTo>
                  <a:cubicBezTo>
                    <a:pt x="2180" y="910"/>
                    <a:pt x="2281" y="809"/>
                    <a:pt x="2281" y="679"/>
                  </a:cubicBezTo>
                  <a:lnTo>
                    <a:pt x="2281" y="232"/>
                  </a:lnTo>
                  <a:cubicBezTo>
                    <a:pt x="2281" y="102"/>
                    <a:pt x="2180" y="1"/>
                    <a:pt x="2050" y="1"/>
                  </a:cubicBez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7" name="Google Shape;16947;p62"/>
            <p:cNvSpPr/>
            <p:nvPr/>
          </p:nvSpPr>
          <p:spPr>
            <a:xfrm>
              <a:off x="6734576" y="1706893"/>
              <a:ext cx="59823" cy="12138"/>
            </a:xfrm>
            <a:custGeom>
              <a:avLst/>
              <a:gdLst/>
              <a:ahLst/>
              <a:cxnLst/>
              <a:rect l="l" t="t" r="r" b="b"/>
              <a:pathLst>
                <a:path w="2282" h="463" extrusionOk="0">
                  <a:moveTo>
                    <a:pt x="232" y="0"/>
                  </a:moveTo>
                  <a:cubicBezTo>
                    <a:pt x="102" y="0"/>
                    <a:pt x="1" y="101"/>
                    <a:pt x="1" y="231"/>
                  </a:cubicBezTo>
                  <a:cubicBezTo>
                    <a:pt x="1" y="361"/>
                    <a:pt x="102" y="462"/>
                    <a:pt x="232" y="462"/>
                  </a:cubicBezTo>
                  <a:lnTo>
                    <a:pt x="2050" y="462"/>
                  </a:lnTo>
                  <a:cubicBezTo>
                    <a:pt x="2180" y="462"/>
                    <a:pt x="2281" y="361"/>
                    <a:pt x="2281" y="231"/>
                  </a:cubicBezTo>
                  <a:cubicBezTo>
                    <a:pt x="2281" y="101"/>
                    <a:pt x="2180" y="0"/>
                    <a:pt x="205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48" name="Google Shape;16948;p62"/>
          <p:cNvGrpSpPr/>
          <p:nvPr/>
        </p:nvGrpSpPr>
        <p:grpSpPr>
          <a:xfrm>
            <a:off x="6988887" y="1538854"/>
            <a:ext cx="499920" cy="300136"/>
            <a:chOff x="6988887" y="1538854"/>
            <a:chExt cx="499920" cy="300136"/>
          </a:xfrm>
        </p:grpSpPr>
        <p:sp>
          <p:nvSpPr>
            <p:cNvPr id="16949" name="Google Shape;16949;p62"/>
            <p:cNvSpPr/>
            <p:nvPr/>
          </p:nvSpPr>
          <p:spPr>
            <a:xfrm>
              <a:off x="7052826" y="1538854"/>
              <a:ext cx="372777" cy="247155"/>
            </a:xfrm>
            <a:custGeom>
              <a:avLst/>
              <a:gdLst/>
              <a:ahLst/>
              <a:cxnLst/>
              <a:rect l="l" t="t" r="r" b="b"/>
              <a:pathLst>
                <a:path w="14220" h="9428" extrusionOk="0">
                  <a:moveTo>
                    <a:pt x="622" y="1"/>
                  </a:moveTo>
                  <a:cubicBezTo>
                    <a:pt x="275" y="1"/>
                    <a:pt x="1" y="290"/>
                    <a:pt x="1" y="636"/>
                  </a:cubicBezTo>
                  <a:lnTo>
                    <a:pt x="1" y="9427"/>
                  </a:lnTo>
                  <a:lnTo>
                    <a:pt x="14220" y="9427"/>
                  </a:lnTo>
                  <a:lnTo>
                    <a:pt x="14220" y="636"/>
                  </a:lnTo>
                  <a:cubicBezTo>
                    <a:pt x="14220" y="290"/>
                    <a:pt x="13931" y="1"/>
                    <a:pt x="13585" y="1"/>
                  </a:cubicBezTo>
                  <a:close/>
                </a:path>
              </a:pathLst>
            </a:custGeom>
            <a:solidFill>
              <a:srgbClr val="6D8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0" name="Google Shape;16950;p62"/>
            <p:cNvSpPr/>
            <p:nvPr/>
          </p:nvSpPr>
          <p:spPr>
            <a:xfrm>
              <a:off x="6988887" y="1773872"/>
              <a:ext cx="499920" cy="33319"/>
            </a:xfrm>
            <a:custGeom>
              <a:avLst/>
              <a:gdLst/>
              <a:ahLst/>
              <a:cxnLst/>
              <a:rect l="l" t="t" r="r" b="b"/>
              <a:pathLst>
                <a:path w="19070" h="1271" extrusionOk="0">
                  <a:moveTo>
                    <a:pt x="2425" y="0"/>
                  </a:moveTo>
                  <a:lnTo>
                    <a:pt x="0" y="924"/>
                  </a:lnTo>
                  <a:lnTo>
                    <a:pt x="0" y="1271"/>
                  </a:lnTo>
                  <a:lnTo>
                    <a:pt x="19069" y="1271"/>
                  </a:lnTo>
                  <a:lnTo>
                    <a:pt x="19069" y="924"/>
                  </a:lnTo>
                  <a:lnTo>
                    <a:pt x="16659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1" name="Google Shape;16951;p62"/>
            <p:cNvSpPr/>
            <p:nvPr/>
          </p:nvSpPr>
          <p:spPr>
            <a:xfrm>
              <a:off x="6988887" y="1798095"/>
              <a:ext cx="499920" cy="40895"/>
            </a:xfrm>
            <a:custGeom>
              <a:avLst/>
              <a:gdLst/>
              <a:ahLst/>
              <a:cxnLst/>
              <a:rect l="l" t="t" r="r" b="b"/>
              <a:pathLst>
                <a:path w="19070" h="1560" extrusionOk="0">
                  <a:moveTo>
                    <a:pt x="0" y="0"/>
                  </a:moveTo>
                  <a:lnTo>
                    <a:pt x="0" y="347"/>
                  </a:lnTo>
                  <a:cubicBezTo>
                    <a:pt x="0" y="1011"/>
                    <a:pt x="549" y="1559"/>
                    <a:pt x="1227" y="1559"/>
                  </a:cubicBezTo>
                  <a:lnTo>
                    <a:pt x="17842" y="1559"/>
                  </a:lnTo>
                  <a:cubicBezTo>
                    <a:pt x="18521" y="1559"/>
                    <a:pt x="19069" y="1011"/>
                    <a:pt x="19069" y="347"/>
                  </a:cubicBezTo>
                  <a:lnTo>
                    <a:pt x="19069" y="0"/>
                  </a:ln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2" name="Google Shape;16952;p62"/>
            <p:cNvSpPr/>
            <p:nvPr/>
          </p:nvSpPr>
          <p:spPr>
            <a:xfrm>
              <a:off x="7149323" y="1798095"/>
              <a:ext cx="180543" cy="29544"/>
            </a:xfrm>
            <a:custGeom>
              <a:avLst/>
              <a:gdLst/>
              <a:ahLst/>
              <a:cxnLst/>
              <a:rect l="l" t="t" r="r" b="b"/>
              <a:pathLst>
                <a:path w="6887" h="1127" extrusionOk="0">
                  <a:moveTo>
                    <a:pt x="1" y="0"/>
                  </a:moveTo>
                  <a:lnTo>
                    <a:pt x="1040" y="1039"/>
                  </a:lnTo>
                  <a:cubicBezTo>
                    <a:pt x="1083" y="1097"/>
                    <a:pt x="1156" y="1126"/>
                    <a:pt x="1242" y="1126"/>
                  </a:cubicBezTo>
                  <a:lnTo>
                    <a:pt x="5645" y="1126"/>
                  </a:lnTo>
                  <a:cubicBezTo>
                    <a:pt x="5717" y="1126"/>
                    <a:pt x="5804" y="1097"/>
                    <a:pt x="5847" y="1039"/>
                  </a:cubicBezTo>
                  <a:lnTo>
                    <a:pt x="6887" y="0"/>
                  </a:lnTo>
                  <a:lnTo>
                    <a:pt x="6064" y="0"/>
                  </a:lnTo>
                  <a:lnTo>
                    <a:pt x="5515" y="549"/>
                  </a:lnTo>
                  <a:lnTo>
                    <a:pt x="1358" y="549"/>
                  </a:lnTo>
                  <a:lnTo>
                    <a:pt x="809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3" name="Google Shape;16953;p62"/>
            <p:cNvSpPr/>
            <p:nvPr/>
          </p:nvSpPr>
          <p:spPr>
            <a:xfrm>
              <a:off x="7052826" y="1562317"/>
              <a:ext cx="372777" cy="188119"/>
            </a:xfrm>
            <a:custGeom>
              <a:avLst/>
              <a:gdLst/>
              <a:ahLst/>
              <a:cxnLst/>
              <a:rect l="l" t="t" r="r" b="b"/>
              <a:pathLst>
                <a:path w="14220" h="7176" extrusionOk="0">
                  <a:moveTo>
                    <a:pt x="1" y="1"/>
                  </a:moveTo>
                  <a:lnTo>
                    <a:pt x="1" y="7175"/>
                  </a:lnTo>
                  <a:lnTo>
                    <a:pt x="14220" y="7175"/>
                  </a:lnTo>
                  <a:lnTo>
                    <a:pt x="14220" y="1"/>
                  </a:lnTo>
                  <a:close/>
                </a:path>
              </a:pathLst>
            </a:custGeom>
            <a:solidFill>
              <a:srgbClr val="91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4" name="Google Shape;16954;p62"/>
            <p:cNvSpPr/>
            <p:nvPr/>
          </p:nvSpPr>
          <p:spPr>
            <a:xfrm>
              <a:off x="7052826" y="1562317"/>
              <a:ext cx="139674" cy="188119"/>
            </a:xfrm>
            <a:custGeom>
              <a:avLst/>
              <a:gdLst/>
              <a:ahLst/>
              <a:cxnLst/>
              <a:rect l="l" t="t" r="r" b="b"/>
              <a:pathLst>
                <a:path w="5328" h="7176" extrusionOk="0">
                  <a:moveTo>
                    <a:pt x="1" y="1"/>
                  </a:moveTo>
                  <a:lnTo>
                    <a:pt x="1" y="7175"/>
                  </a:lnTo>
                  <a:lnTo>
                    <a:pt x="5327" y="717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5" name="Google Shape;16955;p62"/>
            <p:cNvSpPr/>
            <p:nvPr/>
          </p:nvSpPr>
          <p:spPr>
            <a:xfrm>
              <a:off x="7087639" y="1601692"/>
              <a:ext cx="44697" cy="25376"/>
            </a:xfrm>
            <a:custGeom>
              <a:avLst/>
              <a:gdLst/>
              <a:ahLst/>
              <a:cxnLst/>
              <a:rect l="l" t="t" r="r" b="b"/>
              <a:pathLst>
                <a:path w="1705" h="968" extrusionOk="0">
                  <a:moveTo>
                    <a:pt x="189" y="0"/>
                  </a:moveTo>
                  <a:cubicBezTo>
                    <a:pt x="87" y="0"/>
                    <a:pt x="1" y="72"/>
                    <a:pt x="1" y="173"/>
                  </a:cubicBezTo>
                  <a:lnTo>
                    <a:pt x="1" y="794"/>
                  </a:lnTo>
                  <a:cubicBezTo>
                    <a:pt x="1" y="881"/>
                    <a:pt x="87" y="967"/>
                    <a:pt x="189" y="967"/>
                  </a:cubicBezTo>
                  <a:lnTo>
                    <a:pt x="1517" y="967"/>
                  </a:lnTo>
                  <a:cubicBezTo>
                    <a:pt x="1618" y="967"/>
                    <a:pt x="1704" y="881"/>
                    <a:pt x="1704" y="794"/>
                  </a:cubicBezTo>
                  <a:lnTo>
                    <a:pt x="1704" y="173"/>
                  </a:lnTo>
                  <a:cubicBezTo>
                    <a:pt x="1704" y="72"/>
                    <a:pt x="1618" y="0"/>
                    <a:pt x="1517" y="0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6" name="Google Shape;16956;p62"/>
            <p:cNvSpPr/>
            <p:nvPr/>
          </p:nvSpPr>
          <p:spPr>
            <a:xfrm>
              <a:off x="7077442" y="1642561"/>
              <a:ext cx="100299" cy="15152"/>
            </a:xfrm>
            <a:custGeom>
              <a:avLst/>
              <a:gdLst/>
              <a:ahLst/>
              <a:cxnLst/>
              <a:rect l="l" t="t" r="r" b="b"/>
              <a:pathLst>
                <a:path w="3826" h="578" extrusionOk="0">
                  <a:moveTo>
                    <a:pt x="390" y="0"/>
                  </a:moveTo>
                  <a:cubicBezTo>
                    <a:pt x="0" y="0"/>
                    <a:pt x="0" y="578"/>
                    <a:pt x="390" y="578"/>
                  </a:cubicBezTo>
                  <a:lnTo>
                    <a:pt x="3436" y="578"/>
                  </a:lnTo>
                  <a:cubicBezTo>
                    <a:pt x="3825" y="578"/>
                    <a:pt x="3825" y="0"/>
                    <a:pt x="3436" y="0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7" name="Google Shape;16957;p62"/>
            <p:cNvSpPr/>
            <p:nvPr/>
          </p:nvSpPr>
          <p:spPr>
            <a:xfrm>
              <a:off x="7122846" y="1671686"/>
              <a:ext cx="44670" cy="25769"/>
            </a:xfrm>
            <a:custGeom>
              <a:avLst/>
              <a:gdLst/>
              <a:ahLst/>
              <a:cxnLst/>
              <a:rect l="l" t="t" r="r" b="b"/>
              <a:pathLst>
                <a:path w="1704" h="983" extrusionOk="0">
                  <a:moveTo>
                    <a:pt x="188" y="1"/>
                  </a:moveTo>
                  <a:cubicBezTo>
                    <a:pt x="87" y="1"/>
                    <a:pt x="0" y="87"/>
                    <a:pt x="0" y="188"/>
                  </a:cubicBezTo>
                  <a:lnTo>
                    <a:pt x="0" y="795"/>
                  </a:lnTo>
                  <a:cubicBezTo>
                    <a:pt x="0" y="896"/>
                    <a:pt x="87" y="982"/>
                    <a:pt x="188" y="982"/>
                  </a:cubicBezTo>
                  <a:lnTo>
                    <a:pt x="1516" y="982"/>
                  </a:lnTo>
                  <a:cubicBezTo>
                    <a:pt x="1617" y="982"/>
                    <a:pt x="1704" y="896"/>
                    <a:pt x="1704" y="795"/>
                  </a:cubicBezTo>
                  <a:lnTo>
                    <a:pt x="1704" y="188"/>
                  </a:lnTo>
                  <a:cubicBezTo>
                    <a:pt x="1704" y="87"/>
                    <a:pt x="1617" y="1"/>
                    <a:pt x="1516" y="1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8" name="Google Shape;16958;p62"/>
            <p:cNvSpPr/>
            <p:nvPr/>
          </p:nvSpPr>
          <p:spPr>
            <a:xfrm>
              <a:off x="7077442" y="1712948"/>
              <a:ext cx="100299" cy="15152"/>
            </a:xfrm>
            <a:custGeom>
              <a:avLst/>
              <a:gdLst/>
              <a:ahLst/>
              <a:cxnLst/>
              <a:rect l="l" t="t" r="r" b="b"/>
              <a:pathLst>
                <a:path w="3826" h="578" extrusionOk="0">
                  <a:moveTo>
                    <a:pt x="390" y="0"/>
                  </a:moveTo>
                  <a:cubicBezTo>
                    <a:pt x="0" y="0"/>
                    <a:pt x="0" y="578"/>
                    <a:pt x="390" y="578"/>
                  </a:cubicBezTo>
                  <a:lnTo>
                    <a:pt x="3436" y="578"/>
                  </a:lnTo>
                  <a:cubicBezTo>
                    <a:pt x="3825" y="578"/>
                    <a:pt x="3825" y="0"/>
                    <a:pt x="3436" y="0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9" name="Google Shape;16959;p62"/>
            <p:cNvSpPr/>
            <p:nvPr/>
          </p:nvSpPr>
          <p:spPr>
            <a:xfrm>
              <a:off x="7228807" y="1623922"/>
              <a:ext cx="51041" cy="79589"/>
            </a:xfrm>
            <a:custGeom>
              <a:avLst/>
              <a:gdLst/>
              <a:ahLst/>
              <a:cxnLst/>
              <a:rect l="l" t="t" r="r" b="b"/>
              <a:pathLst>
                <a:path w="1947" h="3036" extrusionOk="0">
                  <a:moveTo>
                    <a:pt x="1529" y="1"/>
                  </a:moveTo>
                  <a:cubicBezTo>
                    <a:pt x="1462" y="1"/>
                    <a:pt x="1392" y="27"/>
                    <a:pt x="1328" y="90"/>
                  </a:cubicBezTo>
                  <a:lnTo>
                    <a:pt x="116" y="1317"/>
                  </a:lnTo>
                  <a:cubicBezTo>
                    <a:pt x="0" y="1433"/>
                    <a:pt x="0" y="1606"/>
                    <a:pt x="116" y="1722"/>
                  </a:cubicBezTo>
                  <a:lnTo>
                    <a:pt x="1328" y="2949"/>
                  </a:lnTo>
                  <a:cubicBezTo>
                    <a:pt x="1386" y="2992"/>
                    <a:pt x="1458" y="3035"/>
                    <a:pt x="1530" y="3035"/>
                  </a:cubicBezTo>
                  <a:cubicBezTo>
                    <a:pt x="1790" y="3035"/>
                    <a:pt x="1920" y="2718"/>
                    <a:pt x="1747" y="2544"/>
                  </a:cubicBezTo>
                  <a:lnTo>
                    <a:pt x="722" y="1520"/>
                  </a:lnTo>
                  <a:lnTo>
                    <a:pt x="1747" y="495"/>
                  </a:lnTo>
                  <a:cubicBezTo>
                    <a:pt x="1947" y="295"/>
                    <a:pt x="1754" y="1"/>
                    <a:pt x="1529" y="1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0" name="Google Shape;16960;p62"/>
            <p:cNvSpPr/>
            <p:nvPr/>
          </p:nvSpPr>
          <p:spPr>
            <a:xfrm>
              <a:off x="7342449" y="1624079"/>
              <a:ext cx="50988" cy="79431"/>
            </a:xfrm>
            <a:custGeom>
              <a:avLst/>
              <a:gdLst/>
              <a:ahLst/>
              <a:cxnLst/>
              <a:rect l="l" t="t" r="r" b="b"/>
              <a:pathLst>
                <a:path w="1945" h="3030" extrusionOk="0">
                  <a:moveTo>
                    <a:pt x="420" y="1"/>
                  </a:moveTo>
                  <a:cubicBezTo>
                    <a:pt x="194" y="1"/>
                    <a:pt x="0" y="291"/>
                    <a:pt x="212" y="503"/>
                  </a:cubicBezTo>
                  <a:lnTo>
                    <a:pt x="1223" y="1514"/>
                  </a:lnTo>
                  <a:lnTo>
                    <a:pt x="212" y="2538"/>
                  </a:lnTo>
                  <a:cubicBezTo>
                    <a:pt x="25" y="2712"/>
                    <a:pt x="155" y="3029"/>
                    <a:pt x="415" y="3029"/>
                  </a:cubicBezTo>
                  <a:cubicBezTo>
                    <a:pt x="487" y="3029"/>
                    <a:pt x="559" y="2986"/>
                    <a:pt x="617" y="2943"/>
                  </a:cubicBezTo>
                  <a:lnTo>
                    <a:pt x="1844" y="1716"/>
                  </a:lnTo>
                  <a:cubicBezTo>
                    <a:pt x="1945" y="1600"/>
                    <a:pt x="1945" y="1427"/>
                    <a:pt x="1844" y="1311"/>
                  </a:cubicBezTo>
                  <a:lnTo>
                    <a:pt x="617" y="84"/>
                  </a:lnTo>
                  <a:cubicBezTo>
                    <a:pt x="555" y="26"/>
                    <a:pt x="486" y="1"/>
                    <a:pt x="420" y="1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1" name="Google Shape;16961;p62"/>
            <p:cNvSpPr/>
            <p:nvPr/>
          </p:nvSpPr>
          <p:spPr>
            <a:xfrm>
              <a:off x="7287450" y="1614485"/>
              <a:ext cx="48734" cy="98490"/>
            </a:xfrm>
            <a:custGeom>
              <a:avLst/>
              <a:gdLst/>
              <a:ahLst/>
              <a:cxnLst/>
              <a:rect l="l" t="t" r="r" b="b"/>
              <a:pathLst>
                <a:path w="1859" h="3757" extrusionOk="0">
                  <a:moveTo>
                    <a:pt x="1494" y="1"/>
                  </a:moveTo>
                  <a:cubicBezTo>
                    <a:pt x="1388" y="1"/>
                    <a:pt x="1281" y="57"/>
                    <a:pt x="1228" y="191"/>
                  </a:cubicBezTo>
                  <a:lnTo>
                    <a:pt x="73" y="3366"/>
                  </a:lnTo>
                  <a:cubicBezTo>
                    <a:pt x="1" y="3554"/>
                    <a:pt x="131" y="3742"/>
                    <a:pt x="333" y="3756"/>
                  </a:cubicBezTo>
                  <a:cubicBezTo>
                    <a:pt x="463" y="3756"/>
                    <a:pt x="564" y="3684"/>
                    <a:pt x="607" y="3568"/>
                  </a:cubicBezTo>
                  <a:lnTo>
                    <a:pt x="1776" y="393"/>
                  </a:lnTo>
                  <a:cubicBezTo>
                    <a:pt x="1858" y="165"/>
                    <a:pt x="1676" y="1"/>
                    <a:pt x="1494" y="1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62" name="Google Shape;16962;p62"/>
          <p:cNvGrpSpPr/>
          <p:nvPr/>
        </p:nvGrpSpPr>
        <p:grpSpPr>
          <a:xfrm>
            <a:off x="8050359" y="1520687"/>
            <a:ext cx="279321" cy="336837"/>
            <a:chOff x="8050359" y="1520687"/>
            <a:chExt cx="279321" cy="336837"/>
          </a:xfrm>
        </p:grpSpPr>
        <p:sp>
          <p:nvSpPr>
            <p:cNvPr id="16963" name="Google Shape;16963;p62"/>
            <p:cNvSpPr/>
            <p:nvPr/>
          </p:nvSpPr>
          <p:spPr>
            <a:xfrm>
              <a:off x="8153305" y="1520687"/>
              <a:ext cx="68500" cy="45064"/>
            </a:xfrm>
            <a:custGeom>
              <a:avLst/>
              <a:gdLst/>
              <a:ahLst/>
              <a:cxnLst/>
              <a:rect l="l" t="t" r="r" b="b"/>
              <a:pathLst>
                <a:path w="2613" h="1719" extrusionOk="0">
                  <a:moveTo>
                    <a:pt x="1242" y="1"/>
                  </a:moveTo>
                  <a:cubicBezTo>
                    <a:pt x="549" y="1"/>
                    <a:pt x="0" y="549"/>
                    <a:pt x="0" y="1242"/>
                  </a:cubicBezTo>
                  <a:lnTo>
                    <a:pt x="0" y="1719"/>
                  </a:lnTo>
                  <a:lnTo>
                    <a:pt x="375" y="1719"/>
                  </a:lnTo>
                  <a:lnTo>
                    <a:pt x="375" y="1242"/>
                  </a:lnTo>
                  <a:cubicBezTo>
                    <a:pt x="375" y="766"/>
                    <a:pt x="765" y="376"/>
                    <a:pt x="1242" y="376"/>
                  </a:cubicBezTo>
                  <a:lnTo>
                    <a:pt x="1371" y="376"/>
                  </a:lnTo>
                  <a:cubicBezTo>
                    <a:pt x="1848" y="376"/>
                    <a:pt x="2238" y="766"/>
                    <a:pt x="2238" y="1242"/>
                  </a:cubicBezTo>
                  <a:lnTo>
                    <a:pt x="2238" y="1719"/>
                  </a:lnTo>
                  <a:lnTo>
                    <a:pt x="2613" y="1719"/>
                  </a:lnTo>
                  <a:lnTo>
                    <a:pt x="2613" y="1242"/>
                  </a:lnTo>
                  <a:cubicBezTo>
                    <a:pt x="2613" y="549"/>
                    <a:pt x="2064" y="1"/>
                    <a:pt x="1371" y="1"/>
                  </a:cubicBezTo>
                  <a:close/>
                </a:path>
              </a:pathLst>
            </a:custGeom>
            <a:solidFill>
              <a:srgbClr val="889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4" name="Google Shape;16964;p62"/>
            <p:cNvSpPr/>
            <p:nvPr/>
          </p:nvSpPr>
          <p:spPr>
            <a:xfrm>
              <a:off x="8084045" y="1599411"/>
              <a:ext cx="206653" cy="258113"/>
            </a:xfrm>
            <a:custGeom>
              <a:avLst/>
              <a:gdLst/>
              <a:ahLst/>
              <a:cxnLst/>
              <a:rect l="l" t="t" r="r" b="b"/>
              <a:pathLst>
                <a:path w="7883" h="9846" extrusionOk="0">
                  <a:moveTo>
                    <a:pt x="0" y="1"/>
                  </a:moveTo>
                  <a:lnTo>
                    <a:pt x="491" y="9196"/>
                  </a:lnTo>
                  <a:cubicBezTo>
                    <a:pt x="520" y="9571"/>
                    <a:pt x="823" y="9845"/>
                    <a:pt x="1184" y="9845"/>
                  </a:cubicBezTo>
                  <a:lnTo>
                    <a:pt x="6670" y="9845"/>
                  </a:lnTo>
                  <a:cubicBezTo>
                    <a:pt x="7031" y="9845"/>
                    <a:pt x="7334" y="9571"/>
                    <a:pt x="7363" y="9210"/>
                  </a:cubicBezTo>
                  <a:lnTo>
                    <a:pt x="7882" y="1"/>
                  </a:lnTo>
                  <a:close/>
                </a:path>
              </a:pathLst>
            </a:custGeom>
            <a:solidFill>
              <a:srgbClr val="889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5" name="Google Shape;16965;p62"/>
            <p:cNvSpPr/>
            <p:nvPr/>
          </p:nvSpPr>
          <p:spPr>
            <a:xfrm>
              <a:off x="8097284" y="1599411"/>
              <a:ext cx="193781" cy="258113"/>
            </a:xfrm>
            <a:custGeom>
              <a:avLst/>
              <a:gdLst/>
              <a:ahLst/>
              <a:cxnLst/>
              <a:rect l="l" t="t" r="r" b="b"/>
              <a:pathLst>
                <a:path w="7392" h="9846" extrusionOk="0">
                  <a:moveTo>
                    <a:pt x="5096" y="1"/>
                  </a:moveTo>
                  <a:lnTo>
                    <a:pt x="4865" y="8575"/>
                  </a:lnTo>
                  <a:cubicBezTo>
                    <a:pt x="4851" y="8950"/>
                    <a:pt x="4548" y="9239"/>
                    <a:pt x="4173" y="9239"/>
                  </a:cubicBezTo>
                  <a:lnTo>
                    <a:pt x="1" y="9239"/>
                  </a:lnTo>
                  <a:cubicBezTo>
                    <a:pt x="44" y="9586"/>
                    <a:pt x="333" y="9845"/>
                    <a:pt x="679" y="9845"/>
                  </a:cubicBezTo>
                  <a:lnTo>
                    <a:pt x="6165" y="9845"/>
                  </a:lnTo>
                  <a:cubicBezTo>
                    <a:pt x="6540" y="9845"/>
                    <a:pt x="6843" y="9571"/>
                    <a:pt x="6858" y="9196"/>
                  </a:cubicBezTo>
                  <a:lnTo>
                    <a:pt x="7392" y="1"/>
                  </a:lnTo>
                  <a:close/>
                </a:path>
              </a:pathLst>
            </a:custGeom>
            <a:solidFill>
              <a:srgbClr val="9FA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6" name="Google Shape;16966;p62"/>
            <p:cNvSpPr/>
            <p:nvPr/>
          </p:nvSpPr>
          <p:spPr>
            <a:xfrm>
              <a:off x="8084045" y="1553613"/>
              <a:ext cx="206260" cy="42809"/>
            </a:xfrm>
            <a:custGeom>
              <a:avLst/>
              <a:gdLst/>
              <a:ahLst/>
              <a:cxnLst/>
              <a:rect l="l" t="t" r="r" b="b"/>
              <a:pathLst>
                <a:path w="7868" h="1633" extrusionOk="0">
                  <a:moveTo>
                    <a:pt x="1588" y="1"/>
                  </a:moveTo>
                  <a:cubicBezTo>
                    <a:pt x="708" y="1"/>
                    <a:pt x="0" y="708"/>
                    <a:pt x="0" y="1574"/>
                  </a:cubicBezTo>
                  <a:lnTo>
                    <a:pt x="0" y="1632"/>
                  </a:lnTo>
                  <a:lnTo>
                    <a:pt x="7868" y="1632"/>
                  </a:lnTo>
                  <a:lnTo>
                    <a:pt x="7868" y="1574"/>
                  </a:lnTo>
                  <a:cubicBezTo>
                    <a:pt x="7868" y="708"/>
                    <a:pt x="7160" y="1"/>
                    <a:pt x="6294" y="1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7" name="Google Shape;16967;p62"/>
            <p:cNvSpPr/>
            <p:nvPr/>
          </p:nvSpPr>
          <p:spPr>
            <a:xfrm>
              <a:off x="8204372" y="1553613"/>
              <a:ext cx="86326" cy="42809"/>
            </a:xfrm>
            <a:custGeom>
              <a:avLst/>
              <a:gdLst/>
              <a:ahLst/>
              <a:cxnLst/>
              <a:rect l="l" t="t" r="r" b="b"/>
              <a:pathLst>
                <a:path w="3293" h="1633" extrusionOk="0">
                  <a:moveTo>
                    <a:pt x="1" y="1"/>
                  </a:moveTo>
                  <a:cubicBezTo>
                    <a:pt x="881" y="1"/>
                    <a:pt x="1603" y="723"/>
                    <a:pt x="1603" y="1603"/>
                  </a:cubicBezTo>
                  <a:lnTo>
                    <a:pt x="1603" y="1632"/>
                  </a:lnTo>
                  <a:lnTo>
                    <a:pt x="3292" y="1632"/>
                  </a:lnTo>
                  <a:lnTo>
                    <a:pt x="3292" y="1603"/>
                  </a:lnTo>
                  <a:cubicBezTo>
                    <a:pt x="3292" y="723"/>
                    <a:pt x="2570" y="1"/>
                    <a:pt x="1675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8" name="Google Shape;16968;p62"/>
            <p:cNvSpPr/>
            <p:nvPr/>
          </p:nvSpPr>
          <p:spPr>
            <a:xfrm>
              <a:off x="8050752" y="1578963"/>
              <a:ext cx="273606" cy="30698"/>
            </a:xfrm>
            <a:custGeom>
              <a:avLst/>
              <a:gdLst/>
              <a:ahLst/>
              <a:cxnLst/>
              <a:rect l="l" t="t" r="r" b="b"/>
              <a:pathLst>
                <a:path w="10437" h="1171" extrusionOk="0">
                  <a:moveTo>
                    <a:pt x="563" y="1"/>
                  </a:moveTo>
                  <a:cubicBezTo>
                    <a:pt x="246" y="1"/>
                    <a:pt x="0" y="261"/>
                    <a:pt x="0" y="578"/>
                  </a:cubicBezTo>
                  <a:lnTo>
                    <a:pt x="0" y="593"/>
                  </a:lnTo>
                  <a:cubicBezTo>
                    <a:pt x="0" y="910"/>
                    <a:pt x="246" y="1170"/>
                    <a:pt x="563" y="1170"/>
                  </a:cubicBezTo>
                  <a:lnTo>
                    <a:pt x="9860" y="1170"/>
                  </a:lnTo>
                  <a:cubicBezTo>
                    <a:pt x="10177" y="1170"/>
                    <a:pt x="10437" y="910"/>
                    <a:pt x="10437" y="593"/>
                  </a:cubicBezTo>
                  <a:lnTo>
                    <a:pt x="10437" y="578"/>
                  </a:lnTo>
                  <a:cubicBezTo>
                    <a:pt x="10437" y="261"/>
                    <a:pt x="10177" y="1"/>
                    <a:pt x="9860" y="1"/>
                  </a:cubicBezTo>
                  <a:close/>
                </a:path>
              </a:pathLst>
            </a:custGeom>
            <a:solidFill>
              <a:srgbClr val="889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9" name="Google Shape;16969;p62"/>
            <p:cNvSpPr/>
            <p:nvPr/>
          </p:nvSpPr>
          <p:spPr>
            <a:xfrm>
              <a:off x="8050359" y="1578963"/>
              <a:ext cx="279321" cy="30698"/>
            </a:xfrm>
            <a:custGeom>
              <a:avLst/>
              <a:gdLst/>
              <a:ahLst/>
              <a:cxnLst/>
              <a:rect l="l" t="t" r="r" b="b"/>
              <a:pathLst>
                <a:path w="10655" h="1171" extrusionOk="0">
                  <a:moveTo>
                    <a:pt x="8662" y="1"/>
                  </a:moveTo>
                  <a:cubicBezTo>
                    <a:pt x="8662" y="319"/>
                    <a:pt x="8388" y="578"/>
                    <a:pt x="8070" y="578"/>
                  </a:cubicBezTo>
                  <a:lnTo>
                    <a:pt x="1" y="578"/>
                  </a:lnTo>
                  <a:cubicBezTo>
                    <a:pt x="1" y="910"/>
                    <a:pt x="275" y="1170"/>
                    <a:pt x="593" y="1170"/>
                  </a:cubicBezTo>
                  <a:lnTo>
                    <a:pt x="9875" y="1170"/>
                  </a:lnTo>
                  <a:cubicBezTo>
                    <a:pt x="10654" y="1170"/>
                    <a:pt x="10654" y="1"/>
                    <a:pt x="9875" y="1"/>
                  </a:cubicBezTo>
                  <a:close/>
                </a:path>
              </a:pathLst>
            </a:custGeom>
            <a:solidFill>
              <a:srgbClr val="9FA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0" name="Google Shape;16970;p62"/>
            <p:cNvSpPr/>
            <p:nvPr/>
          </p:nvSpPr>
          <p:spPr>
            <a:xfrm>
              <a:off x="8177895" y="1640647"/>
              <a:ext cx="19320" cy="165417"/>
            </a:xfrm>
            <a:custGeom>
              <a:avLst/>
              <a:gdLst/>
              <a:ahLst/>
              <a:cxnLst/>
              <a:rect l="l" t="t" r="r" b="b"/>
              <a:pathLst>
                <a:path w="737" h="6310" extrusionOk="0">
                  <a:moveTo>
                    <a:pt x="361" y="1"/>
                  </a:moveTo>
                  <a:cubicBezTo>
                    <a:pt x="159" y="1"/>
                    <a:pt x="0" y="160"/>
                    <a:pt x="0" y="362"/>
                  </a:cubicBezTo>
                  <a:lnTo>
                    <a:pt x="0" y="5948"/>
                  </a:lnTo>
                  <a:cubicBezTo>
                    <a:pt x="0" y="6150"/>
                    <a:pt x="159" y="6309"/>
                    <a:pt x="361" y="6309"/>
                  </a:cubicBezTo>
                  <a:lnTo>
                    <a:pt x="376" y="6309"/>
                  </a:lnTo>
                  <a:cubicBezTo>
                    <a:pt x="578" y="6309"/>
                    <a:pt x="737" y="6150"/>
                    <a:pt x="737" y="5948"/>
                  </a:cubicBezTo>
                  <a:lnTo>
                    <a:pt x="737" y="362"/>
                  </a:lnTo>
                  <a:cubicBezTo>
                    <a:pt x="737" y="160"/>
                    <a:pt x="578" y="1"/>
                    <a:pt x="376" y="1"/>
                  </a:cubicBezTo>
                  <a:close/>
                </a:path>
              </a:pathLst>
            </a:custGeom>
            <a:solidFill>
              <a:srgbClr val="87A0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1" name="Google Shape;16971;p62"/>
            <p:cNvSpPr/>
            <p:nvPr/>
          </p:nvSpPr>
          <p:spPr>
            <a:xfrm>
              <a:off x="8231819" y="1640647"/>
              <a:ext cx="23305" cy="165076"/>
            </a:xfrm>
            <a:custGeom>
              <a:avLst/>
              <a:gdLst/>
              <a:ahLst/>
              <a:cxnLst/>
              <a:rect l="l" t="t" r="r" b="b"/>
              <a:pathLst>
                <a:path w="889" h="6297" extrusionOk="0">
                  <a:moveTo>
                    <a:pt x="527" y="1"/>
                  </a:moveTo>
                  <a:cubicBezTo>
                    <a:pt x="325" y="1"/>
                    <a:pt x="166" y="145"/>
                    <a:pt x="166" y="347"/>
                  </a:cubicBezTo>
                  <a:lnTo>
                    <a:pt x="8" y="5919"/>
                  </a:lnTo>
                  <a:cubicBezTo>
                    <a:pt x="0" y="6170"/>
                    <a:pt x="185" y="6297"/>
                    <a:pt x="370" y="6297"/>
                  </a:cubicBezTo>
                  <a:cubicBezTo>
                    <a:pt x="546" y="6297"/>
                    <a:pt x="722" y="6181"/>
                    <a:pt x="729" y="5948"/>
                  </a:cubicBezTo>
                  <a:lnTo>
                    <a:pt x="888" y="362"/>
                  </a:lnTo>
                  <a:cubicBezTo>
                    <a:pt x="888" y="160"/>
                    <a:pt x="729" y="1"/>
                    <a:pt x="527" y="1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2" name="Google Shape;16972;p62"/>
            <p:cNvSpPr/>
            <p:nvPr/>
          </p:nvSpPr>
          <p:spPr>
            <a:xfrm>
              <a:off x="8119986" y="1640647"/>
              <a:ext cx="23305" cy="165076"/>
            </a:xfrm>
            <a:custGeom>
              <a:avLst/>
              <a:gdLst/>
              <a:ahLst/>
              <a:cxnLst/>
              <a:rect l="l" t="t" r="r" b="b"/>
              <a:pathLst>
                <a:path w="889" h="6297" extrusionOk="0">
                  <a:moveTo>
                    <a:pt x="362" y="1"/>
                  </a:moveTo>
                  <a:cubicBezTo>
                    <a:pt x="160" y="1"/>
                    <a:pt x="1" y="160"/>
                    <a:pt x="1" y="362"/>
                  </a:cubicBezTo>
                  <a:lnTo>
                    <a:pt x="160" y="5948"/>
                  </a:lnTo>
                  <a:cubicBezTo>
                    <a:pt x="167" y="6181"/>
                    <a:pt x="343" y="6297"/>
                    <a:pt x="519" y="6297"/>
                  </a:cubicBezTo>
                  <a:cubicBezTo>
                    <a:pt x="704" y="6297"/>
                    <a:pt x="889" y="6170"/>
                    <a:pt x="881" y="5919"/>
                  </a:cubicBezTo>
                  <a:lnTo>
                    <a:pt x="723" y="347"/>
                  </a:lnTo>
                  <a:cubicBezTo>
                    <a:pt x="723" y="145"/>
                    <a:pt x="564" y="1"/>
                    <a:pt x="362" y="1"/>
                  </a:cubicBezTo>
                  <a:close/>
                </a:path>
              </a:pathLst>
            </a:custGeom>
            <a:solidFill>
              <a:srgbClr val="87A0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3" name="Google Shape;16973;p62"/>
            <p:cNvSpPr/>
            <p:nvPr/>
          </p:nvSpPr>
          <p:spPr>
            <a:xfrm>
              <a:off x="8179022" y="1640647"/>
              <a:ext cx="17826" cy="165023"/>
            </a:xfrm>
            <a:custGeom>
              <a:avLst/>
              <a:gdLst/>
              <a:ahLst/>
              <a:cxnLst/>
              <a:rect l="l" t="t" r="r" b="b"/>
              <a:pathLst>
                <a:path w="680" h="6295" extrusionOk="0">
                  <a:moveTo>
                    <a:pt x="318" y="1"/>
                  </a:moveTo>
                  <a:cubicBezTo>
                    <a:pt x="333" y="44"/>
                    <a:pt x="347" y="88"/>
                    <a:pt x="347" y="145"/>
                  </a:cubicBezTo>
                  <a:lnTo>
                    <a:pt x="347" y="5717"/>
                  </a:lnTo>
                  <a:cubicBezTo>
                    <a:pt x="347" y="5905"/>
                    <a:pt x="188" y="6064"/>
                    <a:pt x="1" y="6078"/>
                  </a:cubicBezTo>
                  <a:cubicBezTo>
                    <a:pt x="44" y="6208"/>
                    <a:pt x="174" y="6295"/>
                    <a:pt x="318" y="6295"/>
                  </a:cubicBezTo>
                  <a:cubicBezTo>
                    <a:pt x="520" y="6295"/>
                    <a:pt x="679" y="6136"/>
                    <a:pt x="679" y="5934"/>
                  </a:cubicBezTo>
                  <a:lnTo>
                    <a:pt x="679" y="362"/>
                  </a:lnTo>
                  <a:cubicBezTo>
                    <a:pt x="679" y="160"/>
                    <a:pt x="520" y="1"/>
                    <a:pt x="318" y="1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4" name="Google Shape;16974;p62"/>
            <p:cNvSpPr/>
            <p:nvPr/>
          </p:nvSpPr>
          <p:spPr>
            <a:xfrm>
              <a:off x="8232763" y="1640647"/>
              <a:ext cx="22361" cy="164919"/>
            </a:xfrm>
            <a:custGeom>
              <a:avLst/>
              <a:gdLst/>
              <a:ahLst/>
              <a:cxnLst/>
              <a:rect l="l" t="t" r="r" b="b"/>
              <a:pathLst>
                <a:path w="853" h="6291" extrusionOk="0">
                  <a:moveTo>
                    <a:pt x="477" y="1"/>
                  </a:moveTo>
                  <a:cubicBezTo>
                    <a:pt x="491" y="44"/>
                    <a:pt x="506" y="102"/>
                    <a:pt x="506" y="145"/>
                  </a:cubicBezTo>
                  <a:lnTo>
                    <a:pt x="347" y="5732"/>
                  </a:lnTo>
                  <a:cubicBezTo>
                    <a:pt x="333" y="5919"/>
                    <a:pt x="188" y="6064"/>
                    <a:pt x="1" y="6078"/>
                  </a:cubicBezTo>
                  <a:cubicBezTo>
                    <a:pt x="61" y="6224"/>
                    <a:pt x="191" y="6291"/>
                    <a:pt x="323" y="6291"/>
                  </a:cubicBezTo>
                  <a:cubicBezTo>
                    <a:pt x="503" y="6291"/>
                    <a:pt x="685" y="6165"/>
                    <a:pt x="693" y="5948"/>
                  </a:cubicBezTo>
                  <a:lnTo>
                    <a:pt x="838" y="362"/>
                  </a:lnTo>
                  <a:cubicBezTo>
                    <a:pt x="852" y="160"/>
                    <a:pt x="693" y="1"/>
                    <a:pt x="491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5" name="Google Shape;16975;p62"/>
            <p:cNvSpPr/>
            <p:nvPr/>
          </p:nvSpPr>
          <p:spPr>
            <a:xfrm>
              <a:off x="8124914" y="1640647"/>
              <a:ext cx="18403" cy="164683"/>
            </a:xfrm>
            <a:custGeom>
              <a:avLst/>
              <a:gdLst/>
              <a:ahLst/>
              <a:cxnLst/>
              <a:rect l="l" t="t" r="r" b="b"/>
              <a:pathLst>
                <a:path w="702" h="6282" extrusionOk="0">
                  <a:moveTo>
                    <a:pt x="174" y="1"/>
                  </a:moveTo>
                  <a:cubicBezTo>
                    <a:pt x="188" y="44"/>
                    <a:pt x="188" y="88"/>
                    <a:pt x="203" y="131"/>
                  </a:cubicBezTo>
                  <a:lnTo>
                    <a:pt x="347" y="5703"/>
                  </a:lnTo>
                  <a:cubicBezTo>
                    <a:pt x="347" y="5905"/>
                    <a:pt x="203" y="6064"/>
                    <a:pt x="0" y="6064"/>
                  </a:cubicBezTo>
                  <a:cubicBezTo>
                    <a:pt x="66" y="6214"/>
                    <a:pt x="200" y="6281"/>
                    <a:pt x="332" y="6281"/>
                  </a:cubicBezTo>
                  <a:cubicBezTo>
                    <a:pt x="518" y="6281"/>
                    <a:pt x="702" y="6147"/>
                    <a:pt x="693" y="5919"/>
                  </a:cubicBezTo>
                  <a:lnTo>
                    <a:pt x="535" y="347"/>
                  </a:lnTo>
                  <a:cubicBezTo>
                    <a:pt x="520" y="145"/>
                    <a:pt x="361" y="1"/>
                    <a:pt x="174" y="1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76" name="Google Shape;16976;p62"/>
          <p:cNvGrpSpPr/>
          <p:nvPr/>
        </p:nvGrpSpPr>
        <p:grpSpPr>
          <a:xfrm>
            <a:off x="6093907" y="2461832"/>
            <a:ext cx="364441" cy="339091"/>
            <a:chOff x="6093907" y="2461832"/>
            <a:chExt cx="364441" cy="339091"/>
          </a:xfrm>
        </p:grpSpPr>
        <p:sp>
          <p:nvSpPr>
            <p:cNvPr id="16977" name="Google Shape;16977;p62"/>
            <p:cNvSpPr/>
            <p:nvPr/>
          </p:nvSpPr>
          <p:spPr>
            <a:xfrm>
              <a:off x="6094668" y="2515573"/>
              <a:ext cx="283070" cy="233890"/>
            </a:xfrm>
            <a:custGeom>
              <a:avLst/>
              <a:gdLst/>
              <a:ahLst/>
              <a:cxnLst/>
              <a:rect l="l" t="t" r="r" b="b"/>
              <a:pathLst>
                <a:path w="10798" h="8922" extrusionOk="0">
                  <a:moveTo>
                    <a:pt x="0" y="1"/>
                  </a:moveTo>
                  <a:lnTo>
                    <a:pt x="0" y="6857"/>
                  </a:lnTo>
                  <a:cubicBezTo>
                    <a:pt x="0" y="7998"/>
                    <a:pt x="2411" y="8922"/>
                    <a:pt x="5399" y="8922"/>
                  </a:cubicBezTo>
                  <a:lnTo>
                    <a:pt x="5875" y="8922"/>
                  </a:lnTo>
                  <a:cubicBezTo>
                    <a:pt x="8633" y="8821"/>
                    <a:pt x="10798" y="7940"/>
                    <a:pt x="10798" y="6872"/>
                  </a:cubicBezTo>
                  <a:lnTo>
                    <a:pt x="10798" y="1"/>
                  </a:ln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8" name="Google Shape;16978;p62"/>
            <p:cNvSpPr/>
            <p:nvPr/>
          </p:nvSpPr>
          <p:spPr>
            <a:xfrm>
              <a:off x="6234682" y="2576497"/>
              <a:ext cx="143055" cy="172967"/>
            </a:xfrm>
            <a:custGeom>
              <a:avLst/>
              <a:gdLst/>
              <a:ahLst/>
              <a:cxnLst/>
              <a:rect l="l" t="t" r="r" b="b"/>
              <a:pathLst>
                <a:path w="5457" h="6598" extrusionOk="0">
                  <a:moveTo>
                    <a:pt x="3580" y="1"/>
                  </a:moveTo>
                  <a:cubicBezTo>
                    <a:pt x="3248" y="1"/>
                    <a:pt x="2974" y="275"/>
                    <a:pt x="2974" y="621"/>
                  </a:cubicBezTo>
                  <a:lnTo>
                    <a:pt x="2974" y="1127"/>
                  </a:lnTo>
                  <a:cubicBezTo>
                    <a:pt x="2757" y="1228"/>
                    <a:pt x="2555" y="1358"/>
                    <a:pt x="2353" y="1487"/>
                  </a:cubicBezTo>
                  <a:lnTo>
                    <a:pt x="1906" y="1228"/>
                  </a:lnTo>
                  <a:cubicBezTo>
                    <a:pt x="1809" y="1177"/>
                    <a:pt x="1706" y="1153"/>
                    <a:pt x="1605" y="1153"/>
                  </a:cubicBezTo>
                  <a:cubicBezTo>
                    <a:pt x="1391" y="1153"/>
                    <a:pt x="1186" y="1262"/>
                    <a:pt x="1069" y="1459"/>
                  </a:cubicBezTo>
                  <a:lnTo>
                    <a:pt x="159" y="3032"/>
                  </a:lnTo>
                  <a:cubicBezTo>
                    <a:pt x="0" y="3321"/>
                    <a:pt x="101" y="3696"/>
                    <a:pt x="390" y="3869"/>
                  </a:cubicBezTo>
                  <a:lnTo>
                    <a:pt x="852" y="4129"/>
                  </a:lnTo>
                  <a:cubicBezTo>
                    <a:pt x="823" y="4245"/>
                    <a:pt x="823" y="4375"/>
                    <a:pt x="823" y="4490"/>
                  </a:cubicBezTo>
                  <a:cubicBezTo>
                    <a:pt x="823" y="4606"/>
                    <a:pt x="838" y="4735"/>
                    <a:pt x="852" y="4851"/>
                  </a:cubicBezTo>
                  <a:lnTo>
                    <a:pt x="390" y="5111"/>
                  </a:lnTo>
                  <a:cubicBezTo>
                    <a:pt x="101" y="5284"/>
                    <a:pt x="0" y="5659"/>
                    <a:pt x="159" y="5948"/>
                  </a:cubicBezTo>
                  <a:lnTo>
                    <a:pt x="534" y="6598"/>
                  </a:lnTo>
                  <a:cubicBezTo>
                    <a:pt x="3292" y="6497"/>
                    <a:pt x="5457" y="5616"/>
                    <a:pt x="5457" y="4548"/>
                  </a:cubicBezTo>
                  <a:lnTo>
                    <a:pt x="5457" y="15"/>
                  </a:lnTo>
                  <a:lnTo>
                    <a:pt x="5442" y="1"/>
                  </a:ln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9" name="Google Shape;16979;p62"/>
            <p:cNvSpPr/>
            <p:nvPr/>
          </p:nvSpPr>
          <p:spPr>
            <a:xfrm>
              <a:off x="6094274" y="2515573"/>
              <a:ext cx="283463" cy="65118"/>
            </a:xfrm>
            <a:custGeom>
              <a:avLst/>
              <a:gdLst/>
              <a:ahLst/>
              <a:cxnLst/>
              <a:rect l="l" t="t" r="r" b="b"/>
              <a:pathLst>
                <a:path w="10813" h="2484" extrusionOk="0">
                  <a:moveTo>
                    <a:pt x="1" y="1"/>
                  </a:moveTo>
                  <a:lnTo>
                    <a:pt x="1" y="982"/>
                  </a:lnTo>
                  <a:cubicBezTo>
                    <a:pt x="419" y="1372"/>
                    <a:pt x="896" y="1675"/>
                    <a:pt x="1444" y="1863"/>
                  </a:cubicBezTo>
                  <a:cubicBezTo>
                    <a:pt x="2513" y="2267"/>
                    <a:pt x="3913" y="2483"/>
                    <a:pt x="5414" y="2483"/>
                  </a:cubicBezTo>
                  <a:cubicBezTo>
                    <a:pt x="6901" y="2483"/>
                    <a:pt x="8316" y="2267"/>
                    <a:pt x="9384" y="1863"/>
                  </a:cubicBezTo>
                  <a:cubicBezTo>
                    <a:pt x="9918" y="1675"/>
                    <a:pt x="10409" y="1372"/>
                    <a:pt x="10813" y="982"/>
                  </a:cubicBezTo>
                  <a:lnTo>
                    <a:pt x="10813" y="1"/>
                  </a:ln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0" name="Google Shape;16980;p62"/>
            <p:cNvSpPr/>
            <p:nvPr/>
          </p:nvSpPr>
          <p:spPr>
            <a:xfrm>
              <a:off x="6094668" y="2612070"/>
              <a:ext cx="283070" cy="137393"/>
            </a:xfrm>
            <a:custGeom>
              <a:avLst/>
              <a:gdLst/>
              <a:ahLst/>
              <a:cxnLst/>
              <a:rect l="l" t="t" r="r" b="b"/>
              <a:pathLst>
                <a:path w="10798" h="5241" extrusionOk="0">
                  <a:moveTo>
                    <a:pt x="0" y="1"/>
                  </a:moveTo>
                  <a:lnTo>
                    <a:pt x="0" y="3176"/>
                  </a:lnTo>
                  <a:cubicBezTo>
                    <a:pt x="0" y="4317"/>
                    <a:pt x="2411" y="5241"/>
                    <a:pt x="5399" y="5241"/>
                  </a:cubicBezTo>
                  <a:lnTo>
                    <a:pt x="5875" y="5241"/>
                  </a:lnTo>
                  <a:cubicBezTo>
                    <a:pt x="8633" y="5140"/>
                    <a:pt x="10798" y="4259"/>
                    <a:pt x="10798" y="3191"/>
                  </a:cubicBezTo>
                  <a:lnTo>
                    <a:pt x="10798" y="1"/>
                  </a:lnTo>
                  <a:cubicBezTo>
                    <a:pt x="10798" y="1127"/>
                    <a:pt x="8402" y="2050"/>
                    <a:pt x="5428" y="2050"/>
                  </a:cubicBezTo>
                  <a:lnTo>
                    <a:pt x="5399" y="2050"/>
                  </a:lnTo>
                  <a:cubicBezTo>
                    <a:pt x="2411" y="2050"/>
                    <a:pt x="0" y="1141"/>
                    <a:pt x="0" y="1"/>
                  </a:cubicBezTo>
                  <a:close/>
                </a:path>
              </a:pathLst>
            </a:custGeom>
            <a:solidFill>
              <a:srgbClr val="F6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1" name="Google Shape;16981;p62"/>
            <p:cNvSpPr/>
            <p:nvPr/>
          </p:nvSpPr>
          <p:spPr>
            <a:xfrm>
              <a:off x="6234682" y="2612070"/>
              <a:ext cx="143055" cy="137393"/>
            </a:xfrm>
            <a:custGeom>
              <a:avLst/>
              <a:gdLst/>
              <a:ahLst/>
              <a:cxnLst/>
              <a:rect l="l" t="t" r="r" b="b"/>
              <a:pathLst>
                <a:path w="5457" h="5241" extrusionOk="0">
                  <a:moveTo>
                    <a:pt x="5457" y="1"/>
                  </a:moveTo>
                  <a:cubicBezTo>
                    <a:pt x="5457" y="1127"/>
                    <a:pt x="3061" y="2050"/>
                    <a:pt x="87" y="2050"/>
                  </a:cubicBezTo>
                  <a:cubicBezTo>
                    <a:pt x="116" y="2238"/>
                    <a:pt x="217" y="2411"/>
                    <a:pt x="390" y="2512"/>
                  </a:cubicBezTo>
                  <a:lnTo>
                    <a:pt x="852" y="2772"/>
                  </a:lnTo>
                  <a:cubicBezTo>
                    <a:pt x="823" y="2888"/>
                    <a:pt x="823" y="3003"/>
                    <a:pt x="823" y="3133"/>
                  </a:cubicBezTo>
                  <a:cubicBezTo>
                    <a:pt x="823" y="3249"/>
                    <a:pt x="838" y="3378"/>
                    <a:pt x="852" y="3494"/>
                  </a:cubicBezTo>
                  <a:lnTo>
                    <a:pt x="390" y="3754"/>
                  </a:lnTo>
                  <a:cubicBezTo>
                    <a:pt x="101" y="3927"/>
                    <a:pt x="0" y="4302"/>
                    <a:pt x="159" y="4591"/>
                  </a:cubicBezTo>
                  <a:lnTo>
                    <a:pt x="534" y="5241"/>
                  </a:lnTo>
                  <a:cubicBezTo>
                    <a:pt x="3292" y="5140"/>
                    <a:pt x="5457" y="4259"/>
                    <a:pt x="5457" y="3191"/>
                  </a:cubicBezTo>
                  <a:lnTo>
                    <a:pt x="5457" y="1"/>
                  </a:lnTo>
                  <a:close/>
                </a:path>
              </a:pathLst>
            </a:custGeom>
            <a:solidFill>
              <a:srgbClr val="C5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2" name="Google Shape;16982;p62"/>
            <p:cNvSpPr/>
            <p:nvPr/>
          </p:nvSpPr>
          <p:spPr>
            <a:xfrm>
              <a:off x="6093907" y="2612070"/>
              <a:ext cx="283830" cy="66245"/>
            </a:xfrm>
            <a:custGeom>
              <a:avLst/>
              <a:gdLst/>
              <a:ahLst/>
              <a:cxnLst/>
              <a:rect l="l" t="t" r="r" b="b"/>
              <a:pathLst>
                <a:path w="10827" h="2527" extrusionOk="0">
                  <a:moveTo>
                    <a:pt x="0" y="1"/>
                  </a:moveTo>
                  <a:lnTo>
                    <a:pt x="0" y="1011"/>
                  </a:lnTo>
                  <a:cubicBezTo>
                    <a:pt x="405" y="1415"/>
                    <a:pt x="895" y="1718"/>
                    <a:pt x="1444" y="1892"/>
                  </a:cubicBezTo>
                  <a:cubicBezTo>
                    <a:pt x="2512" y="2296"/>
                    <a:pt x="3912" y="2527"/>
                    <a:pt x="5414" y="2527"/>
                  </a:cubicBezTo>
                  <a:cubicBezTo>
                    <a:pt x="6900" y="2527"/>
                    <a:pt x="8315" y="2296"/>
                    <a:pt x="9383" y="1892"/>
                  </a:cubicBezTo>
                  <a:cubicBezTo>
                    <a:pt x="9917" y="1718"/>
                    <a:pt x="10408" y="1415"/>
                    <a:pt x="10827" y="1011"/>
                  </a:cubicBezTo>
                  <a:lnTo>
                    <a:pt x="10827" y="1"/>
                  </a:lnTo>
                  <a:cubicBezTo>
                    <a:pt x="10827" y="1141"/>
                    <a:pt x="8373" y="2050"/>
                    <a:pt x="5399" y="2050"/>
                  </a:cubicBezTo>
                  <a:cubicBezTo>
                    <a:pt x="2411" y="2050"/>
                    <a:pt x="0" y="1141"/>
                    <a:pt x="0" y="1"/>
                  </a:cubicBezTo>
                  <a:close/>
                </a:path>
              </a:pathLst>
            </a:custGeom>
            <a:solidFill>
              <a:srgbClr val="C5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3" name="Google Shape;16983;p62"/>
            <p:cNvSpPr/>
            <p:nvPr/>
          </p:nvSpPr>
          <p:spPr>
            <a:xfrm>
              <a:off x="6094668" y="2461832"/>
              <a:ext cx="283070" cy="107875"/>
            </a:xfrm>
            <a:custGeom>
              <a:avLst/>
              <a:gdLst/>
              <a:ahLst/>
              <a:cxnLst/>
              <a:rect l="l" t="t" r="r" b="b"/>
              <a:pathLst>
                <a:path w="10798" h="4115" extrusionOk="0">
                  <a:moveTo>
                    <a:pt x="5399" y="1"/>
                  </a:moveTo>
                  <a:cubicBezTo>
                    <a:pt x="2411" y="1"/>
                    <a:pt x="0" y="925"/>
                    <a:pt x="0" y="2051"/>
                  </a:cubicBezTo>
                  <a:cubicBezTo>
                    <a:pt x="0" y="3191"/>
                    <a:pt x="2411" y="4115"/>
                    <a:pt x="5399" y="4115"/>
                  </a:cubicBezTo>
                  <a:cubicBezTo>
                    <a:pt x="8373" y="4115"/>
                    <a:pt x="10798" y="3191"/>
                    <a:pt x="10798" y="2051"/>
                  </a:cubicBezTo>
                  <a:cubicBezTo>
                    <a:pt x="10798" y="925"/>
                    <a:pt x="8373" y="1"/>
                    <a:pt x="5399" y="1"/>
                  </a:cubicBezTo>
                  <a:close/>
                </a:path>
              </a:pathLst>
            </a:custGeom>
            <a:solidFill>
              <a:srgbClr val="809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4" name="Google Shape;16984;p62"/>
            <p:cNvSpPr/>
            <p:nvPr/>
          </p:nvSpPr>
          <p:spPr>
            <a:xfrm>
              <a:off x="6247160" y="2587848"/>
              <a:ext cx="211188" cy="213076"/>
            </a:xfrm>
            <a:custGeom>
              <a:avLst/>
              <a:gdLst/>
              <a:ahLst/>
              <a:cxnLst/>
              <a:rect l="l" t="t" r="r" b="b"/>
              <a:pathLst>
                <a:path w="8056" h="8128" extrusionOk="0">
                  <a:moveTo>
                    <a:pt x="3119" y="1"/>
                  </a:moveTo>
                  <a:cubicBezTo>
                    <a:pt x="3018" y="1"/>
                    <a:pt x="2946" y="87"/>
                    <a:pt x="2946" y="188"/>
                  </a:cubicBezTo>
                  <a:lnTo>
                    <a:pt x="2946" y="997"/>
                  </a:lnTo>
                  <a:cubicBezTo>
                    <a:pt x="2570" y="1127"/>
                    <a:pt x="2224" y="1314"/>
                    <a:pt x="1935" y="1574"/>
                  </a:cubicBezTo>
                  <a:lnTo>
                    <a:pt x="1228" y="1170"/>
                  </a:lnTo>
                  <a:cubicBezTo>
                    <a:pt x="1198" y="1150"/>
                    <a:pt x="1165" y="1141"/>
                    <a:pt x="1132" y="1141"/>
                  </a:cubicBezTo>
                  <a:cubicBezTo>
                    <a:pt x="1069" y="1141"/>
                    <a:pt x="1006" y="1176"/>
                    <a:pt x="968" y="1242"/>
                  </a:cubicBezTo>
                  <a:lnTo>
                    <a:pt x="73" y="2816"/>
                  </a:lnTo>
                  <a:cubicBezTo>
                    <a:pt x="15" y="2902"/>
                    <a:pt x="44" y="3018"/>
                    <a:pt x="145" y="3061"/>
                  </a:cubicBezTo>
                  <a:lnTo>
                    <a:pt x="838" y="3465"/>
                  </a:lnTo>
                  <a:cubicBezTo>
                    <a:pt x="766" y="3855"/>
                    <a:pt x="766" y="4259"/>
                    <a:pt x="838" y="4634"/>
                  </a:cubicBezTo>
                  <a:lnTo>
                    <a:pt x="131" y="5053"/>
                  </a:lnTo>
                  <a:cubicBezTo>
                    <a:pt x="30" y="5096"/>
                    <a:pt x="1" y="5212"/>
                    <a:pt x="58" y="5313"/>
                  </a:cubicBezTo>
                  <a:lnTo>
                    <a:pt x="953" y="6886"/>
                  </a:lnTo>
                  <a:cubicBezTo>
                    <a:pt x="993" y="6946"/>
                    <a:pt x="1061" y="6978"/>
                    <a:pt x="1127" y="6978"/>
                  </a:cubicBezTo>
                  <a:cubicBezTo>
                    <a:pt x="1157" y="6978"/>
                    <a:pt x="1186" y="6972"/>
                    <a:pt x="1213" y="6959"/>
                  </a:cubicBezTo>
                  <a:lnTo>
                    <a:pt x="1921" y="6540"/>
                  </a:lnTo>
                  <a:cubicBezTo>
                    <a:pt x="2209" y="6800"/>
                    <a:pt x="2556" y="7002"/>
                    <a:pt x="2931" y="7132"/>
                  </a:cubicBezTo>
                  <a:lnTo>
                    <a:pt x="2931" y="7940"/>
                  </a:lnTo>
                  <a:cubicBezTo>
                    <a:pt x="2931" y="8041"/>
                    <a:pt x="3003" y="8128"/>
                    <a:pt x="3104" y="8128"/>
                  </a:cubicBezTo>
                  <a:lnTo>
                    <a:pt x="4923" y="8128"/>
                  </a:lnTo>
                  <a:cubicBezTo>
                    <a:pt x="5024" y="8128"/>
                    <a:pt x="5111" y="8041"/>
                    <a:pt x="5111" y="7940"/>
                  </a:cubicBezTo>
                  <a:lnTo>
                    <a:pt x="5111" y="7132"/>
                  </a:lnTo>
                  <a:cubicBezTo>
                    <a:pt x="5472" y="7002"/>
                    <a:pt x="5818" y="6800"/>
                    <a:pt x="6107" y="6540"/>
                  </a:cubicBezTo>
                  <a:lnTo>
                    <a:pt x="6814" y="6959"/>
                  </a:lnTo>
                  <a:cubicBezTo>
                    <a:pt x="6841" y="6972"/>
                    <a:pt x="6871" y="6978"/>
                    <a:pt x="6900" y="6978"/>
                  </a:cubicBezTo>
                  <a:cubicBezTo>
                    <a:pt x="6967" y="6978"/>
                    <a:pt x="7034" y="6946"/>
                    <a:pt x="7074" y="6886"/>
                  </a:cubicBezTo>
                  <a:lnTo>
                    <a:pt x="7969" y="5313"/>
                  </a:lnTo>
                  <a:cubicBezTo>
                    <a:pt x="8027" y="5226"/>
                    <a:pt x="7998" y="5111"/>
                    <a:pt x="7911" y="5053"/>
                  </a:cubicBezTo>
                  <a:lnTo>
                    <a:pt x="7204" y="4649"/>
                  </a:lnTo>
                  <a:cubicBezTo>
                    <a:pt x="7247" y="4461"/>
                    <a:pt x="7276" y="4259"/>
                    <a:pt x="7276" y="4057"/>
                  </a:cubicBezTo>
                  <a:cubicBezTo>
                    <a:pt x="7276" y="3869"/>
                    <a:pt x="7262" y="3667"/>
                    <a:pt x="7233" y="3480"/>
                  </a:cubicBezTo>
                  <a:lnTo>
                    <a:pt x="7926" y="3075"/>
                  </a:lnTo>
                  <a:cubicBezTo>
                    <a:pt x="8027" y="3018"/>
                    <a:pt x="8056" y="2902"/>
                    <a:pt x="7998" y="2816"/>
                  </a:cubicBezTo>
                  <a:lnTo>
                    <a:pt x="7103" y="1242"/>
                  </a:lnTo>
                  <a:cubicBezTo>
                    <a:pt x="7065" y="1176"/>
                    <a:pt x="7002" y="1141"/>
                    <a:pt x="6939" y="1141"/>
                  </a:cubicBezTo>
                  <a:cubicBezTo>
                    <a:pt x="6906" y="1141"/>
                    <a:pt x="6873" y="1150"/>
                    <a:pt x="6843" y="1170"/>
                  </a:cubicBezTo>
                  <a:lnTo>
                    <a:pt x="6136" y="1574"/>
                  </a:lnTo>
                  <a:cubicBezTo>
                    <a:pt x="5847" y="1329"/>
                    <a:pt x="5501" y="1127"/>
                    <a:pt x="5125" y="997"/>
                  </a:cubicBezTo>
                  <a:lnTo>
                    <a:pt x="5125" y="188"/>
                  </a:lnTo>
                  <a:cubicBezTo>
                    <a:pt x="5125" y="87"/>
                    <a:pt x="5053" y="1"/>
                    <a:pt x="4952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5" name="Google Shape;16985;p62"/>
            <p:cNvSpPr/>
            <p:nvPr/>
          </p:nvSpPr>
          <p:spPr>
            <a:xfrm>
              <a:off x="6300141" y="2654670"/>
              <a:ext cx="91988" cy="78907"/>
            </a:xfrm>
            <a:custGeom>
              <a:avLst/>
              <a:gdLst/>
              <a:ahLst/>
              <a:cxnLst/>
              <a:rect l="l" t="t" r="r" b="b"/>
              <a:pathLst>
                <a:path w="3509" h="3010" extrusionOk="0">
                  <a:moveTo>
                    <a:pt x="1993" y="1"/>
                  </a:moveTo>
                  <a:cubicBezTo>
                    <a:pt x="1623" y="1"/>
                    <a:pt x="1247" y="137"/>
                    <a:pt x="939" y="440"/>
                  </a:cubicBezTo>
                  <a:cubicBezTo>
                    <a:pt x="1" y="1393"/>
                    <a:pt x="665" y="3009"/>
                    <a:pt x="2007" y="3009"/>
                  </a:cubicBezTo>
                  <a:cubicBezTo>
                    <a:pt x="2844" y="3009"/>
                    <a:pt x="3508" y="2345"/>
                    <a:pt x="3508" y="1508"/>
                  </a:cubicBezTo>
                  <a:cubicBezTo>
                    <a:pt x="3508" y="599"/>
                    <a:pt x="2767" y="1"/>
                    <a:pt x="1993" y="1"/>
                  </a:cubicBezTo>
                  <a:close/>
                </a:path>
              </a:pathLst>
            </a:custGeom>
            <a:solidFill>
              <a:srgbClr val="98A9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6" name="Google Shape;16986;p62"/>
            <p:cNvSpPr/>
            <p:nvPr/>
          </p:nvSpPr>
          <p:spPr>
            <a:xfrm>
              <a:off x="6324730" y="2666571"/>
              <a:ext cx="55654" cy="55654"/>
            </a:xfrm>
            <a:custGeom>
              <a:avLst/>
              <a:gdLst/>
              <a:ahLst/>
              <a:cxnLst/>
              <a:rect l="l" t="t" r="r" b="b"/>
              <a:pathLst>
                <a:path w="2123" h="2123" extrusionOk="0">
                  <a:moveTo>
                    <a:pt x="1069" y="0"/>
                  </a:moveTo>
                  <a:cubicBezTo>
                    <a:pt x="477" y="0"/>
                    <a:pt x="1" y="477"/>
                    <a:pt x="1" y="1054"/>
                  </a:cubicBezTo>
                  <a:cubicBezTo>
                    <a:pt x="1" y="1646"/>
                    <a:pt x="477" y="2122"/>
                    <a:pt x="1069" y="2122"/>
                  </a:cubicBezTo>
                  <a:cubicBezTo>
                    <a:pt x="1661" y="2122"/>
                    <a:pt x="2123" y="1646"/>
                    <a:pt x="2123" y="1054"/>
                  </a:cubicBezTo>
                  <a:cubicBezTo>
                    <a:pt x="2123" y="477"/>
                    <a:pt x="1661" y="0"/>
                    <a:pt x="1069" y="0"/>
                  </a:cubicBezTo>
                  <a:close/>
                </a:path>
              </a:pathLst>
            </a:custGeom>
            <a:solidFill>
              <a:srgbClr val="7A8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87" name="Google Shape;16987;p62"/>
          <p:cNvGrpSpPr/>
          <p:nvPr/>
        </p:nvGrpSpPr>
        <p:grpSpPr>
          <a:xfrm>
            <a:off x="4676331" y="1980866"/>
            <a:ext cx="377680" cy="377680"/>
            <a:chOff x="4676331" y="1980866"/>
            <a:chExt cx="377680" cy="377680"/>
          </a:xfrm>
        </p:grpSpPr>
        <p:sp>
          <p:nvSpPr>
            <p:cNvPr id="16988" name="Google Shape;16988;p62"/>
            <p:cNvSpPr/>
            <p:nvPr/>
          </p:nvSpPr>
          <p:spPr>
            <a:xfrm>
              <a:off x="4676331" y="1980866"/>
              <a:ext cx="377680" cy="377680"/>
            </a:xfrm>
            <a:custGeom>
              <a:avLst/>
              <a:gdLst/>
              <a:ahLst/>
              <a:cxnLst/>
              <a:rect l="l" t="t" r="r" b="b"/>
              <a:pathLst>
                <a:path w="14407" h="14407" extrusionOk="0">
                  <a:moveTo>
                    <a:pt x="736" y="0"/>
                  </a:moveTo>
                  <a:cubicBezTo>
                    <a:pt x="332" y="0"/>
                    <a:pt x="0" y="332"/>
                    <a:pt x="0" y="737"/>
                  </a:cubicBezTo>
                  <a:lnTo>
                    <a:pt x="0" y="13671"/>
                  </a:lnTo>
                  <a:cubicBezTo>
                    <a:pt x="0" y="14075"/>
                    <a:pt x="332" y="14407"/>
                    <a:pt x="736" y="14407"/>
                  </a:cubicBezTo>
                  <a:lnTo>
                    <a:pt x="13670" y="14407"/>
                  </a:lnTo>
                  <a:cubicBezTo>
                    <a:pt x="14075" y="14407"/>
                    <a:pt x="14407" y="14075"/>
                    <a:pt x="14407" y="13671"/>
                  </a:cubicBezTo>
                  <a:lnTo>
                    <a:pt x="14407" y="737"/>
                  </a:lnTo>
                  <a:cubicBezTo>
                    <a:pt x="14407" y="332"/>
                    <a:pt x="14075" y="0"/>
                    <a:pt x="13670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9" name="Google Shape;16989;p62"/>
            <p:cNvSpPr/>
            <p:nvPr/>
          </p:nvSpPr>
          <p:spPr>
            <a:xfrm>
              <a:off x="5014636" y="1980866"/>
              <a:ext cx="39375" cy="377680"/>
            </a:xfrm>
            <a:custGeom>
              <a:avLst/>
              <a:gdLst/>
              <a:ahLst/>
              <a:cxnLst/>
              <a:rect l="l" t="t" r="r" b="b"/>
              <a:pathLst>
                <a:path w="1502" h="14407" extrusionOk="0">
                  <a:moveTo>
                    <a:pt x="0" y="0"/>
                  </a:moveTo>
                  <a:cubicBezTo>
                    <a:pt x="405" y="0"/>
                    <a:pt x="737" y="332"/>
                    <a:pt x="737" y="737"/>
                  </a:cubicBezTo>
                  <a:lnTo>
                    <a:pt x="737" y="13671"/>
                  </a:lnTo>
                  <a:cubicBezTo>
                    <a:pt x="737" y="14075"/>
                    <a:pt x="405" y="14407"/>
                    <a:pt x="0" y="14407"/>
                  </a:cubicBezTo>
                  <a:lnTo>
                    <a:pt x="765" y="14407"/>
                  </a:lnTo>
                  <a:cubicBezTo>
                    <a:pt x="1170" y="14407"/>
                    <a:pt x="1502" y="14075"/>
                    <a:pt x="1502" y="13671"/>
                  </a:cubicBezTo>
                  <a:lnTo>
                    <a:pt x="1502" y="737"/>
                  </a:lnTo>
                  <a:cubicBezTo>
                    <a:pt x="1502" y="332"/>
                    <a:pt x="1170" y="0"/>
                    <a:pt x="765" y="0"/>
                  </a:cubicBezTo>
                  <a:close/>
                </a:path>
              </a:pathLst>
            </a:custGeom>
            <a:solidFill>
              <a:srgbClr val="E8E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0" name="Google Shape;16990;p62"/>
            <p:cNvSpPr/>
            <p:nvPr/>
          </p:nvSpPr>
          <p:spPr>
            <a:xfrm>
              <a:off x="4911689" y="2080378"/>
              <a:ext cx="110155" cy="100692"/>
            </a:xfrm>
            <a:custGeom>
              <a:avLst/>
              <a:gdLst/>
              <a:ahLst/>
              <a:cxnLst/>
              <a:rect l="l" t="t" r="r" b="b"/>
              <a:pathLst>
                <a:path w="4202" h="3841" extrusionOk="0">
                  <a:moveTo>
                    <a:pt x="3447" y="0"/>
                  </a:moveTo>
                  <a:cubicBezTo>
                    <a:pt x="3439" y="0"/>
                    <a:pt x="3431" y="1"/>
                    <a:pt x="3422" y="1"/>
                  </a:cubicBezTo>
                  <a:lnTo>
                    <a:pt x="780" y="1"/>
                  </a:lnTo>
                  <a:cubicBezTo>
                    <a:pt x="362" y="1"/>
                    <a:pt x="1" y="347"/>
                    <a:pt x="1" y="780"/>
                  </a:cubicBezTo>
                  <a:lnTo>
                    <a:pt x="1" y="3061"/>
                  </a:lnTo>
                  <a:cubicBezTo>
                    <a:pt x="1" y="3494"/>
                    <a:pt x="362" y="3841"/>
                    <a:pt x="780" y="3841"/>
                  </a:cubicBezTo>
                  <a:lnTo>
                    <a:pt x="3422" y="3841"/>
                  </a:lnTo>
                  <a:cubicBezTo>
                    <a:pt x="3855" y="3841"/>
                    <a:pt x="4202" y="3494"/>
                    <a:pt x="4202" y="3061"/>
                  </a:cubicBezTo>
                  <a:lnTo>
                    <a:pt x="4202" y="780"/>
                  </a:lnTo>
                  <a:cubicBezTo>
                    <a:pt x="4202" y="356"/>
                    <a:pt x="3869" y="0"/>
                    <a:pt x="3447" y="0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1" name="Google Shape;16991;p62"/>
            <p:cNvSpPr/>
            <p:nvPr/>
          </p:nvSpPr>
          <p:spPr>
            <a:xfrm>
              <a:off x="4911689" y="2222279"/>
              <a:ext cx="110155" cy="100692"/>
            </a:xfrm>
            <a:custGeom>
              <a:avLst/>
              <a:gdLst/>
              <a:ahLst/>
              <a:cxnLst/>
              <a:rect l="l" t="t" r="r" b="b"/>
              <a:pathLst>
                <a:path w="4202" h="3841" extrusionOk="0">
                  <a:moveTo>
                    <a:pt x="3447" y="1"/>
                  </a:moveTo>
                  <a:cubicBezTo>
                    <a:pt x="3439" y="1"/>
                    <a:pt x="3431" y="1"/>
                    <a:pt x="3422" y="1"/>
                  </a:cubicBezTo>
                  <a:lnTo>
                    <a:pt x="780" y="1"/>
                  </a:lnTo>
                  <a:cubicBezTo>
                    <a:pt x="362" y="1"/>
                    <a:pt x="1" y="348"/>
                    <a:pt x="1" y="781"/>
                  </a:cubicBezTo>
                  <a:lnTo>
                    <a:pt x="1" y="3061"/>
                  </a:lnTo>
                  <a:cubicBezTo>
                    <a:pt x="1" y="3494"/>
                    <a:pt x="362" y="3841"/>
                    <a:pt x="780" y="3841"/>
                  </a:cubicBezTo>
                  <a:lnTo>
                    <a:pt x="3422" y="3841"/>
                  </a:lnTo>
                  <a:cubicBezTo>
                    <a:pt x="3855" y="3841"/>
                    <a:pt x="4202" y="3494"/>
                    <a:pt x="4202" y="3061"/>
                  </a:cubicBezTo>
                  <a:lnTo>
                    <a:pt x="4202" y="781"/>
                  </a:lnTo>
                  <a:cubicBezTo>
                    <a:pt x="4202" y="356"/>
                    <a:pt x="3869" y="1"/>
                    <a:pt x="3447" y="1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2" name="Google Shape;16992;p62"/>
            <p:cNvSpPr/>
            <p:nvPr/>
          </p:nvSpPr>
          <p:spPr>
            <a:xfrm>
              <a:off x="4982077" y="2080378"/>
              <a:ext cx="39768" cy="100692"/>
            </a:xfrm>
            <a:custGeom>
              <a:avLst/>
              <a:gdLst/>
              <a:ahLst/>
              <a:cxnLst/>
              <a:rect l="l" t="t" r="r" b="b"/>
              <a:pathLst>
                <a:path w="1517" h="3841" extrusionOk="0">
                  <a:moveTo>
                    <a:pt x="762" y="0"/>
                  </a:moveTo>
                  <a:cubicBezTo>
                    <a:pt x="754" y="0"/>
                    <a:pt x="746" y="1"/>
                    <a:pt x="737" y="1"/>
                  </a:cubicBezTo>
                  <a:lnTo>
                    <a:pt x="1" y="1"/>
                  </a:lnTo>
                  <a:cubicBezTo>
                    <a:pt x="434" y="1"/>
                    <a:pt x="780" y="347"/>
                    <a:pt x="780" y="780"/>
                  </a:cubicBezTo>
                  <a:lnTo>
                    <a:pt x="780" y="3061"/>
                  </a:lnTo>
                  <a:cubicBezTo>
                    <a:pt x="780" y="3494"/>
                    <a:pt x="434" y="3841"/>
                    <a:pt x="1" y="3841"/>
                  </a:cubicBezTo>
                  <a:lnTo>
                    <a:pt x="737" y="3841"/>
                  </a:lnTo>
                  <a:cubicBezTo>
                    <a:pt x="1170" y="3841"/>
                    <a:pt x="1517" y="3494"/>
                    <a:pt x="1517" y="3061"/>
                  </a:cubicBezTo>
                  <a:lnTo>
                    <a:pt x="1517" y="780"/>
                  </a:lnTo>
                  <a:cubicBezTo>
                    <a:pt x="1517" y="356"/>
                    <a:pt x="1184" y="0"/>
                    <a:pt x="762" y="0"/>
                  </a:cubicBez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3" name="Google Shape;16993;p62"/>
            <p:cNvSpPr/>
            <p:nvPr/>
          </p:nvSpPr>
          <p:spPr>
            <a:xfrm>
              <a:off x="4982077" y="2222279"/>
              <a:ext cx="39768" cy="100692"/>
            </a:xfrm>
            <a:custGeom>
              <a:avLst/>
              <a:gdLst/>
              <a:ahLst/>
              <a:cxnLst/>
              <a:rect l="l" t="t" r="r" b="b"/>
              <a:pathLst>
                <a:path w="1517" h="3841" extrusionOk="0">
                  <a:moveTo>
                    <a:pt x="762" y="1"/>
                  </a:moveTo>
                  <a:cubicBezTo>
                    <a:pt x="754" y="1"/>
                    <a:pt x="746" y="1"/>
                    <a:pt x="737" y="1"/>
                  </a:cubicBezTo>
                  <a:lnTo>
                    <a:pt x="1" y="1"/>
                  </a:lnTo>
                  <a:cubicBezTo>
                    <a:pt x="434" y="1"/>
                    <a:pt x="780" y="348"/>
                    <a:pt x="780" y="781"/>
                  </a:cubicBezTo>
                  <a:lnTo>
                    <a:pt x="780" y="3061"/>
                  </a:lnTo>
                  <a:cubicBezTo>
                    <a:pt x="780" y="3494"/>
                    <a:pt x="434" y="3841"/>
                    <a:pt x="1" y="3841"/>
                  </a:cubicBezTo>
                  <a:lnTo>
                    <a:pt x="737" y="3841"/>
                  </a:lnTo>
                  <a:cubicBezTo>
                    <a:pt x="1170" y="3841"/>
                    <a:pt x="1517" y="3494"/>
                    <a:pt x="1517" y="3061"/>
                  </a:cubicBezTo>
                  <a:lnTo>
                    <a:pt x="1517" y="781"/>
                  </a:lnTo>
                  <a:cubicBezTo>
                    <a:pt x="1517" y="356"/>
                    <a:pt x="1184" y="1"/>
                    <a:pt x="762" y="1"/>
                  </a:cubicBez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4" name="Google Shape;16994;p62"/>
            <p:cNvSpPr/>
            <p:nvPr/>
          </p:nvSpPr>
          <p:spPr>
            <a:xfrm>
              <a:off x="4676331" y="1980866"/>
              <a:ext cx="377680" cy="66245"/>
            </a:xfrm>
            <a:custGeom>
              <a:avLst/>
              <a:gdLst/>
              <a:ahLst/>
              <a:cxnLst/>
              <a:rect l="l" t="t" r="r" b="b"/>
              <a:pathLst>
                <a:path w="14407" h="2527" extrusionOk="0">
                  <a:moveTo>
                    <a:pt x="736" y="0"/>
                  </a:moveTo>
                  <a:cubicBezTo>
                    <a:pt x="318" y="0"/>
                    <a:pt x="0" y="332"/>
                    <a:pt x="0" y="751"/>
                  </a:cubicBezTo>
                  <a:lnTo>
                    <a:pt x="0" y="2527"/>
                  </a:lnTo>
                  <a:lnTo>
                    <a:pt x="14407" y="2527"/>
                  </a:lnTo>
                  <a:lnTo>
                    <a:pt x="14407" y="751"/>
                  </a:lnTo>
                  <a:cubicBezTo>
                    <a:pt x="14407" y="332"/>
                    <a:pt x="14075" y="0"/>
                    <a:pt x="13656" y="0"/>
                  </a:cubicBezTo>
                  <a:close/>
                </a:path>
              </a:pathLst>
            </a:custGeom>
            <a:solidFill>
              <a:srgbClr val="AF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5" name="Google Shape;16995;p62"/>
            <p:cNvSpPr/>
            <p:nvPr/>
          </p:nvSpPr>
          <p:spPr>
            <a:xfrm>
              <a:off x="5014636" y="1980866"/>
              <a:ext cx="39375" cy="66245"/>
            </a:xfrm>
            <a:custGeom>
              <a:avLst/>
              <a:gdLst/>
              <a:ahLst/>
              <a:cxnLst/>
              <a:rect l="l" t="t" r="r" b="b"/>
              <a:pathLst>
                <a:path w="1502" h="2527" extrusionOk="0">
                  <a:moveTo>
                    <a:pt x="0" y="0"/>
                  </a:moveTo>
                  <a:cubicBezTo>
                    <a:pt x="405" y="0"/>
                    <a:pt x="737" y="332"/>
                    <a:pt x="737" y="737"/>
                  </a:cubicBezTo>
                  <a:lnTo>
                    <a:pt x="737" y="2527"/>
                  </a:lnTo>
                  <a:lnTo>
                    <a:pt x="1502" y="2527"/>
                  </a:lnTo>
                  <a:lnTo>
                    <a:pt x="1502" y="737"/>
                  </a:lnTo>
                  <a:cubicBezTo>
                    <a:pt x="1502" y="332"/>
                    <a:pt x="1170" y="0"/>
                    <a:pt x="765" y="0"/>
                  </a:cubicBezTo>
                  <a:close/>
                </a:path>
              </a:pathLst>
            </a:custGeom>
            <a:solidFill>
              <a:srgbClr val="A2B0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6" name="Google Shape;16996;p62"/>
            <p:cNvSpPr/>
            <p:nvPr/>
          </p:nvSpPr>
          <p:spPr>
            <a:xfrm>
              <a:off x="4697513" y="2002807"/>
              <a:ext cx="26136" cy="22099"/>
            </a:xfrm>
            <a:custGeom>
              <a:avLst/>
              <a:gdLst/>
              <a:ahLst/>
              <a:cxnLst/>
              <a:rect l="l" t="t" r="r" b="b"/>
              <a:pathLst>
                <a:path w="997" h="843" extrusionOk="0">
                  <a:moveTo>
                    <a:pt x="563" y="1"/>
                  </a:moveTo>
                  <a:cubicBezTo>
                    <a:pt x="188" y="1"/>
                    <a:pt x="0" y="448"/>
                    <a:pt x="275" y="722"/>
                  </a:cubicBezTo>
                  <a:cubicBezTo>
                    <a:pt x="358" y="806"/>
                    <a:pt x="462" y="843"/>
                    <a:pt x="565" y="843"/>
                  </a:cubicBezTo>
                  <a:cubicBezTo>
                    <a:pt x="783" y="843"/>
                    <a:pt x="997" y="674"/>
                    <a:pt x="997" y="419"/>
                  </a:cubicBezTo>
                  <a:cubicBezTo>
                    <a:pt x="997" y="188"/>
                    <a:pt x="794" y="1"/>
                    <a:pt x="563" y="1"/>
                  </a:cubicBezTo>
                  <a:close/>
                </a:path>
              </a:pathLst>
            </a:custGeom>
            <a:solidFill>
              <a:srgbClr val="9DA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7" name="Google Shape;16997;p62"/>
            <p:cNvSpPr/>
            <p:nvPr/>
          </p:nvSpPr>
          <p:spPr>
            <a:xfrm>
              <a:off x="4740270" y="2002807"/>
              <a:ext cx="25769" cy="22099"/>
            </a:xfrm>
            <a:custGeom>
              <a:avLst/>
              <a:gdLst/>
              <a:ahLst/>
              <a:cxnLst/>
              <a:rect l="l" t="t" r="r" b="b"/>
              <a:pathLst>
                <a:path w="983" h="843" extrusionOk="0">
                  <a:moveTo>
                    <a:pt x="564" y="1"/>
                  </a:moveTo>
                  <a:cubicBezTo>
                    <a:pt x="188" y="1"/>
                    <a:pt x="1" y="448"/>
                    <a:pt x="261" y="722"/>
                  </a:cubicBezTo>
                  <a:cubicBezTo>
                    <a:pt x="348" y="806"/>
                    <a:pt x="454" y="843"/>
                    <a:pt x="557" y="843"/>
                  </a:cubicBezTo>
                  <a:cubicBezTo>
                    <a:pt x="775" y="843"/>
                    <a:pt x="982" y="674"/>
                    <a:pt x="982" y="419"/>
                  </a:cubicBezTo>
                  <a:cubicBezTo>
                    <a:pt x="982" y="188"/>
                    <a:pt x="795" y="1"/>
                    <a:pt x="564" y="1"/>
                  </a:cubicBezTo>
                  <a:close/>
                </a:path>
              </a:pathLst>
            </a:custGeom>
            <a:solidFill>
              <a:srgbClr val="A7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8" name="Google Shape;16998;p62"/>
            <p:cNvSpPr/>
            <p:nvPr/>
          </p:nvSpPr>
          <p:spPr>
            <a:xfrm>
              <a:off x="4782659" y="2002807"/>
              <a:ext cx="26136" cy="22099"/>
            </a:xfrm>
            <a:custGeom>
              <a:avLst/>
              <a:gdLst/>
              <a:ahLst/>
              <a:cxnLst/>
              <a:rect l="l" t="t" r="r" b="b"/>
              <a:pathLst>
                <a:path w="997" h="843" extrusionOk="0">
                  <a:moveTo>
                    <a:pt x="563" y="1"/>
                  </a:moveTo>
                  <a:cubicBezTo>
                    <a:pt x="188" y="1"/>
                    <a:pt x="0" y="448"/>
                    <a:pt x="275" y="722"/>
                  </a:cubicBezTo>
                  <a:cubicBezTo>
                    <a:pt x="358" y="806"/>
                    <a:pt x="462" y="843"/>
                    <a:pt x="565" y="843"/>
                  </a:cubicBezTo>
                  <a:cubicBezTo>
                    <a:pt x="783" y="843"/>
                    <a:pt x="996" y="674"/>
                    <a:pt x="996" y="419"/>
                  </a:cubicBezTo>
                  <a:cubicBezTo>
                    <a:pt x="996" y="188"/>
                    <a:pt x="794" y="1"/>
                    <a:pt x="563" y="1"/>
                  </a:cubicBezTo>
                  <a:close/>
                </a:path>
              </a:pathLst>
            </a:custGeom>
            <a:solidFill>
              <a:srgbClr val="D3DC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9" name="Google Shape;16999;p62"/>
            <p:cNvSpPr/>
            <p:nvPr/>
          </p:nvSpPr>
          <p:spPr>
            <a:xfrm>
              <a:off x="4704696" y="2002807"/>
              <a:ext cx="18953" cy="22099"/>
            </a:xfrm>
            <a:custGeom>
              <a:avLst/>
              <a:gdLst/>
              <a:ahLst/>
              <a:cxnLst/>
              <a:rect l="l" t="t" r="r" b="b"/>
              <a:pathLst>
                <a:path w="723" h="843" extrusionOk="0">
                  <a:moveTo>
                    <a:pt x="289" y="1"/>
                  </a:moveTo>
                  <a:cubicBezTo>
                    <a:pt x="549" y="260"/>
                    <a:pt x="376" y="708"/>
                    <a:pt x="1" y="722"/>
                  </a:cubicBezTo>
                  <a:cubicBezTo>
                    <a:pt x="89" y="806"/>
                    <a:pt x="194" y="843"/>
                    <a:pt x="297" y="843"/>
                  </a:cubicBezTo>
                  <a:cubicBezTo>
                    <a:pt x="516" y="843"/>
                    <a:pt x="723" y="674"/>
                    <a:pt x="723" y="419"/>
                  </a:cubicBezTo>
                  <a:cubicBezTo>
                    <a:pt x="708" y="188"/>
                    <a:pt x="520" y="1"/>
                    <a:pt x="289" y="1"/>
                  </a:cubicBez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0" name="Google Shape;17000;p62"/>
            <p:cNvSpPr/>
            <p:nvPr/>
          </p:nvSpPr>
          <p:spPr>
            <a:xfrm>
              <a:off x="4747452" y="2002807"/>
              <a:ext cx="18586" cy="22099"/>
            </a:xfrm>
            <a:custGeom>
              <a:avLst/>
              <a:gdLst/>
              <a:ahLst/>
              <a:cxnLst/>
              <a:rect l="l" t="t" r="r" b="b"/>
              <a:pathLst>
                <a:path w="709" h="843" extrusionOk="0">
                  <a:moveTo>
                    <a:pt x="275" y="1"/>
                  </a:moveTo>
                  <a:cubicBezTo>
                    <a:pt x="549" y="260"/>
                    <a:pt x="376" y="722"/>
                    <a:pt x="1" y="722"/>
                  </a:cubicBezTo>
                  <a:cubicBezTo>
                    <a:pt x="84" y="806"/>
                    <a:pt x="186" y="843"/>
                    <a:pt x="287" y="843"/>
                  </a:cubicBezTo>
                  <a:cubicBezTo>
                    <a:pt x="501" y="843"/>
                    <a:pt x="708" y="674"/>
                    <a:pt x="708" y="419"/>
                  </a:cubicBezTo>
                  <a:cubicBezTo>
                    <a:pt x="708" y="188"/>
                    <a:pt x="521" y="1"/>
                    <a:pt x="290" y="1"/>
                  </a:cubicBezTo>
                  <a:close/>
                </a:path>
              </a:pathLst>
            </a:custGeom>
            <a:solidFill>
              <a:srgbClr val="D6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1" name="Google Shape;17001;p62"/>
            <p:cNvSpPr/>
            <p:nvPr/>
          </p:nvSpPr>
          <p:spPr>
            <a:xfrm>
              <a:off x="4789842" y="2002807"/>
              <a:ext cx="18953" cy="22099"/>
            </a:xfrm>
            <a:custGeom>
              <a:avLst/>
              <a:gdLst/>
              <a:ahLst/>
              <a:cxnLst/>
              <a:rect l="l" t="t" r="r" b="b"/>
              <a:pathLst>
                <a:path w="723" h="843" extrusionOk="0">
                  <a:moveTo>
                    <a:pt x="289" y="1"/>
                  </a:moveTo>
                  <a:cubicBezTo>
                    <a:pt x="549" y="260"/>
                    <a:pt x="376" y="708"/>
                    <a:pt x="1" y="722"/>
                  </a:cubicBezTo>
                  <a:cubicBezTo>
                    <a:pt x="89" y="806"/>
                    <a:pt x="194" y="843"/>
                    <a:pt x="297" y="843"/>
                  </a:cubicBezTo>
                  <a:cubicBezTo>
                    <a:pt x="516" y="843"/>
                    <a:pt x="722" y="674"/>
                    <a:pt x="722" y="419"/>
                  </a:cubicBezTo>
                  <a:cubicBezTo>
                    <a:pt x="708" y="188"/>
                    <a:pt x="520" y="1"/>
                    <a:pt x="289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2" name="Google Shape;17002;p62"/>
            <p:cNvSpPr/>
            <p:nvPr/>
          </p:nvSpPr>
          <p:spPr>
            <a:xfrm>
              <a:off x="4701288" y="2080378"/>
              <a:ext cx="179022" cy="242594"/>
            </a:xfrm>
            <a:custGeom>
              <a:avLst/>
              <a:gdLst/>
              <a:ahLst/>
              <a:cxnLst/>
              <a:rect l="l" t="t" r="r" b="b"/>
              <a:pathLst>
                <a:path w="6829" h="9254" extrusionOk="0">
                  <a:moveTo>
                    <a:pt x="780" y="1"/>
                  </a:moveTo>
                  <a:cubicBezTo>
                    <a:pt x="347" y="1"/>
                    <a:pt x="1" y="347"/>
                    <a:pt x="1" y="780"/>
                  </a:cubicBezTo>
                  <a:lnTo>
                    <a:pt x="1" y="8474"/>
                  </a:lnTo>
                  <a:cubicBezTo>
                    <a:pt x="1" y="8907"/>
                    <a:pt x="347" y="9254"/>
                    <a:pt x="780" y="9254"/>
                  </a:cubicBezTo>
                  <a:lnTo>
                    <a:pt x="6049" y="9254"/>
                  </a:lnTo>
                  <a:cubicBezTo>
                    <a:pt x="6482" y="9254"/>
                    <a:pt x="6829" y="8907"/>
                    <a:pt x="6829" y="8474"/>
                  </a:cubicBezTo>
                  <a:lnTo>
                    <a:pt x="6829" y="780"/>
                  </a:lnTo>
                  <a:cubicBezTo>
                    <a:pt x="6829" y="347"/>
                    <a:pt x="6482" y="1"/>
                    <a:pt x="6049" y="1"/>
                  </a:cubicBezTo>
                  <a:close/>
                </a:path>
              </a:pathLst>
            </a:custGeom>
            <a:solidFill>
              <a:srgbClr val="A7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3" name="Google Shape;17003;p62"/>
            <p:cNvSpPr/>
            <p:nvPr/>
          </p:nvSpPr>
          <p:spPr>
            <a:xfrm>
              <a:off x="4839415" y="2080011"/>
              <a:ext cx="40895" cy="242961"/>
            </a:xfrm>
            <a:custGeom>
              <a:avLst/>
              <a:gdLst/>
              <a:ahLst/>
              <a:cxnLst/>
              <a:rect l="l" t="t" r="r" b="b"/>
              <a:pathLst>
                <a:path w="1560" h="9268" extrusionOk="0">
                  <a:moveTo>
                    <a:pt x="780" y="0"/>
                  </a:moveTo>
                  <a:lnTo>
                    <a:pt x="1" y="29"/>
                  </a:lnTo>
                  <a:cubicBezTo>
                    <a:pt x="419" y="29"/>
                    <a:pt x="780" y="376"/>
                    <a:pt x="780" y="809"/>
                  </a:cubicBezTo>
                  <a:lnTo>
                    <a:pt x="780" y="8517"/>
                  </a:lnTo>
                  <a:cubicBezTo>
                    <a:pt x="780" y="8864"/>
                    <a:pt x="535" y="9181"/>
                    <a:pt x="203" y="9268"/>
                  </a:cubicBezTo>
                  <a:lnTo>
                    <a:pt x="780" y="9268"/>
                  </a:lnTo>
                  <a:cubicBezTo>
                    <a:pt x="1213" y="9268"/>
                    <a:pt x="1560" y="8921"/>
                    <a:pt x="1560" y="8488"/>
                  </a:cubicBezTo>
                  <a:lnTo>
                    <a:pt x="1560" y="794"/>
                  </a:lnTo>
                  <a:cubicBezTo>
                    <a:pt x="1560" y="361"/>
                    <a:pt x="1213" y="0"/>
                    <a:pt x="780" y="0"/>
                  </a:cubicBezTo>
                  <a:close/>
                </a:path>
              </a:pathLst>
            </a:custGeom>
            <a:solidFill>
              <a:srgbClr val="D6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4" name="Google Shape;17004;p62"/>
            <p:cNvSpPr/>
            <p:nvPr/>
          </p:nvSpPr>
          <p:spPr>
            <a:xfrm>
              <a:off x="4695625" y="2074715"/>
              <a:ext cx="190373" cy="253578"/>
            </a:xfrm>
            <a:custGeom>
              <a:avLst/>
              <a:gdLst/>
              <a:ahLst/>
              <a:cxnLst/>
              <a:rect l="l" t="t" r="r" b="b"/>
              <a:pathLst>
                <a:path w="7262" h="9673" extrusionOk="0">
                  <a:moveTo>
                    <a:pt x="996" y="0"/>
                  </a:moveTo>
                  <a:cubicBezTo>
                    <a:pt x="708" y="0"/>
                    <a:pt x="708" y="419"/>
                    <a:pt x="996" y="419"/>
                  </a:cubicBezTo>
                  <a:lnTo>
                    <a:pt x="1761" y="419"/>
                  </a:lnTo>
                  <a:cubicBezTo>
                    <a:pt x="2036" y="419"/>
                    <a:pt x="2036" y="0"/>
                    <a:pt x="1761" y="0"/>
                  </a:cubicBezTo>
                  <a:close/>
                  <a:moveTo>
                    <a:pt x="2526" y="0"/>
                  </a:moveTo>
                  <a:cubicBezTo>
                    <a:pt x="2252" y="0"/>
                    <a:pt x="2252" y="419"/>
                    <a:pt x="2526" y="419"/>
                  </a:cubicBezTo>
                  <a:lnTo>
                    <a:pt x="3306" y="419"/>
                  </a:lnTo>
                  <a:cubicBezTo>
                    <a:pt x="3580" y="419"/>
                    <a:pt x="3580" y="0"/>
                    <a:pt x="3306" y="0"/>
                  </a:cubicBezTo>
                  <a:close/>
                  <a:moveTo>
                    <a:pt x="4071" y="0"/>
                  </a:moveTo>
                  <a:cubicBezTo>
                    <a:pt x="3797" y="0"/>
                    <a:pt x="3797" y="419"/>
                    <a:pt x="4071" y="419"/>
                  </a:cubicBezTo>
                  <a:lnTo>
                    <a:pt x="4851" y="419"/>
                  </a:lnTo>
                  <a:cubicBezTo>
                    <a:pt x="5125" y="419"/>
                    <a:pt x="5125" y="0"/>
                    <a:pt x="4851" y="0"/>
                  </a:cubicBezTo>
                  <a:close/>
                  <a:moveTo>
                    <a:pt x="5616" y="0"/>
                  </a:moveTo>
                  <a:cubicBezTo>
                    <a:pt x="5341" y="0"/>
                    <a:pt x="5341" y="433"/>
                    <a:pt x="5616" y="433"/>
                  </a:cubicBezTo>
                  <a:lnTo>
                    <a:pt x="6395" y="433"/>
                  </a:lnTo>
                  <a:cubicBezTo>
                    <a:pt x="6641" y="433"/>
                    <a:pt x="6669" y="73"/>
                    <a:pt x="6424" y="15"/>
                  </a:cubicBezTo>
                  <a:cubicBezTo>
                    <a:pt x="6366" y="15"/>
                    <a:pt x="6323" y="15"/>
                    <a:pt x="6265" y="0"/>
                  </a:cubicBezTo>
                  <a:close/>
                  <a:moveTo>
                    <a:pt x="338" y="343"/>
                  </a:moveTo>
                  <a:cubicBezTo>
                    <a:pt x="273" y="343"/>
                    <a:pt x="207" y="374"/>
                    <a:pt x="159" y="448"/>
                  </a:cubicBezTo>
                  <a:cubicBezTo>
                    <a:pt x="58" y="607"/>
                    <a:pt x="0" y="794"/>
                    <a:pt x="0" y="996"/>
                  </a:cubicBezTo>
                  <a:lnTo>
                    <a:pt x="0" y="1300"/>
                  </a:lnTo>
                  <a:cubicBezTo>
                    <a:pt x="0" y="1415"/>
                    <a:pt x="101" y="1516"/>
                    <a:pt x="217" y="1516"/>
                  </a:cubicBezTo>
                  <a:cubicBezTo>
                    <a:pt x="332" y="1516"/>
                    <a:pt x="419" y="1429"/>
                    <a:pt x="433" y="1314"/>
                  </a:cubicBezTo>
                  <a:lnTo>
                    <a:pt x="433" y="996"/>
                  </a:lnTo>
                  <a:cubicBezTo>
                    <a:pt x="433" y="881"/>
                    <a:pt x="462" y="765"/>
                    <a:pt x="520" y="679"/>
                  </a:cubicBezTo>
                  <a:cubicBezTo>
                    <a:pt x="631" y="507"/>
                    <a:pt x="488" y="343"/>
                    <a:pt x="338" y="343"/>
                  </a:cubicBezTo>
                  <a:close/>
                  <a:moveTo>
                    <a:pt x="6985" y="453"/>
                  </a:moveTo>
                  <a:cubicBezTo>
                    <a:pt x="6846" y="453"/>
                    <a:pt x="6709" y="589"/>
                    <a:pt x="6785" y="751"/>
                  </a:cubicBezTo>
                  <a:cubicBezTo>
                    <a:pt x="6814" y="823"/>
                    <a:pt x="6828" y="910"/>
                    <a:pt x="6828" y="996"/>
                  </a:cubicBezTo>
                  <a:lnTo>
                    <a:pt x="6828" y="1429"/>
                  </a:lnTo>
                  <a:cubicBezTo>
                    <a:pt x="6828" y="1545"/>
                    <a:pt x="6929" y="1632"/>
                    <a:pt x="7045" y="1632"/>
                  </a:cubicBezTo>
                  <a:cubicBezTo>
                    <a:pt x="7160" y="1632"/>
                    <a:pt x="7261" y="1545"/>
                    <a:pt x="7261" y="1429"/>
                  </a:cubicBezTo>
                  <a:lnTo>
                    <a:pt x="7261" y="982"/>
                  </a:lnTo>
                  <a:cubicBezTo>
                    <a:pt x="7261" y="838"/>
                    <a:pt x="7218" y="708"/>
                    <a:pt x="7175" y="578"/>
                  </a:cubicBezTo>
                  <a:cubicBezTo>
                    <a:pt x="7130" y="489"/>
                    <a:pt x="7058" y="453"/>
                    <a:pt x="6985" y="453"/>
                  </a:cubicBezTo>
                  <a:close/>
                  <a:moveTo>
                    <a:pt x="210" y="1862"/>
                  </a:moveTo>
                  <a:cubicBezTo>
                    <a:pt x="105" y="1862"/>
                    <a:pt x="0" y="1935"/>
                    <a:pt x="0" y="2079"/>
                  </a:cubicBezTo>
                  <a:lnTo>
                    <a:pt x="0" y="2844"/>
                  </a:lnTo>
                  <a:cubicBezTo>
                    <a:pt x="0" y="2960"/>
                    <a:pt x="101" y="3061"/>
                    <a:pt x="217" y="3061"/>
                  </a:cubicBezTo>
                  <a:cubicBezTo>
                    <a:pt x="332" y="3061"/>
                    <a:pt x="419" y="2960"/>
                    <a:pt x="419" y="2844"/>
                  </a:cubicBezTo>
                  <a:lnTo>
                    <a:pt x="419" y="2079"/>
                  </a:lnTo>
                  <a:cubicBezTo>
                    <a:pt x="419" y="1935"/>
                    <a:pt x="314" y="1862"/>
                    <a:pt x="210" y="1862"/>
                  </a:cubicBezTo>
                  <a:close/>
                  <a:moveTo>
                    <a:pt x="7052" y="1992"/>
                  </a:moveTo>
                  <a:cubicBezTo>
                    <a:pt x="6947" y="1992"/>
                    <a:pt x="6843" y="2065"/>
                    <a:pt x="6843" y="2209"/>
                  </a:cubicBezTo>
                  <a:lnTo>
                    <a:pt x="6843" y="2974"/>
                  </a:lnTo>
                  <a:cubicBezTo>
                    <a:pt x="6843" y="3089"/>
                    <a:pt x="6929" y="3176"/>
                    <a:pt x="7045" y="3176"/>
                  </a:cubicBezTo>
                  <a:cubicBezTo>
                    <a:pt x="7160" y="3176"/>
                    <a:pt x="7261" y="3089"/>
                    <a:pt x="7261" y="2974"/>
                  </a:cubicBezTo>
                  <a:lnTo>
                    <a:pt x="7261" y="2209"/>
                  </a:lnTo>
                  <a:cubicBezTo>
                    <a:pt x="7261" y="2065"/>
                    <a:pt x="7157" y="1992"/>
                    <a:pt x="7052" y="1992"/>
                  </a:cubicBezTo>
                  <a:close/>
                  <a:moveTo>
                    <a:pt x="210" y="3407"/>
                  </a:moveTo>
                  <a:cubicBezTo>
                    <a:pt x="105" y="3407"/>
                    <a:pt x="0" y="3479"/>
                    <a:pt x="0" y="3624"/>
                  </a:cubicBezTo>
                  <a:lnTo>
                    <a:pt x="0" y="4389"/>
                  </a:lnTo>
                  <a:cubicBezTo>
                    <a:pt x="0" y="4504"/>
                    <a:pt x="101" y="4605"/>
                    <a:pt x="217" y="4605"/>
                  </a:cubicBezTo>
                  <a:cubicBezTo>
                    <a:pt x="332" y="4605"/>
                    <a:pt x="419" y="4504"/>
                    <a:pt x="419" y="4389"/>
                  </a:cubicBezTo>
                  <a:lnTo>
                    <a:pt x="419" y="3624"/>
                  </a:lnTo>
                  <a:cubicBezTo>
                    <a:pt x="419" y="3479"/>
                    <a:pt x="314" y="3407"/>
                    <a:pt x="210" y="3407"/>
                  </a:cubicBezTo>
                  <a:close/>
                  <a:moveTo>
                    <a:pt x="7039" y="3519"/>
                  </a:moveTo>
                  <a:cubicBezTo>
                    <a:pt x="6933" y="3519"/>
                    <a:pt x="6828" y="3588"/>
                    <a:pt x="6828" y="3725"/>
                  </a:cubicBezTo>
                  <a:lnTo>
                    <a:pt x="6828" y="4504"/>
                  </a:lnTo>
                  <a:cubicBezTo>
                    <a:pt x="6828" y="4612"/>
                    <a:pt x="6917" y="4708"/>
                    <a:pt x="7023" y="4708"/>
                  </a:cubicBezTo>
                  <a:cubicBezTo>
                    <a:pt x="7030" y="4708"/>
                    <a:pt x="7037" y="4707"/>
                    <a:pt x="7045" y="4706"/>
                  </a:cubicBezTo>
                  <a:lnTo>
                    <a:pt x="7045" y="4721"/>
                  </a:lnTo>
                  <a:cubicBezTo>
                    <a:pt x="7160" y="4721"/>
                    <a:pt x="7261" y="4620"/>
                    <a:pt x="7261" y="4504"/>
                  </a:cubicBezTo>
                  <a:lnTo>
                    <a:pt x="7261" y="3725"/>
                  </a:lnTo>
                  <a:cubicBezTo>
                    <a:pt x="7254" y="3588"/>
                    <a:pt x="7146" y="3519"/>
                    <a:pt x="7039" y="3519"/>
                  </a:cubicBezTo>
                  <a:close/>
                  <a:moveTo>
                    <a:pt x="210" y="4937"/>
                  </a:moveTo>
                  <a:cubicBezTo>
                    <a:pt x="105" y="4937"/>
                    <a:pt x="0" y="5009"/>
                    <a:pt x="0" y="5154"/>
                  </a:cubicBezTo>
                  <a:lnTo>
                    <a:pt x="0" y="5919"/>
                  </a:lnTo>
                  <a:cubicBezTo>
                    <a:pt x="0" y="6034"/>
                    <a:pt x="87" y="6135"/>
                    <a:pt x="217" y="6135"/>
                  </a:cubicBezTo>
                  <a:cubicBezTo>
                    <a:pt x="332" y="6135"/>
                    <a:pt x="419" y="6034"/>
                    <a:pt x="419" y="5919"/>
                  </a:cubicBezTo>
                  <a:lnTo>
                    <a:pt x="419" y="5154"/>
                  </a:lnTo>
                  <a:cubicBezTo>
                    <a:pt x="419" y="5009"/>
                    <a:pt x="314" y="4937"/>
                    <a:pt x="210" y="4937"/>
                  </a:cubicBezTo>
                  <a:close/>
                  <a:moveTo>
                    <a:pt x="7039" y="5064"/>
                  </a:moveTo>
                  <a:cubicBezTo>
                    <a:pt x="6933" y="5064"/>
                    <a:pt x="6828" y="5132"/>
                    <a:pt x="6828" y="5269"/>
                  </a:cubicBezTo>
                  <a:lnTo>
                    <a:pt x="6828" y="6049"/>
                  </a:lnTo>
                  <a:cubicBezTo>
                    <a:pt x="6828" y="6164"/>
                    <a:pt x="6929" y="6251"/>
                    <a:pt x="7045" y="6251"/>
                  </a:cubicBezTo>
                  <a:lnTo>
                    <a:pt x="7045" y="6265"/>
                  </a:lnTo>
                  <a:cubicBezTo>
                    <a:pt x="7160" y="6265"/>
                    <a:pt x="7261" y="6164"/>
                    <a:pt x="7261" y="6049"/>
                  </a:cubicBezTo>
                  <a:lnTo>
                    <a:pt x="7261" y="5269"/>
                  </a:lnTo>
                  <a:cubicBezTo>
                    <a:pt x="7254" y="5132"/>
                    <a:pt x="7146" y="5064"/>
                    <a:pt x="7039" y="5064"/>
                  </a:cubicBezTo>
                  <a:close/>
                  <a:moveTo>
                    <a:pt x="210" y="6482"/>
                  </a:moveTo>
                  <a:cubicBezTo>
                    <a:pt x="105" y="6482"/>
                    <a:pt x="0" y="6554"/>
                    <a:pt x="0" y="6698"/>
                  </a:cubicBezTo>
                  <a:lnTo>
                    <a:pt x="0" y="7463"/>
                  </a:lnTo>
                  <a:cubicBezTo>
                    <a:pt x="0" y="7579"/>
                    <a:pt x="87" y="7680"/>
                    <a:pt x="217" y="7680"/>
                  </a:cubicBezTo>
                  <a:cubicBezTo>
                    <a:pt x="332" y="7680"/>
                    <a:pt x="419" y="7579"/>
                    <a:pt x="419" y="7463"/>
                  </a:cubicBezTo>
                  <a:lnTo>
                    <a:pt x="419" y="6698"/>
                  </a:lnTo>
                  <a:cubicBezTo>
                    <a:pt x="419" y="6554"/>
                    <a:pt x="314" y="6482"/>
                    <a:pt x="210" y="6482"/>
                  </a:cubicBezTo>
                  <a:close/>
                  <a:moveTo>
                    <a:pt x="7039" y="6608"/>
                  </a:moveTo>
                  <a:cubicBezTo>
                    <a:pt x="6933" y="6608"/>
                    <a:pt x="6828" y="6677"/>
                    <a:pt x="6828" y="6814"/>
                  </a:cubicBezTo>
                  <a:lnTo>
                    <a:pt x="6828" y="7593"/>
                  </a:lnTo>
                  <a:cubicBezTo>
                    <a:pt x="6828" y="7709"/>
                    <a:pt x="6929" y="7795"/>
                    <a:pt x="7045" y="7795"/>
                  </a:cubicBezTo>
                  <a:lnTo>
                    <a:pt x="7045" y="7810"/>
                  </a:lnTo>
                  <a:cubicBezTo>
                    <a:pt x="7160" y="7810"/>
                    <a:pt x="7261" y="7709"/>
                    <a:pt x="7261" y="7593"/>
                  </a:cubicBezTo>
                  <a:lnTo>
                    <a:pt x="7261" y="6814"/>
                  </a:lnTo>
                  <a:cubicBezTo>
                    <a:pt x="7254" y="6677"/>
                    <a:pt x="7146" y="6608"/>
                    <a:pt x="7039" y="6608"/>
                  </a:cubicBezTo>
                  <a:close/>
                  <a:moveTo>
                    <a:pt x="210" y="8026"/>
                  </a:moveTo>
                  <a:cubicBezTo>
                    <a:pt x="105" y="8026"/>
                    <a:pt x="0" y="8099"/>
                    <a:pt x="0" y="8243"/>
                  </a:cubicBezTo>
                  <a:lnTo>
                    <a:pt x="0" y="8676"/>
                  </a:lnTo>
                  <a:cubicBezTo>
                    <a:pt x="0" y="8820"/>
                    <a:pt x="29" y="8965"/>
                    <a:pt x="87" y="9080"/>
                  </a:cubicBezTo>
                  <a:cubicBezTo>
                    <a:pt x="116" y="9167"/>
                    <a:pt x="188" y="9210"/>
                    <a:pt x="275" y="9210"/>
                  </a:cubicBezTo>
                  <a:cubicBezTo>
                    <a:pt x="433" y="9210"/>
                    <a:pt x="534" y="9051"/>
                    <a:pt x="477" y="8907"/>
                  </a:cubicBezTo>
                  <a:cubicBezTo>
                    <a:pt x="433" y="8835"/>
                    <a:pt x="419" y="8763"/>
                    <a:pt x="419" y="8676"/>
                  </a:cubicBezTo>
                  <a:lnTo>
                    <a:pt x="419" y="8243"/>
                  </a:lnTo>
                  <a:cubicBezTo>
                    <a:pt x="419" y="8099"/>
                    <a:pt x="314" y="8026"/>
                    <a:pt x="210" y="8026"/>
                  </a:cubicBezTo>
                  <a:close/>
                  <a:moveTo>
                    <a:pt x="7038" y="8153"/>
                  </a:moveTo>
                  <a:cubicBezTo>
                    <a:pt x="6933" y="8153"/>
                    <a:pt x="6828" y="8221"/>
                    <a:pt x="6828" y="8358"/>
                  </a:cubicBezTo>
                  <a:lnTo>
                    <a:pt x="6828" y="8676"/>
                  </a:lnTo>
                  <a:cubicBezTo>
                    <a:pt x="6828" y="8791"/>
                    <a:pt x="6799" y="8893"/>
                    <a:pt x="6742" y="8994"/>
                  </a:cubicBezTo>
                  <a:cubicBezTo>
                    <a:pt x="6644" y="9133"/>
                    <a:pt x="6735" y="9312"/>
                    <a:pt x="6896" y="9312"/>
                  </a:cubicBezTo>
                  <a:cubicBezTo>
                    <a:pt x="6902" y="9312"/>
                    <a:pt x="6909" y="9312"/>
                    <a:pt x="6915" y="9311"/>
                  </a:cubicBezTo>
                  <a:lnTo>
                    <a:pt x="6915" y="9326"/>
                  </a:lnTo>
                  <a:cubicBezTo>
                    <a:pt x="6987" y="9326"/>
                    <a:pt x="7059" y="9282"/>
                    <a:pt x="7088" y="9225"/>
                  </a:cubicBezTo>
                  <a:cubicBezTo>
                    <a:pt x="7189" y="9066"/>
                    <a:pt x="7247" y="8878"/>
                    <a:pt x="7247" y="8676"/>
                  </a:cubicBezTo>
                  <a:lnTo>
                    <a:pt x="7247" y="8358"/>
                  </a:lnTo>
                  <a:cubicBezTo>
                    <a:pt x="7247" y="8221"/>
                    <a:pt x="7142" y="8153"/>
                    <a:pt x="7038" y="8153"/>
                  </a:cubicBezTo>
                  <a:close/>
                  <a:moveTo>
                    <a:pt x="846" y="9248"/>
                  </a:moveTo>
                  <a:cubicBezTo>
                    <a:pt x="613" y="9248"/>
                    <a:pt x="567" y="9631"/>
                    <a:pt x="838" y="9672"/>
                  </a:cubicBezTo>
                  <a:lnTo>
                    <a:pt x="1631" y="9672"/>
                  </a:lnTo>
                  <a:cubicBezTo>
                    <a:pt x="1920" y="9672"/>
                    <a:pt x="1920" y="9253"/>
                    <a:pt x="1631" y="9253"/>
                  </a:cubicBezTo>
                  <a:lnTo>
                    <a:pt x="895" y="9253"/>
                  </a:lnTo>
                  <a:cubicBezTo>
                    <a:pt x="878" y="9250"/>
                    <a:pt x="862" y="9248"/>
                    <a:pt x="846" y="9248"/>
                  </a:cubicBezTo>
                  <a:close/>
                  <a:moveTo>
                    <a:pt x="2411" y="9253"/>
                  </a:moveTo>
                  <a:cubicBezTo>
                    <a:pt x="2122" y="9253"/>
                    <a:pt x="2122" y="9672"/>
                    <a:pt x="2411" y="9672"/>
                  </a:cubicBezTo>
                  <a:lnTo>
                    <a:pt x="3176" y="9672"/>
                  </a:lnTo>
                  <a:cubicBezTo>
                    <a:pt x="3465" y="9672"/>
                    <a:pt x="3465" y="9253"/>
                    <a:pt x="3176" y="9253"/>
                  </a:cubicBezTo>
                  <a:close/>
                  <a:moveTo>
                    <a:pt x="3956" y="9253"/>
                  </a:moveTo>
                  <a:cubicBezTo>
                    <a:pt x="3667" y="9253"/>
                    <a:pt x="3667" y="9672"/>
                    <a:pt x="3956" y="9672"/>
                  </a:cubicBezTo>
                  <a:lnTo>
                    <a:pt x="4721" y="9672"/>
                  </a:lnTo>
                  <a:cubicBezTo>
                    <a:pt x="4995" y="9672"/>
                    <a:pt x="4995" y="9253"/>
                    <a:pt x="4721" y="9253"/>
                  </a:cubicBezTo>
                  <a:close/>
                  <a:moveTo>
                    <a:pt x="5500" y="9253"/>
                  </a:moveTo>
                  <a:cubicBezTo>
                    <a:pt x="5211" y="9253"/>
                    <a:pt x="5211" y="9672"/>
                    <a:pt x="5500" y="9672"/>
                  </a:cubicBezTo>
                  <a:lnTo>
                    <a:pt x="6265" y="9672"/>
                  </a:lnTo>
                  <a:cubicBezTo>
                    <a:pt x="6554" y="9672"/>
                    <a:pt x="6554" y="9253"/>
                    <a:pt x="6265" y="9253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5" name="Google Shape;17005;p62"/>
            <p:cNvSpPr/>
            <p:nvPr/>
          </p:nvSpPr>
          <p:spPr>
            <a:xfrm>
              <a:off x="4913970" y="2083025"/>
              <a:ext cx="105620" cy="95029"/>
            </a:xfrm>
            <a:custGeom>
              <a:avLst/>
              <a:gdLst/>
              <a:ahLst/>
              <a:cxnLst/>
              <a:rect l="l" t="t" r="r" b="b"/>
              <a:pathLst>
                <a:path w="4029" h="3625" extrusionOk="0">
                  <a:moveTo>
                    <a:pt x="289" y="1"/>
                  </a:moveTo>
                  <a:cubicBezTo>
                    <a:pt x="159" y="73"/>
                    <a:pt x="58" y="189"/>
                    <a:pt x="1" y="318"/>
                  </a:cubicBezTo>
                  <a:lnTo>
                    <a:pt x="1689" y="1820"/>
                  </a:lnTo>
                  <a:lnTo>
                    <a:pt x="1" y="3307"/>
                  </a:lnTo>
                  <a:cubicBezTo>
                    <a:pt x="73" y="3437"/>
                    <a:pt x="174" y="3552"/>
                    <a:pt x="289" y="3624"/>
                  </a:cubicBezTo>
                  <a:lnTo>
                    <a:pt x="2007" y="2094"/>
                  </a:lnTo>
                  <a:lnTo>
                    <a:pt x="3739" y="3624"/>
                  </a:lnTo>
                  <a:cubicBezTo>
                    <a:pt x="3855" y="3552"/>
                    <a:pt x="3956" y="3437"/>
                    <a:pt x="4028" y="3321"/>
                  </a:cubicBezTo>
                  <a:lnTo>
                    <a:pt x="2325" y="1820"/>
                  </a:lnTo>
                  <a:lnTo>
                    <a:pt x="4028" y="318"/>
                  </a:lnTo>
                  <a:cubicBezTo>
                    <a:pt x="3970" y="189"/>
                    <a:pt x="3869" y="73"/>
                    <a:pt x="3739" y="1"/>
                  </a:cubicBezTo>
                  <a:lnTo>
                    <a:pt x="2022" y="1531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6" name="Google Shape;17006;p62"/>
            <p:cNvSpPr/>
            <p:nvPr/>
          </p:nvSpPr>
          <p:spPr>
            <a:xfrm>
              <a:off x="4913970" y="2224953"/>
              <a:ext cx="105620" cy="95003"/>
            </a:xfrm>
            <a:custGeom>
              <a:avLst/>
              <a:gdLst/>
              <a:ahLst/>
              <a:cxnLst/>
              <a:rect l="l" t="t" r="r" b="b"/>
              <a:pathLst>
                <a:path w="4029" h="3624" extrusionOk="0">
                  <a:moveTo>
                    <a:pt x="289" y="0"/>
                  </a:moveTo>
                  <a:cubicBezTo>
                    <a:pt x="174" y="72"/>
                    <a:pt x="73" y="188"/>
                    <a:pt x="1" y="318"/>
                  </a:cubicBezTo>
                  <a:lnTo>
                    <a:pt x="1704" y="1819"/>
                  </a:lnTo>
                  <a:lnTo>
                    <a:pt x="1" y="3320"/>
                  </a:lnTo>
                  <a:cubicBezTo>
                    <a:pt x="73" y="3436"/>
                    <a:pt x="174" y="3551"/>
                    <a:pt x="289" y="3623"/>
                  </a:cubicBezTo>
                  <a:lnTo>
                    <a:pt x="2022" y="2093"/>
                  </a:lnTo>
                  <a:lnTo>
                    <a:pt x="3739" y="3623"/>
                  </a:lnTo>
                  <a:cubicBezTo>
                    <a:pt x="3869" y="3551"/>
                    <a:pt x="3970" y="3436"/>
                    <a:pt x="4028" y="3320"/>
                  </a:cubicBezTo>
                  <a:lnTo>
                    <a:pt x="2339" y="1819"/>
                  </a:lnTo>
                  <a:lnTo>
                    <a:pt x="4028" y="318"/>
                  </a:lnTo>
                  <a:cubicBezTo>
                    <a:pt x="3970" y="188"/>
                    <a:pt x="3869" y="72"/>
                    <a:pt x="3739" y="0"/>
                  </a:cubicBezTo>
                  <a:lnTo>
                    <a:pt x="2022" y="1530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07" name="Google Shape;17007;p62"/>
          <p:cNvGrpSpPr/>
          <p:nvPr/>
        </p:nvGrpSpPr>
        <p:grpSpPr>
          <a:xfrm>
            <a:off x="7526242" y="1522968"/>
            <a:ext cx="357651" cy="332275"/>
            <a:chOff x="7526242" y="1522968"/>
            <a:chExt cx="357651" cy="332275"/>
          </a:xfrm>
        </p:grpSpPr>
        <p:sp>
          <p:nvSpPr>
            <p:cNvPr id="17008" name="Google Shape;17008;p62"/>
            <p:cNvSpPr/>
            <p:nvPr/>
          </p:nvSpPr>
          <p:spPr>
            <a:xfrm>
              <a:off x="7589814" y="1531304"/>
              <a:ext cx="187726" cy="323939"/>
            </a:xfrm>
            <a:custGeom>
              <a:avLst/>
              <a:gdLst/>
              <a:ahLst/>
              <a:cxnLst/>
              <a:rect l="l" t="t" r="r" b="b"/>
              <a:pathLst>
                <a:path w="7161" h="12357" extrusionOk="0">
                  <a:moveTo>
                    <a:pt x="852" y="0"/>
                  </a:moveTo>
                  <a:cubicBezTo>
                    <a:pt x="376" y="0"/>
                    <a:pt x="1" y="375"/>
                    <a:pt x="1" y="852"/>
                  </a:cubicBezTo>
                  <a:lnTo>
                    <a:pt x="1" y="11505"/>
                  </a:lnTo>
                  <a:cubicBezTo>
                    <a:pt x="1" y="11981"/>
                    <a:pt x="376" y="12357"/>
                    <a:pt x="852" y="12357"/>
                  </a:cubicBezTo>
                  <a:lnTo>
                    <a:pt x="6309" y="12357"/>
                  </a:lnTo>
                  <a:cubicBezTo>
                    <a:pt x="6785" y="12357"/>
                    <a:pt x="7161" y="11981"/>
                    <a:pt x="7161" y="11505"/>
                  </a:cubicBezTo>
                  <a:lnTo>
                    <a:pt x="7161" y="852"/>
                  </a:lnTo>
                  <a:cubicBezTo>
                    <a:pt x="7161" y="375"/>
                    <a:pt x="6785" y="0"/>
                    <a:pt x="6309" y="0"/>
                  </a:cubicBez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9" name="Google Shape;17009;p62"/>
            <p:cNvSpPr/>
            <p:nvPr/>
          </p:nvSpPr>
          <p:spPr>
            <a:xfrm>
              <a:off x="7739292" y="1531304"/>
              <a:ext cx="38248" cy="323939"/>
            </a:xfrm>
            <a:custGeom>
              <a:avLst/>
              <a:gdLst/>
              <a:ahLst/>
              <a:cxnLst/>
              <a:rect l="l" t="t" r="r" b="b"/>
              <a:pathLst>
                <a:path w="1459" h="12357" extrusionOk="0">
                  <a:moveTo>
                    <a:pt x="1" y="0"/>
                  </a:moveTo>
                  <a:cubicBezTo>
                    <a:pt x="463" y="0"/>
                    <a:pt x="852" y="375"/>
                    <a:pt x="852" y="852"/>
                  </a:cubicBezTo>
                  <a:lnTo>
                    <a:pt x="852" y="11505"/>
                  </a:lnTo>
                  <a:cubicBezTo>
                    <a:pt x="852" y="11981"/>
                    <a:pt x="463" y="12357"/>
                    <a:pt x="1" y="12357"/>
                  </a:cubicBezTo>
                  <a:lnTo>
                    <a:pt x="607" y="12357"/>
                  </a:lnTo>
                  <a:cubicBezTo>
                    <a:pt x="1083" y="12357"/>
                    <a:pt x="1459" y="11981"/>
                    <a:pt x="1459" y="11505"/>
                  </a:cubicBezTo>
                  <a:lnTo>
                    <a:pt x="1459" y="852"/>
                  </a:lnTo>
                  <a:cubicBezTo>
                    <a:pt x="1459" y="375"/>
                    <a:pt x="1083" y="0"/>
                    <a:pt x="607" y="0"/>
                  </a:cubicBezTo>
                  <a:close/>
                </a:path>
              </a:pathLst>
            </a:custGeom>
            <a:solidFill>
              <a:srgbClr val="F4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0" name="Google Shape;17010;p62"/>
            <p:cNvSpPr/>
            <p:nvPr/>
          </p:nvSpPr>
          <p:spPr>
            <a:xfrm>
              <a:off x="7589814" y="1531304"/>
              <a:ext cx="187726" cy="53741"/>
            </a:xfrm>
            <a:custGeom>
              <a:avLst/>
              <a:gdLst/>
              <a:ahLst/>
              <a:cxnLst/>
              <a:rect l="l" t="t" r="r" b="b"/>
              <a:pathLst>
                <a:path w="7161" h="2050" extrusionOk="0">
                  <a:moveTo>
                    <a:pt x="852" y="0"/>
                  </a:moveTo>
                  <a:cubicBezTo>
                    <a:pt x="376" y="0"/>
                    <a:pt x="1" y="375"/>
                    <a:pt x="1" y="852"/>
                  </a:cubicBezTo>
                  <a:lnTo>
                    <a:pt x="1" y="2050"/>
                  </a:lnTo>
                  <a:lnTo>
                    <a:pt x="7161" y="2050"/>
                  </a:lnTo>
                  <a:lnTo>
                    <a:pt x="7161" y="852"/>
                  </a:lnTo>
                  <a:cubicBezTo>
                    <a:pt x="7161" y="375"/>
                    <a:pt x="6785" y="0"/>
                    <a:pt x="6309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1" name="Google Shape;17011;p62"/>
            <p:cNvSpPr/>
            <p:nvPr/>
          </p:nvSpPr>
          <p:spPr>
            <a:xfrm>
              <a:off x="7739292" y="1531304"/>
              <a:ext cx="38248" cy="53741"/>
            </a:xfrm>
            <a:custGeom>
              <a:avLst/>
              <a:gdLst/>
              <a:ahLst/>
              <a:cxnLst/>
              <a:rect l="l" t="t" r="r" b="b"/>
              <a:pathLst>
                <a:path w="1459" h="2050" extrusionOk="0">
                  <a:moveTo>
                    <a:pt x="1" y="0"/>
                  </a:moveTo>
                  <a:cubicBezTo>
                    <a:pt x="463" y="0"/>
                    <a:pt x="852" y="375"/>
                    <a:pt x="852" y="852"/>
                  </a:cubicBezTo>
                  <a:lnTo>
                    <a:pt x="852" y="2050"/>
                  </a:lnTo>
                  <a:lnTo>
                    <a:pt x="1459" y="2050"/>
                  </a:lnTo>
                  <a:lnTo>
                    <a:pt x="1459" y="852"/>
                  </a:lnTo>
                  <a:cubicBezTo>
                    <a:pt x="1459" y="375"/>
                    <a:pt x="1083" y="0"/>
                    <a:pt x="607" y="0"/>
                  </a:cubicBezTo>
                  <a:close/>
                </a:path>
              </a:pathLst>
            </a:custGeom>
            <a:solidFill>
              <a:srgbClr val="A2B0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2" name="Google Shape;17012;p62"/>
            <p:cNvSpPr/>
            <p:nvPr/>
          </p:nvSpPr>
          <p:spPr>
            <a:xfrm>
              <a:off x="7590207" y="1801476"/>
              <a:ext cx="187726" cy="53767"/>
            </a:xfrm>
            <a:custGeom>
              <a:avLst/>
              <a:gdLst/>
              <a:ahLst/>
              <a:cxnLst/>
              <a:rect l="l" t="t" r="r" b="b"/>
              <a:pathLst>
                <a:path w="7161" h="2051" extrusionOk="0">
                  <a:moveTo>
                    <a:pt x="0" y="1"/>
                  </a:moveTo>
                  <a:lnTo>
                    <a:pt x="0" y="1199"/>
                  </a:lnTo>
                  <a:cubicBezTo>
                    <a:pt x="0" y="1675"/>
                    <a:pt x="375" y="2051"/>
                    <a:pt x="852" y="2051"/>
                  </a:cubicBezTo>
                  <a:lnTo>
                    <a:pt x="6308" y="2051"/>
                  </a:lnTo>
                  <a:cubicBezTo>
                    <a:pt x="6770" y="2051"/>
                    <a:pt x="7160" y="1675"/>
                    <a:pt x="7160" y="1199"/>
                  </a:cubicBezTo>
                  <a:lnTo>
                    <a:pt x="7160" y="1"/>
                  </a:ln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3" name="Google Shape;17013;p62"/>
            <p:cNvSpPr/>
            <p:nvPr/>
          </p:nvSpPr>
          <p:spPr>
            <a:xfrm>
              <a:off x="7739292" y="1801476"/>
              <a:ext cx="38248" cy="53767"/>
            </a:xfrm>
            <a:custGeom>
              <a:avLst/>
              <a:gdLst/>
              <a:ahLst/>
              <a:cxnLst/>
              <a:rect l="l" t="t" r="r" b="b"/>
              <a:pathLst>
                <a:path w="1459" h="2051" extrusionOk="0">
                  <a:moveTo>
                    <a:pt x="838" y="1"/>
                  </a:moveTo>
                  <a:lnTo>
                    <a:pt x="852" y="1199"/>
                  </a:lnTo>
                  <a:cubicBezTo>
                    <a:pt x="852" y="1675"/>
                    <a:pt x="463" y="2051"/>
                    <a:pt x="1" y="2051"/>
                  </a:cubicBezTo>
                  <a:lnTo>
                    <a:pt x="607" y="2051"/>
                  </a:lnTo>
                  <a:cubicBezTo>
                    <a:pt x="1040" y="2051"/>
                    <a:pt x="1401" y="1733"/>
                    <a:pt x="1459" y="1300"/>
                  </a:cubicBezTo>
                  <a:cubicBezTo>
                    <a:pt x="1459" y="1271"/>
                    <a:pt x="1459" y="1228"/>
                    <a:pt x="1459" y="1214"/>
                  </a:cubicBezTo>
                  <a:lnTo>
                    <a:pt x="1459" y="1"/>
                  </a:lnTo>
                  <a:close/>
                </a:path>
              </a:pathLst>
            </a:custGeom>
            <a:solidFill>
              <a:srgbClr val="A2B0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4" name="Google Shape;17014;p62"/>
            <p:cNvSpPr/>
            <p:nvPr/>
          </p:nvSpPr>
          <p:spPr>
            <a:xfrm>
              <a:off x="7678001" y="1625521"/>
              <a:ext cx="205893" cy="135112"/>
            </a:xfrm>
            <a:custGeom>
              <a:avLst/>
              <a:gdLst/>
              <a:ahLst/>
              <a:cxnLst/>
              <a:rect l="l" t="t" r="r" b="b"/>
              <a:pathLst>
                <a:path w="7854" h="5154" extrusionOk="0">
                  <a:moveTo>
                    <a:pt x="419" y="1"/>
                  </a:moveTo>
                  <a:cubicBezTo>
                    <a:pt x="188" y="1"/>
                    <a:pt x="0" y="188"/>
                    <a:pt x="0" y="419"/>
                  </a:cubicBezTo>
                  <a:lnTo>
                    <a:pt x="0" y="4735"/>
                  </a:lnTo>
                  <a:cubicBezTo>
                    <a:pt x="0" y="4966"/>
                    <a:pt x="188" y="5154"/>
                    <a:pt x="419" y="5154"/>
                  </a:cubicBezTo>
                  <a:lnTo>
                    <a:pt x="7420" y="5154"/>
                  </a:lnTo>
                  <a:cubicBezTo>
                    <a:pt x="7651" y="5154"/>
                    <a:pt x="7853" y="4966"/>
                    <a:pt x="7853" y="4735"/>
                  </a:cubicBezTo>
                  <a:lnTo>
                    <a:pt x="7853" y="419"/>
                  </a:lnTo>
                  <a:cubicBezTo>
                    <a:pt x="7853" y="188"/>
                    <a:pt x="7651" y="1"/>
                    <a:pt x="7420" y="1"/>
                  </a:cubicBezTo>
                  <a:close/>
                </a:path>
              </a:pathLst>
            </a:custGeom>
            <a:solidFill>
              <a:srgbClr val="D1D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5" name="Google Shape;17015;p62"/>
            <p:cNvSpPr/>
            <p:nvPr/>
          </p:nvSpPr>
          <p:spPr>
            <a:xfrm>
              <a:off x="7857364" y="1625521"/>
              <a:ext cx="26530" cy="135112"/>
            </a:xfrm>
            <a:custGeom>
              <a:avLst/>
              <a:gdLst/>
              <a:ahLst/>
              <a:cxnLst/>
              <a:rect l="l" t="t" r="r" b="b"/>
              <a:pathLst>
                <a:path w="1012" h="5154" extrusionOk="0">
                  <a:moveTo>
                    <a:pt x="1" y="1"/>
                  </a:moveTo>
                  <a:cubicBezTo>
                    <a:pt x="232" y="1"/>
                    <a:pt x="419" y="188"/>
                    <a:pt x="419" y="419"/>
                  </a:cubicBezTo>
                  <a:lnTo>
                    <a:pt x="419" y="4735"/>
                  </a:lnTo>
                  <a:cubicBezTo>
                    <a:pt x="419" y="4966"/>
                    <a:pt x="232" y="5154"/>
                    <a:pt x="1" y="5154"/>
                  </a:cubicBezTo>
                  <a:lnTo>
                    <a:pt x="578" y="5154"/>
                  </a:lnTo>
                  <a:cubicBezTo>
                    <a:pt x="809" y="5154"/>
                    <a:pt x="1011" y="4966"/>
                    <a:pt x="1011" y="4735"/>
                  </a:cubicBezTo>
                  <a:lnTo>
                    <a:pt x="1011" y="419"/>
                  </a:lnTo>
                  <a:cubicBezTo>
                    <a:pt x="1011" y="188"/>
                    <a:pt x="809" y="1"/>
                    <a:pt x="578" y="1"/>
                  </a:cubicBezTo>
                  <a:close/>
                </a:path>
              </a:pathLst>
            </a:custGeom>
            <a:solidFill>
              <a:srgbClr val="6D8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6" name="Google Shape;17016;p62"/>
            <p:cNvSpPr/>
            <p:nvPr/>
          </p:nvSpPr>
          <p:spPr>
            <a:xfrm>
              <a:off x="7782809" y="1648223"/>
              <a:ext cx="55287" cy="47266"/>
            </a:xfrm>
            <a:custGeom>
              <a:avLst/>
              <a:gdLst/>
              <a:ahLst/>
              <a:cxnLst/>
              <a:rect l="l" t="t" r="r" b="b"/>
              <a:pathLst>
                <a:path w="2109" h="1803" extrusionOk="0">
                  <a:moveTo>
                    <a:pt x="1199" y="1"/>
                  </a:moveTo>
                  <a:cubicBezTo>
                    <a:pt x="405" y="1"/>
                    <a:pt x="1" y="968"/>
                    <a:pt x="564" y="1531"/>
                  </a:cubicBezTo>
                  <a:cubicBezTo>
                    <a:pt x="747" y="1719"/>
                    <a:pt x="974" y="1803"/>
                    <a:pt x="1198" y="1803"/>
                  </a:cubicBezTo>
                  <a:cubicBezTo>
                    <a:pt x="1661" y="1803"/>
                    <a:pt x="2108" y="1441"/>
                    <a:pt x="2108" y="896"/>
                  </a:cubicBezTo>
                  <a:cubicBezTo>
                    <a:pt x="2108" y="390"/>
                    <a:pt x="1704" y="1"/>
                    <a:pt x="1199" y="1"/>
                  </a:cubicBezTo>
                  <a:close/>
                </a:path>
              </a:pathLst>
            </a:custGeom>
            <a:solidFill>
              <a:srgbClr val="778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7" name="Google Shape;17017;p62"/>
            <p:cNvSpPr/>
            <p:nvPr/>
          </p:nvSpPr>
          <p:spPr>
            <a:xfrm>
              <a:off x="7807425" y="1648223"/>
              <a:ext cx="55261" cy="47266"/>
            </a:xfrm>
            <a:custGeom>
              <a:avLst/>
              <a:gdLst/>
              <a:ahLst/>
              <a:cxnLst/>
              <a:rect l="l" t="t" r="r" b="b"/>
              <a:pathLst>
                <a:path w="2108" h="1803" extrusionOk="0">
                  <a:moveTo>
                    <a:pt x="1213" y="1"/>
                  </a:moveTo>
                  <a:cubicBezTo>
                    <a:pt x="404" y="1"/>
                    <a:pt x="0" y="968"/>
                    <a:pt x="563" y="1531"/>
                  </a:cubicBezTo>
                  <a:cubicBezTo>
                    <a:pt x="751" y="1719"/>
                    <a:pt x="980" y="1803"/>
                    <a:pt x="1203" y="1803"/>
                  </a:cubicBezTo>
                  <a:cubicBezTo>
                    <a:pt x="1667" y="1803"/>
                    <a:pt x="2108" y="1441"/>
                    <a:pt x="2108" y="896"/>
                  </a:cubicBezTo>
                  <a:cubicBezTo>
                    <a:pt x="2108" y="390"/>
                    <a:pt x="1703" y="1"/>
                    <a:pt x="1213" y="1"/>
                  </a:cubicBezTo>
                  <a:close/>
                </a:path>
              </a:pathLst>
            </a:custGeom>
            <a:solidFill>
              <a:srgbClr val="AF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8" name="Google Shape;17018;p62"/>
            <p:cNvSpPr/>
            <p:nvPr/>
          </p:nvSpPr>
          <p:spPr>
            <a:xfrm>
              <a:off x="7701464" y="1649351"/>
              <a:ext cx="65852" cy="44697"/>
            </a:xfrm>
            <a:custGeom>
              <a:avLst/>
              <a:gdLst/>
              <a:ahLst/>
              <a:cxnLst/>
              <a:rect l="l" t="t" r="r" b="b"/>
              <a:pathLst>
                <a:path w="2512" h="1705" extrusionOk="0">
                  <a:moveTo>
                    <a:pt x="419" y="1"/>
                  </a:moveTo>
                  <a:cubicBezTo>
                    <a:pt x="188" y="1"/>
                    <a:pt x="0" y="189"/>
                    <a:pt x="0" y="420"/>
                  </a:cubicBezTo>
                  <a:lnTo>
                    <a:pt x="0" y="1286"/>
                  </a:lnTo>
                  <a:cubicBezTo>
                    <a:pt x="0" y="1517"/>
                    <a:pt x="188" y="1704"/>
                    <a:pt x="419" y="1704"/>
                  </a:cubicBezTo>
                  <a:lnTo>
                    <a:pt x="2093" y="1704"/>
                  </a:lnTo>
                  <a:cubicBezTo>
                    <a:pt x="2324" y="1704"/>
                    <a:pt x="2512" y="1517"/>
                    <a:pt x="2512" y="1286"/>
                  </a:cubicBezTo>
                  <a:lnTo>
                    <a:pt x="2512" y="420"/>
                  </a:lnTo>
                  <a:cubicBezTo>
                    <a:pt x="2512" y="189"/>
                    <a:pt x="2324" y="1"/>
                    <a:pt x="2093" y="1"/>
                  </a:cubicBezTo>
                  <a:close/>
                </a:path>
              </a:pathLst>
            </a:custGeom>
            <a:solidFill>
              <a:srgbClr val="8EA0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9" name="Google Shape;17019;p62"/>
            <p:cNvSpPr/>
            <p:nvPr/>
          </p:nvSpPr>
          <p:spPr>
            <a:xfrm>
              <a:off x="7698056" y="1704245"/>
              <a:ext cx="167278" cy="29544"/>
            </a:xfrm>
            <a:custGeom>
              <a:avLst/>
              <a:gdLst/>
              <a:ahLst/>
              <a:cxnLst/>
              <a:rect l="l" t="t" r="r" b="b"/>
              <a:pathLst>
                <a:path w="6381" h="1127" extrusionOk="0">
                  <a:moveTo>
                    <a:pt x="419" y="0"/>
                  </a:moveTo>
                  <a:cubicBezTo>
                    <a:pt x="188" y="0"/>
                    <a:pt x="0" y="188"/>
                    <a:pt x="0" y="419"/>
                  </a:cubicBezTo>
                  <a:lnTo>
                    <a:pt x="0" y="707"/>
                  </a:lnTo>
                  <a:cubicBezTo>
                    <a:pt x="0" y="938"/>
                    <a:pt x="188" y="1126"/>
                    <a:pt x="419" y="1126"/>
                  </a:cubicBezTo>
                  <a:lnTo>
                    <a:pt x="5962" y="1126"/>
                  </a:lnTo>
                  <a:cubicBezTo>
                    <a:pt x="6193" y="1126"/>
                    <a:pt x="6381" y="938"/>
                    <a:pt x="6381" y="707"/>
                  </a:cubicBezTo>
                  <a:lnTo>
                    <a:pt x="6381" y="419"/>
                  </a:lnTo>
                  <a:cubicBezTo>
                    <a:pt x="6381" y="188"/>
                    <a:pt x="6193" y="0"/>
                    <a:pt x="5962" y="0"/>
                  </a:cubicBez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0" name="Google Shape;17020;p62"/>
            <p:cNvSpPr/>
            <p:nvPr/>
          </p:nvSpPr>
          <p:spPr>
            <a:xfrm>
              <a:off x="7678001" y="1608298"/>
              <a:ext cx="9857" cy="169742"/>
            </a:xfrm>
            <a:custGeom>
              <a:avLst/>
              <a:gdLst/>
              <a:ahLst/>
              <a:cxnLst/>
              <a:rect l="l" t="t" r="r" b="b"/>
              <a:pathLst>
                <a:path w="376" h="6475" extrusionOk="0">
                  <a:moveTo>
                    <a:pt x="188" y="1"/>
                  </a:moveTo>
                  <a:cubicBezTo>
                    <a:pt x="94" y="1"/>
                    <a:pt x="0" y="66"/>
                    <a:pt x="0" y="196"/>
                  </a:cubicBezTo>
                  <a:lnTo>
                    <a:pt x="0" y="6287"/>
                  </a:lnTo>
                  <a:cubicBezTo>
                    <a:pt x="0" y="6388"/>
                    <a:pt x="87" y="6475"/>
                    <a:pt x="188" y="6475"/>
                  </a:cubicBezTo>
                  <a:cubicBezTo>
                    <a:pt x="289" y="6475"/>
                    <a:pt x="376" y="6388"/>
                    <a:pt x="376" y="6287"/>
                  </a:cubicBezTo>
                  <a:lnTo>
                    <a:pt x="376" y="196"/>
                  </a:lnTo>
                  <a:cubicBezTo>
                    <a:pt x="376" y="66"/>
                    <a:pt x="282" y="1"/>
                    <a:pt x="188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1" name="Google Shape;17021;p62"/>
            <p:cNvSpPr/>
            <p:nvPr/>
          </p:nvSpPr>
          <p:spPr>
            <a:xfrm>
              <a:off x="7526242" y="1522968"/>
              <a:ext cx="114691" cy="98201"/>
            </a:xfrm>
            <a:custGeom>
              <a:avLst/>
              <a:gdLst/>
              <a:ahLst/>
              <a:cxnLst/>
              <a:rect l="l" t="t" r="r" b="b"/>
              <a:pathLst>
                <a:path w="4375" h="3746" extrusionOk="0">
                  <a:moveTo>
                    <a:pt x="2498" y="1"/>
                  </a:moveTo>
                  <a:cubicBezTo>
                    <a:pt x="838" y="1"/>
                    <a:pt x="1" y="2007"/>
                    <a:pt x="1170" y="3191"/>
                  </a:cubicBezTo>
                  <a:cubicBezTo>
                    <a:pt x="1553" y="3574"/>
                    <a:pt x="2023" y="3745"/>
                    <a:pt x="2485" y="3745"/>
                  </a:cubicBezTo>
                  <a:cubicBezTo>
                    <a:pt x="3450" y="3745"/>
                    <a:pt x="4375" y="2996"/>
                    <a:pt x="4375" y="1863"/>
                  </a:cubicBezTo>
                  <a:cubicBezTo>
                    <a:pt x="4375" y="838"/>
                    <a:pt x="3537" y="1"/>
                    <a:pt x="2498" y="1"/>
                  </a:cubicBezTo>
                  <a:close/>
                </a:path>
              </a:pathLst>
            </a:custGeom>
            <a:solidFill>
              <a:srgbClr val="97A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2" name="Google Shape;17022;p62"/>
            <p:cNvSpPr/>
            <p:nvPr/>
          </p:nvSpPr>
          <p:spPr>
            <a:xfrm>
              <a:off x="7584151" y="1522968"/>
              <a:ext cx="58669" cy="97913"/>
            </a:xfrm>
            <a:custGeom>
              <a:avLst/>
              <a:gdLst/>
              <a:ahLst/>
              <a:cxnLst/>
              <a:rect l="l" t="t" r="r" b="b"/>
              <a:pathLst>
                <a:path w="2238" h="3735" extrusionOk="0">
                  <a:moveTo>
                    <a:pt x="289" y="1"/>
                  </a:moveTo>
                  <a:cubicBezTo>
                    <a:pt x="188" y="1"/>
                    <a:pt x="101" y="1"/>
                    <a:pt x="0" y="15"/>
                  </a:cubicBezTo>
                  <a:cubicBezTo>
                    <a:pt x="910" y="159"/>
                    <a:pt x="1574" y="953"/>
                    <a:pt x="1574" y="1863"/>
                  </a:cubicBezTo>
                  <a:cubicBezTo>
                    <a:pt x="1574" y="2787"/>
                    <a:pt x="910" y="3566"/>
                    <a:pt x="0" y="3710"/>
                  </a:cubicBezTo>
                  <a:cubicBezTo>
                    <a:pt x="102" y="3727"/>
                    <a:pt x="203" y="3735"/>
                    <a:pt x="302" y="3735"/>
                  </a:cubicBezTo>
                  <a:cubicBezTo>
                    <a:pt x="1262" y="3735"/>
                    <a:pt x="2087" y="3002"/>
                    <a:pt x="2166" y="2022"/>
                  </a:cubicBezTo>
                  <a:cubicBezTo>
                    <a:pt x="2238" y="924"/>
                    <a:pt x="1386" y="1"/>
                    <a:pt x="289" y="1"/>
                  </a:cubicBezTo>
                  <a:close/>
                </a:path>
              </a:pathLst>
            </a:custGeom>
            <a:solidFill>
              <a:srgbClr val="88A1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3" name="Google Shape;17023;p62"/>
            <p:cNvSpPr/>
            <p:nvPr/>
          </p:nvSpPr>
          <p:spPr>
            <a:xfrm>
              <a:off x="7570467" y="1556471"/>
              <a:ext cx="43255" cy="30488"/>
            </a:xfrm>
            <a:custGeom>
              <a:avLst/>
              <a:gdLst/>
              <a:ahLst/>
              <a:cxnLst/>
              <a:rect l="l" t="t" r="r" b="b"/>
              <a:pathLst>
                <a:path w="1650" h="1163" extrusionOk="0">
                  <a:moveTo>
                    <a:pt x="1369" y="0"/>
                  </a:moveTo>
                  <a:cubicBezTo>
                    <a:pt x="1321" y="0"/>
                    <a:pt x="1272" y="19"/>
                    <a:pt x="1230" y="65"/>
                  </a:cubicBezTo>
                  <a:lnTo>
                    <a:pt x="667" y="686"/>
                  </a:lnTo>
                  <a:lnTo>
                    <a:pt x="421" y="368"/>
                  </a:lnTo>
                  <a:cubicBezTo>
                    <a:pt x="376" y="319"/>
                    <a:pt x="323" y="299"/>
                    <a:pt x="272" y="299"/>
                  </a:cubicBezTo>
                  <a:cubicBezTo>
                    <a:pt x="128" y="299"/>
                    <a:pt x="1" y="464"/>
                    <a:pt x="118" y="614"/>
                  </a:cubicBezTo>
                  <a:lnTo>
                    <a:pt x="508" y="1090"/>
                  </a:lnTo>
                  <a:cubicBezTo>
                    <a:pt x="537" y="1133"/>
                    <a:pt x="594" y="1162"/>
                    <a:pt x="652" y="1162"/>
                  </a:cubicBezTo>
                  <a:cubicBezTo>
                    <a:pt x="710" y="1162"/>
                    <a:pt x="753" y="1148"/>
                    <a:pt x="796" y="1104"/>
                  </a:cubicBezTo>
                  <a:lnTo>
                    <a:pt x="1518" y="325"/>
                  </a:lnTo>
                  <a:cubicBezTo>
                    <a:pt x="1649" y="183"/>
                    <a:pt x="1516" y="0"/>
                    <a:pt x="1369" y="0"/>
                  </a:cubicBez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24" name="Google Shape;17024;p62"/>
          <p:cNvGrpSpPr/>
          <p:nvPr/>
        </p:nvGrpSpPr>
        <p:grpSpPr>
          <a:xfrm>
            <a:off x="3250786" y="1982386"/>
            <a:ext cx="371650" cy="371624"/>
            <a:chOff x="3250786" y="1982386"/>
            <a:chExt cx="371650" cy="371624"/>
          </a:xfrm>
        </p:grpSpPr>
        <p:sp>
          <p:nvSpPr>
            <p:cNvPr id="17025" name="Google Shape;17025;p62"/>
            <p:cNvSpPr/>
            <p:nvPr/>
          </p:nvSpPr>
          <p:spPr>
            <a:xfrm>
              <a:off x="3358634" y="2006215"/>
              <a:ext cx="179782" cy="164263"/>
            </a:xfrm>
            <a:custGeom>
              <a:avLst/>
              <a:gdLst/>
              <a:ahLst/>
              <a:cxnLst/>
              <a:rect l="l" t="t" r="r" b="b"/>
              <a:pathLst>
                <a:path w="6858" h="6266" extrusionOk="0">
                  <a:moveTo>
                    <a:pt x="6189" y="0"/>
                  </a:moveTo>
                  <a:cubicBezTo>
                    <a:pt x="6181" y="0"/>
                    <a:pt x="6173" y="0"/>
                    <a:pt x="6165" y="1"/>
                  </a:cubicBezTo>
                  <a:lnTo>
                    <a:pt x="679" y="1"/>
                  </a:lnTo>
                  <a:cubicBezTo>
                    <a:pt x="304" y="1"/>
                    <a:pt x="1" y="304"/>
                    <a:pt x="1" y="679"/>
                  </a:cubicBezTo>
                  <a:lnTo>
                    <a:pt x="1" y="4331"/>
                  </a:lnTo>
                  <a:cubicBezTo>
                    <a:pt x="1" y="4706"/>
                    <a:pt x="304" y="5024"/>
                    <a:pt x="679" y="5024"/>
                  </a:cubicBezTo>
                  <a:lnTo>
                    <a:pt x="2513" y="5024"/>
                  </a:lnTo>
                  <a:lnTo>
                    <a:pt x="4346" y="6237"/>
                  </a:lnTo>
                  <a:cubicBezTo>
                    <a:pt x="4370" y="6257"/>
                    <a:pt x="4396" y="6265"/>
                    <a:pt x="4421" y="6265"/>
                  </a:cubicBezTo>
                  <a:cubicBezTo>
                    <a:pt x="4485" y="6265"/>
                    <a:pt x="4540" y="6205"/>
                    <a:pt x="4519" y="6121"/>
                  </a:cubicBezTo>
                  <a:lnTo>
                    <a:pt x="4346" y="5024"/>
                  </a:lnTo>
                  <a:lnTo>
                    <a:pt x="6165" y="5024"/>
                  </a:lnTo>
                  <a:cubicBezTo>
                    <a:pt x="6554" y="5024"/>
                    <a:pt x="6858" y="4706"/>
                    <a:pt x="6858" y="4331"/>
                  </a:cubicBezTo>
                  <a:lnTo>
                    <a:pt x="6858" y="679"/>
                  </a:lnTo>
                  <a:cubicBezTo>
                    <a:pt x="6858" y="312"/>
                    <a:pt x="6554" y="0"/>
                    <a:pt x="6189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6" name="Google Shape;17026;p62"/>
            <p:cNvSpPr/>
            <p:nvPr/>
          </p:nvSpPr>
          <p:spPr>
            <a:xfrm>
              <a:off x="3358634" y="2006215"/>
              <a:ext cx="167671" cy="119619"/>
            </a:xfrm>
            <a:custGeom>
              <a:avLst/>
              <a:gdLst/>
              <a:ahLst/>
              <a:cxnLst/>
              <a:rect l="l" t="t" r="r" b="b"/>
              <a:pathLst>
                <a:path w="6396" h="4563" extrusionOk="0">
                  <a:moveTo>
                    <a:pt x="679" y="1"/>
                  </a:moveTo>
                  <a:cubicBezTo>
                    <a:pt x="304" y="1"/>
                    <a:pt x="1" y="304"/>
                    <a:pt x="1" y="679"/>
                  </a:cubicBezTo>
                  <a:lnTo>
                    <a:pt x="1" y="4331"/>
                  </a:lnTo>
                  <a:cubicBezTo>
                    <a:pt x="1" y="4418"/>
                    <a:pt x="15" y="4490"/>
                    <a:pt x="44" y="4562"/>
                  </a:cubicBezTo>
                  <a:lnTo>
                    <a:pt x="5241" y="4562"/>
                  </a:lnTo>
                  <a:cubicBezTo>
                    <a:pt x="5876" y="4562"/>
                    <a:pt x="6396" y="4057"/>
                    <a:pt x="6396" y="3422"/>
                  </a:cubicBezTo>
                  <a:lnTo>
                    <a:pt x="6396" y="44"/>
                  </a:lnTo>
                  <a:cubicBezTo>
                    <a:pt x="6309" y="15"/>
                    <a:pt x="6237" y="1"/>
                    <a:pt x="6165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7" name="Google Shape;17027;p62"/>
            <p:cNvSpPr/>
            <p:nvPr/>
          </p:nvSpPr>
          <p:spPr>
            <a:xfrm>
              <a:off x="3251546" y="2150398"/>
              <a:ext cx="131730" cy="131704"/>
            </a:xfrm>
            <a:custGeom>
              <a:avLst/>
              <a:gdLst/>
              <a:ahLst/>
              <a:cxnLst/>
              <a:rect l="l" t="t" r="r" b="b"/>
              <a:pathLst>
                <a:path w="5025" h="5024" extrusionOk="0">
                  <a:moveTo>
                    <a:pt x="2512" y="0"/>
                  </a:moveTo>
                  <a:cubicBezTo>
                    <a:pt x="1415" y="0"/>
                    <a:pt x="607" y="881"/>
                    <a:pt x="535" y="1949"/>
                  </a:cubicBezTo>
                  <a:cubicBezTo>
                    <a:pt x="462" y="2729"/>
                    <a:pt x="304" y="3494"/>
                    <a:pt x="58" y="4244"/>
                  </a:cubicBezTo>
                  <a:cubicBezTo>
                    <a:pt x="1" y="4374"/>
                    <a:pt x="73" y="4533"/>
                    <a:pt x="203" y="4605"/>
                  </a:cubicBezTo>
                  <a:cubicBezTo>
                    <a:pt x="665" y="4807"/>
                    <a:pt x="1155" y="4952"/>
                    <a:pt x="1661" y="5024"/>
                  </a:cubicBezTo>
                  <a:lnTo>
                    <a:pt x="3364" y="5024"/>
                  </a:lnTo>
                  <a:cubicBezTo>
                    <a:pt x="3869" y="4952"/>
                    <a:pt x="4360" y="4807"/>
                    <a:pt x="4822" y="4605"/>
                  </a:cubicBezTo>
                  <a:cubicBezTo>
                    <a:pt x="4966" y="4533"/>
                    <a:pt x="5024" y="4374"/>
                    <a:pt x="4966" y="4244"/>
                  </a:cubicBezTo>
                  <a:cubicBezTo>
                    <a:pt x="4721" y="3494"/>
                    <a:pt x="4562" y="2729"/>
                    <a:pt x="4504" y="1949"/>
                  </a:cubicBezTo>
                  <a:cubicBezTo>
                    <a:pt x="4418" y="867"/>
                    <a:pt x="3609" y="0"/>
                    <a:pt x="2512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8" name="Google Shape;17028;p62"/>
            <p:cNvSpPr/>
            <p:nvPr/>
          </p:nvSpPr>
          <p:spPr>
            <a:xfrm>
              <a:off x="3287487" y="2150398"/>
              <a:ext cx="95790" cy="131704"/>
            </a:xfrm>
            <a:custGeom>
              <a:avLst/>
              <a:gdLst/>
              <a:ahLst/>
              <a:cxnLst/>
              <a:rect l="l" t="t" r="r" b="b"/>
              <a:pathLst>
                <a:path w="3654" h="5024" extrusionOk="0">
                  <a:moveTo>
                    <a:pt x="1141" y="0"/>
                  </a:moveTo>
                  <a:cubicBezTo>
                    <a:pt x="304" y="0"/>
                    <a:pt x="1" y="1155"/>
                    <a:pt x="723" y="1588"/>
                  </a:cubicBezTo>
                  <a:cubicBezTo>
                    <a:pt x="752" y="1588"/>
                    <a:pt x="780" y="1603"/>
                    <a:pt x="795" y="1617"/>
                  </a:cubicBezTo>
                  <a:lnTo>
                    <a:pt x="1430" y="5024"/>
                  </a:lnTo>
                  <a:lnTo>
                    <a:pt x="1993" y="5024"/>
                  </a:lnTo>
                  <a:cubicBezTo>
                    <a:pt x="2498" y="4952"/>
                    <a:pt x="2989" y="4807"/>
                    <a:pt x="3451" y="4605"/>
                  </a:cubicBezTo>
                  <a:cubicBezTo>
                    <a:pt x="3595" y="4533"/>
                    <a:pt x="3653" y="4374"/>
                    <a:pt x="3595" y="4244"/>
                  </a:cubicBezTo>
                  <a:cubicBezTo>
                    <a:pt x="3350" y="3494"/>
                    <a:pt x="3191" y="2729"/>
                    <a:pt x="3119" y="1949"/>
                  </a:cubicBezTo>
                  <a:cubicBezTo>
                    <a:pt x="3047" y="867"/>
                    <a:pt x="2238" y="0"/>
                    <a:pt x="114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9" name="Google Shape;17029;p62"/>
            <p:cNvSpPr/>
            <p:nvPr/>
          </p:nvSpPr>
          <p:spPr>
            <a:xfrm>
              <a:off x="3251179" y="2249910"/>
              <a:ext cx="131337" cy="104100"/>
            </a:xfrm>
            <a:custGeom>
              <a:avLst/>
              <a:gdLst/>
              <a:ahLst/>
              <a:cxnLst/>
              <a:rect l="l" t="t" r="r" b="b"/>
              <a:pathLst>
                <a:path w="5010" h="3971" extrusionOk="0">
                  <a:moveTo>
                    <a:pt x="1675" y="1"/>
                  </a:moveTo>
                  <a:lnTo>
                    <a:pt x="1675" y="838"/>
                  </a:lnTo>
                  <a:cubicBezTo>
                    <a:pt x="1675" y="1055"/>
                    <a:pt x="1545" y="1242"/>
                    <a:pt x="1357" y="1343"/>
                  </a:cubicBezTo>
                  <a:lnTo>
                    <a:pt x="462" y="1791"/>
                  </a:lnTo>
                  <a:cubicBezTo>
                    <a:pt x="173" y="1935"/>
                    <a:pt x="0" y="2224"/>
                    <a:pt x="0" y="2542"/>
                  </a:cubicBezTo>
                  <a:lnTo>
                    <a:pt x="0" y="3696"/>
                  </a:lnTo>
                  <a:cubicBezTo>
                    <a:pt x="0" y="3841"/>
                    <a:pt x="116" y="3971"/>
                    <a:pt x="274" y="3971"/>
                  </a:cubicBezTo>
                  <a:lnTo>
                    <a:pt x="4735" y="3971"/>
                  </a:lnTo>
                  <a:cubicBezTo>
                    <a:pt x="4894" y="3971"/>
                    <a:pt x="5009" y="3841"/>
                    <a:pt x="5009" y="3696"/>
                  </a:cubicBezTo>
                  <a:lnTo>
                    <a:pt x="5009" y="2542"/>
                  </a:lnTo>
                  <a:cubicBezTo>
                    <a:pt x="5009" y="2224"/>
                    <a:pt x="4836" y="1935"/>
                    <a:pt x="4562" y="1791"/>
                  </a:cubicBezTo>
                  <a:lnTo>
                    <a:pt x="3652" y="1343"/>
                  </a:lnTo>
                  <a:cubicBezTo>
                    <a:pt x="3465" y="1242"/>
                    <a:pt x="3349" y="1055"/>
                    <a:pt x="3349" y="838"/>
                  </a:cubicBezTo>
                  <a:lnTo>
                    <a:pt x="334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0" name="Google Shape;17030;p62"/>
            <p:cNvSpPr/>
            <p:nvPr/>
          </p:nvSpPr>
          <p:spPr>
            <a:xfrm>
              <a:off x="3294303" y="2249910"/>
              <a:ext cx="44697" cy="29544"/>
            </a:xfrm>
            <a:custGeom>
              <a:avLst/>
              <a:gdLst/>
              <a:ahLst/>
              <a:cxnLst/>
              <a:rect l="l" t="t" r="r" b="b"/>
              <a:pathLst>
                <a:path w="1705" h="1127" extrusionOk="0">
                  <a:moveTo>
                    <a:pt x="30" y="1"/>
                  </a:moveTo>
                  <a:lnTo>
                    <a:pt x="30" y="838"/>
                  </a:lnTo>
                  <a:cubicBezTo>
                    <a:pt x="15" y="867"/>
                    <a:pt x="15" y="910"/>
                    <a:pt x="1" y="939"/>
                  </a:cubicBezTo>
                  <a:cubicBezTo>
                    <a:pt x="275" y="1055"/>
                    <a:pt x="564" y="1112"/>
                    <a:pt x="852" y="1127"/>
                  </a:cubicBezTo>
                  <a:cubicBezTo>
                    <a:pt x="1141" y="1112"/>
                    <a:pt x="1430" y="1055"/>
                    <a:pt x="1704" y="939"/>
                  </a:cubicBezTo>
                  <a:cubicBezTo>
                    <a:pt x="1704" y="910"/>
                    <a:pt x="1690" y="867"/>
                    <a:pt x="1690" y="838"/>
                  </a:cubicBezTo>
                  <a:lnTo>
                    <a:pt x="1690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1" name="Google Shape;17031;p62"/>
            <p:cNvSpPr/>
            <p:nvPr/>
          </p:nvSpPr>
          <p:spPr>
            <a:xfrm>
              <a:off x="3251179" y="2288525"/>
              <a:ext cx="131337" cy="65485"/>
            </a:xfrm>
            <a:custGeom>
              <a:avLst/>
              <a:gdLst/>
              <a:ahLst/>
              <a:cxnLst/>
              <a:rect l="l" t="t" r="r" b="b"/>
              <a:pathLst>
                <a:path w="5010" h="2498" extrusionOk="0">
                  <a:moveTo>
                    <a:pt x="1097" y="0"/>
                  </a:moveTo>
                  <a:lnTo>
                    <a:pt x="462" y="318"/>
                  </a:lnTo>
                  <a:cubicBezTo>
                    <a:pt x="173" y="462"/>
                    <a:pt x="0" y="751"/>
                    <a:pt x="0" y="1069"/>
                  </a:cubicBezTo>
                  <a:lnTo>
                    <a:pt x="0" y="2223"/>
                  </a:lnTo>
                  <a:cubicBezTo>
                    <a:pt x="0" y="2368"/>
                    <a:pt x="130" y="2498"/>
                    <a:pt x="274" y="2498"/>
                  </a:cubicBezTo>
                  <a:lnTo>
                    <a:pt x="4735" y="2498"/>
                  </a:lnTo>
                  <a:cubicBezTo>
                    <a:pt x="4894" y="2498"/>
                    <a:pt x="5009" y="2368"/>
                    <a:pt x="5009" y="2223"/>
                  </a:cubicBezTo>
                  <a:lnTo>
                    <a:pt x="5009" y="1069"/>
                  </a:lnTo>
                  <a:cubicBezTo>
                    <a:pt x="5009" y="751"/>
                    <a:pt x="4836" y="462"/>
                    <a:pt x="4562" y="318"/>
                  </a:cubicBezTo>
                  <a:lnTo>
                    <a:pt x="3912" y="0"/>
                  </a:lnTo>
                  <a:cubicBezTo>
                    <a:pt x="3580" y="513"/>
                    <a:pt x="3042" y="769"/>
                    <a:pt x="2505" y="769"/>
                  </a:cubicBezTo>
                  <a:cubicBezTo>
                    <a:pt x="1967" y="769"/>
                    <a:pt x="1429" y="513"/>
                    <a:pt x="1097" y="0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2" name="Google Shape;17032;p62"/>
            <p:cNvSpPr/>
            <p:nvPr/>
          </p:nvSpPr>
          <p:spPr>
            <a:xfrm>
              <a:off x="3272728" y="2192604"/>
              <a:ext cx="87820" cy="72091"/>
            </a:xfrm>
            <a:custGeom>
              <a:avLst/>
              <a:gdLst/>
              <a:ahLst/>
              <a:cxnLst/>
              <a:rect l="l" t="t" r="r" b="b"/>
              <a:pathLst>
                <a:path w="3350" h="2750" extrusionOk="0">
                  <a:moveTo>
                    <a:pt x="1300" y="1"/>
                  </a:moveTo>
                  <a:cubicBezTo>
                    <a:pt x="1191" y="1"/>
                    <a:pt x="1089" y="68"/>
                    <a:pt x="1040" y="166"/>
                  </a:cubicBezTo>
                  <a:cubicBezTo>
                    <a:pt x="954" y="354"/>
                    <a:pt x="824" y="527"/>
                    <a:pt x="665" y="671"/>
                  </a:cubicBezTo>
                  <a:cubicBezTo>
                    <a:pt x="506" y="801"/>
                    <a:pt x="347" y="917"/>
                    <a:pt x="174" y="1003"/>
                  </a:cubicBezTo>
                  <a:cubicBezTo>
                    <a:pt x="59" y="1061"/>
                    <a:pt x="1" y="1176"/>
                    <a:pt x="15" y="1292"/>
                  </a:cubicBezTo>
                  <a:cubicBezTo>
                    <a:pt x="131" y="2129"/>
                    <a:pt x="838" y="2750"/>
                    <a:pt x="1675" y="2750"/>
                  </a:cubicBezTo>
                  <a:cubicBezTo>
                    <a:pt x="2556" y="2750"/>
                    <a:pt x="3278" y="2086"/>
                    <a:pt x="3350" y="1205"/>
                  </a:cubicBezTo>
                  <a:cubicBezTo>
                    <a:pt x="3350" y="1119"/>
                    <a:pt x="3321" y="1032"/>
                    <a:pt x="3249" y="989"/>
                  </a:cubicBezTo>
                  <a:cubicBezTo>
                    <a:pt x="2700" y="527"/>
                    <a:pt x="2051" y="195"/>
                    <a:pt x="1358" y="7"/>
                  </a:cubicBezTo>
                  <a:cubicBezTo>
                    <a:pt x="1338" y="3"/>
                    <a:pt x="1319" y="1"/>
                    <a:pt x="1300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3" name="Google Shape;17033;p62"/>
            <p:cNvSpPr/>
            <p:nvPr/>
          </p:nvSpPr>
          <p:spPr>
            <a:xfrm>
              <a:off x="3272728" y="2192814"/>
              <a:ext cx="87820" cy="71515"/>
            </a:xfrm>
            <a:custGeom>
              <a:avLst/>
              <a:gdLst/>
              <a:ahLst/>
              <a:cxnLst/>
              <a:rect l="l" t="t" r="r" b="b"/>
              <a:pathLst>
                <a:path w="3350" h="2728" extrusionOk="0">
                  <a:moveTo>
                    <a:pt x="1280" y="1"/>
                  </a:moveTo>
                  <a:cubicBezTo>
                    <a:pt x="1179" y="1"/>
                    <a:pt x="1086" y="66"/>
                    <a:pt x="1040" y="158"/>
                  </a:cubicBezTo>
                  <a:cubicBezTo>
                    <a:pt x="968" y="288"/>
                    <a:pt x="882" y="418"/>
                    <a:pt x="780" y="533"/>
                  </a:cubicBezTo>
                  <a:cubicBezTo>
                    <a:pt x="752" y="577"/>
                    <a:pt x="708" y="620"/>
                    <a:pt x="665" y="663"/>
                  </a:cubicBezTo>
                  <a:cubicBezTo>
                    <a:pt x="506" y="793"/>
                    <a:pt x="347" y="909"/>
                    <a:pt x="160" y="995"/>
                  </a:cubicBezTo>
                  <a:cubicBezTo>
                    <a:pt x="59" y="1053"/>
                    <a:pt x="1" y="1168"/>
                    <a:pt x="15" y="1284"/>
                  </a:cubicBezTo>
                  <a:cubicBezTo>
                    <a:pt x="116" y="2020"/>
                    <a:pt x="679" y="2612"/>
                    <a:pt x="1416" y="2727"/>
                  </a:cubicBezTo>
                  <a:cubicBezTo>
                    <a:pt x="1040" y="2482"/>
                    <a:pt x="824" y="2063"/>
                    <a:pt x="853" y="1630"/>
                  </a:cubicBezTo>
                  <a:lnTo>
                    <a:pt x="853" y="1226"/>
                  </a:lnTo>
                  <a:cubicBezTo>
                    <a:pt x="910" y="1183"/>
                    <a:pt x="968" y="1140"/>
                    <a:pt x="1040" y="1082"/>
                  </a:cubicBezTo>
                  <a:cubicBezTo>
                    <a:pt x="1185" y="937"/>
                    <a:pt x="1329" y="779"/>
                    <a:pt x="1430" y="605"/>
                  </a:cubicBezTo>
                  <a:cubicBezTo>
                    <a:pt x="1964" y="779"/>
                    <a:pt x="2455" y="1039"/>
                    <a:pt x="2888" y="1399"/>
                  </a:cubicBezTo>
                  <a:cubicBezTo>
                    <a:pt x="2946" y="1443"/>
                    <a:pt x="3076" y="1573"/>
                    <a:pt x="3220" y="1703"/>
                  </a:cubicBezTo>
                  <a:cubicBezTo>
                    <a:pt x="3292" y="1544"/>
                    <a:pt x="3336" y="1371"/>
                    <a:pt x="3350" y="1197"/>
                  </a:cubicBezTo>
                  <a:cubicBezTo>
                    <a:pt x="3350" y="1111"/>
                    <a:pt x="3321" y="1024"/>
                    <a:pt x="3249" y="981"/>
                  </a:cubicBezTo>
                  <a:cubicBezTo>
                    <a:pt x="2700" y="519"/>
                    <a:pt x="2051" y="187"/>
                    <a:pt x="1358" y="14"/>
                  </a:cubicBezTo>
                  <a:cubicBezTo>
                    <a:pt x="1332" y="5"/>
                    <a:pt x="1306" y="1"/>
                    <a:pt x="1280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4" name="Google Shape;17034;p62"/>
            <p:cNvSpPr/>
            <p:nvPr/>
          </p:nvSpPr>
          <p:spPr>
            <a:xfrm>
              <a:off x="3250786" y="2303284"/>
              <a:ext cx="29544" cy="50726"/>
            </a:xfrm>
            <a:custGeom>
              <a:avLst/>
              <a:gdLst/>
              <a:ahLst/>
              <a:cxnLst/>
              <a:rect l="l" t="t" r="r" b="b"/>
              <a:pathLst>
                <a:path w="1127" h="1935" extrusionOk="0">
                  <a:moveTo>
                    <a:pt x="174" y="0"/>
                  </a:moveTo>
                  <a:cubicBezTo>
                    <a:pt x="58" y="145"/>
                    <a:pt x="1" y="332"/>
                    <a:pt x="1" y="506"/>
                  </a:cubicBezTo>
                  <a:lnTo>
                    <a:pt x="1" y="1660"/>
                  </a:lnTo>
                  <a:cubicBezTo>
                    <a:pt x="1" y="1805"/>
                    <a:pt x="131" y="1935"/>
                    <a:pt x="289" y="1935"/>
                  </a:cubicBezTo>
                  <a:lnTo>
                    <a:pt x="1127" y="1935"/>
                  </a:lnTo>
                  <a:lnTo>
                    <a:pt x="1127" y="1025"/>
                  </a:lnTo>
                  <a:cubicBezTo>
                    <a:pt x="1112" y="866"/>
                    <a:pt x="1040" y="708"/>
                    <a:pt x="910" y="592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5" name="Google Shape;17035;p62"/>
            <p:cNvSpPr/>
            <p:nvPr/>
          </p:nvSpPr>
          <p:spPr>
            <a:xfrm>
              <a:off x="3353339" y="2303284"/>
              <a:ext cx="29177" cy="50726"/>
            </a:xfrm>
            <a:custGeom>
              <a:avLst/>
              <a:gdLst/>
              <a:ahLst/>
              <a:cxnLst/>
              <a:rect l="l" t="t" r="r" b="b"/>
              <a:pathLst>
                <a:path w="1113" h="1935" extrusionOk="0">
                  <a:moveTo>
                    <a:pt x="939" y="0"/>
                  </a:moveTo>
                  <a:lnTo>
                    <a:pt x="203" y="592"/>
                  </a:lnTo>
                  <a:cubicBezTo>
                    <a:pt x="73" y="708"/>
                    <a:pt x="1" y="866"/>
                    <a:pt x="1" y="1025"/>
                  </a:cubicBezTo>
                  <a:lnTo>
                    <a:pt x="1" y="1935"/>
                  </a:lnTo>
                  <a:lnTo>
                    <a:pt x="838" y="1935"/>
                  </a:lnTo>
                  <a:cubicBezTo>
                    <a:pt x="982" y="1935"/>
                    <a:pt x="1112" y="1805"/>
                    <a:pt x="1112" y="1660"/>
                  </a:cubicBezTo>
                  <a:lnTo>
                    <a:pt x="1112" y="506"/>
                  </a:lnTo>
                  <a:cubicBezTo>
                    <a:pt x="1112" y="332"/>
                    <a:pt x="1054" y="145"/>
                    <a:pt x="939" y="0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6" name="Google Shape;17036;p62"/>
            <p:cNvSpPr/>
            <p:nvPr/>
          </p:nvSpPr>
          <p:spPr>
            <a:xfrm>
              <a:off x="3499802" y="2163636"/>
              <a:ext cx="36360" cy="79117"/>
            </a:xfrm>
            <a:custGeom>
              <a:avLst/>
              <a:gdLst/>
              <a:ahLst/>
              <a:cxnLst/>
              <a:rect l="l" t="t" r="r" b="b"/>
              <a:pathLst>
                <a:path w="1387" h="3018" extrusionOk="0">
                  <a:moveTo>
                    <a:pt x="825" y="0"/>
                  </a:moveTo>
                  <a:cubicBezTo>
                    <a:pt x="362" y="0"/>
                    <a:pt x="0" y="370"/>
                    <a:pt x="15" y="823"/>
                  </a:cubicBezTo>
                  <a:lnTo>
                    <a:pt x="15" y="1026"/>
                  </a:lnTo>
                  <a:cubicBezTo>
                    <a:pt x="0" y="1257"/>
                    <a:pt x="44" y="1502"/>
                    <a:pt x="116" y="1718"/>
                  </a:cubicBezTo>
                  <a:lnTo>
                    <a:pt x="563" y="3018"/>
                  </a:lnTo>
                  <a:lnTo>
                    <a:pt x="1386" y="3018"/>
                  </a:lnTo>
                  <a:lnTo>
                    <a:pt x="1386" y="1"/>
                  </a:lnTo>
                  <a:lnTo>
                    <a:pt x="852" y="1"/>
                  </a:lnTo>
                  <a:cubicBezTo>
                    <a:pt x="843" y="0"/>
                    <a:pt x="834" y="0"/>
                    <a:pt x="825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7" name="Google Shape;17037;p62"/>
            <p:cNvSpPr/>
            <p:nvPr/>
          </p:nvSpPr>
          <p:spPr>
            <a:xfrm>
              <a:off x="3514561" y="2156821"/>
              <a:ext cx="85933" cy="85933"/>
            </a:xfrm>
            <a:custGeom>
              <a:avLst/>
              <a:gdLst/>
              <a:ahLst/>
              <a:cxnLst/>
              <a:rect l="l" t="t" r="r" b="b"/>
              <a:pathLst>
                <a:path w="3278" h="3278" extrusionOk="0">
                  <a:moveTo>
                    <a:pt x="823" y="1"/>
                  </a:moveTo>
                  <a:cubicBezTo>
                    <a:pt x="361" y="1"/>
                    <a:pt x="0" y="362"/>
                    <a:pt x="0" y="824"/>
                  </a:cubicBezTo>
                  <a:cubicBezTo>
                    <a:pt x="0" y="1112"/>
                    <a:pt x="246" y="1358"/>
                    <a:pt x="534" y="1358"/>
                  </a:cubicBezTo>
                  <a:lnTo>
                    <a:pt x="2729" y="3278"/>
                  </a:lnTo>
                  <a:lnTo>
                    <a:pt x="3190" y="1661"/>
                  </a:lnTo>
                  <a:cubicBezTo>
                    <a:pt x="3248" y="1459"/>
                    <a:pt x="3277" y="1257"/>
                    <a:pt x="3277" y="1055"/>
                  </a:cubicBezTo>
                  <a:lnTo>
                    <a:pt x="3277" y="535"/>
                  </a:lnTo>
                  <a:cubicBezTo>
                    <a:pt x="3277" y="246"/>
                    <a:pt x="3032" y="1"/>
                    <a:pt x="2743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8" name="Google Shape;17038;p62"/>
            <p:cNvSpPr/>
            <p:nvPr/>
          </p:nvSpPr>
          <p:spPr>
            <a:xfrm>
              <a:off x="3528560" y="2264302"/>
              <a:ext cx="43150" cy="31825"/>
            </a:xfrm>
            <a:custGeom>
              <a:avLst/>
              <a:gdLst/>
              <a:ahLst/>
              <a:cxnLst/>
              <a:rect l="l" t="t" r="r" b="b"/>
              <a:pathLst>
                <a:path w="1646" h="1214" extrusionOk="0">
                  <a:moveTo>
                    <a:pt x="0" y="0"/>
                  </a:moveTo>
                  <a:lnTo>
                    <a:pt x="0" y="1213"/>
                  </a:lnTo>
                  <a:lnTo>
                    <a:pt x="1646" y="1213"/>
                  </a:lnTo>
                  <a:lnTo>
                    <a:pt x="1646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9" name="Google Shape;17039;p62"/>
            <p:cNvSpPr/>
            <p:nvPr/>
          </p:nvSpPr>
          <p:spPr>
            <a:xfrm>
              <a:off x="3528560" y="2264302"/>
              <a:ext cx="43150" cy="17538"/>
            </a:xfrm>
            <a:custGeom>
              <a:avLst/>
              <a:gdLst/>
              <a:ahLst/>
              <a:cxnLst/>
              <a:rect l="l" t="t" r="r" b="b"/>
              <a:pathLst>
                <a:path w="1646" h="669" extrusionOk="0">
                  <a:moveTo>
                    <a:pt x="0" y="0"/>
                  </a:moveTo>
                  <a:lnTo>
                    <a:pt x="0" y="506"/>
                  </a:lnTo>
                  <a:cubicBezTo>
                    <a:pt x="267" y="614"/>
                    <a:pt x="549" y="668"/>
                    <a:pt x="829" y="668"/>
                  </a:cubicBezTo>
                  <a:cubicBezTo>
                    <a:pt x="1108" y="668"/>
                    <a:pt x="1386" y="614"/>
                    <a:pt x="1646" y="506"/>
                  </a:cubicBezTo>
                  <a:lnTo>
                    <a:pt x="1646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0" name="Google Shape;17040;p62"/>
            <p:cNvSpPr/>
            <p:nvPr/>
          </p:nvSpPr>
          <p:spPr>
            <a:xfrm>
              <a:off x="3478594" y="2281709"/>
              <a:ext cx="143842" cy="72301"/>
            </a:xfrm>
            <a:custGeom>
              <a:avLst/>
              <a:gdLst/>
              <a:ahLst/>
              <a:cxnLst/>
              <a:rect l="l" t="t" r="r" b="b"/>
              <a:pathLst>
                <a:path w="5487" h="2758" extrusionOk="0">
                  <a:moveTo>
                    <a:pt x="1921" y="0"/>
                  </a:moveTo>
                  <a:lnTo>
                    <a:pt x="593" y="376"/>
                  </a:lnTo>
                  <a:cubicBezTo>
                    <a:pt x="246" y="477"/>
                    <a:pt x="1" y="794"/>
                    <a:pt x="1" y="1170"/>
                  </a:cubicBezTo>
                  <a:lnTo>
                    <a:pt x="1" y="2483"/>
                  </a:lnTo>
                  <a:cubicBezTo>
                    <a:pt x="1" y="2642"/>
                    <a:pt x="116" y="2758"/>
                    <a:pt x="275" y="2758"/>
                  </a:cubicBezTo>
                  <a:lnTo>
                    <a:pt x="5212" y="2758"/>
                  </a:lnTo>
                  <a:cubicBezTo>
                    <a:pt x="5356" y="2758"/>
                    <a:pt x="5486" y="2642"/>
                    <a:pt x="5486" y="2483"/>
                  </a:cubicBezTo>
                  <a:lnTo>
                    <a:pt x="5486" y="1170"/>
                  </a:lnTo>
                  <a:cubicBezTo>
                    <a:pt x="5472" y="794"/>
                    <a:pt x="5226" y="477"/>
                    <a:pt x="4880" y="376"/>
                  </a:cubicBezTo>
                  <a:lnTo>
                    <a:pt x="3552" y="0"/>
                  </a:lnTo>
                  <a:lnTo>
                    <a:pt x="2744" y="549"/>
                  </a:lnTo>
                  <a:lnTo>
                    <a:pt x="1921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1" name="Google Shape;17041;p62"/>
            <p:cNvSpPr/>
            <p:nvPr/>
          </p:nvSpPr>
          <p:spPr>
            <a:xfrm>
              <a:off x="3542926" y="2296101"/>
              <a:ext cx="14418" cy="57909"/>
            </a:xfrm>
            <a:custGeom>
              <a:avLst/>
              <a:gdLst/>
              <a:ahLst/>
              <a:cxnLst/>
              <a:rect l="l" t="t" r="r" b="b"/>
              <a:pathLst>
                <a:path w="550" h="2209" extrusionOk="0">
                  <a:moveTo>
                    <a:pt x="145" y="0"/>
                  </a:moveTo>
                  <a:lnTo>
                    <a:pt x="1" y="2209"/>
                  </a:lnTo>
                  <a:lnTo>
                    <a:pt x="549" y="2209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2" name="Google Shape;17042;p62"/>
            <p:cNvSpPr/>
            <p:nvPr/>
          </p:nvSpPr>
          <p:spPr>
            <a:xfrm>
              <a:off x="3507352" y="2192394"/>
              <a:ext cx="85933" cy="79117"/>
            </a:xfrm>
            <a:custGeom>
              <a:avLst/>
              <a:gdLst/>
              <a:ahLst/>
              <a:cxnLst/>
              <a:rect l="l" t="t" r="r" b="b"/>
              <a:pathLst>
                <a:path w="3278" h="3018" extrusionOk="0">
                  <a:moveTo>
                    <a:pt x="1055" y="1"/>
                  </a:moveTo>
                  <a:cubicBezTo>
                    <a:pt x="896" y="1"/>
                    <a:pt x="752" y="58"/>
                    <a:pt x="651" y="174"/>
                  </a:cubicBezTo>
                  <a:lnTo>
                    <a:pt x="160" y="665"/>
                  </a:lnTo>
                  <a:cubicBezTo>
                    <a:pt x="59" y="766"/>
                    <a:pt x="1" y="910"/>
                    <a:pt x="1" y="1055"/>
                  </a:cubicBezTo>
                  <a:lnTo>
                    <a:pt x="1" y="1372"/>
                  </a:lnTo>
                  <a:cubicBezTo>
                    <a:pt x="1" y="2282"/>
                    <a:pt x="737" y="3018"/>
                    <a:pt x="1647" y="3018"/>
                  </a:cubicBezTo>
                  <a:cubicBezTo>
                    <a:pt x="2542" y="3018"/>
                    <a:pt x="3278" y="2282"/>
                    <a:pt x="3278" y="1372"/>
                  </a:cubicBezTo>
                  <a:lnTo>
                    <a:pt x="3278" y="1026"/>
                  </a:lnTo>
                  <a:cubicBezTo>
                    <a:pt x="3278" y="881"/>
                    <a:pt x="3220" y="737"/>
                    <a:pt x="3119" y="636"/>
                  </a:cubicBezTo>
                  <a:cubicBezTo>
                    <a:pt x="2700" y="217"/>
                    <a:pt x="1921" y="30"/>
                    <a:pt x="1055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3" name="Google Shape;17043;p62"/>
            <p:cNvSpPr/>
            <p:nvPr/>
          </p:nvSpPr>
          <p:spPr>
            <a:xfrm>
              <a:off x="3506985" y="2192394"/>
              <a:ext cx="86300" cy="77229"/>
            </a:xfrm>
            <a:custGeom>
              <a:avLst/>
              <a:gdLst/>
              <a:ahLst/>
              <a:cxnLst/>
              <a:rect l="l" t="t" r="r" b="b"/>
              <a:pathLst>
                <a:path w="3292" h="2946" extrusionOk="0">
                  <a:moveTo>
                    <a:pt x="1054" y="1"/>
                  </a:moveTo>
                  <a:cubicBezTo>
                    <a:pt x="910" y="1"/>
                    <a:pt x="766" y="58"/>
                    <a:pt x="665" y="160"/>
                  </a:cubicBezTo>
                  <a:lnTo>
                    <a:pt x="174" y="665"/>
                  </a:lnTo>
                  <a:cubicBezTo>
                    <a:pt x="58" y="766"/>
                    <a:pt x="0" y="896"/>
                    <a:pt x="0" y="1040"/>
                  </a:cubicBezTo>
                  <a:lnTo>
                    <a:pt x="0" y="1372"/>
                  </a:lnTo>
                  <a:cubicBezTo>
                    <a:pt x="15" y="2108"/>
                    <a:pt x="491" y="2743"/>
                    <a:pt x="1199" y="2946"/>
                  </a:cubicBezTo>
                  <a:cubicBezTo>
                    <a:pt x="953" y="2657"/>
                    <a:pt x="838" y="2296"/>
                    <a:pt x="838" y="1921"/>
                  </a:cubicBezTo>
                  <a:lnTo>
                    <a:pt x="838" y="1127"/>
                  </a:lnTo>
                  <a:lnTo>
                    <a:pt x="823" y="1127"/>
                  </a:lnTo>
                  <a:cubicBezTo>
                    <a:pt x="823" y="825"/>
                    <a:pt x="1070" y="576"/>
                    <a:pt x="1367" y="576"/>
                  </a:cubicBezTo>
                  <a:cubicBezTo>
                    <a:pt x="1383" y="576"/>
                    <a:pt x="1399" y="577"/>
                    <a:pt x="1415" y="578"/>
                  </a:cubicBezTo>
                  <a:cubicBezTo>
                    <a:pt x="1964" y="607"/>
                    <a:pt x="2787" y="708"/>
                    <a:pt x="3292" y="939"/>
                  </a:cubicBezTo>
                  <a:cubicBezTo>
                    <a:pt x="3277" y="824"/>
                    <a:pt x="3220" y="708"/>
                    <a:pt x="3133" y="636"/>
                  </a:cubicBezTo>
                  <a:cubicBezTo>
                    <a:pt x="2714" y="217"/>
                    <a:pt x="1935" y="30"/>
                    <a:pt x="1054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4" name="Google Shape;17044;p62"/>
            <p:cNvSpPr/>
            <p:nvPr/>
          </p:nvSpPr>
          <p:spPr>
            <a:xfrm>
              <a:off x="3478594" y="2299876"/>
              <a:ext cx="28784" cy="54134"/>
            </a:xfrm>
            <a:custGeom>
              <a:avLst/>
              <a:gdLst/>
              <a:ahLst/>
              <a:cxnLst/>
              <a:rect l="l" t="t" r="r" b="b"/>
              <a:pathLst>
                <a:path w="1098" h="2065" extrusionOk="0">
                  <a:moveTo>
                    <a:pt x="145" y="0"/>
                  </a:moveTo>
                  <a:cubicBezTo>
                    <a:pt x="44" y="145"/>
                    <a:pt x="1" y="304"/>
                    <a:pt x="1" y="477"/>
                  </a:cubicBezTo>
                  <a:lnTo>
                    <a:pt x="1" y="1790"/>
                  </a:lnTo>
                  <a:cubicBezTo>
                    <a:pt x="1" y="1935"/>
                    <a:pt x="116" y="2065"/>
                    <a:pt x="275" y="2065"/>
                  </a:cubicBezTo>
                  <a:lnTo>
                    <a:pt x="1083" y="2065"/>
                  </a:lnTo>
                  <a:lnTo>
                    <a:pt x="1083" y="1285"/>
                  </a:lnTo>
                  <a:lnTo>
                    <a:pt x="1098" y="1285"/>
                  </a:lnTo>
                  <a:cubicBezTo>
                    <a:pt x="1098" y="1069"/>
                    <a:pt x="1011" y="866"/>
                    <a:pt x="853" y="708"/>
                  </a:cubicBezTo>
                  <a:lnTo>
                    <a:pt x="145" y="0"/>
                  </a:lnTo>
                  <a:close/>
                </a:path>
              </a:pathLst>
            </a:custGeom>
            <a:solidFill>
              <a:srgbClr val="8EA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5" name="Google Shape;17045;p62"/>
            <p:cNvSpPr/>
            <p:nvPr/>
          </p:nvSpPr>
          <p:spPr>
            <a:xfrm>
              <a:off x="3593258" y="2299876"/>
              <a:ext cx="28784" cy="54134"/>
            </a:xfrm>
            <a:custGeom>
              <a:avLst/>
              <a:gdLst/>
              <a:ahLst/>
              <a:cxnLst/>
              <a:rect l="l" t="t" r="r" b="b"/>
              <a:pathLst>
                <a:path w="1098" h="2065" extrusionOk="0">
                  <a:moveTo>
                    <a:pt x="954" y="0"/>
                  </a:moveTo>
                  <a:lnTo>
                    <a:pt x="246" y="708"/>
                  </a:lnTo>
                  <a:cubicBezTo>
                    <a:pt x="87" y="866"/>
                    <a:pt x="1" y="1069"/>
                    <a:pt x="1" y="1285"/>
                  </a:cubicBezTo>
                  <a:lnTo>
                    <a:pt x="1" y="2065"/>
                  </a:lnTo>
                  <a:lnTo>
                    <a:pt x="824" y="2065"/>
                  </a:lnTo>
                  <a:cubicBezTo>
                    <a:pt x="982" y="2065"/>
                    <a:pt x="1098" y="1935"/>
                    <a:pt x="1098" y="1790"/>
                  </a:cubicBezTo>
                  <a:lnTo>
                    <a:pt x="1098" y="477"/>
                  </a:lnTo>
                  <a:cubicBezTo>
                    <a:pt x="1098" y="304"/>
                    <a:pt x="1040" y="145"/>
                    <a:pt x="954" y="0"/>
                  </a:cubicBezTo>
                  <a:close/>
                </a:path>
              </a:pathLst>
            </a:custGeom>
            <a:solidFill>
              <a:srgbClr val="8EA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6" name="Google Shape;17046;p62"/>
            <p:cNvSpPr/>
            <p:nvPr/>
          </p:nvSpPr>
          <p:spPr>
            <a:xfrm>
              <a:off x="3542926" y="2296101"/>
              <a:ext cx="14418" cy="14392"/>
            </a:xfrm>
            <a:custGeom>
              <a:avLst/>
              <a:gdLst/>
              <a:ahLst/>
              <a:cxnLst/>
              <a:rect l="l" t="t" r="r" b="b"/>
              <a:pathLst>
                <a:path w="550" h="549" extrusionOk="0">
                  <a:moveTo>
                    <a:pt x="1" y="0"/>
                  </a:moveTo>
                  <a:lnTo>
                    <a:pt x="1" y="433"/>
                  </a:lnTo>
                  <a:cubicBezTo>
                    <a:pt x="1" y="491"/>
                    <a:pt x="59" y="549"/>
                    <a:pt x="116" y="549"/>
                  </a:cubicBezTo>
                  <a:lnTo>
                    <a:pt x="434" y="549"/>
                  </a:lnTo>
                  <a:cubicBezTo>
                    <a:pt x="506" y="549"/>
                    <a:pt x="549" y="491"/>
                    <a:pt x="549" y="433"/>
                  </a:cubicBezTo>
                  <a:lnTo>
                    <a:pt x="549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7" name="Google Shape;17047;p62"/>
            <p:cNvSpPr/>
            <p:nvPr/>
          </p:nvSpPr>
          <p:spPr>
            <a:xfrm>
              <a:off x="3520984" y="2276125"/>
              <a:ext cx="29544" cy="30226"/>
            </a:xfrm>
            <a:custGeom>
              <a:avLst/>
              <a:gdLst/>
              <a:ahLst/>
              <a:cxnLst/>
              <a:rect l="l" t="t" r="r" b="b"/>
              <a:pathLst>
                <a:path w="1127" h="1153" extrusionOk="0">
                  <a:moveTo>
                    <a:pt x="260" y="1"/>
                  </a:moveTo>
                  <a:cubicBezTo>
                    <a:pt x="222" y="1"/>
                    <a:pt x="186" y="20"/>
                    <a:pt x="159" y="55"/>
                  </a:cubicBezTo>
                  <a:lnTo>
                    <a:pt x="1" y="300"/>
                  </a:lnTo>
                  <a:lnTo>
                    <a:pt x="405" y="1065"/>
                  </a:lnTo>
                  <a:cubicBezTo>
                    <a:pt x="442" y="1121"/>
                    <a:pt x="503" y="1153"/>
                    <a:pt x="562" y="1153"/>
                  </a:cubicBezTo>
                  <a:cubicBezTo>
                    <a:pt x="594" y="1153"/>
                    <a:pt x="625" y="1143"/>
                    <a:pt x="650" y="1123"/>
                  </a:cubicBezTo>
                  <a:lnTo>
                    <a:pt x="1127" y="762"/>
                  </a:lnTo>
                  <a:lnTo>
                    <a:pt x="333" y="26"/>
                  </a:lnTo>
                  <a:cubicBezTo>
                    <a:pt x="310" y="9"/>
                    <a:pt x="285" y="1"/>
                    <a:pt x="260" y="1"/>
                  </a:cubicBezTo>
                  <a:close/>
                </a:path>
              </a:pathLst>
            </a:custGeom>
            <a:solidFill>
              <a:srgbClr val="8EA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8" name="Google Shape;17048;p62"/>
            <p:cNvSpPr/>
            <p:nvPr/>
          </p:nvSpPr>
          <p:spPr>
            <a:xfrm>
              <a:off x="3550502" y="2276125"/>
              <a:ext cx="29177" cy="30226"/>
            </a:xfrm>
            <a:custGeom>
              <a:avLst/>
              <a:gdLst/>
              <a:ahLst/>
              <a:cxnLst/>
              <a:rect l="l" t="t" r="r" b="b"/>
              <a:pathLst>
                <a:path w="1113" h="1153" extrusionOk="0">
                  <a:moveTo>
                    <a:pt x="852" y="1"/>
                  </a:moveTo>
                  <a:cubicBezTo>
                    <a:pt x="828" y="1"/>
                    <a:pt x="803" y="9"/>
                    <a:pt x="780" y="26"/>
                  </a:cubicBezTo>
                  <a:lnTo>
                    <a:pt x="1" y="762"/>
                  </a:lnTo>
                  <a:lnTo>
                    <a:pt x="463" y="1123"/>
                  </a:lnTo>
                  <a:cubicBezTo>
                    <a:pt x="488" y="1143"/>
                    <a:pt x="519" y="1153"/>
                    <a:pt x="551" y="1153"/>
                  </a:cubicBezTo>
                  <a:cubicBezTo>
                    <a:pt x="609" y="1153"/>
                    <a:pt x="671" y="1121"/>
                    <a:pt x="708" y="1065"/>
                  </a:cubicBezTo>
                  <a:lnTo>
                    <a:pt x="1112" y="300"/>
                  </a:lnTo>
                  <a:lnTo>
                    <a:pt x="953" y="55"/>
                  </a:lnTo>
                  <a:cubicBezTo>
                    <a:pt x="927" y="20"/>
                    <a:pt x="890" y="1"/>
                    <a:pt x="852" y="1"/>
                  </a:cubicBezTo>
                  <a:close/>
                </a:path>
              </a:pathLst>
            </a:custGeom>
            <a:solidFill>
              <a:srgbClr val="8EA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9" name="Google Shape;17049;p62"/>
            <p:cNvSpPr/>
            <p:nvPr/>
          </p:nvSpPr>
          <p:spPr>
            <a:xfrm>
              <a:off x="3310582" y="1982386"/>
              <a:ext cx="203612" cy="175169"/>
            </a:xfrm>
            <a:custGeom>
              <a:avLst/>
              <a:gdLst/>
              <a:ahLst/>
              <a:cxnLst/>
              <a:rect l="l" t="t" r="r" b="b"/>
              <a:pathLst>
                <a:path w="7767" h="6682" extrusionOk="0">
                  <a:moveTo>
                    <a:pt x="693" y="0"/>
                  </a:moveTo>
                  <a:cubicBezTo>
                    <a:pt x="318" y="0"/>
                    <a:pt x="0" y="303"/>
                    <a:pt x="0" y="693"/>
                  </a:cubicBezTo>
                  <a:lnTo>
                    <a:pt x="0" y="4331"/>
                  </a:lnTo>
                  <a:cubicBezTo>
                    <a:pt x="0" y="4706"/>
                    <a:pt x="318" y="5024"/>
                    <a:pt x="693" y="5024"/>
                  </a:cubicBezTo>
                  <a:lnTo>
                    <a:pt x="3205" y="5024"/>
                  </a:lnTo>
                  <a:lnTo>
                    <a:pt x="2815" y="6539"/>
                  </a:lnTo>
                  <a:cubicBezTo>
                    <a:pt x="2794" y="6614"/>
                    <a:pt x="2860" y="6681"/>
                    <a:pt x="2931" y="6681"/>
                  </a:cubicBezTo>
                  <a:cubicBezTo>
                    <a:pt x="2956" y="6681"/>
                    <a:pt x="2981" y="6673"/>
                    <a:pt x="3003" y="6655"/>
                  </a:cubicBezTo>
                  <a:lnTo>
                    <a:pt x="5255" y="5024"/>
                  </a:lnTo>
                  <a:lnTo>
                    <a:pt x="7088" y="5024"/>
                  </a:lnTo>
                  <a:cubicBezTo>
                    <a:pt x="7464" y="5024"/>
                    <a:pt x="7767" y="4706"/>
                    <a:pt x="7767" y="4331"/>
                  </a:cubicBezTo>
                  <a:lnTo>
                    <a:pt x="7767" y="679"/>
                  </a:lnTo>
                  <a:cubicBezTo>
                    <a:pt x="7767" y="303"/>
                    <a:pt x="7464" y="0"/>
                    <a:pt x="7074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0" name="Google Shape;17050;p62"/>
            <p:cNvSpPr/>
            <p:nvPr/>
          </p:nvSpPr>
          <p:spPr>
            <a:xfrm>
              <a:off x="3345396" y="2012192"/>
              <a:ext cx="33844" cy="11875"/>
            </a:xfrm>
            <a:custGeom>
              <a:avLst/>
              <a:gdLst/>
              <a:ahLst/>
              <a:cxnLst/>
              <a:rect l="l" t="t" r="r" b="b"/>
              <a:pathLst>
                <a:path w="1291" h="453" extrusionOk="0">
                  <a:moveTo>
                    <a:pt x="1006" y="1"/>
                  </a:moveTo>
                  <a:cubicBezTo>
                    <a:pt x="994" y="1"/>
                    <a:pt x="981" y="2"/>
                    <a:pt x="968" y="3"/>
                  </a:cubicBezTo>
                  <a:lnTo>
                    <a:pt x="275" y="3"/>
                  </a:lnTo>
                  <a:cubicBezTo>
                    <a:pt x="1" y="18"/>
                    <a:pt x="1" y="422"/>
                    <a:pt x="275" y="451"/>
                  </a:cubicBezTo>
                  <a:lnTo>
                    <a:pt x="968" y="451"/>
                  </a:lnTo>
                  <a:cubicBezTo>
                    <a:pt x="977" y="452"/>
                    <a:pt x="985" y="452"/>
                    <a:pt x="994" y="452"/>
                  </a:cubicBezTo>
                  <a:cubicBezTo>
                    <a:pt x="1287" y="452"/>
                    <a:pt x="1291" y="1"/>
                    <a:pt x="1006" y="1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1" name="Google Shape;17051;p62"/>
            <p:cNvSpPr/>
            <p:nvPr/>
          </p:nvSpPr>
          <p:spPr>
            <a:xfrm>
              <a:off x="3387025" y="2012192"/>
              <a:ext cx="93640" cy="11875"/>
            </a:xfrm>
            <a:custGeom>
              <a:avLst/>
              <a:gdLst/>
              <a:ahLst/>
              <a:cxnLst/>
              <a:rect l="l" t="t" r="r" b="b"/>
              <a:pathLst>
                <a:path w="3572" h="453" extrusionOk="0">
                  <a:moveTo>
                    <a:pt x="3287" y="1"/>
                  </a:moveTo>
                  <a:cubicBezTo>
                    <a:pt x="3274" y="1"/>
                    <a:pt x="3262" y="2"/>
                    <a:pt x="3248" y="3"/>
                  </a:cubicBezTo>
                  <a:lnTo>
                    <a:pt x="289" y="3"/>
                  </a:lnTo>
                  <a:cubicBezTo>
                    <a:pt x="0" y="18"/>
                    <a:pt x="0" y="422"/>
                    <a:pt x="289" y="451"/>
                  </a:cubicBezTo>
                  <a:lnTo>
                    <a:pt x="3248" y="451"/>
                  </a:lnTo>
                  <a:cubicBezTo>
                    <a:pt x="3257" y="452"/>
                    <a:pt x="3266" y="452"/>
                    <a:pt x="3275" y="452"/>
                  </a:cubicBezTo>
                  <a:cubicBezTo>
                    <a:pt x="3568" y="452"/>
                    <a:pt x="3572" y="1"/>
                    <a:pt x="3287" y="1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2" name="Google Shape;17052;p62"/>
            <p:cNvSpPr/>
            <p:nvPr/>
          </p:nvSpPr>
          <p:spPr>
            <a:xfrm>
              <a:off x="3344111" y="2042104"/>
              <a:ext cx="136554" cy="11849"/>
            </a:xfrm>
            <a:custGeom>
              <a:avLst/>
              <a:gdLst/>
              <a:ahLst/>
              <a:cxnLst/>
              <a:rect l="l" t="t" r="r" b="b"/>
              <a:pathLst>
                <a:path w="5209" h="452" extrusionOk="0">
                  <a:moveTo>
                    <a:pt x="286" y="0"/>
                  </a:moveTo>
                  <a:cubicBezTo>
                    <a:pt x="1" y="0"/>
                    <a:pt x="5" y="452"/>
                    <a:pt x="298" y="452"/>
                  </a:cubicBezTo>
                  <a:cubicBezTo>
                    <a:pt x="306" y="452"/>
                    <a:pt x="315" y="451"/>
                    <a:pt x="324" y="450"/>
                  </a:cubicBezTo>
                  <a:lnTo>
                    <a:pt x="4885" y="450"/>
                  </a:lnTo>
                  <a:cubicBezTo>
                    <a:pt x="4894" y="451"/>
                    <a:pt x="4903" y="452"/>
                    <a:pt x="4912" y="452"/>
                  </a:cubicBezTo>
                  <a:cubicBezTo>
                    <a:pt x="5205" y="452"/>
                    <a:pt x="5209" y="0"/>
                    <a:pt x="4924" y="0"/>
                  </a:cubicBezTo>
                  <a:cubicBezTo>
                    <a:pt x="4911" y="0"/>
                    <a:pt x="4899" y="1"/>
                    <a:pt x="4885" y="3"/>
                  </a:cubicBezTo>
                  <a:lnTo>
                    <a:pt x="324" y="3"/>
                  </a:lnTo>
                  <a:cubicBezTo>
                    <a:pt x="311" y="1"/>
                    <a:pt x="298" y="0"/>
                    <a:pt x="286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3" name="Google Shape;17053;p62"/>
            <p:cNvSpPr/>
            <p:nvPr/>
          </p:nvSpPr>
          <p:spPr>
            <a:xfrm>
              <a:off x="3345396" y="2072041"/>
              <a:ext cx="93640" cy="11797"/>
            </a:xfrm>
            <a:custGeom>
              <a:avLst/>
              <a:gdLst/>
              <a:ahLst/>
              <a:cxnLst/>
              <a:rect l="l" t="t" r="r" b="b"/>
              <a:pathLst>
                <a:path w="3572" h="450" extrusionOk="0">
                  <a:moveTo>
                    <a:pt x="3275" y="0"/>
                  </a:moveTo>
                  <a:cubicBezTo>
                    <a:pt x="3267" y="0"/>
                    <a:pt x="3258" y="0"/>
                    <a:pt x="3249" y="1"/>
                  </a:cubicBezTo>
                  <a:lnTo>
                    <a:pt x="275" y="1"/>
                  </a:lnTo>
                  <a:cubicBezTo>
                    <a:pt x="1" y="16"/>
                    <a:pt x="1" y="434"/>
                    <a:pt x="275" y="449"/>
                  </a:cubicBezTo>
                  <a:lnTo>
                    <a:pt x="3249" y="449"/>
                  </a:lnTo>
                  <a:cubicBezTo>
                    <a:pt x="3258" y="450"/>
                    <a:pt x="3267" y="450"/>
                    <a:pt x="3275" y="450"/>
                  </a:cubicBezTo>
                  <a:cubicBezTo>
                    <a:pt x="3572" y="450"/>
                    <a:pt x="3572" y="0"/>
                    <a:pt x="3275" y="0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4" name="Google Shape;17054;p62"/>
            <p:cNvSpPr/>
            <p:nvPr/>
          </p:nvSpPr>
          <p:spPr>
            <a:xfrm>
              <a:off x="3445904" y="2072041"/>
              <a:ext cx="34761" cy="11797"/>
            </a:xfrm>
            <a:custGeom>
              <a:avLst/>
              <a:gdLst/>
              <a:ahLst/>
              <a:cxnLst/>
              <a:rect l="l" t="t" r="r" b="b"/>
              <a:pathLst>
                <a:path w="1326" h="450" extrusionOk="0">
                  <a:moveTo>
                    <a:pt x="297" y="0"/>
                  </a:moveTo>
                  <a:cubicBezTo>
                    <a:pt x="1" y="0"/>
                    <a:pt x="1" y="450"/>
                    <a:pt x="297" y="450"/>
                  </a:cubicBezTo>
                  <a:cubicBezTo>
                    <a:pt x="306" y="450"/>
                    <a:pt x="315" y="450"/>
                    <a:pt x="324" y="449"/>
                  </a:cubicBezTo>
                  <a:lnTo>
                    <a:pt x="1002" y="449"/>
                  </a:lnTo>
                  <a:cubicBezTo>
                    <a:pt x="1012" y="450"/>
                    <a:pt x="1021" y="450"/>
                    <a:pt x="1029" y="450"/>
                  </a:cubicBezTo>
                  <a:cubicBezTo>
                    <a:pt x="1325" y="450"/>
                    <a:pt x="1325" y="0"/>
                    <a:pt x="1029" y="0"/>
                  </a:cubicBezTo>
                  <a:cubicBezTo>
                    <a:pt x="1021" y="0"/>
                    <a:pt x="1012" y="0"/>
                    <a:pt x="1002" y="1"/>
                  </a:cubicBezTo>
                  <a:lnTo>
                    <a:pt x="324" y="1"/>
                  </a:lnTo>
                  <a:cubicBezTo>
                    <a:pt x="315" y="0"/>
                    <a:pt x="306" y="0"/>
                    <a:pt x="297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55" name="Google Shape;17055;p62"/>
          <p:cNvGrpSpPr/>
          <p:nvPr/>
        </p:nvGrpSpPr>
        <p:grpSpPr>
          <a:xfrm>
            <a:off x="1342386" y="2916322"/>
            <a:ext cx="373538" cy="331515"/>
            <a:chOff x="1342386" y="2916322"/>
            <a:chExt cx="373538" cy="331515"/>
          </a:xfrm>
        </p:grpSpPr>
        <p:sp>
          <p:nvSpPr>
            <p:cNvPr id="17056" name="Google Shape;17056;p62"/>
            <p:cNvSpPr/>
            <p:nvPr/>
          </p:nvSpPr>
          <p:spPr>
            <a:xfrm>
              <a:off x="1499047" y="2916322"/>
              <a:ext cx="216877" cy="180910"/>
            </a:xfrm>
            <a:custGeom>
              <a:avLst/>
              <a:gdLst/>
              <a:ahLst/>
              <a:cxnLst/>
              <a:rect l="l" t="t" r="r" b="b"/>
              <a:pathLst>
                <a:path w="8273" h="6901" extrusionOk="0">
                  <a:moveTo>
                    <a:pt x="463" y="1"/>
                  </a:moveTo>
                  <a:cubicBezTo>
                    <a:pt x="203" y="1"/>
                    <a:pt x="1" y="203"/>
                    <a:pt x="1" y="463"/>
                  </a:cubicBezTo>
                  <a:lnTo>
                    <a:pt x="1" y="6439"/>
                  </a:lnTo>
                  <a:cubicBezTo>
                    <a:pt x="1" y="6699"/>
                    <a:pt x="203" y="6901"/>
                    <a:pt x="463" y="6901"/>
                  </a:cubicBezTo>
                  <a:lnTo>
                    <a:pt x="7811" y="6901"/>
                  </a:lnTo>
                  <a:cubicBezTo>
                    <a:pt x="8070" y="6901"/>
                    <a:pt x="8272" y="6699"/>
                    <a:pt x="8272" y="6439"/>
                  </a:cubicBezTo>
                  <a:lnTo>
                    <a:pt x="8272" y="463"/>
                  </a:lnTo>
                  <a:cubicBezTo>
                    <a:pt x="8272" y="203"/>
                    <a:pt x="8070" y="1"/>
                    <a:pt x="7811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7" name="Google Shape;17057;p62"/>
            <p:cNvSpPr/>
            <p:nvPr/>
          </p:nvSpPr>
          <p:spPr>
            <a:xfrm>
              <a:off x="1342386" y="3060137"/>
              <a:ext cx="217244" cy="187699"/>
            </a:xfrm>
            <a:custGeom>
              <a:avLst/>
              <a:gdLst/>
              <a:ahLst/>
              <a:cxnLst/>
              <a:rect l="l" t="t" r="r" b="b"/>
              <a:pathLst>
                <a:path w="8287" h="7160" extrusionOk="0">
                  <a:moveTo>
                    <a:pt x="8104" y="0"/>
                  </a:moveTo>
                  <a:cubicBezTo>
                    <a:pt x="8063" y="0"/>
                    <a:pt x="8020" y="14"/>
                    <a:pt x="7983" y="43"/>
                  </a:cubicBezTo>
                  <a:lnTo>
                    <a:pt x="3812" y="4042"/>
                  </a:lnTo>
                  <a:cubicBezTo>
                    <a:pt x="3725" y="4129"/>
                    <a:pt x="3610" y="4172"/>
                    <a:pt x="3494" y="4172"/>
                  </a:cubicBezTo>
                  <a:lnTo>
                    <a:pt x="3436" y="4172"/>
                  </a:lnTo>
                  <a:cubicBezTo>
                    <a:pt x="3191" y="4172"/>
                    <a:pt x="2989" y="3970"/>
                    <a:pt x="2989" y="3710"/>
                  </a:cubicBezTo>
                  <a:lnTo>
                    <a:pt x="2989" y="3479"/>
                  </a:lnTo>
                  <a:lnTo>
                    <a:pt x="1603" y="3479"/>
                  </a:lnTo>
                  <a:lnTo>
                    <a:pt x="1603" y="3710"/>
                  </a:lnTo>
                  <a:cubicBezTo>
                    <a:pt x="1603" y="3912"/>
                    <a:pt x="1473" y="4100"/>
                    <a:pt x="1271" y="4157"/>
                  </a:cubicBezTo>
                  <a:lnTo>
                    <a:pt x="506" y="4374"/>
                  </a:lnTo>
                  <a:cubicBezTo>
                    <a:pt x="203" y="4461"/>
                    <a:pt x="1" y="4735"/>
                    <a:pt x="1" y="5038"/>
                  </a:cubicBezTo>
                  <a:lnTo>
                    <a:pt x="1" y="6929"/>
                  </a:lnTo>
                  <a:cubicBezTo>
                    <a:pt x="1" y="7059"/>
                    <a:pt x="102" y="7160"/>
                    <a:pt x="232" y="7160"/>
                  </a:cubicBezTo>
                  <a:lnTo>
                    <a:pt x="3451" y="7160"/>
                  </a:lnTo>
                  <a:cubicBezTo>
                    <a:pt x="3581" y="7160"/>
                    <a:pt x="3682" y="7059"/>
                    <a:pt x="3682" y="6929"/>
                  </a:cubicBezTo>
                  <a:lnTo>
                    <a:pt x="3682" y="5933"/>
                  </a:lnTo>
                  <a:cubicBezTo>
                    <a:pt x="3682" y="5688"/>
                    <a:pt x="3768" y="5457"/>
                    <a:pt x="3942" y="5283"/>
                  </a:cubicBezTo>
                  <a:lnTo>
                    <a:pt x="7854" y="1371"/>
                  </a:lnTo>
                  <a:cubicBezTo>
                    <a:pt x="7969" y="1256"/>
                    <a:pt x="8027" y="1083"/>
                    <a:pt x="7983" y="938"/>
                  </a:cubicBezTo>
                  <a:lnTo>
                    <a:pt x="7897" y="606"/>
                  </a:lnTo>
                  <a:lnTo>
                    <a:pt x="8229" y="289"/>
                  </a:lnTo>
                  <a:cubicBezTo>
                    <a:pt x="8287" y="217"/>
                    <a:pt x="8287" y="115"/>
                    <a:pt x="8214" y="43"/>
                  </a:cubicBezTo>
                  <a:cubicBezTo>
                    <a:pt x="8186" y="14"/>
                    <a:pt x="8146" y="0"/>
                    <a:pt x="8104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8" name="Google Shape;17058;p62"/>
            <p:cNvSpPr/>
            <p:nvPr/>
          </p:nvSpPr>
          <p:spPr>
            <a:xfrm>
              <a:off x="1382128" y="3151706"/>
              <a:ext cx="41262" cy="18193"/>
            </a:xfrm>
            <a:custGeom>
              <a:avLst/>
              <a:gdLst/>
              <a:ahLst/>
              <a:cxnLst/>
              <a:rect l="l" t="t" r="r" b="b"/>
              <a:pathLst>
                <a:path w="1574" h="694" extrusionOk="0">
                  <a:moveTo>
                    <a:pt x="101" y="0"/>
                  </a:moveTo>
                  <a:lnTo>
                    <a:pt x="101" y="231"/>
                  </a:lnTo>
                  <a:cubicBezTo>
                    <a:pt x="101" y="332"/>
                    <a:pt x="58" y="419"/>
                    <a:pt x="0" y="506"/>
                  </a:cubicBezTo>
                  <a:cubicBezTo>
                    <a:pt x="246" y="621"/>
                    <a:pt x="520" y="679"/>
                    <a:pt x="794" y="693"/>
                  </a:cubicBezTo>
                  <a:cubicBezTo>
                    <a:pt x="1054" y="679"/>
                    <a:pt x="1328" y="621"/>
                    <a:pt x="1574" y="506"/>
                  </a:cubicBezTo>
                  <a:cubicBezTo>
                    <a:pt x="1516" y="419"/>
                    <a:pt x="1473" y="332"/>
                    <a:pt x="1473" y="231"/>
                  </a:cubicBezTo>
                  <a:lnTo>
                    <a:pt x="1473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9" name="Google Shape;17059;p62"/>
            <p:cNvSpPr/>
            <p:nvPr/>
          </p:nvSpPr>
          <p:spPr>
            <a:xfrm>
              <a:off x="1360186" y="3066927"/>
              <a:ext cx="29911" cy="66272"/>
            </a:xfrm>
            <a:custGeom>
              <a:avLst/>
              <a:gdLst/>
              <a:ahLst/>
              <a:cxnLst/>
              <a:rect l="l" t="t" r="r" b="b"/>
              <a:pathLst>
                <a:path w="1141" h="2528" extrusionOk="0">
                  <a:moveTo>
                    <a:pt x="679" y="1"/>
                  </a:moveTo>
                  <a:cubicBezTo>
                    <a:pt x="303" y="1"/>
                    <a:pt x="0" y="318"/>
                    <a:pt x="0" y="694"/>
                  </a:cubicBezTo>
                  <a:lnTo>
                    <a:pt x="0" y="853"/>
                  </a:lnTo>
                  <a:cubicBezTo>
                    <a:pt x="0" y="1055"/>
                    <a:pt x="29" y="1242"/>
                    <a:pt x="101" y="1430"/>
                  </a:cubicBezTo>
                  <a:lnTo>
                    <a:pt x="462" y="2527"/>
                  </a:lnTo>
                  <a:lnTo>
                    <a:pt x="1141" y="2527"/>
                  </a:lnTo>
                  <a:lnTo>
                    <a:pt x="1141" y="1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0" name="Google Shape;17060;p62"/>
            <p:cNvSpPr/>
            <p:nvPr/>
          </p:nvSpPr>
          <p:spPr>
            <a:xfrm>
              <a:off x="1372297" y="3060871"/>
              <a:ext cx="72301" cy="72694"/>
            </a:xfrm>
            <a:custGeom>
              <a:avLst/>
              <a:gdLst/>
              <a:ahLst/>
              <a:cxnLst/>
              <a:rect l="l" t="t" r="r" b="b"/>
              <a:pathLst>
                <a:path w="2758" h="2773" extrusionOk="0">
                  <a:moveTo>
                    <a:pt x="693" y="1"/>
                  </a:moveTo>
                  <a:cubicBezTo>
                    <a:pt x="303" y="1"/>
                    <a:pt x="0" y="318"/>
                    <a:pt x="0" y="694"/>
                  </a:cubicBezTo>
                  <a:cubicBezTo>
                    <a:pt x="0" y="954"/>
                    <a:pt x="217" y="1156"/>
                    <a:pt x="462" y="1156"/>
                  </a:cubicBezTo>
                  <a:lnTo>
                    <a:pt x="2310" y="2772"/>
                  </a:lnTo>
                  <a:lnTo>
                    <a:pt x="2699" y="1401"/>
                  </a:lnTo>
                  <a:cubicBezTo>
                    <a:pt x="2743" y="1242"/>
                    <a:pt x="2757" y="1069"/>
                    <a:pt x="2757" y="910"/>
                  </a:cubicBezTo>
                  <a:lnTo>
                    <a:pt x="2757" y="463"/>
                  </a:lnTo>
                  <a:cubicBezTo>
                    <a:pt x="2757" y="203"/>
                    <a:pt x="2555" y="1"/>
                    <a:pt x="2310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1" name="Google Shape;17061;p62"/>
            <p:cNvSpPr/>
            <p:nvPr/>
          </p:nvSpPr>
          <p:spPr>
            <a:xfrm>
              <a:off x="1366609" y="3091149"/>
              <a:ext cx="72301" cy="66245"/>
            </a:xfrm>
            <a:custGeom>
              <a:avLst/>
              <a:gdLst/>
              <a:ahLst/>
              <a:cxnLst/>
              <a:rect l="l" t="t" r="r" b="b"/>
              <a:pathLst>
                <a:path w="2758" h="2527" extrusionOk="0">
                  <a:moveTo>
                    <a:pt x="881" y="1"/>
                  </a:moveTo>
                  <a:cubicBezTo>
                    <a:pt x="766" y="1"/>
                    <a:pt x="636" y="44"/>
                    <a:pt x="549" y="145"/>
                  </a:cubicBezTo>
                  <a:lnTo>
                    <a:pt x="130" y="564"/>
                  </a:lnTo>
                  <a:cubicBezTo>
                    <a:pt x="44" y="636"/>
                    <a:pt x="1" y="766"/>
                    <a:pt x="1" y="881"/>
                  </a:cubicBezTo>
                  <a:lnTo>
                    <a:pt x="1" y="1156"/>
                  </a:lnTo>
                  <a:cubicBezTo>
                    <a:pt x="1" y="1906"/>
                    <a:pt x="621" y="2527"/>
                    <a:pt x="1386" y="2527"/>
                  </a:cubicBezTo>
                  <a:cubicBezTo>
                    <a:pt x="2137" y="2527"/>
                    <a:pt x="2758" y="1906"/>
                    <a:pt x="2758" y="1156"/>
                  </a:cubicBezTo>
                  <a:lnTo>
                    <a:pt x="2758" y="852"/>
                  </a:lnTo>
                  <a:cubicBezTo>
                    <a:pt x="2758" y="737"/>
                    <a:pt x="2714" y="621"/>
                    <a:pt x="2628" y="535"/>
                  </a:cubicBezTo>
                  <a:cubicBezTo>
                    <a:pt x="2267" y="188"/>
                    <a:pt x="1617" y="30"/>
                    <a:pt x="88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2" name="Google Shape;17062;p62"/>
            <p:cNvSpPr/>
            <p:nvPr/>
          </p:nvSpPr>
          <p:spPr>
            <a:xfrm>
              <a:off x="1366242" y="3091149"/>
              <a:ext cx="72301" cy="64751"/>
            </a:xfrm>
            <a:custGeom>
              <a:avLst/>
              <a:gdLst/>
              <a:ahLst/>
              <a:cxnLst/>
              <a:rect l="l" t="t" r="r" b="b"/>
              <a:pathLst>
                <a:path w="2758" h="2470" extrusionOk="0">
                  <a:moveTo>
                    <a:pt x="895" y="1"/>
                  </a:moveTo>
                  <a:cubicBezTo>
                    <a:pt x="765" y="1"/>
                    <a:pt x="650" y="44"/>
                    <a:pt x="563" y="145"/>
                  </a:cubicBezTo>
                  <a:lnTo>
                    <a:pt x="144" y="564"/>
                  </a:lnTo>
                  <a:cubicBezTo>
                    <a:pt x="58" y="636"/>
                    <a:pt x="0" y="766"/>
                    <a:pt x="0" y="881"/>
                  </a:cubicBezTo>
                  <a:lnTo>
                    <a:pt x="0" y="1156"/>
                  </a:lnTo>
                  <a:cubicBezTo>
                    <a:pt x="0" y="1762"/>
                    <a:pt x="404" y="2310"/>
                    <a:pt x="996" y="2469"/>
                  </a:cubicBezTo>
                  <a:cubicBezTo>
                    <a:pt x="808" y="2224"/>
                    <a:pt x="693" y="1921"/>
                    <a:pt x="693" y="1617"/>
                  </a:cubicBezTo>
                  <a:lnTo>
                    <a:pt x="693" y="939"/>
                  </a:lnTo>
                  <a:cubicBezTo>
                    <a:pt x="693" y="687"/>
                    <a:pt x="910" y="476"/>
                    <a:pt x="1159" y="476"/>
                  </a:cubicBezTo>
                  <a:cubicBezTo>
                    <a:pt x="1167" y="476"/>
                    <a:pt x="1176" y="477"/>
                    <a:pt x="1184" y="477"/>
                  </a:cubicBezTo>
                  <a:cubicBezTo>
                    <a:pt x="1646" y="506"/>
                    <a:pt x="2339" y="593"/>
                    <a:pt x="2757" y="795"/>
                  </a:cubicBezTo>
                  <a:cubicBezTo>
                    <a:pt x="2743" y="694"/>
                    <a:pt x="2700" y="607"/>
                    <a:pt x="2627" y="535"/>
                  </a:cubicBezTo>
                  <a:cubicBezTo>
                    <a:pt x="2266" y="188"/>
                    <a:pt x="1631" y="30"/>
                    <a:pt x="895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3" name="Google Shape;17063;p62"/>
            <p:cNvSpPr/>
            <p:nvPr/>
          </p:nvSpPr>
          <p:spPr>
            <a:xfrm>
              <a:off x="1342386" y="3086981"/>
              <a:ext cx="198710" cy="160855"/>
            </a:xfrm>
            <a:custGeom>
              <a:avLst/>
              <a:gdLst/>
              <a:ahLst/>
              <a:cxnLst/>
              <a:rect l="l" t="t" r="r" b="b"/>
              <a:pathLst>
                <a:path w="7580" h="6136" extrusionOk="0">
                  <a:moveTo>
                    <a:pt x="6959" y="1"/>
                  </a:moveTo>
                  <a:lnTo>
                    <a:pt x="3812" y="3018"/>
                  </a:lnTo>
                  <a:cubicBezTo>
                    <a:pt x="3754" y="3076"/>
                    <a:pt x="3682" y="3119"/>
                    <a:pt x="3595" y="3133"/>
                  </a:cubicBezTo>
                  <a:cubicBezTo>
                    <a:pt x="3347" y="3644"/>
                    <a:pt x="2859" y="3900"/>
                    <a:pt x="2369" y="3900"/>
                  </a:cubicBezTo>
                  <a:cubicBezTo>
                    <a:pt x="1888" y="3900"/>
                    <a:pt x="1405" y="3655"/>
                    <a:pt x="1141" y="3162"/>
                  </a:cubicBezTo>
                  <a:lnTo>
                    <a:pt x="506" y="3350"/>
                  </a:lnTo>
                  <a:cubicBezTo>
                    <a:pt x="203" y="3437"/>
                    <a:pt x="1" y="3711"/>
                    <a:pt x="1" y="4014"/>
                  </a:cubicBezTo>
                  <a:lnTo>
                    <a:pt x="1" y="5905"/>
                  </a:lnTo>
                  <a:cubicBezTo>
                    <a:pt x="1" y="6035"/>
                    <a:pt x="102" y="6136"/>
                    <a:pt x="232" y="6136"/>
                  </a:cubicBezTo>
                  <a:lnTo>
                    <a:pt x="3451" y="6136"/>
                  </a:lnTo>
                  <a:cubicBezTo>
                    <a:pt x="3581" y="6136"/>
                    <a:pt x="3682" y="6035"/>
                    <a:pt x="3682" y="5905"/>
                  </a:cubicBezTo>
                  <a:lnTo>
                    <a:pt x="3682" y="4909"/>
                  </a:lnTo>
                  <a:cubicBezTo>
                    <a:pt x="3682" y="4664"/>
                    <a:pt x="3768" y="4433"/>
                    <a:pt x="3942" y="4259"/>
                  </a:cubicBezTo>
                  <a:lnTo>
                    <a:pt x="7579" y="636"/>
                  </a:lnTo>
                  <a:lnTo>
                    <a:pt x="6959" y="1"/>
                  </a:lnTo>
                  <a:close/>
                </a:path>
              </a:pathLst>
            </a:custGeom>
            <a:solidFill>
              <a:srgbClr val="AD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4" name="Google Shape;17064;p62"/>
            <p:cNvSpPr/>
            <p:nvPr/>
          </p:nvSpPr>
          <p:spPr>
            <a:xfrm>
              <a:off x="1342386" y="3181591"/>
              <a:ext cx="23882" cy="66245"/>
            </a:xfrm>
            <a:custGeom>
              <a:avLst/>
              <a:gdLst/>
              <a:ahLst/>
              <a:cxnLst/>
              <a:rect l="l" t="t" r="r" b="b"/>
              <a:pathLst>
                <a:path w="911" h="2527" extrusionOk="0">
                  <a:moveTo>
                    <a:pt x="131" y="1"/>
                  </a:moveTo>
                  <a:cubicBezTo>
                    <a:pt x="44" y="116"/>
                    <a:pt x="1" y="261"/>
                    <a:pt x="1" y="405"/>
                  </a:cubicBezTo>
                  <a:lnTo>
                    <a:pt x="1" y="2296"/>
                  </a:lnTo>
                  <a:cubicBezTo>
                    <a:pt x="1" y="2426"/>
                    <a:pt x="102" y="2527"/>
                    <a:pt x="232" y="2527"/>
                  </a:cubicBezTo>
                  <a:lnTo>
                    <a:pt x="910" y="2527"/>
                  </a:lnTo>
                  <a:lnTo>
                    <a:pt x="910" y="1069"/>
                  </a:lnTo>
                  <a:cubicBezTo>
                    <a:pt x="910" y="896"/>
                    <a:pt x="838" y="723"/>
                    <a:pt x="708" y="593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5" name="Google Shape;17065;p62"/>
            <p:cNvSpPr/>
            <p:nvPr/>
          </p:nvSpPr>
          <p:spPr>
            <a:xfrm>
              <a:off x="1438517" y="3086981"/>
              <a:ext cx="102579" cy="129083"/>
            </a:xfrm>
            <a:custGeom>
              <a:avLst/>
              <a:gdLst/>
              <a:ahLst/>
              <a:cxnLst/>
              <a:rect l="l" t="t" r="r" b="b"/>
              <a:pathLst>
                <a:path w="3913" h="4924" extrusionOk="0">
                  <a:moveTo>
                    <a:pt x="3292" y="1"/>
                  </a:moveTo>
                  <a:lnTo>
                    <a:pt x="231" y="2946"/>
                  </a:lnTo>
                  <a:cubicBezTo>
                    <a:pt x="87" y="3234"/>
                    <a:pt x="0" y="3552"/>
                    <a:pt x="15" y="3884"/>
                  </a:cubicBezTo>
                  <a:lnTo>
                    <a:pt x="15" y="4923"/>
                  </a:lnTo>
                  <a:cubicBezTo>
                    <a:pt x="15" y="4678"/>
                    <a:pt x="101" y="4447"/>
                    <a:pt x="275" y="4274"/>
                  </a:cubicBezTo>
                  <a:lnTo>
                    <a:pt x="3912" y="636"/>
                  </a:lnTo>
                  <a:lnTo>
                    <a:pt x="3292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6" name="Google Shape;17066;p62"/>
            <p:cNvSpPr/>
            <p:nvPr/>
          </p:nvSpPr>
          <p:spPr>
            <a:xfrm>
              <a:off x="1515903" y="2943559"/>
              <a:ext cx="178839" cy="114900"/>
            </a:xfrm>
            <a:custGeom>
              <a:avLst/>
              <a:gdLst/>
              <a:ahLst/>
              <a:cxnLst/>
              <a:rect l="l" t="t" r="r" b="b"/>
              <a:pathLst>
                <a:path w="6822" h="4383" extrusionOk="0">
                  <a:moveTo>
                    <a:pt x="5334" y="1"/>
                  </a:moveTo>
                  <a:cubicBezTo>
                    <a:pt x="4872" y="1"/>
                    <a:pt x="4872" y="694"/>
                    <a:pt x="5334" y="694"/>
                  </a:cubicBezTo>
                  <a:lnTo>
                    <a:pt x="5652" y="694"/>
                  </a:lnTo>
                  <a:lnTo>
                    <a:pt x="3602" y="2729"/>
                  </a:lnTo>
                  <a:lnTo>
                    <a:pt x="2707" y="1834"/>
                  </a:lnTo>
                  <a:cubicBezTo>
                    <a:pt x="2642" y="1762"/>
                    <a:pt x="2555" y="1726"/>
                    <a:pt x="2467" y="1726"/>
                  </a:cubicBezTo>
                  <a:cubicBezTo>
                    <a:pt x="2379" y="1726"/>
                    <a:pt x="2288" y="1762"/>
                    <a:pt x="2216" y="1834"/>
                  </a:cubicBezTo>
                  <a:lnTo>
                    <a:pt x="267" y="3783"/>
                  </a:lnTo>
                  <a:cubicBezTo>
                    <a:pt x="1" y="4027"/>
                    <a:pt x="238" y="4382"/>
                    <a:pt x="513" y="4382"/>
                  </a:cubicBezTo>
                  <a:cubicBezTo>
                    <a:pt x="596" y="4382"/>
                    <a:pt x="681" y="4350"/>
                    <a:pt x="758" y="4274"/>
                  </a:cubicBezTo>
                  <a:lnTo>
                    <a:pt x="2462" y="2556"/>
                  </a:lnTo>
                  <a:lnTo>
                    <a:pt x="3371" y="3465"/>
                  </a:lnTo>
                  <a:cubicBezTo>
                    <a:pt x="3436" y="3530"/>
                    <a:pt x="3523" y="3563"/>
                    <a:pt x="3609" y="3563"/>
                  </a:cubicBezTo>
                  <a:cubicBezTo>
                    <a:pt x="3696" y="3563"/>
                    <a:pt x="3782" y="3530"/>
                    <a:pt x="3847" y="3465"/>
                  </a:cubicBezTo>
                  <a:lnTo>
                    <a:pt x="6143" y="1170"/>
                  </a:lnTo>
                  <a:lnTo>
                    <a:pt x="6143" y="1488"/>
                  </a:lnTo>
                  <a:cubicBezTo>
                    <a:pt x="6143" y="1719"/>
                    <a:pt x="6312" y="1834"/>
                    <a:pt x="6482" y="1834"/>
                  </a:cubicBezTo>
                  <a:cubicBezTo>
                    <a:pt x="6651" y="1834"/>
                    <a:pt x="6821" y="1719"/>
                    <a:pt x="6821" y="1488"/>
                  </a:cubicBezTo>
                  <a:lnTo>
                    <a:pt x="6821" y="347"/>
                  </a:lnTo>
                  <a:cubicBezTo>
                    <a:pt x="6821" y="160"/>
                    <a:pt x="6677" y="1"/>
                    <a:pt x="6489" y="1"/>
                  </a:cubicBez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67" name="Google Shape;17067;p62"/>
          <p:cNvGrpSpPr/>
          <p:nvPr/>
        </p:nvGrpSpPr>
        <p:grpSpPr>
          <a:xfrm>
            <a:off x="2294122" y="2946600"/>
            <a:ext cx="373931" cy="271351"/>
            <a:chOff x="2294122" y="2946600"/>
            <a:chExt cx="373931" cy="271351"/>
          </a:xfrm>
        </p:grpSpPr>
        <p:sp>
          <p:nvSpPr>
            <p:cNvPr id="17068" name="Google Shape;17068;p62"/>
            <p:cNvSpPr/>
            <p:nvPr/>
          </p:nvSpPr>
          <p:spPr>
            <a:xfrm>
              <a:off x="2312289" y="2946600"/>
              <a:ext cx="337597" cy="247129"/>
            </a:xfrm>
            <a:custGeom>
              <a:avLst/>
              <a:gdLst/>
              <a:ahLst/>
              <a:cxnLst/>
              <a:rect l="l" t="t" r="r" b="b"/>
              <a:pathLst>
                <a:path w="12878" h="9427" extrusionOk="0">
                  <a:moveTo>
                    <a:pt x="463" y="0"/>
                  </a:moveTo>
                  <a:cubicBezTo>
                    <a:pt x="203" y="0"/>
                    <a:pt x="1" y="203"/>
                    <a:pt x="1" y="462"/>
                  </a:cubicBezTo>
                  <a:lnTo>
                    <a:pt x="1" y="9427"/>
                  </a:lnTo>
                  <a:lnTo>
                    <a:pt x="12877" y="9427"/>
                  </a:lnTo>
                  <a:lnTo>
                    <a:pt x="12877" y="462"/>
                  </a:lnTo>
                  <a:cubicBezTo>
                    <a:pt x="12877" y="203"/>
                    <a:pt x="12675" y="0"/>
                    <a:pt x="12415" y="0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9" name="Google Shape;17069;p62"/>
            <p:cNvSpPr/>
            <p:nvPr/>
          </p:nvSpPr>
          <p:spPr>
            <a:xfrm>
              <a:off x="2336511" y="2970823"/>
              <a:ext cx="289151" cy="192628"/>
            </a:xfrm>
            <a:custGeom>
              <a:avLst/>
              <a:gdLst/>
              <a:ahLst/>
              <a:cxnLst/>
              <a:rect l="l" t="t" r="r" b="b"/>
              <a:pathLst>
                <a:path w="11030" h="7348" extrusionOk="0">
                  <a:moveTo>
                    <a:pt x="232" y="0"/>
                  </a:moveTo>
                  <a:cubicBezTo>
                    <a:pt x="102" y="0"/>
                    <a:pt x="1" y="101"/>
                    <a:pt x="1" y="231"/>
                  </a:cubicBezTo>
                  <a:lnTo>
                    <a:pt x="1" y="7117"/>
                  </a:lnTo>
                  <a:cubicBezTo>
                    <a:pt x="1" y="7247"/>
                    <a:pt x="102" y="7348"/>
                    <a:pt x="232" y="7348"/>
                  </a:cubicBezTo>
                  <a:lnTo>
                    <a:pt x="10798" y="7348"/>
                  </a:lnTo>
                  <a:cubicBezTo>
                    <a:pt x="10928" y="7348"/>
                    <a:pt x="11029" y="7247"/>
                    <a:pt x="11029" y="7117"/>
                  </a:cubicBezTo>
                  <a:lnTo>
                    <a:pt x="11029" y="231"/>
                  </a:lnTo>
                  <a:cubicBezTo>
                    <a:pt x="11029" y="101"/>
                    <a:pt x="10928" y="0"/>
                    <a:pt x="10798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0" name="Google Shape;17070;p62"/>
            <p:cNvSpPr/>
            <p:nvPr/>
          </p:nvSpPr>
          <p:spPr>
            <a:xfrm>
              <a:off x="2336511" y="3127483"/>
              <a:ext cx="168798" cy="35967"/>
            </a:xfrm>
            <a:custGeom>
              <a:avLst/>
              <a:gdLst/>
              <a:ahLst/>
              <a:cxnLst/>
              <a:rect l="l" t="t" r="r" b="b"/>
              <a:pathLst>
                <a:path w="6439" h="1372" extrusionOk="0">
                  <a:moveTo>
                    <a:pt x="1" y="1"/>
                  </a:moveTo>
                  <a:lnTo>
                    <a:pt x="1" y="1141"/>
                  </a:lnTo>
                  <a:cubicBezTo>
                    <a:pt x="1" y="1271"/>
                    <a:pt x="102" y="1372"/>
                    <a:pt x="232" y="1372"/>
                  </a:cubicBezTo>
                  <a:lnTo>
                    <a:pt x="6439" y="1372"/>
                  </a:lnTo>
                  <a:lnTo>
                    <a:pt x="6439" y="1"/>
                  </a:ln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1" name="Google Shape;17071;p62"/>
            <p:cNvSpPr/>
            <p:nvPr/>
          </p:nvSpPr>
          <p:spPr>
            <a:xfrm>
              <a:off x="2505284" y="2970823"/>
              <a:ext cx="120379" cy="96130"/>
            </a:xfrm>
            <a:custGeom>
              <a:avLst/>
              <a:gdLst/>
              <a:ahLst/>
              <a:cxnLst/>
              <a:rect l="l" t="t" r="r" b="b"/>
              <a:pathLst>
                <a:path w="4592" h="3667" extrusionOk="0">
                  <a:moveTo>
                    <a:pt x="1" y="0"/>
                  </a:moveTo>
                  <a:lnTo>
                    <a:pt x="1" y="3667"/>
                  </a:lnTo>
                  <a:lnTo>
                    <a:pt x="4591" y="3667"/>
                  </a:lnTo>
                  <a:lnTo>
                    <a:pt x="4591" y="231"/>
                  </a:lnTo>
                  <a:cubicBezTo>
                    <a:pt x="4591" y="101"/>
                    <a:pt x="4490" y="0"/>
                    <a:pt x="4360" y="0"/>
                  </a:cubicBezTo>
                  <a:close/>
                </a:path>
              </a:pathLst>
            </a:custGeom>
            <a:solidFill>
              <a:srgbClr val="BB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2" name="Google Shape;17072;p62"/>
            <p:cNvSpPr/>
            <p:nvPr/>
          </p:nvSpPr>
          <p:spPr>
            <a:xfrm>
              <a:off x="2505284" y="3066927"/>
              <a:ext cx="120379" cy="96524"/>
            </a:xfrm>
            <a:custGeom>
              <a:avLst/>
              <a:gdLst/>
              <a:ahLst/>
              <a:cxnLst/>
              <a:rect l="l" t="t" r="r" b="b"/>
              <a:pathLst>
                <a:path w="4592" h="3682" extrusionOk="0">
                  <a:moveTo>
                    <a:pt x="1" y="1"/>
                  </a:moveTo>
                  <a:lnTo>
                    <a:pt x="1" y="3682"/>
                  </a:lnTo>
                  <a:lnTo>
                    <a:pt x="4360" y="3682"/>
                  </a:lnTo>
                  <a:cubicBezTo>
                    <a:pt x="4490" y="3682"/>
                    <a:pt x="4591" y="3581"/>
                    <a:pt x="4591" y="3451"/>
                  </a:cubicBezTo>
                  <a:lnTo>
                    <a:pt x="4591" y="1"/>
                  </a:lnTo>
                  <a:close/>
                </a:path>
              </a:pathLst>
            </a:custGeom>
            <a:solidFill>
              <a:srgbClr val="D3DC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3" name="Google Shape;17073;p62"/>
            <p:cNvSpPr/>
            <p:nvPr/>
          </p:nvSpPr>
          <p:spPr>
            <a:xfrm>
              <a:off x="2294122" y="3187647"/>
              <a:ext cx="373931" cy="30305"/>
            </a:xfrm>
            <a:custGeom>
              <a:avLst/>
              <a:gdLst/>
              <a:ahLst/>
              <a:cxnLst/>
              <a:rect l="l" t="t" r="r" b="b"/>
              <a:pathLst>
                <a:path w="14264" h="1156" extrusionOk="0">
                  <a:moveTo>
                    <a:pt x="232" y="1"/>
                  </a:moveTo>
                  <a:cubicBezTo>
                    <a:pt x="102" y="1"/>
                    <a:pt x="1" y="102"/>
                    <a:pt x="1" y="232"/>
                  </a:cubicBezTo>
                  <a:lnTo>
                    <a:pt x="1" y="694"/>
                  </a:lnTo>
                  <a:cubicBezTo>
                    <a:pt x="1" y="939"/>
                    <a:pt x="217" y="1156"/>
                    <a:pt x="463" y="1156"/>
                  </a:cubicBezTo>
                  <a:lnTo>
                    <a:pt x="13801" y="1156"/>
                  </a:lnTo>
                  <a:cubicBezTo>
                    <a:pt x="14047" y="1156"/>
                    <a:pt x="14263" y="939"/>
                    <a:pt x="14263" y="694"/>
                  </a:cubicBezTo>
                  <a:lnTo>
                    <a:pt x="14263" y="232"/>
                  </a:lnTo>
                  <a:cubicBezTo>
                    <a:pt x="14263" y="102"/>
                    <a:pt x="14162" y="1"/>
                    <a:pt x="14032" y="1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4" name="Google Shape;17074;p62"/>
            <p:cNvSpPr/>
            <p:nvPr/>
          </p:nvSpPr>
          <p:spPr>
            <a:xfrm>
              <a:off x="2294122" y="3187647"/>
              <a:ext cx="373931" cy="12138"/>
            </a:xfrm>
            <a:custGeom>
              <a:avLst/>
              <a:gdLst/>
              <a:ahLst/>
              <a:cxnLst/>
              <a:rect l="l" t="t" r="r" b="b"/>
              <a:pathLst>
                <a:path w="14264" h="463" extrusionOk="0">
                  <a:moveTo>
                    <a:pt x="232" y="1"/>
                  </a:moveTo>
                  <a:cubicBezTo>
                    <a:pt x="102" y="1"/>
                    <a:pt x="1" y="102"/>
                    <a:pt x="1" y="232"/>
                  </a:cubicBezTo>
                  <a:lnTo>
                    <a:pt x="1" y="463"/>
                  </a:lnTo>
                  <a:lnTo>
                    <a:pt x="14263" y="463"/>
                  </a:lnTo>
                  <a:lnTo>
                    <a:pt x="14263" y="232"/>
                  </a:lnTo>
                  <a:cubicBezTo>
                    <a:pt x="14263" y="102"/>
                    <a:pt x="14162" y="1"/>
                    <a:pt x="14032" y="1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5" name="Google Shape;17075;p62"/>
            <p:cNvSpPr/>
            <p:nvPr/>
          </p:nvSpPr>
          <p:spPr>
            <a:xfrm>
              <a:off x="2444753" y="3187647"/>
              <a:ext cx="72668" cy="18193"/>
            </a:xfrm>
            <a:custGeom>
              <a:avLst/>
              <a:gdLst/>
              <a:ahLst/>
              <a:cxnLst/>
              <a:rect l="l" t="t" r="r" b="b"/>
              <a:pathLst>
                <a:path w="2772" h="694" extrusionOk="0">
                  <a:moveTo>
                    <a:pt x="0" y="1"/>
                  </a:moveTo>
                  <a:lnTo>
                    <a:pt x="332" y="492"/>
                  </a:lnTo>
                  <a:cubicBezTo>
                    <a:pt x="419" y="607"/>
                    <a:pt x="563" y="694"/>
                    <a:pt x="707" y="694"/>
                  </a:cubicBezTo>
                  <a:lnTo>
                    <a:pt x="2064" y="694"/>
                  </a:lnTo>
                  <a:cubicBezTo>
                    <a:pt x="2209" y="694"/>
                    <a:pt x="2353" y="607"/>
                    <a:pt x="2440" y="492"/>
                  </a:cubicBezTo>
                  <a:lnTo>
                    <a:pt x="2772" y="1"/>
                  </a:ln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6" name="Google Shape;17076;p62"/>
            <p:cNvSpPr/>
            <p:nvPr/>
          </p:nvSpPr>
          <p:spPr>
            <a:xfrm>
              <a:off x="2535195" y="3043097"/>
              <a:ext cx="60557" cy="24249"/>
            </a:xfrm>
            <a:custGeom>
              <a:avLst/>
              <a:gdLst/>
              <a:ahLst/>
              <a:cxnLst/>
              <a:rect l="l" t="t" r="r" b="b"/>
              <a:pathLst>
                <a:path w="2310" h="925" extrusionOk="0">
                  <a:moveTo>
                    <a:pt x="693" y="0"/>
                  </a:moveTo>
                  <a:lnTo>
                    <a:pt x="318" y="116"/>
                  </a:lnTo>
                  <a:cubicBezTo>
                    <a:pt x="130" y="188"/>
                    <a:pt x="0" y="361"/>
                    <a:pt x="0" y="563"/>
                  </a:cubicBezTo>
                  <a:lnTo>
                    <a:pt x="0" y="924"/>
                  </a:lnTo>
                  <a:lnTo>
                    <a:pt x="2310" y="924"/>
                  </a:lnTo>
                  <a:lnTo>
                    <a:pt x="2310" y="563"/>
                  </a:lnTo>
                  <a:cubicBezTo>
                    <a:pt x="2310" y="361"/>
                    <a:pt x="2180" y="188"/>
                    <a:pt x="1992" y="116"/>
                  </a:cubicBezTo>
                  <a:lnTo>
                    <a:pt x="1617" y="0"/>
                  </a:ln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7" name="Google Shape;17077;p62"/>
            <p:cNvSpPr/>
            <p:nvPr/>
          </p:nvSpPr>
          <p:spPr>
            <a:xfrm>
              <a:off x="2553362" y="3024930"/>
              <a:ext cx="24223" cy="30305"/>
            </a:xfrm>
            <a:custGeom>
              <a:avLst/>
              <a:gdLst/>
              <a:ahLst/>
              <a:cxnLst/>
              <a:rect l="l" t="t" r="r" b="b"/>
              <a:pathLst>
                <a:path w="924" h="1156" extrusionOk="0">
                  <a:moveTo>
                    <a:pt x="0" y="1"/>
                  </a:moveTo>
                  <a:lnTo>
                    <a:pt x="0" y="693"/>
                  </a:lnTo>
                  <a:cubicBezTo>
                    <a:pt x="0" y="939"/>
                    <a:pt x="202" y="1155"/>
                    <a:pt x="462" y="1155"/>
                  </a:cubicBezTo>
                  <a:cubicBezTo>
                    <a:pt x="707" y="1155"/>
                    <a:pt x="924" y="939"/>
                    <a:pt x="924" y="693"/>
                  </a:cubicBezTo>
                  <a:lnTo>
                    <a:pt x="924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8" name="Google Shape;17078;p62"/>
            <p:cNvSpPr/>
            <p:nvPr/>
          </p:nvSpPr>
          <p:spPr>
            <a:xfrm>
              <a:off x="2547306" y="2994652"/>
              <a:ext cx="36334" cy="42416"/>
            </a:xfrm>
            <a:custGeom>
              <a:avLst/>
              <a:gdLst/>
              <a:ahLst/>
              <a:cxnLst/>
              <a:rect l="l" t="t" r="r" b="b"/>
              <a:pathLst>
                <a:path w="1386" h="1618" extrusionOk="0">
                  <a:moveTo>
                    <a:pt x="462" y="1"/>
                  </a:moveTo>
                  <a:cubicBezTo>
                    <a:pt x="202" y="1"/>
                    <a:pt x="0" y="217"/>
                    <a:pt x="0" y="463"/>
                  </a:cubicBezTo>
                  <a:lnTo>
                    <a:pt x="0" y="925"/>
                  </a:lnTo>
                  <a:cubicBezTo>
                    <a:pt x="0" y="1300"/>
                    <a:pt x="318" y="1617"/>
                    <a:pt x="693" y="1617"/>
                  </a:cubicBezTo>
                  <a:cubicBezTo>
                    <a:pt x="1068" y="1617"/>
                    <a:pt x="1386" y="1300"/>
                    <a:pt x="1386" y="925"/>
                  </a:cubicBezTo>
                  <a:lnTo>
                    <a:pt x="1386" y="463"/>
                  </a:lnTo>
                  <a:cubicBezTo>
                    <a:pt x="1386" y="217"/>
                    <a:pt x="1169" y="1"/>
                    <a:pt x="924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9" name="Google Shape;17079;p62"/>
            <p:cNvSpPr/>
            <p:nvPr/>
          </p:nvSpPr>
          <p:spPr>
            <a:xfrm>
              <a:off x="2547306" y="2994652"/>
              <a:ext cx="24249" cy="42337"/>
            </a:xfrm>
            <a:custGeom>
              <a:avLst/>
              <a:gdLst/>
              <a:ahLst/>
              <a:cxnLst/>
              <a:rect l="l" t="t" r="r" b="b"/>
              <a:pathLst>
                <a:path w="925" h="1615" extrusionOk="0">
                  <a:moveTo>
                    <a:pt x="462" y="1"/>
                  </a:moveTo>
                  <a:cubicBezTo>
                    <a:pt x="202" y="1"/>
                    <a:pt x="0" y="217"/>
                    <a:pt x="0" y="463"/>
                  </a:cubicBezTo>
                  <a:lnTo>
                    <a:pt x="0" y="925"/>
                  </a:lnTo>
                  <a:cubicBezTo>
                    <a:pt x="0" y="1319"/>
                    <a:pt x="327" y="1614"/>
                    <a:pt x="693" y="1614"/>
                  </a:cubicBezTo>
                  <a:cubicBezTo>
                    <a:pt x="769" y="1614"/>
                    <a:pt x="847" y="1602"/>
                    <a:pt x="924" y="1574"/>
                  </a:cubicBezTo>
                  <a:cubicBezTo>
                    <a:pt x="650" y="1473"/>
                    <a:pt x="462" y="1213"/>
                    <a:pt x="462" y="925"/>
                  </a:cubicBezTo>
                  <a:lnTo>
                    <a:pt x="462" y="463"/>
                  </a:lnTo>
                  <a:cubicBezTo>
                    <a:pt x="462" y="217"/>
                    <a:pt x="664" y="1"/>
                    <a:pt x="924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0" name="Google Shape;17080;p62"/>
            <p:cNvSpPr/>
            <p:nvPr/>
          </p:nvSpPr>
          <p:spPr>
            <a:xfrm>
              <a:off x="2547306" y="2994652"/>
              <a:ext cx="36334" cy="18193"/>
            </a:xfrm>
            <a:custGeom>
              <a:avLst/>
              <a:gdLst/>
              <a:ahLst/>
              <a:cxnLst/>
              <a:rect l="l" t="t" r="r" b="b"/>
              <a:pathLst>
                <a:path w="1386" h="694" extrusionOk="0">
                  <a:moveTo>
                    <a:pt x="462" y="1"/>
                  </a:moveTo>
                  <a:cubicBezTo>
                    <a:pt x="202" y="1"/>
                    <a:pt x="0" y="203"/>
                    <a:pt x="0" y="463"/>
                  </a:cubicBezTo>
                  <a:cubicBezTo>
                    <a:pt x="448" y="593"/>
                    <a:pt x="910" y="665"/>
                    <a:pt x="1386" y="694"/>
                  </a:cubicBezTo>
                  <a:lnTo>
                    <a:pt x="1386" y="463"/>
                  </a:lnTo>
                  <a:cubicBezTo>
                    <a:pt x="1386" y="203"/>
                    <a:pt x="1169" y="1"/>
                    <a:pt x="924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1" name="Google Shape;17081;p62"/>
            <p:cNvSpPr/>
            <p:nvPr/>
          </p:nvSpPr>
          <p:spPr>
            <a:xfrm>
              <a:off x="2547306" y="2994652"/>
              <a:ext cx="24249" cy="15178"/>
            </a:xfrm>
            <a:custGeom>
              <a:avLst/>
              <a:gdLst/>
              <a:ahLst/>
              <a:cxnLst/>
              <a:rect l="l" t="t" r="r" b="b"/>
              <a:pathLst>
                <a:path w="925" h="579" extrusionOk="0">
                  <a:moveTo>
                    <a:pt x="462" y="1"/>
                  </a:moveTo>
                  <a:cubicBezTo>
                    <a:pt x="202" y="1"/>
                    <a:pt x="0" y="217"/>
                    <a:pt x="0" y="463"/>
                  </a:cubicBezTo>
                  <a:cubicBezTo>
                    <a:pt x="159" y="506"/>
                    <a:pt x="303" y="549"/>
                    <a:pt x="462" y="578"/>
                  </a:cubicBezTo>
                  <a:lnTo>
                    <a:pt x="462" y="463"/>
                  </a:lnTo>
                  <a:cubicBezTo>
                    <a:pt x="462" y="217"/>
                    <a:pt x="664" y="1"/>
                    <a:pt x="924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2" name="Google Shape;17082;p62"/>
            <p:cNvSpPr/>
            <p:nvPr/>
          </p:nvSpPr>
          <p:spPr>
            <a:xfrm>
              <a:off x="2535195" y="3139595"/>
              <a:ext cx="60557" cy="23856"/>
            </a:xfrm>
            <a:custGeom>
              <a:avLst/>
              <a:gdLst/>
              <a:ahLst/>
              <a:cxnLst/>
              <a:rect l="l" t="t" r="r" b="b"/>
              <a:pathLst>
                <a:path w="2310" h="910" extrusionOk="0">
                  <a:moveTo>
                    <a:pt x="693" y="0"/>
                  </a:moveTo>
                  <a:lnTo>
                    <a:pt x="318" y="116"/>
                  </a:lnTo>
                  <a:cubicBezTo>
                    <a:pt x="130" y="174"/>
                    <a:pt x="0" y="361"/>
                    <a:pt x="0" y="549"/>
                  </a:cubicBezTo>
                  <a:lnTo>
                    <a:pt x="0" y="910"/>
                  </a:lnTo>
                  <a:lnTo>
                    <a:pt x="2310" y="910"/>
                  </a:lnTo>
                  <a:lnTo>
                    <a:pt x="2310" y="549"/>
                  </a:lnTo>
                  <a:cubicBezTo>
                    <a:pt x="2310" y="361"/>
                    <a:pt x="2180" y="174"/>
                    <a:pt x="1992" y="116"/>
                  </a:cubicBezTo>
                  <a:lnTo>
                    <a:pt x="1617" y="0"/>
                  </a:ln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3" name="Google Shape;17083;p62"/>
            <p:cNvSpPr/>
            <p:nvPr/>
          </p:nvSpPr>
          <p:spPr>
            <a:xfrm>
              <a:off x="2553362" y="3121428"/>
              <a:ext cx="24223" cy="29911"/>
            </a:xfrm>
            <a:custGeom>
              <a:avLst/>
              <a:gdLst/>
              <a:ahLst/>
              <a:cxnLst/>
              <a:rect l="l" t="t" r="r" b="b"/>
              <a:pathLst>
                <a:path w="924" h="1141" extrusionOk="0">
                  <a:moveTo>
                    <a:pt x="0" y="1"/>
                  </a:moveTo>
                  <a:lnTo>
                    <a:pt x="0" y="693"/>
                  </a:lnTo>
                  <a:cubicBezTo>
                    <a:pt x="0" y="939"/>
                    <a:pt x="202" y="1141"/>
                    <a:pt x="462" y="1141"/>
                  </a:cubicBezTo>
                  <a:cubicBezTo>
                    <a:pt x="707" y="1141"/>
                    <a:pt x="924" y="939"/>
                    <a:pt x="924" y="693"/>
                  </a:cubicBezTo>
                  <a:lnTo>
                    <a:pt x="924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4" name="Google Shape;17084;p62"/>
            <p:cNvSpPr/>
            <p:nvPr/>
          </p:nvSpPr>
          <p:spPr>
            <a:xfrm>
              <a:off x="2547306" y="3091543"/>
              <a:ext cx="36334" cy="42023"/>
            </a:xfrm>
            <a:custGeom>
              <a:avLst/>
              <a:gdLst/>
              <a:ahLst/>
              <a:cxnLst/>
              <a:rect l="l" t="t" r="r" b="b"/>
              <a:pathLst>
                <a:path w="1386" h="1603" extrusionOk="0">
                  <a:moveTo>
                    <a:pt x="462" y="0"/>
                  </a:moveTo>
                  <a:cubicBezTo>
                    <a:pt x="217" y="0"/>
                    <a:pt x="15" y="202"/>
                    <a:pt x="15" y="462"/>
                  </a:cubicBezTo>
                  <a:lnTo>
                    <a:pt x="15" y="910"/>
                  </a:lnTo>
                  <a:cubicBezTo>
                    <a:pt x="0" y="1285"/>
                    <a:pt x="318" y="1588"/>
                    <a:pt x="693" y="1602"/>
                  </a:cubicBezTo>
                  <a:cubicBezTo>
                    <a:pt x="1068" y="1602"/>
                    <a:pt x="1386" y="1299"/>
                    <a:pt x="1386" y="910"/>
                  </a:cubicBezTo>
                  <a:lnTo>
                    <a:pt x="1386" y="462"/>
                  </a:lnTo>
                  <a:cubicBezTo>
                    <a:pt x="1386" y="202"/>
                    <a:pt x="1184" y="0"/>
                    <a:pt x="924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5" name="Google Shape;17085;p62"/>
            <p:cNvSpPr/>
            <p:nvPr/>
          </p:nvSpPr>
          <p:spPr>
            <a:xfrm>
              <a:off x="2547306" y="3091543"/>
              <a:ext cx="24249" cy="42101"/>
            </a:xfrm>
            <a:custGeom>
              <a:avLst/>
              <a:gdLst/>
              <a:ahLst/>
              <a:cxnLst/>
              <a:rect l="l" t="t" r="r" b="b"/>
              <a:pathLst>
                <a:path w="925" h="1606" extrusionOk="0">
                  <a:moveTo>
                    <a:pt x="462" y="0"/>
                  </a:moveTo>
                  <a:cubicBezTo>
                    <a:pt x="217" y="0"/>
                    <a:pt x="0" y="202"/>
                    <a:pt x="15" y="462"/>
                  </a:cubicBezTo>
                  <a:lnTo>
                    <a:pt x="15" y="910"/>
                  </a:lnTo>
                  <a:cubicBezTo>
                    <a:pt x="3" y="1311"/>
                    <a:pt x="319" y="1606"/>
                    <a:pt x="679" y="1606"/>
                  </a:cubicBezTo>
                  <a:cubicBezTo>
                    <a:pt x="759" y="1606"/>
                    <a:pt x="842" y="1591"/>
                    <a:pt x="924" y="1559"/>
                  </a:cubicBezTo>
                  <a:cubicBezTo>
                    <a:pt x="650" y="1473"/>
                    <a:pt x="462" y="1198"/>
                    <a:pt x="462" y="910"/>
                  </a:cubicBezTo>
                  <a:lnTo>
                    <a:pt x="462" y="462"/>
                  </a:lnTo>
                  <a:cubicBezTo>
                    <a:pt x="462" y="202"/>
                    <a:pt x="664" y="0"/>
                    <a:pt x="924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6" name="Google Shape;17086;p62"/>
            <p:cNvSpPr/>
            <p:nvPr/>
          </p:nvSpPr>
          <p:spPr>
            <a:xfrm>
              <a:off x="2547306" y="3091149"/>
              <a:ext cx="36334" cy="18193"/>
            </a:xfrm>
            <a:custGeom>
              <a:avLst/>
              <a:gdLst/>
              <a:ahLst/>
              <a:cxnLst/>
              <a:rect l="l" t="t" r="r" b="b"/>
              <a:pathLst>
                <a:path w="1386" h="694" extrusionOk="0">
                  <a:moveTo>
                    <a:pt x="462" y="1"/>
                  </a:moveTo>
                  <a:cubicBezTo>
                    <a:pt x="202" y="1"/>
                    <a:pt x="0" y="217"/>
                    <a:pt x="15" y="477"/>
                  </a:cubicBezTo>
                  <a:cubicBezTo>
                    <a:pt x="462" y="607"/>
                    <a:pt x="924" y="679"/>
                    <a:pt x="1386" y="694"/>
                  </a:cubicBezTo>
                  <a:lnTo>
                    <a:pt x="1386" y="477"/>
                  </a:lnTo>
                  <a:cubicBezTo>
                    <a:pt x="1386" y="217"/>
                    <a:pt x="1184" y="1"/>
                    <a:pt x="924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7" name="Google Shape;17087;p62"/>
            <p:cNvSpPr/>
            <p:nvPr/>
          </p:nvSpPr>
          <p:spPr>
            <a:xfrm>
              <a:off x="2547306" y="3091543"/>
              <a:ext cx="24249" cy="14785"/>
            </a:xfrm>
            <a:custGeom>
              <a:avLst/>
              <a:gdLst/>
              <a:ahLst/>
              <a:cxnLst/>
              <a:rect l="l" t="t" r="r" b="b"/>
              <a:pathLst>
                <a:path w="925" h="564" extrusionOk="0">
                  <a:moveTo>
                    <a:pt x="462" y="0"/>
                  </a:moveTo>
                  <a:cubicBezTo>
                    <a:pt x="217" y="0"/>
                    <a:pt x="0" y="202"/>
                    <a:pt x="15" y="462"/>
                  </a:cubicBezTo>
                  <a:cubicBezTo>
                    <a:pt x="159" y="505"/>
                    <a:pt x="318" y="534"/>
                    <a:pt x="462" y="563"/>
                  </a:cubicBezTo>
                  <a:lnTo>
                    <a:pt x="462" y="462"/>
                  </a:lnTo>
                  <a:cubicBezTo>
                    <a:pt x="462" y="202"/>
                    <a:pt x="664" y="0"/>
                    <a:pt x="924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8" name="Google Shape;17088;p62"/>
            <p:cNvSpPr/>
            <p:nvPr/>
          </p:nvSpPr>
          <p:spPr>
            <a:xfrm>
              <a:off x="2384563" y="3049153"/>
              <a:ext cx="72327" cy="90075"/>
            </a:xfrm>
            <a:custGeom>
              <a:avLst/>
              <a:gdLst/>
              <a:ahLst/>
              <a:cxnLst/>
              <a:rect l="l" t="t" r="r" b="b"/>
              <a:pathLst>
                <a:path w="2759" h="3436" extrusionOk="0">
                  <a:moveTo>
                    <a:pt x="925" y="0"/>
                  </a:moveTo>
                  <a:lnTo>
                    <a:pt x="925" y="448"/>
                  </a:lnTo>
                  <a:cubicBezTo>
                    <a:pt x="925" y="534"/>
                    <a:pt x="867" y="621"/>
                    <a:pt x="795" y="650"/>
                  </a:cubicBezTo>
                  <a:lnTo>
                    <a:pt x="246" y="924"/>
                  </a:lnTo>
                  <a:cubicBezTo>
                    <a:pt x="102" y="996"/>
                    <a:pt x="1" y="1155"/>
                    <a:pt x="1" y="1328"/>
                  </a:cubicBezTo>
                  <a:lnTo>
                    <a:pt x="1" y="3205"/>
                  </a:lnTo>
                  <a:cubicBezTo>
                    <a:pt x="1" y="3335"/>
                    <a:pt x="102" y="3436"/>
                    <a:pt x="232" y="3436"/>
                  </a:cubicBezTo>
                  <a:lnTo>
                    <a:pt x="2527" y="3436"/>
                  </a:lnTo>
                  <a:cubicBezTo>
                    <a:pt x="2657" y="3436"/>
                    <a:pt x="2758" y="3335"/>
                    <a:pt x="2758" y="3205"/>
                  </a:cubicBezTo>
                  <a:lnTo>
                    <a:pt x="2758" y="1343"/>
                  </a:lnTo>
                  <a:cubicBezTo>
                    <a:pt x="2758" y="1170"/>
                    <a:pt x="2657" y="1011"/>
                    <a:pt x="2513" y="924"/>
                  </a:cubicBezTo>
                  <a:lnTo>
                    <a:pt x="1964" y="664"/>
                  </a:lnTo>
                  <a:cubicBezTo>
                    <a:pt x="1892" y="621"/>
                    <a:pt x="1834" y="549"/>
                    <a:pt x="1834" y="462"/>
                  </a:cubicBezTo>
                  <a:lnTo>
                    <a:pt x="1834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9" name="Google Shape;17089;p62"/>
            <p:cNvSpPr/>
            <p:nvPr/>
          </p:nvSpPr>
          <p:spPr>
            <a:xfrm>
              <a:off x="2407659" y="3048760"/>
              <a:ext cx="26503" cy="18115"/>
            </a:xfrm>
            <a:custGeom>
              <a:avLst/>
              <a:gdLst/>
              <a:ahLst/>
              <a:cxnLst/>
              <a:rect l="l" t="t" r="r" b="b"/>
              <a:pathLst>
                <a:path w="1011" h="691" extrusionOk="0">
                  <a:moveTo>
                    <a:pt x="968" y="1"/>
                  </a:moveTo>
                  <a:lnTo>
                    <a:pt x="44" y="15"/>
                  </a:lnTo>
                  <a:lnTo>
                    <a:pt x="44" y="463"/>
                  </a:lnTo>
                  <a:cubicBezTo>
                    <a:pt x="44" y="506"/>
                    <a:pt x="29" y="564"/>
                    <a:pt x="0" y="593"/>
                  </a:cubicBezTo>
                  <a:cubicBezTo>
                    <a:pt x="159" y="658"/>
                    <a:pt x="329" y="690"/>
                    <a:pt x="500" y="690"/>
                  </a:cubicBezTo>
                  <a:cubicBezTo>
                    <a:pt x="672" y="690"/>
                    <a:pt x="845" y="658"/>
                    <a:pt x="1011" y="593"/>
                  </a:cubicBezTo>
                  <a:cubicBezTo>
                    <a:pt x="982" y="564"/>
                    <a:pt x="968" y="506"/>
                    <a:pt x="968" y="463"/>
                  </a:cubicBezTo>
                  <a:lnTo>
                    <a:pt x="968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0" name="Google Shape;17090;p62"/>
            <p:cNvSpPr/>
            <p:nvPr/>
          </p:nvSpPr>
          <p:spPr>
            <a:xfrm>
              <a:off x="2384563" y="3068080"/>
              <a:ext cx="72327" cy="71541"/>
            </a:xfrm>
            <a:custGeom>
              <a:avLst/>
              <a:gdLst/>
              <a:ahLst/>
              <a:cxnLst/>
              <a:rect l="l" t="t" r="r" b="b"/>
              <a:pathLst>
                <a:path w="2759" h="2729" extrusionOk="0">
                  <a:moveTo>
                    <a:pt x="679" y="0"/>
                  </a:moveTo>
                  <a:lnTo>
                    <a:pt x="261" y="202"/>
                  </a:lnTo>
                  <a:cubicBezTo>
                    <a:pt x="102" y="289"/>
                    <a:pt x="1" y="448"/>
                    <a:pt x="1" y="621"/>
                  </a:cubicBezTo>
                  <a:lnTo>
                    <a:pt x="1" y="2497"/>
                  </a:lnTo>
                  <a:cubicBezTo>
                    <a:pt x="1" y="2613"/>
                    <a:pt x="102" y="2728"/>
                    <a:pt x="232" y="2728"/>
                  </a:cubicBezTo>
                  <a:lnTo>
                    <a:pt x="2542" y="2728"/>
                  </a:lnTo>
                  <a:cubicBezTo>
                    <a:pt x="2657" y="2728"/>
                    <a:pt x="2758" y="2613"/>
                    <a:pt x="2758" y="2497"/>
                  </a:cubicBezTo>
                  <a:lnTo>
                    <a:pt x="2758" y="621"/>
                  </a:lnTo>
                  <a:cubicBezTo>
                    <a:pt x="2758" y="448"/>
                    <a:pt x="2657" y="289"/>
                    <a:pt x="2513" y="202"/>
                  </a:cubicBezTo>
                  <a:lnTo>
                    <a:pt x="2094" y="0"/>
                  </a:lnTo>
                  <a:cubicBezTo>
                    <a:pt x="1914" y="224"/>
                    <a:pt x="1650" y="336"/>
                    <a:pt x="1387" y="336"/>
                  </a:cubicBezTo>
                  <a:cubicBezTo>
                    <a:pt x="1123" y="336"/>
                    <a:pt x="860" y="224"/>
                    <a:pt x="679" y="0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1" name="Google Shape;17091;p62"/>
            <p:cNvSpPr/>
            <p:nvPr/>
          </p:nvSpPr>
          <p:spPr>
            <a:xfrm>
              <a:off x="2396675" y="3000708"/>
              <a:ext cx="48105" cy="54527"/>
            </a:xfrm>
            <a:custGeom>
              <a:avLst/>
              <a:gdLst/>
              <a:ahLst/>
              <a:cxnLst/>
              <a:rect l="l" t="t" r="r" b="b"/>
              <a:pathLst>
                <a:path w="1835" h="2080" extrusionOk="0">
                  <a:moveTo>
                    <a:pt x="694" y="1"/>
                  </a:moveTo>
                  <a:cubicBezTo>
                    <a:pt x="304" y="1"/>
                    <a:pt x="1" y="318"/>
                    <a:pt x="1" y="694"/>
                  </a:cubicBezTo>
                  <a:lnTo>
                    <a:pt x="1" y="1155"/>
                  </a:lnTo>
                  <a:cubicBezTo>
                    <a:pt x="1" y="1661"/>
                    <a:pt x="405" y="2079"/>
                    <a:pt x="925" y="2079"/>
                  </a:cubicBezTo>
                  <a:cubicBezTo>
                    <a:pt x="1430" y="2065"/>
                    <a:pt x="1834" y="1661"/>
                    <a:pt x="1834" y="1155"/>
                  </a:cubicBezTo>
                  <a:lnTo>
                    <a:pt x="1834" y="694"/>
                  </a:lnTo>
                  <a:cubicBezTo>
                    <a:pt x="1834" y="318"/>
                    <a:pt x="1531" y="1"/>
                    <a:pt x="114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2" name="Google Shape;17092;p62"/>
            <p:cNvSpPr/>
            <p:nvPr/>
          </p:nvSpPr>
          <p:spPr>
            <a:xfrm>
              <a:off x="2396675" y="3000708"/>
              <a:ext cx="33345" cy="54422"/>
            </a:xfrm>
            <a:custGeom>
              <a:avLst/>
              <a:gdLst/>
              <a:ahLst/>
              <a:cxnLst/>
              <a:rect l="l" t="t" r="r" b="b"/>
              <a:pathLst>
                <a:path w="1272" h="2076" extrusionOk="0">
                  <a:moveTo>
                    <a:pt x="694" y="1"/>
                  </a:moveTo>
                  <a:cubicBezTo>
                    <a:pt x="304" y="1"/>
                    <a:pt x="1" y="318"/>
                    <a:pt x="1" y="694"/>
                  </a:cubicBezTo>
                  <a:lnTo>
                    <a:pt x="1" y="1155"/>
                  </a:lnTo>
                  <a:cubicBezTo>
                    <a:pt x="1" y="1682"/>
                    <a:pt x="437" y="2075"/>
                    <a:pt x="925" y="2075"/>
                  </a:cubicBezTo>
                  <a:cubicBezTo>
                    <a:pt x="1039" y="2075"/>
                    <a:pt x="1156" y="2054"/>
                    <a:pt x="1271" y="2007"/>
                  </a:cubicBezTo>
                  <a:cubicBezTo>
                    <a:pt x="910" y="1863"/>
                    <a:pt x="694" y="1531"/>
                    <a:pt x="694" y="1155"/>
                  </a:cubicBezTo>
                  <a:lnTo>
                    <a:pt x="694" y="694"/>
                  </a:lnTo>
                  <a:cubicBezTo>
                    <a:pt x="694" y="362"/>
                    <a:pt x="939" y="73"/>
                    <a:pt x="1271" y="15"/>
                  </a:cubicBezTo>
                  <a:cubicBezTo>
                    <a:pt x="1228" y="15"/>
                    <a:pt x="1185" y="1"/>
                    <a:pt x="1156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3" name="Google Shape;17093;p62"/>
            <p:cNvSpPr/>
            <p:nvPr/>
          </p:nvSpPr>
          <p:spPr>
            <a:xfrm>
              <a:off x="2396675" y="3000708"/>
              <a:ext cx="48105" cy="24301"/>
            </a:xfrm>
            <a:custGeom>
              <a:avLst/>
              <a:gdLst/>
              <a:ahLst/>
              <a:cxnLst/>
              <a:rect l="l" t="t" r="r" b="b"/>
              <a:pathLst>
                <a:path w="1835" h="927" extrusionOk="0">
                  <a:moveTo>
                    <a:pt x="694" y="1"/>
                  </a:moveTo>
                  <a:cubicBezTo>
                    <a:pt x="304" y="1"/>
                    <a:pt x="1" y="318"/>
                    <a:pt x="1" y="694"/>
                  </a:cubicBezTo>
                  <a:cubicBezTo>
                    <a:pt x="550" y="841"/>
                    <a:pt x="1124" y="926"/>
                    <a:pt x="1700" y="926"/>
                  </a:cubicBezTo>
                  <a:cubicBezTo>
                    <a:pt x="1745" y="926"/>
                    <a:pt x="1789" y="926"/>
                    <a:pt x="1834" y="925"/>
                  </a:cubicBezTo>
                  <a:lnTo>
                    <a:pt x="1834" y="694"/>
                  </a:lnTo>
                  <a:cubicBezTo>
                    <a:pt x="1834" y="318"/>
                    <a:pt x="1531" y="1"/>
                    <a:pt x="1156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4" name="Google Shape;17094;p62"/>
            <p:cNvSpPr/>
            <p:nvPr/>
          </p:nvSpPr>
          <p:spPr>
            <a:xfrm>
              <a:off x="2396675" y="3000708"/>
              <a:ext cx="33345" cy="21968"/>
            </a:xfrm>
            <a:custGeom>
              <a:avLst/>
              <a:gdLst/>
              <a:ahLst/>
              <a:cxnLst/>
              <a:rect l="l" t="t" r="r" b="b"/>
              <a:pathLst>
                <a:path w="1272" h="838" extrusionOk="0">
                  <a:moveTo>
                    <a:pt x="694" y="1"/>
                  </a:moveTo>
                  <a:cubicBezTo>
                    <a:pt x="304" y="1"/>
                    <a:pt x="1" y="318"/>
                    <a:pt x="1" y="694"/>
                  </a:cubicBezTo>
                  <a:cubicBezTo>
                    <a:pt x="232" y="766"/>
                    <a:pt x="463" y="809"/>
                    <a:pt x="694" y="838"/>
                  </a:cubicBezTo>
                  <a:lnTo>
                    <a:pt x="694" y="694"/>
                  </a:lnTo>
                  <a:cubicBezTo>
                    <a:pt x="694" y="362"/>
                    <a:pt x="939" y="73"/>
                    <a:pt x="1271" y="15"/>
                  </a:cubicBezTo>
                  <a:cubicBezTo>
                    <a:pt x="1228" y="15"/>
                    <a:pt x="1185" y="1"/>
                    <a:pt x="1156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5" name="Google Shape;17095;p62"/>
            <p:cNvSpPr/>
            <p:nvPr/>
          </p:nvSpPr>
          <p:spPr>
            <a:xfrm>
              <a:off x="2384563" y="3079038"/>
              <a:ext cx="30305" cy="60583"/>
            </a:xfrm>
            <a:custGeom>
              <a:avLst/>
              <a:gdLst/>
              <a:ahLst/>
              <a:cxnLst/>
              <a:rect l="l" t="t" r="r" b="b"/>
              <a:pathLst>
                <a:path w="1156" h="2311" extrusionOk="0">
                  <a:moveTo>
                    <a:pt x="59" y="1"/>
                  </a:moveTo>
                  <a:cubicBezTo>
                    <a:pt x="30" y="59"/>
                    <a:pt x="1" y="131"/>
                    <a:pt x="1" y="203"/>
                  </a:cubicBezTo>
                  <a:lnTo>
                    <a:pt x="1" y="2079"/>
                  </a:lnTo>
                  <a:cubicBezTo>
                    <a:pt x="1" y="2209"/>
                    <a:pt x="102" y="2310"/>
                    <a:pt x="232" y="2310"/>
                  </a:cubicBezTo>
                  <a:lnTo>
                    <a:pt x="1156" y="2310"/>
                  </a:lnTo>
                  <a:lnTo>
                    <a:pt x="1156" y="1849"/>
                  </a:lnTo>
                  <a:lnTo>
                    <a:pt x="925" y="1849"/>
                  </a:lnTo>
                  <a:cubicBezTo>
                    <a:pt x="795" y="1849"/>
                    <a:pt x="694" y="1747"/>
                    <a:pt x="694" y="1618"/>
                  </a:cubicBezTo>
                  <a:lnTo>
                    <a:pt x="694" y="694"/>
                  </a:lnTo>
                  <a:cubicBezTo>
                    <a:pt x="694" y="549"/>
                    <a:pt x="622" y="419"/>
                    <a:pt x="506" y="333"/>
                  </a:cubicBezTo>
                  <a:lnTo>
                    <a:pt x="59" y="1"/>
                  </a:ln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6" name="Google Shape;17096;p62"/>
            <p:cNvSpPr/>
            <p:nvPr/>
          </p:nvSpPr>
          <p:spPr>
            <a:xfrm>
              <a:off x="2426953" y="3078671"/>
              <a:ext cx="30305" cy="60557"/>
            </a:xfrm>
            <a:custGeom>
              <a:avLst/>
              <a:gdLst/>
              <a:ahLst/>
              <a:cxnLst/>
              <a:rect l="l" t="t" r="r" b="b"/>
              <a:pathLst>
                <a:path w="1156" h="2310" extrusionOk="0">
                  <a:moveTo>
                    <a:pt x="1083" y="0"/>
                  </a:moveTo>
                  <a:lnTo>
                    <a:pt x="636" y="347"/>
                  </a:lnTo>
                  <a:cubicBezTo>
                    <a:pt x="520" y="419"/>
                    <a:pt x="463" y="563"/>
                    <a:pt x="463" y="708"/>
                  </a:cubicBezTo>
                  <a:lnTo>
                    <a:pt x="463" y="1617"/>
                  </a:lnTo>
                  <a:cubicBezTo>
                    <a:pt x="463" y="1747"/>
                    <a:pt x="362" y="1848"/>
                    <a:pt x="232" y="1848"/>
                  </a:cubicBezTo>
                  <a:lnTo>
                    <a:pt x="1" y="1848"/>
                  </a:lnTo>
                  <a:lnTo>
                    <a:pt x="1" y="2310"/>
                  </a:lnTo>
                  <a:lnTo>
                    <a:pt x="925" y="2310"/>
                  </a:lnTo>
                  <a:cubicBezTo>
                    <a:pt x="1040" y="2310"/>
                    <a:pt x="1156" y="2209"/>
                    <a:pt x="1156" y="2079"/>
                  </a:cubicBezTo>
                  <a:lnTo>
                    <a:pt x="1156" y="217"/>
                  </a:lnTo>
                  <a:cubicBezTo>
                    <a:pt x="1141" y="145"/>
                    <a:pt x="1127" y="73"/>
                    <a:pt x="1083" y="0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7" name="Google Shape;17097;p62"/>
            <p:cNvSpPr/>
            <p:nvPr/>
          </p:nvSpPr>
          <p:spPr>
            <a:xfrm>
              <a:off x="2408786" y="3127483"/>
              <a:ext cx="24249" cy="11744"/>
            </a:xfrm>
            <a:custGeom>
              <a:avLst/>
              <a:gdLst/>
              <a:ahLst/>
              <a:cxnLst/>
              <a:rect l="l" t="t" r="r" b="b"/>
              <a:pathLst>
                <a:path w="925" h="448" extrusionOk="0">
                  <a:moveTo>
                    <a:pt x="1" y="1"/>
                  </a:moveTo>
                  <a:lnTo>
                    <a:pt x="1" y="448"/>
                  </a:lnTo>
                  <a:lnTo>
                    <a:pt x="925" y="448"/>
                  </a:lnTo>
                  <a:lnTo>
                    <a:pt x="925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98" name="Google Shape;17098;p62"/>
          <p:cNvGrpSpPr/>
          <p:nvPr/>
        </p:nvGrpSpPr>
        <p:grpSpPr>
          <a:xfrm>
            <a:off x="2769819" y="2907251"/>
            <a:ext cx="373905" cy="349682"/>
            <a:chOff x="2769819" y="2907251"/>
            <a:chExt cx="373905" cy="349682"/>
          </a:xfrm>
        </p:grpSpPr>
        <p:sp>
          <p:nvSpPr>
            <p:cNvPr id="17099" name="Google Shape;17099;p62"/>
            <p:cNvSpPr/>
            <p:nvPr/>
          </p:nvSpPr>
          <p:spPr>
            <a:xfrm>
              <a:off x="2975292" y="2943559"/>
              <a:ext cx="168431" cy="176532"/>
            </a:xfrm>
            <a:custGeom>
              <a:avLst/>
              <a:gdLst/>
              <a:ahLst/>
              <a:cxnLst/>
              <a:rect l="l" t="t" r="r" b="b"/>
              <a:pathLst>
                <a:path w="6425" h="6734" extrusionOk="0">
                  <a:moveTo>
                    <a:pt x="694" y="1"/>
                  </a:moveTo>
                  <a:cubicBezTo>
                    <a:pt x="304" y="1"/>
                    <a:pt x="1" y="304"/>
                    <a:pt x="1" y="694"/>
                  </a:cubicBezTo>
                  <a:lnTo>
                    <a:pt x="1" y="4375"/>
                  </a:lnTo>
                  <a:cubicBezTo>
                    <a:pt x="1" y="4750"/>
                    <a:pt x="304" y="5053"/>
                    <a:pt x="679" y="5053"/>
                  </a:cubicBezTo>
                  <a:lnTo>
                    <a:pt x="1372" y="5053"/>
                  </a:lnTo>
                  <a:lnTo>
                    <a:pt x="982" y="6583"/>
                  </a:lnTo>
                  <a:cubicBezTo>
                    <a:pt x="960" y="6671"/>
                    <a:pt x="1021" y="6734"/>
                    <a:pt x="1096" y="6734"/>
                  </a:cubicBezTo>
                  <a:cubicBezTo>
                    <a:pt x="1120" y="6734"/>
                    <a:pt x="1146" y="6727"/>
                    <a:pt x="1170" y="6713"/>
                  </a:cubicBezTo>
                  <a:lnTo>
                    <a:pt x="3436" y="5053"/>
                  </a:lnTo>
                  <a:lnTo>
                    <a:pt x="5732" y="5053"/>
                  </a:lnTo>
                  <a:cubicBezTo>
                    <a:pt x="6121" y="5053"/>
                    <a:pt x="6424" y="4750"/>
                    <a:pt x="6424" y="4375"/>
                  </a:cubicBezTo>
                  <a:lnTo>
                    <a:pt x="6424" y="694"/>
                  </a:lnTo>
                  <a:cubicBezTo>
                    <a:pt x="6424" y="304"/>
                    <a:pt x="6121" y="1"/>
                    <a:pt x="5746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0" name="Google Shape;17100;p62"/>
            <p:cNvSpPr/>
            <p:nvPr/>
          </p:nvSpPr>
          <p:spPr>
            <a:xfrm>
              <a:off x="3035456" y="2943559"/>
              <a:ext cx="48105" cy="114691"/>
            </a:xfrm>
            <a:custGeom>
              <a:avLst/>
              <a:gdLst/>
              <a:ahLst/>
              <a:cxnLst/>
              <a:rect l="l" t="t" r="r" b="b"/>
              <a:pathLst>
                <a:path w="1835" h="4375" extrusionOk="0">
                  <a:moveTo>
                    <a:pt x="1" y="1"/>
                  </a:moveTo>
                  <a:lnTo>
                    <a:pt x="1" y="3451"/>
                  </a:lnTo>
                  <a:cubicBezTo>
                    <a:pt x="1" y="3956"/>
                    <a:pt x="405" y="4375"/>
                    <a:pt x="925" y="4375"/>
                  </a:cubicBezTo>
                  <a:cubicBezTo>
                    <a:pt x="1430" y="4360"/>
                    <a:pt x="1834" y="3956"/>
                    <a:pt x="1834" y="3451"/>
                  </a:cubicBezTo>
                  <a:lnTo>
                    <a:pt x="1834" y="1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1" name="Google Shape;17101;p62"/>
            <p:cNvSpPr/>
            <p:nvPr/>
          </p:nvSpPr>
          <p:spPr>
            <a:xfrm>
              <a:off x="3047567" y="2907251"/>
              <a:ext cx="23882" cy="96524"/>
            </a:xfrm>
            <a:custGeom>
              <a:avLst/>
              <a:gdLst/>
              <a:ahLst/>
              <a:cxnLst/>
              <a:rect l="l" t="t" r="r" b="b"/>
              <a:pathLst>
                <a:path w="911" h="3682" extrusionOk="0">
                  <a:moveTo>
                    <a:pt x="246" y="0"/>
                  </a:moveTo>
                  <a:cubicBezTo>
                    <a:pt x="116" y="0"/>
                    <a:pt x="1" y="116"/>
                    <a:pt x="15" y="246"/>
                  </a:cubicBezTo>
                  <a:lnTo>
                    <a:pt x="217" y="3465"/>
                  </a:lnTo>
                  <a:cubicBezTo>
                    <a:pt x="217" y="3595"/>
                    <a:pt x="318" y="3681"/>
                    <a:pt x="448" y="3681"/>
                  </a:cubicBezTo>
                  <a:lnTo>
                    <a:pt x="477" y="3681"/>
                  </a:lnTo>
                  <a:cubicBezTo>
                    <a:pt x="593" y="3681"/>
                    <a:pt x="694" y="3595"/>
                    <a:pt x="708" y="3465"/>
                  </a:cubicBezTo>
                  <a:lnTo>
                    <a:pt x="896" y="246"/>
                  </a:lnTo>
                  <a:cubicBezTo>
                    <a:pt x="910" y="116"/>
                    <a:pt x="809" y="0"/>
                    <a:pt x="679" y="0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2" name="Google Shape;17102;p62"/>
            <p:cNvSpPr/>
            <p:nvPr/>
          </p:nvSpPr>
          <p:spPr>
            <a:xfrm>
              <a:off x="3047567" y="3021916"/>
              <a:ext cx="23882" cy="24223"/>
            </a:xfrm>
            <a:custGeom>
              <a:avLst/>
              <a:gdLst/>
              <a:ahLst/>
              <a:cxnLst/>
              <a:rect l="l" t="t" r="r" b="b"/>
              <a:pathLst>
                <a:path w="911" h="924" extrusionOk="0">
                  <a:moveTo>
                    <a:pt x="448" y="0"/>
                  </a:moveTo>
                  <a:cubicBezTo>
                    <a:pt x="203" y="0"/>
                    <a:pt x="1" y="202"/>
                    <a:pt x="1" y="462"/>
                  </a:cubicBezTo>
                  <a:cubicBezTo>
                    <a:pt x="1" y="707"/>
                    <a:pt x="203" y="924"/>
                    <a:pt x="448" y="924"/>
                  </a:cubicBezTo>
                  <a:cubicBezTo>
                    <a:pt x="708" y="924"/>
                    <a:pt x="910" y="707"/>
                    <a:pt x="910" y="462"/>
                  </a:cubicBezTo>
                  <a:cubicBezTo>
                    <a:pt x="910" y="202"/>
                    <a:pt x="708" y="0"/>
                    <a:pt x="448" y="0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3" name="Google Shape;17103;p62"/>
            <p:cNvSpPr/>
            <p:nvPr/>
          </p:nvSpPr>
          <p:spPr>
            <a:xfrm>
              <a:off x="2769819" y="3172521"/>
              <a:ext cx="205132" cy="84412"/>
            </a:xfrm>
            <a:custGeom>
              <a:avLst/>
              <a:gdLst/>
              <a:ahLst/>
              <a:cxnLst/>
              <a:rect l="l" t="t" r="r" b="b"/>
              <a:pathLst>
                <a:path w="7825" h="3220" extrusionOk="0">
                  <a:moveTo>
                    <a:pt x="2541" y="0"/>
                  </a:moveTo>
                  <a:lnTo>
                    <a:pt x="606" y="708"/>
                  </a:lnTo>
                  <a:cubicBezTo>
                    <a:pt x="246" y="838"/>
                    <a:pt x="0" y="1184"/>
                    <a:pt x="0" y="1574"/>
                  </a:cubicBezTo>
                  <a:lnTo>
                    <a:pt x="0" y="2988"/>
                  </a:lnTo>
                  <a:cubicBezTo>
                    <a:pt x="0" y="3118"/>
                    <a:pt x="101" y="3219"/>
                    <a:pt x="231" y="3219"/>
                  </a:cubicBezTo>
                  <a:lnTo>
                    <a:pt x="7593" y="3219"/>
                  </a:lnTo>
                  <a:cubicBezTo>
                    <a:pt x="7723" y="3219"/>
                    <a:pt x="7824" y="3118"/>
                    <a:pt x="7824" y="2988"/>
                  </a:cubicBezTo>
                  <a:lnTo>
                    <a:pt x="7824" y="1574"/>
                  </a:lnTo>
                  <a:cubicBezTo>
                    <a:pt x="7824" y="1184"/>
                    <a:pt x="7579" y="838"/>
                    <a:pt x="7218" y="708"/>
                  </a:cubicBezTo>
                  <a:lnTo>
                    <a:pt x="5298" y="0"/>
                  </a:lnTo>
                  <a:lnTo>
                    <a:pt x="3912" y="462"/>
                  </a:lnTo>
                  <a:lnTo>
                    <a:pt x="2541" y="0"/>
                  </a:lnTo>
                  <a:close/>
                </a:path>
              </a:pathLst>
            </a:custGeom>
            <a:solidFill>
              <a:srgbClr val="D3DC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4" name="Google Shape;17104;p62"/>
            <p:cNvSpPr/>
            <p:nvPr/>
          </p:nvSpPr>
          <p:spPr>
            <a:xfrm>
              <a:off x="2860628" y="3196743"/>
              <a:ext cx="24249" cy="60190"/>
            </a:xfrm>
            <a:custGeom>
              <a:avLst/>
              <a:gdLst/>
              <a:ahLst/>
              <a:cxnLst/>
              <a:rect l="l" t="t" r="r" b="b"/>
              <a:pathLst>
                <a:path w="925" h="2296" extrusionOk="0">
                  <a:moveTo>
                    <a:pt x="217" y="0"/>
                  </a:moveTo>
                  <a:lnTo>
                    <a:pt x="1" y="2295"/>
                  </a:lnTo>
                  <a:lnTo>
                    <a:pt x="925" y="2295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5" name="Google Shape;17105;p62"/>
            <p:cNvSpPr/>
            <p:nvPr/>
          </p:nvSpPr>
          <p:spPr>
            <a:xfrm>
              <a:off x="2862148" y="3184632"/>
              <a:ext cx="21208" cy="20448"/>
            </a:xfrm>
            <a:custGeom>
              <a:avLst/>
              <a:gdLst/>
              <a:ahLst/>
              <a:cxnLst/>
              <a:rect l="l" t="t" r="r" b="b"/>
              <a:pathLst>
                <a:path w="809" h="780" extrusionOk="0">
                  <a:moveTo>
                    <a:pt x="0" y="0"/>
                  </a:moveTo>
                  <a:lnTo>
                    <a:pt x="0" y="621"/>
                  </a:lnTo>
                  <a:cubicBezTo>
                    <a:pt x="0" y="708"/>
                    <a:pt x="73" y="780"/>
                    <a:pt x="159" y="780"/>
                  </a:cubicBezTo>
                  <a:lnTo>
                    <a:pt x="650" y="780"/>
                  </a:lnTo>
                  <a:cubicBezTo>
                    <a:pt x="737" y="780"/>
                    <a:pt x="809" y="708"/>
                    <a:pt x="809" y="621"/>
                  </a:cubicBezTo>
                  <a:lnTo>
                    <a:pt x="809" y="0"/>
                  </a:lnTo>
                  <a:close/>
                </a:path>
              </a:pathLst>
            </a:custGeom>
            <a:solidFill>
              <a:srgbClr val="51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6" name="Google Shape;17106;p62"/>
            <p:cNvSpPr/>
            <p:nvPr/>
          </p:nvSpPr>
          <p:spPr>
            <a:xfrm>
              <a:off x="2938958" y="3197110"/>
              <a:ext cx="35993" cy="59823"/>
            </a:xfrm>
            <a:custGeom>
              <a:avLst/>
              <a:gdLst/>
              <a:ahLst/>
              <a:cxnLst/>
              <a:rect l="l" t="t" r="r" b="b"/>
              <a:pathLst>
                <a:path w="1373" h="2282" extrusionOk="0">
                  <a:moveTo>
                    <a:pt x="1127" y="1"/>
                  </a:moveTo>
                  <a:lnTo>
                    <a:pt x="261" y="867"/>
                  </a:lnTo>
                  <a:cubicBezTo>
                    <a:pt x="87" y="1040"/>
                    <a:pt x="1" y="1271"/>
                    <a:pt x="1" y="1516"/>
                  </a:cubicBezTo>
                  <a:lnTo>
                    <a:pt x="1" y="2281"/>
                  </a:lnTo>
                  <a:lnTo>
                    <a:pt x="1141" y="2281"/>
                  </a:lnTo>
                  <a:cubicBezTo>
                    <a:pt x="1271" y="2281"/>
                    <a:pt x="1372" y="2180"/>
                    <a:pt x="1372" y="2050"/>
                  </a:cubicBezTo>
                  <a:lnTo>
                    <a:pt x="1372" y="621"/>
                  </a:lnTo>
                  <a:cubicBezTo>
                    <a:pt x="1372" y="390"/>
                    <a:pt x="1286" y="174"/>
                    <a:pt x="1127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7" name="Google Shape;17107;p62"/>
            <p:cNvSpPr/>
            <p:nvPr/>
          </p:nvSpPr>
          <p:spPr>
            <a:xfrm>
              <a:off x="2806520" y="2985582"/>
              <a:ext cx="132464" cy="96130"/>
            </a:xfrm>
            <a:custGeom>
              <a:avLst/>
              <a:gdLst/>
              <a:ahLst/>
              <a:cxnLst/>
              <a:rect l="l" t="t" r="r" b="b"/>
              <a:pathLst>
                <a:path w="5053" h="3667" extrusionOk="0">
                  <a:moveTo>
                    <a:pt x="1834" y="0"/>
                  </a:moveTo>
                  <a:cubicBezTo>
                    <a:pt x="823" y="0"/>
                    <a:pt x="0" y="823"/>
                    <a:pt x="0" y="1848"/>
                  </a:cubicBezTo>
                  <a:lnTo>
                    <a:pt x="0" y="2382"/>
                  </a:lnTo>
                  <a:cubicBezTo>
                    <a:pt x="0" y="2627"/>
                    <a:pt x="29" y="2873"/>
                    <a:pt x="116" y="3104"/>
                  </a:cubicBezTo>
                  <a:lnTo>
                    <a:pt x="188" y="3335"/>
                  </a:lnTo>
                  <a:cubicBezTo>
                    <a:pt x="217" y="3407"/>
                    <a:pt x="217" y="3479"/>
                    <a:pt x="231" y="3551"/>
                  </a:cubicBezTo>
                  <a:lnTo>
                    <a:pt x="231" y="3667"/>
                  </a:lnTo>
                  <a:lnTo>
                    <a:pt x="4822" y="3667"/>
                  </a:lnTo>
                  <a:lnTo>
                    <a:pt x="4822" y="3551"/>
                  </a:lnTo>
                  <a:cubicBezTo>
                    <a:pt x="4822" y="3479"/>
                    <a:pt x="4836" y="3407"/>
                    <a:pt x="4865" y="3335"/>
                  </a:cubicBezTo>
                  <a:lnTo>
                    <a:pt x="4937" y="3104"/>
                  </a:lnTo>
                  <a:cubicBezTo>
                    <a:pt x="5010" y="2873"/>
                    <a:pt x="5053" y="2627"/>
                    <a:pt x="5053" y="2397"/>
                  </a:cubicBezTo>
                  <a:lnTo>
                    <a:pt x="5053" y="462"/>
                  </a:lnTo>
                  <a:cubicBezTo>
                    <a:pt x="5053" y="217"/>
                    <a:pt x="4851" y="0"/>
                    <a:pt x="4591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8" name="Google Shape;17108;p62"/>
            <p:cNvSpPr/>
            <p:nvPr/>
          </p:nvSpPr>
          <p:spPr>
            <a:xfrm>
              <a:off x="2836405" y="2985582"/>
              <a:ext cx="102579" cy="96524"/>
            </a:xfrm>
            <a:custGeom>
              <a:avLst/>
              <a:gdLst/>
              <a:ahLst/>
              <a:cxnLst/>
              <a:rect l="l" t="t" r="r" b="b"/>
              <a:pathLst>
                <a:path w="3913" h="3682" extrusionOk="0">
                  <a:moveTo>
                    <a:pt x="939" y="0"/>
                  </a:moveTo>
                  <a:cubicBezTo>
                    <a:pt x="419" y="0"/>
                    <a:pt x="1" y="419"/>
                    <a:pt x="1" y="939"/>
                  </a:cubicBezTo>
                  <a:cubicBezTo>
                    <a:pt x="1" y="1458"/>
                    <a:pt x="419" y="1877"/>
                    <a:pt x="939" y="1877"/>
                  </a:cubicBezTo>
                  <a:lnTo>
                    <a:pt x="1069" y="1877"/>
                  </a:lnTo>
                  <a:lnTo>
                    <a:pt x="1127" y="3681"/>
                  </a:lnTo>
                  <a:lnTo>
                    <a:pt x="3682" y="3681"/>
                  </a:lnTo>
                  <a:lnTo>
                    <a:pt x="3682" y="3566"/>
                  </a:lnTo>
                  <a:cubicBezTo>
                    <a:pt x="3682" y="3494"/>
                    <a:pt x="3696" y="3407"/>
                    <a:pt x="3725" y="3349"/>
                  </a:cubicBezTo>
                  <a:lnTo>
                    <a:pt x="3797" y="3118"/>
                  </a:lnTo>
                  <a:cubicBezTo>
                    <a:pt x="3870" y="2887"/>
                    <a:pt x="3913" y="2642"/>
                    <a:pt x="3913" y="2397"/>
                  </a:cubicBezTo>
                  <a:lnTo>
                    <a:pt x="3913" y="462"/>
                  </a:lnTo>
                  <a:cubicBezTo>
                    <a:pt x="3913" y="217"/>
                    <a:pt x="3711" y="0"/>
                    <a:pt x="345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9" name="Google Shape;17109;p62"/>
            <p:cNvSpPr/>
            <p:nvPr/>
          </p:nvSpPr>
          <p:spPr>
            <a:xfrm>
              <a:off x="2836405" y="3130498"/>
              <a:ext cx="72327" cy="54160"/>
            </a:xfrm>
            <a:custGeom>
              <a:avLst/>
              <a:gdLst/>
              <a:ahLst/>
              <a:cxnLst/>
              <a:rect l="l" t="t" r="r" b="b"/>
              <a:pathLst>
                <a:path w="2759" h="2066" extrusionOk="0">
                  <a:moveTo>
                    <a:pt x="1" y="1"/>
                  </a:moveTo>
                  <a:lnTo>
                    <a:pt x="1" y="2065"/>
                  </a:lnTo>
                  <a:lnTo>
                    <a:pt x="2758" y="2065"/>
                  </a:lnTo>
                  <a:lnTo>
                    <a:pt x="2758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0" name="Google Shape;17110;p62"/>
            <p:cNvSpPr/>
            <p:nvPr/>
          </p:nvSpPr>
          <p:spPr>
            <a:xfrm>
              <a:off x="2836405" y="3130498"/>
              <a:ext cx="72327" cy="30121"/>
            </a:xfrm>
            <a:custGeom>
              <a:avLst/>
              <a:gdLst/>
              <a:ahLst/>
              <a:cxnLst/>
              <a:rect l="l" t="t" r="r" b="b"/>
              <a:pathLst>
                <a:path w="2759" h="1149" extrusionOk="0">
                  <a:moveTo>
                    <a:pt x="1" y="1"/>
                  </a:moveTo>
                  <a:lnTo>
                    <a:pt x="1" y="781"/>
                  </a:lnTo>
                  <a:cubicBezTo>
                    <a:pt x="427" y="1026"/>
                    <a:pt x="903" y="1149"/>
                    <a:pt x="1379" y="1149"/>
                  </a:cubicBezTo>
                  <a:cubicBezTo>
                    <a:pt x="1856" y="1149"/>
                    <a:pt x="2332" y="1026"/>
                    <a:pt x="2758" y="781"/>
                  </a:cubicBezTo>
                  <a:lnTo>
                    <a:pt x="2758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1" name="Google Shape;17111;p62"/>
            <p:cNvSpPr/>
            <p:nvPr/>
          </p:nvSpPr>
          <p:spPr>
            <a:xfrm>
              <a:off x="2824294" y="3162533"/>
              <a:ext cx="48472" cy="43202"/>
            </a:xfrm>
            <a:custGeom>
              <a:avLst/>
              <a:gdLst/>
              <a:ahLst/>
              <a:cxnLst/>
              <a:rect l="l" t="t" r="r" b="b"/>
              <a:pathLst>
                <a:path w="1849" h="1648" extrusionOk="0">
                  <a:moveTo>
                    <a:pt x="413" y="0"/>
                  </a:moveTo>
                  <a:cubicBezTo>
                    <a:pt x="327" y="0"/>
                    <a:pt x="242" y="48"/>
                    <a:pt x="203" y="136"/>
                  </a:cubicBezTo>
                  <a:lnTo>
                    <a:pt x="1" y="555"/>
                  </a:lnTo>
                  <a:lnTo>
                    <a:pt x="766" y="1551"/>
                  </a:lnTo>
                  <a:cubicBezTo>
                    <a:pt x="814" y="1614"/>
                    <a:pt x="883" y="1647"/>
                    <a:pt x="953" y="1647"/>
                  </a:cubicBezTo>
                  <a:cubicBezTo>
                    <a:pt x="1010" y="1647"/>
                    <a:pt x="1067" y="1625"/>
                    <a:pt x="1112" y="1579"/>
                  </a:cubicBezTo>
                  <a:lnTo>
                    <a:pt x="1849" y="843"/>
                  </a:lnTo>
                  <a:lnTo>
                    <a:pt x="535" y="35"/>
                  </a:lnTo>
                  <a:cubicBezTo>
                    <a:pt x="497" y="11"/>
                    <a:pt x="455" y="0"/>
                    <a:pt x="41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2" name="Google Shape;17112;p62"/>
            <p:cNvSpPr/>
            <p:nvPr/>
          </p:nvSpPr>
          <p:spPr>
            <a:xfrm>
              <a:off x="2872739" y="3162533"/>
              <a:ext cx="48078" cy="43202"/>
            </a:xfrm>
            <a:custGeom>
              <a:avLst/>
              <a:gdLst/>
              <a:ahLst/>
              <a:cxnLst/>
              <a:rect l="l" t="t" r="r" b="b"/>
              <a:pathLst>
                <a:path w="1834" h="1648" extrusionOk="0">
                  <a:moveTo>
                    <a:pt x="1432" y="0"/>
                  </a:moveTo>
                  <a:cubicBezTo>
                    <a:pt x="1393" y="0"/>
                    <a:pt x="1352" y="11"/>
                    <a:pt x="1314" y="35"/>
                  </a:cubicBezTo>
                  <a:lnTo>
                    <a:pt x="1" y="843"/>
                  </a:lnTo>
                  <a:lnTo>
                    <a:pt x="737" y="1579"/>
                  </a:lnTo>
                  <a:cubicBezTo>
                    <a:pt x="776" y="1625"/>
                    <a:pt x="832" y="1647"/>
                    <a:pt x="891" y="1647"/>
                  </a:cubicBezTo>
                  <a:cubicBezTo>
                    <a:pt x="962" y="1647"/>
                    <a:pt x="1036" y="1614"/>
                    <a:pt x="1083" y="1551"/>
                  </a:cubicBezTo>
                  <a:lnTo>
                    <a:pt x="1834" y="555"/>
                  </a:lnTo>
                  <a:lnTo>
                    <a:pt x="1632" y="136"/>
                  </a:lnTo>
                  <a:cubicBezTo>
                    <a:pt x="1593" y="48"/>
                    <a:pt x="1515" y="0"/>
                    <a:pt x="143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3" name="Google Shape;17113;p62"/>
            <p:cNvSpPr/>
            <p:nvPr/>
          </p:nvSpPr>
          <p:spPr>
            <a:xfrm>
              <a:off x="2812576" y="3034709"/>
              <a:ext cx="120746" cy="113616"/>
            </a:xfrm>
            <a:custGeom>
              <a:avLst/>
              <a:gdLst/>
              <a:ahLst/>
              <a:cxnLst/>
              <a:rect l="l" t="t" r="r" b="b"/>
              <a:pathLst>
                <a:path w="4606" h="4334" extrusionOk="0">
                  <a:moveTo>
                    <a:pt x="2002" y="0"/>
                  </a:moveTo>
                  <a:cubicBezTo>
                    <a:pt x="1409" y="0"/>
                    <a:pt x="895" y="100"/>
                    <a:pt x="636" y="162"/>
                  </a:cubicBezTo>
                  <a:cubicBezTo>
                    <a:pt x="535" y="176"/>
                    <a:pt x="448" y="277"/>
                    <a:pt x="462" y="378"/>
                  </a:cubicBezTo>
                  <a:lnTo>
                    <a:pt x="462" y="927"/>
                  </a:lnTo>
                  <a:cubicBezTo>
                    <a:pt x="448" y="1057"/>
                    <a:pt x="405" y="1172"/>
                    <a:pt x="318" y="1259"/>
                  </a:cubicBezTo>
                  <a:lnTo>
                    <a:pt x="130" y="1446"/>
                  </a:lnTo>
                  <a:cubicBezTo>
                    <a:pt x="44" y="1533"/>
                    <a:pt x="0" y="1648"/>
                    <a:pt x="0" y="1778"/>
                  </a:cubicBezTo>
                  <a:lnTo>
                    <a:pt x="0" y="2038"/>
                  </a:lnTo>
                  <a:cubicBezTo>
                    <a:pt x="0" y="3309"/>
                    <a:pt x="1025" y="4333"/>
                    <a:pt x="2296" y="4333"/>
                  </a:cubicBezTo>
                  <a:cubicBezTo>
                    <a:pt x="2304" y="4334"/>
                    <a:pt x="2313" y="4334"/>
                    <a:pt x="2322" y="4334"/>
                  </a:cubicBezTo>
                  <a:cubicBezTo>
                    <a:pt x="3580" y="4334"/>
                    <a:pt x="4605" y="3300"/>
                    <a:pt x="4605" y="2038"/>
                  </a:cubicBezTo>
                  <a:lnTo>
                    <a:pt x="4605" y="1778"/>
                  </a:lnTo>
                  <a:cubicBezTo>
                    <a:pt x="4605" y="1648"/>
                    <a:pt x="4548" y="1533"/>
                    <a:pt x="4461" y="1446"/>
                  </a:cubicBezTo>
                  <a:lnTo>
                    <a:pt x="4273" y="1259"/>
                  </a:lnTo>
                  <a:cubicBezTo>
                    <a:pt x="4187" y="1172"/>
                    <a:pt x="4143" y="1057"/>
                    <a:pt x="4143" y="927"/>
                  </a:cubicBezTo>
                  <a:lnTo>
                    <a:pt x="4143" y="811"/>
                  </a:lnTo>
                  <a:cubicBezTo>
                    <a:pt x="4143" y="710"/>
                    <a:pt x="4100" y="624"/>
                    <a:pt x="4028" y="566"/>
                  </a:cubicBezTo>
                  <a:cubicBezTo>
                    <a:pt x="3419" y="124"/>
                    <a:pt x="2662" y="0"/>
                    <a:pt x="2002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4" name="Google Shape;17114;p62"/>
            <p:cNvSpPr/>
            <p:nvPr/>
          </p:nvSpPr>
          <p:spPr>
            <a:xfrm>
              <a:off x="2812183" y="3034577"/>
              <a:ext cx="108268" cy="113380"/>
            </a:xfrm>
            <a:custGeom>
              <a:avLst/>
              <a:gdLst/>
              <a:ahLst/>
              <a:cxnLst/>
              <a:rect l="l" t="t" r="r" b="b"/>
              <a:pathLst>
                <a:path w="4130" h="4325" extrusionOk="0">
                  <a:moveTo>
                    <a:pt x="2014" y="0"/>
                  </a:moveTo>
                  <a:cubicBezTo>
                    <a:pt x="1792" y="0"/>
                    <a:pt x="1580" y="15"/>
                    <a:pt x="1387" y="37"/>
                  </a:cubicBezTo>
                  <a:cubicBezTo>
                    <a:pt x="1141" y="66"/>
                    <a:pt x="882" y="109"/>
                    <a:pt x="636" y="167"/>
                  </a:cubicBezTo>
                  <a:cubicBezTo>
                    <a:pt x="535" y="181"/>
                    <a:pt x="463" y="282"/>
                    <a:pt x="463" y="383"/>
                  </a:cubicBezTo>
                  <a:lnTo>
                    <a:pt x="463" y="932"/>
                  </a:lnTo>
                  <a:cubicBezTo>
                    <a:pt x="463" y="1062"/>
                    <a:pt x="405" y="1177"/>
                    <a:pt x="333" y="1264"/>
                  </a:cubicBezTo>
                  <a:lnTo>
                    <a:pt x="131" y="1451"/>
                  </a:lnTo>
                  <a:cubicBezTo>
                    <a:pt x="44" y="1538"/>
                    <a:pt x="1" y="1653"/>
                    <a:pt x="1" y="1769"/>
                  </a:cubicBezTo>
                  <a:lnTo>
                    <a:pt x="1" y="2043"/>
                  </a:lnTo>
                  <a:cubicBezTo>
                    <a:pt x="1" y="3198"/>
                    <a:pt x="867" y="4180"/>
                    <a:pt x="2022" y="4324"/>
                  </a:cubicBezTo>
                  <a:cubicBezTo>
                    <a:pt x="1603" y="3891"/>
                    <a:pt x="1372" y="3328"/>
                    <a:pt x="1372" y="2736"/>
                  </a:cubicBezTo>
                  <a:lnTo>
                    <a:pt x="1372" y="1047"/>
                  </a:lnTo>
                  <a:cubicBezTo>
                    <a:pt x="1372" y="816"/>
                    <a:pt x="1546" y="629"/>
                    <a:pt x="1777" y="600"/>
                  </a:cubicBezTo>
                  <a:cubicBezTo>
                    <a:pt x="1967" y="575"/>
                    <a:pt x="2208" y="554"/>
                    <a:pt x="2474" y="554"/>
                  </a:cubicBezTo>
                  <a:cubicBezTo>
                    <a:pt x="2996" y="554"/>
                    <a:pt x="3613" y="635"/>
                    <a:pt x="4130" y="932"/>
                  </a:cubicBezTo>
                  <a:lnTo>
                    <a:pt x="4130" y="816"/>
                  </a:lnTo>
                  <a:cubicBezTo>
                    <a:pt x="4130" y="715"/>
                    <a:pt x="4101" y="629"/>
                    <a:pt x="4028" y="571"/>
                  </a:cubicBezTo>
                  <a:cubicBezTo>
                    <a:pt x="3424" y="128"/>
                    <a:pt x="2674" y="0"/>
                    <a:pt x="2014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5" name="Google Shape;17115;p62"/>
            <p:cNvSpPr/>
            <p:nvPr/>
          </p:nvSpPr>
          <p:spPr>
            <a:xfrm>
              <a:off x="2770186" y="3197110"/>
              <a:ext cx="36360" cy="59823"/>
            </a:xfrm>
            <a:custGeom>
              <a:avLst/>
              <a:gdLst/>
              <a:ahLst/>
              <a:cxnLst/>
              <a:rect l="l" t="t" r="r" b="b"/>
              <a:pathLst>
                <a:path w="1387" h="2282" extrusionOk="0">
                  <a:moveTo>
                    <a:pt x="246" y="1"/>
                  </a:moveTo>
                  <a:cubicBezTo>
                    <a:pt x="87" y="174"/>
                    <a:pt x="1" y="390"/>
                    <a:pt x="1" y="621"/>
                  </a:cubicBezTo>
                  <a:lnTo>
                    <a:pt x="1" y="2050"/>
                  </a:lnTo>
                  <a:cubicBezTo>
                    <a:pt x="1" y="2180"/>
                    <a:pt x="102" y="2281"/>
                    <a:pt x="232" y="2281"/>
                  </a:cubicBezTo>
                  <a:lnTo>
                    <a:pt x="1386" y="2281"/>
                  </a:lnTo>
                  <a:lnTo>
                    <a:pt x="1386" y="1516"/>
                  </a:lnTo>
                  <a:cubicBezTo>
                    <a:pt x="1372" y="1271"/>
                    <a:pt x="1285" y="1040"/>
                    <a:pt x="1112" y="867"/>
                  </a:cubicBezTo>
                  <a:lnTo>
                    <a:pt x="246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16" name="Google Shape;17116;p62"/>
          <p:cNvGrpSpPr/>
          <p:nvPr/>
        </p:nvGrpSpPr>
        <p:grpSpPr>
          <a:xfrm>
            <a:off x="3246251" y="2895245"/>
            <a:ext cx="375792" cy="373800"/>
            <a:chOff x="3246251" y="2895245"/>
            <a:chExt cx="375792" cy="373800"/>
          </a:xfrm>
        </p:grpSpPr>
        <p:sp>
          <p:nvSpPr>
            <p:cNvPr id="17117" name="Google Shape;17117;p62"/>
            <p:cNvSpPr/>
            <p:nvPr/>
          </p:nvSpPr>
          <p:spPr>
            <a:xfrm>
              <a:off x="3246251" y="2960599"/>
              <a:ext cx="308446" cy="308446"/>
            </a:xfrm>
            <a:custGeom>
              <a:avLst/>
              <a:gdLst/>
              <a:ahLst/>
              <a:cxnLst/>
              <a:rect l="l" t="t" r="r" b="b"/>
              <a:pathLst>
                <a:path w="11766" h="11766" extrusionOk="0">
                  <a:moveTo>
                    <a:pt x="5876" y="1"/>
                  </a:moveTo>
                  <a:cubicBezTo>
                    <a:pt x="2628" y="1"/>
                    <a:pt x="0" y="2628"/>
                    <a:pt x="0" y="5876"/>
                  </a:cubicBezTo>
                  <a:cubicBezTo>
                    <a:pt x="0" y="9138"/>
                    <a:pt x="2628" y="11765"/>
                    <a:pt x="5876" y="11765"/>
                  </a:cubicBezTo>
                  <a:cubicBezTo>
                    <a:pt x="9124" y="11765"/>
                    <a:pt x="11765" y="9138"/>
                    <a:pt x="11765" y="5876"/>
                  </a:cubicBezTo>
                  <a:cubicBezTo>
                    <a:pt x="11765" y="2628"/>
                    <a:pt x="9124" y="1"/>
                    <a:pt x="5876" y="1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8" name="Google Shape;17118;p62"/>
            <p:cNvSpPr/>
            <p:nvPr/>
          </p:nvSpPr>
          <p:spPr>
            <a:xfrm>
              <a:off x="3400264" y="3108556"/>
              <a:ext cx="154039" cy="12531"/>
            </a:xfrm>
            <a:custGeom>
              <a:avLst/>
              <a:gdLst/>
              <a:ahLst/>
              <a:cxnLst/>
              <a:rect l="l" t="t" r="r" b="b"/>
              <a:pathLst>
                <a:path w="5876" h="478" extrusionOk="0">
                  <a:moveTo>
                    <a:pt x="1" y="1"/>
                  </a:moveTo>
                  <a:lnTo>
                    <a:pt x="1" y="477"/>
                  </a:lnTo>
                  <a:lnTo>
                    <a:pt x="5876" y="477"/>
                  </a:lnTo>
                  <a:lnTo>
                    <a:pt x="5876" y="246"/>
                  </a:lnTo>
                  <a:lnTo>
                    <a:pt x="5876" y="1"/>
                  </a:ln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9" name="Google Shape;17119;p62"/>
            <p:cNvSpPr/>
            <p:nvPr/>
          </p:nvSpPr>
          <p:spPr>
            <a:xfrm>
              <a:off x="3529687" y="2895245"/>
              <a:ext cx="92355" cy="89970"/>
            </a:xfrm>
            <a:custGeom>
              <a:avLst/>
              <a:gdLst/>
              <a:ahLst/>
              <a:cxnLst/>
              <a:rect l="l" t="t" r="r" b="b"/>
              <a:pathLst>
                <a:path w="3523" h="3432" extrusionOk="0">
                  <a:moveTo>
                    <a:pt x="2126" y="1"/>
                  </a:moveTo>
                  <a:cubicBezTo>
                    <a:pt x="2069" y="1"/>
                    <a:pt x="2010" y="22"/>
                    <a:pt x="1964" y="68"/>
                  </a:cubicBezTo>
                  <a:lnTo>
                    <a:pt x="217" y="1815"/>
                  </a:lnTo>
                  <a:cubicBezTo>
                    <a:pt x="87" y="1945"/>
                    <a:pt x="1" y="2118"/>
                    <a:pt x="15" y="2306"/>
                  </a:cubicBezTo>
                  <a:lnTo>
                    <a:pt x="1" y="3432"/>
                  </a:lnTo>
                  <a:lnTo>
                    <a:pt x="1127" y="3432"/>
                  </a:lnTo>
                  <a:cubicBezTo>
                    <a:pt x="1314" y="3432"/>
                    <a:pt x="1487" y="3360"/>
                    <a:pt x="1632" y="3230"/>
                  </a:cubicBezTo>
                  <a:lnTo>
                    <a:pt x="3364" y="1483"/>
                  </a:lnTo>
                  <a:cubicBezTo>
                    <a:pt x="3523" y="1339"/>
                    <a:pt x="3422" y="1079"/>
                    <a:pt x="3205" y="1079"/>
                  </a:cubicBezTo>
                  <a:lnTo>
                    <a:pt x="2368" y="1079"/>
                  </a:lnTo>
                  <a:lnTo>
                    <a:pt x="2368" y="242"/>
                  </a:lnTo>
                  <a:cubicBezTo>
                    <a:pt x="2368" y="95"/>
                    <a:pt x="2248" y="1"/>
                    <a:pt x="2126" y="1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0" name="Google Shape;17120;p62"/>
            <p:cNvSpPr/>
            <p:nvPr/>
          </p:nvSpPr>
          <p:spPr>
            <a:xfrm>
              <a:off x="3529687" y="2895245"/>
              <a:ext cx="62103" cy="89970"/>
            </a:xfrm>
            <a:custGeom>
              <a:avLst/>
              <a:gdLst/>
              <a:ahLst/>
              <a:cxnLst/>
              <a:rect l="l" t="t" r="r" b="b"/>
              <a:pathLst>
                <a:path w="2369" h="3432" extrusionOk="0">
                  <a:moveTo>
                    <a:pt x="2126" y="1"/>
                  </a:moveTo>
                  <a:cubicBezTo>
                    <a:pt x="2069" y="1"/>
                    <a:pt x="2010" y="22"/>
                    <a:pt x="1964" y="68"/>
                  </a:cubicBezTo>
                  <a:lnTo>
                    <a:pt x="217" y="1815"/>
                  </a:lnTo>
                  <a:cubicBezTo>
                    <a:pt x="87" y="1945"/>
                    <a:pt x="1" y="2118"/>
                    <a:pt x="15" y="2306"/>
                  </a:cubicBezTo>
                  <a:lnTo>
                    <a:pt x="15" y="3432"/>
                  </a:lnTo>
                  <a:lnTo>
                    <a:pt x="2354" y="1093"/>
                  </a:lnTo>
                  <a:lnTo>
                    <a:pt x="2354" y="242"/>
                  </a:lnTo>
                  <a:lnTo>
                    <a:pt x="2368" y="242"/>
                  </a:lnTo>
                  <a:cubicBezTo>
                    <a:pt x="2368" y="95"/>
                    <a:pt x="2248" y="1"/>
                    <a:pt x="2126" y="1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1" name="Google Shape;17121;p62"/>
            <p:cNvSpPr/>
            <p:nvPr/>
          </p:nvSpPr>
          <p:spPr>
            <a:xfrm>
              <a:off x="3283345" y="2997693"/>
              <a:ext cx="234257" cy="234257"/>
            </a:xfrm>
            <a:custGeom>
              <a:avLst/>
              <a:gdLst/>
              <a:ahLst/>
              <a:cxnLst/>
              <a:rect l="l" t="t" r="r" b="b"/>
              <a:pathLst>
                <a:path w="8936" h="8936" extrusionOk="0">
                  <a:moveTo>
                    <a:pt x="4461" y="0"/>
                  </a:moveTo>
                  <a:cubicBezTo>
                    <a:pt x="1992" y="0"/>
                    <a:pt x="0" y="1992"/>
                    <a:pt x="0" y="4461"/>
                  </a:cubicBezTo>
                  <a:cubicBezTo>
                    <a:pt x="0" y="6944"/>
                    <a:pt x="1992" y="8936"/>
                    <a:pt x="4461" y="8936"/>
                  </a:cubicBezTo>
                  <a:cubicBezTo>
                    <a:pt x="6929" y="8936"/>
                    <a:pt x="8936" y="6944"/>
                    <a:pt x="8936" y="4461"/>
                  </a:cubicBezTo>
                  <a:cubicBezTo>
                    <a:pt x="8936" y="1992"/>
                    <a:pt x="6929" y="0"/>
                    <a:pt x="44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2" name="Google Shape;17122;p62"/>
            <p:cNvSpPr/>
            <p:nvPr/>
          </p:nvSpPr>
          <p:spPr>
            <a:xfrm>
              <a:off x="3400264" y="3108556"/>
              <a:ext cx="117338" cy="12531"/>
            </a:xfrm>
            <a:custGeom>
              <a:avLst/>
              <a:gdLst/>
              <a:ahLst/>
              <a:cxnLst/>
              <a:rect l="l" t="t" r="r" b="b"/>
              <a:pathLst>
                <a:path w="4476" h="478" extrusionOk="0">
                  <a:moveTo>
                    <a:pt x="1" y="1"/>
                  </a:moveTo>
                  <a:lnTo>
                    <a:pt x="1" y="477"/>
                  </a:lnTo>
                  <a:lnTo>
                    <a:pt x="4461" y="477"/>
                  </a:lnTo>
                  <a:cubicBezTo>
                    <a:pt x="4461" y="390"/>
                    <a:pt x="4476" y="318"/>
                    <a:pt x="4476" y="246"/>
                  </a:cubicBezTo>
                  <a:cubicBezTo>
                    <a:pt x="4476" y="160"/>
                    <a:pt x="4476" y="87"/>
                    <a:pt x="4461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3" name="Google Shape;17123;p62"/>
            <p:cNvSpPr/>
            <p:nvPr/>
          </p:nvSpPr>
          <p:spPr>
            <a:xfrm>
              <a:off x="3313990" y="3028338"/>
              <a:ext cx="172573" cy="172967"/>
            </a:xfrm>
            <a:custGeom>
              <a:avLst/>
              <a:gdLst/>
              <a:ahLst/>
              <a:cxnLst/>
              <a:rect l="l" t="t" r="r" b="b"/>
              <a:pathLst>
                <a:path w="6583" h="6598" extrusionOk="0">
                  <a:moveTo>
                    <a:pt x="3292" y="0"/>
                  </a:moveTo>
                  <a:cubicBezTo>
                    <a:pt x="1473" y="0"/>
                    <a:pt x="0" y="1487"/>
                    <a:pt x="0" y="3292"/>
                  </a:cubicBezTo>
                  <a:cubicBezTo>
                    <a:pt x="0" y="5111"/>
                    <a:pt x="1473" y="6597"/>
                    <a:pt x="3292" y="6597"/>
                  </a:cubicBezTo>
                  <a:cubicBezTo>
                    <a:pt x="5111" y="6597"/>
                    <a:pt x="6583" y="5111"/>
                    <a:pt x="6583" y="3292"/>
                  </a:cubicBezTo>
                  <a:cubicBezTo>
                    <a:pt x="6583" y="1487"/>
                    <a:pt x="5111" y="0"/>
                    <a:pt x="3292" y="0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4" name="Google Shape;17124;p62"/>
            <p:cNvSpPr/>
            <p:nvPr/>
          </p:nvSpPr>
          <p:spPr>
            <a:xfrm>
              <a:off x="3400264" y="3108556"/>
              <a:ext cx="86693" cy="12531"/>
            </a:xfrm>
            <a:custGeom>
              <a:avLst/>
              <a:gdLst/>
              <a:ahLst/>
              <a:cxnLst/>
              <a:rect l="l" t="t" r="r" b="b"/>
              <a:pathLst>
                <a:path w="3307" h="478" extrusionOk="0">
                  <a:moveTo>
                    <a:pt x="1" y="1"/>
                  </a:moveTo>
                  <a:lnTo>
                    <a:pt x="1" y="477"/>
                  </a:lnTo>
                  <a:lnTo>
                    <a:pt x="3292" y="477"/>
                  </a:lnTo>
                  <a:cubicBezTo>
                    <a:pt x="3292" y="390"/>
                    <a:pt x="3306" y="318"/>
                    <a:pt x="3306" y="246"/>
                  </a:cubicBezTo>
                  <a:cubicBezTo>
                    <a:pt x="3306" y="160"/>
                    <a:pt x="3306" y="87"/>
                    <a:pt x="3292" y="1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5" name="Google Shape;17125;p62"/>
            <p:cNvSpPr/>
            <p:nvPr/>
          </p:nvSpPr>
          <p:spPr>
            <a:xfrm>
              <a:off x="3351084" y="3065432"/>
              <a:ext cx="98778" cy="98778"/>
            </a:xfrm>
            <a:custGeom>
              <a:avLst/>
              <a:gdLst/>
              <a:ahLst/>
              <a:cxnLst/>
              <a:rect l="l" t="t" r="r" b="b"/>
              <a:pathLst>
                <a:path w="3768" h="3768" extrusionOk="0">
                  <a:moveTo>
                    <a:pt x="1877" y="0"/>
                  </a:moveTo>
                  <a:cubicBezTo>
                    <a:pt x="837" y="0"/>
                    <a:pt x="0" y="837"/>
                    <a:pt x="0" y="1877"/>
                  </a:cubicBezTo>
                  <a:cubicBezTo>
                    <a:pt x="0" y="2930"/>
                    <a:pt x="837" y="3768"/>
                    <a:pt x="1877" y="3768"/>
                  </a:cubicBezTo>
                  <a:cubicBezTo>
                    <a:pt x="2916" y="3768"/>
                    <a:pt x="3768" y="2930"/>
                    <a:pt x="3768" y="1877"/>
                  </a:cubicBezTo>
                  <a:cubicBezTo>
                    <a:pt x="3768" y="837"/>
                    <a:pt x="2916" y="0"/>
                    <a:pt x="18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6" name="Google Shape;17126;p62"/>
            <p:cNvSpPr/>
            <p:nvPr/>
          </p:nvSpPr>
          <p:spPr>
            <a:xfrm>
              <a:off x="3400264" y="3108556"/>
              <a:ext cx="49599" cy="12531"/>
            </a:xfrm>
            <a:custGeom>
              <a:avLst/>
              <a:gdLst/>
              <a:ahLst/>
              <a:cxnLst/>
              <a:rect l="l" t="t" r="r" b="b"/>
              <a:pathLst>
                <a:path w="1892" h="478" extrusionOk="0">
                  <a:moveTo>
                    <a:pt x="1" y="1"/>
                  </a:moveTo>
                  <a:lnTo>
                    <a:pt x="1" y="477"/>
                  </a:lnTo>
                  <a:lnTo>
                    <a:pt x="1877" y="477"/>
                  </a:lnTo>
                  <a:cubicBezTo>
                    <a:pt x="1892" y="318"/>
                    <a:pt x="1892" y="160"/>
                    <a:pt x="1877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7" name="Google Shape;17127;p62"/>
            <p:cNvSpPr/>
            <p:nvPr/>
          </p:nvSpPr>
          <p:spPr>
            <a:xfrm>
              <a:off x="3381730" y="3096445"/>
              <a:ext cx="37120" cy="36753"/>
            </a:xfrm>
            <a:custGeom>
              <a:avLst/>
              <a:gdLst/>
              <a:ahLst/>
              <a:cxnLst/>
              <a:rect l="l" t="t" r="r" b="b"/>
              <a:pathLst>
                <a:path w="1416" h="1402" extrusionOk="0">
                  <a:moveTo>
                    <a:pt x="708" y="1"/>
                  </a:moveTo>
                  <a:cubicBezTo>
                    <a:pt x="318" y="1"/>
                    <a:pt x="0" y="318"/>
                    <a:pt x="0" y="694"/>
                  </a:cubicBezTo>
                  <a:cubicBezTo>
                    <a:pt x="0" y="1083"/>
                    <a:pt x="318" y="1401"/>
                    <a:pt x="708" y="1401"/>
                  </a:cubicBezTo>
                  <a:cubicBezTo>
                    <a:pt x="1097" y="1401"/>
                    <a:pt x="1415" y="1083"/>
                    <a:pt x="1415" y="694"/>
                  </a:cubicBezTo>
                  <a:cubicBezTo>
                    <a:pt x="1415" y="318"/>
                    <a:pt x="1097" y="1"/>
                    <a:pt x="708" y="1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8" name="Google Shape;17128;p62"/>
            <p:cNvSpPr/>
            <p:nvPr/>
          </p:nvSpPr>
          <p:spPr>
            <a:xfrm>
              <a:off x="3400264" y="3108556"/>
              <a:ext cx="18953" cy="12531"/>
            </a:xfrm>
            <a:custGeom>
              <a:avLst/>
              <a:gdLst/>
              <a:ahLst/>
              <a:cxnLst/>
              <a:rect l="l" t="t" r="r" b="b"/>
              <a:pathLst>
                <a:path w="723" h="478" extrusionOk="0">
                  <a:moveTo>
                    <a:pt x="1" y="1"/>
                  </a:moveTo>
                  <a:lnTo>
                    <a:pt x="1" y="477"/>
                  </a:lnTo>
                  <a:lnTo>
                    <a:pt x="679" y="477"/>
                  </a:lnTo>
                  <a:cubicBezTo>
                    <a:pt x="722" y="318"/>
                    <a:pt x="722" y="160"/>
                    <a:pt x="679" y="1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9" name="Google Shape;17129;p62"/>
            <p:cNvSpPr/>
            <p:nvPr/>
          </p:nvSpPr>
          <p:spPr>
            <a:xfrm>
              <a:off x="3391429" y="3079431"/>
              <a:ext cx="44434" cy="41603"/>
            </a:xfrm>
            <a:custGeom>
              <a:avLst/>
              <a:gdLst/>
              <a:ahLst/>
              <a:cxnLst/>
              <a:rect l="l" t="t" r="r" b="b"/>
              <a:pathLst>
                <a:path w="1695" h="1587" extrusionOk="0">
                  <a:moveTo>
                    <a:pt x="1348" y="0"/>
                  </a:moveTo>
                  <a:lnTo>
                    <a:pt x="179" y="1184"/>
                  </a:lnTo>
                  <a:cubicBezTo>
                    <a:pt x="1" y="1351"/>
                    <a:pt x="157" y="1586"/>
                    <a:pt x="344" y="1586"/>
                  </a:cubicBezTo>
                  <a:cubicBezTo>
                    <a:pt x="400" y="1586"/>
                    <a:pt x="458" y="1566"/>
                    <a:pt x="511" y="1516"/>
                  </a:cubicBezTo>
                  <a:lnTo>
                    <a:pt x="1695" y="332"/>
                  </a:lnTo>
                  <a:lnTo>
                    <a:pt x="1348" y="0"/>
                  </a:ln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0" name="Google Shape;17130;p62"/>
            <p:cNvSpPr/>
            <p:nvPr/>
          </p:nvSpPr>
          <p:spPr>
            <a:xfrm>
              <a:off x="3420056" y="2908038"/>
              <a:ext cx="189718" cy="185052"/>
            </a:xfrm>
            <a:custGeom>
              <a:avLst/>
              <a:gdLst/>
              <a:ahLst/>
              <a:cxnLst/>
              <a:rect l="l" t="t" r="r" b="b"/>
              <a:pathLst>
                <a:path w="7237" h="7059" extrusionOk="0">
                  <a:moveTo>
                    <a:pt x="6897" y="1"/>
                  </a:moveTo>
                  <a:cubicBezTo>
                    <a:pt x="6843" y="1"/>
                    <a:pt x="6787" y="22"/>
                    <a:pt x="6738" y="71"/>
                  </a:cubicBezTo>
                  <a:lnTo>
                    <a:pt x="141" y="6668"/>
                  </a:lnTo>
                  <a:cubicBezTo>
                    <a:pt x="0" y="6809"/>
                    <a:pt x="92" y="7058"/>
                    <a:pt x="297" y="7058"/>
                  </a:cubicBezTo>
                  <a:cubicBezTo>
                    <a:pt x="302" y="7058"/>
                    <a:pt x="308" y="7058"/>
                    <a:pt x="314" y="7058"/>
                  </a:cubicBezTo>
                  <a:cubicBezTo>
                    <a:pt x="372" y="7058"/>
                    <a:pt x="429" y="7043"/>
                    <a:pt x="473" y="6986"/>
                  </a:cubicBezTo>
                  <a:lnTo>
                    <a:pt x="7070" y="403"/>
                  </a:lnTo>
                  <a:cubicBezTo>
                    <a:pt x="7237" y="236"/>
                    <a:pt x="7078" y="1"/>
                    <a:pt x="6897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31" name="Google Shape;17131;p62"/>
          <p:cNvGrpSpPr/>
          <p:nvPr/>
        </p:nvGrpSpPr>
        <p:grpSpPr>
          <a:xfrm>
            <a:off x="3791182" y="2895454"/>
            <a:ext cx="234650" cy="373590"/>
            <a:chOff x="3791182" y="2895454"/>
            <a:chExt cx="234650" cy="373590"/>
          </a:xfrm>
        </p:grpSpPr>
        <p:sp>
          <p:nvSpPr>
            <p:cNvPr id="17132" name="Google Shape;17132;p62"/>
            <p:cNvSpPr/>
            <p:nvPr/>
          </p:nvSpPr>
          <p:spPr>
            <a:xfrm>
              <a:off x="3905479" y="2895454"/>
              <a:ext cx="30278" cy="35652"/>
            </a:xfrm>
            <a:custGeom>
              <a:avLst/>
              <a:gdLst/>
              <a:ahLst/>
              <a:cxnLst/>
              <a:rect l="l" t="t" r="r" b="b"/>
              <a:pathLst>
                <a:path w="1155" h="1360" extrusionOk="0">
                  <a:moveTo>
                    <a:pt x="133" y="0"/>
                  </a:moveTo>
                  <a:cubicBezTo>
                    <a:pt x="58" y="0"/>
                    <a:pt x="0" y="55"/>
                    <a:pt x="0" y="133"/>
                  </a:cubicBezTo>
                  <a:lnTo>
                    <a:pt x="0" y="1129"/>
                  </a:lnTo>
                  <a:lnTo>
                    <a:pt x="1155" y="1360"/>
                  </a:lnTo>
                  <a:cubicBezTo>
                    <a:pt x="1155" y="306"/>
                    <a:pt x="476" y="60"/>
                    <a:pt x="159" y="3"/>
                  </a:cubicBezTo>
                  <a:cubicBezTo>
                    <a:pt x="150" y="1"/>
                    <a:pt x="141" y="0"/>
                    <a:pt x="133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3" name="Google Shape;17133;p62"/>
            <p:cNvSpPr/>
            <p:nvPr/>
          </p:nvSpPr>
          <p:spPr>
            <a:xfrm>
              <a:off x="3881623" y="2918969"/>
              <a:ext cx="138520" cy="265689"/>
            </a:xfrm>
            <a:custGeom>
              <a:avLst/>
              <a:gdLst/>
              <a:ahLst/>
              <a:cxnLst/>
              <a:rect l="l" t="t" r="r" b="b"/>
              <a:pathLst>
                <a:path w="5284" h="10135" extrusionOk="0">
                  <a:moveTo>
                    <a:pt x="419" y="1"/>
                  </a:moveTo>
                  <a:cubicBezTo>
                    <a:pt x="304" y="1"/>
                    <a:pt x="203" y="73"/>
                    <a:pt x="188" y="174"/>
                  </a:cubicBezTo>
                  <a:lnTo>
                    <a:pt x="1" y="1155"/>
                  </a:lnTo>
                  <a:lnTo>
                    <a:pt x="2758" y="5760"/>
                  </a:lnTo>
                  <a:lnTo>
                    <a:pt x="2989" y="10134"/>
                  </a:lnTo>
                  <a:lnTo>
                    <a:pt x="4129" y="10134"/>
                  </a:lnTo>
                  <a:cubicBezTo>
                    <a:pt x="4129" y="7363"/>
                    <a:pt x="5284" y="6684"/>
                    <a:pt x="5284" y="4144"/>
                  </a:cubicBezTo>
                  <a:cubicBezTo>
                    <a:pt x="5284" y="275"/>
                    <a:pt x="1329" y="15"/>
                    <a:pt x="419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4" name="Google Shape;17134;p62"/>
            <p:cNvSpPr/>
            <p:nvPr/>
          </p:nvSpPr>
          <p:spPr>
            <a:xfrm>
              <a:off x="3791182" y="2940885"/>
              <a:ext cx="223299" cy="255491"/>
            </a:xfrm>
            <a:custGeom>
              <a:avLst/>
              <a:gdLst/>
              <a:ahLst/>
              <a:cxnLst/>
              <a:rect l="l" t="t" r="r" b="b"/>
              <a:pathLst>
                <a:path w="8518" h="9746" extrusionOk="0">
                  <a:moveTo>
                    <a:pt x="3367" y="0"/>
                  </a:moveTo>
                  <a:cubicBezTo>
                    <a:pt x="3145" y="0"/>
                    <a:pt x="2923" y="10"/>
                    <a:pt x="2700" y="31"/>
                  </a:cubicBezTo>
                  <a:cubicBezTo>
                    <a:pt x="2469" y="60"/>
                    <a:pt x="2281" y="262"/>
                    <a:pt x="2296" y="493"/>
                  </a:cubicBezTo>
                  <a:lnTo>
                    <a:pt x="2296" y="781"/>
                  </a:lnTo>
                  <a:lnTo>
                    <a:pt x="159" y="2903"/>
                  </a:lnTo>
                  <a:cubicBezTo>
                    <a:pt x="58" y="3019"/>
                    <a:pt x="1" y="3163"/>
                    <a:pt x="29" y="3322"/>
                  </a:cubicBezTo>
                  <a:lnTo>
                    <a:pt x="188" y="4087"/>
                  </a:lnTo>
                  <a:cubicBezTo>
                    <a:pt x="203" y="4174"/>
                    <a:pt x="275" y="4246"/>
                    <a:pt x="361" y="4260"/>
                  </a:cubicBezTo>
                  <a:cubicBezTo>
                    <a:pt x="616" y="4315"/>
                    <a:pt x="853" y="4338"/>
                    <a:pt x="1071" y="4338"/>
                  </a:cubicBezTo>
                  <a:cubicBezTo>
                    <a:pt x="1889" y="4338"/>
                    <a:pt x="2444" y="4009"/>
                    <a:pt x="2729" y="3770"/>
                  </a:cubicBezTo>
                  <a:cubicBezTo>
                    <a:pt x="2816" y="3700"/>
                    <a:pt x="2930" y="3661"/>
                    <a:pt x="3045" y="3661"/>
                  </a:cubicBezTo>
                  <a:cubicBezTo>
                    <a:pt x="3120" y="3661"/>
                    <a:pt x="3195" y="3678"/>
                    <a:pt x="3263" y="3712"/>
                  </a:cubicBezTo>
                  <a:cubicBezTo>
                    <a:pt x="3612" y="3930"/>
                    <a:pt x="4018" y="4033"/>
                    <a:pt x="4426" y="4033"/>
                  </a:cubicBezTo>
                  <a:cubicBezTo>
                    <a:pt x="4559" y="4033"/>
                    <a:pt x="4691" y="4022"/>
                    <a:pt x="4822" y="4000"/>
                  </a:cubicBezTo>
                  <a:lnTo>
                    <a:pt x="4822" y="4000"/>
                  </a:lnTo>
                  <a:cubicBezTo>
                    <a:pt x="2729" y="6108"/>
                    <a:pt x="2065" y="7537"/>
                    <a:pt x="2065" y="8374"/>
                  </a:cubicBezTo>
                  <a:cubicBezTo>
                    <a:pt x="2065" y="8908"/>
                    <a:pt x="2310" y="9428"/>
                    <a:pt x="2743" y="9746"/>
                  </a:cubicBezTo>
                  <a:lnTo>
                    <a:pt x="7810" y="9746"/>
                  </a:lnTo>
                  <a:cubicBezTo>
                    <a:pt x="7810" y="9746"/>
                    <a:pt x="7059" y="8605"/>
                    <a:pt x="7882" y="4794"/>
                  </a:cubicBezTo>
                  <a:cubicBezTo>
                    <a:pt x="8517" y="1864"/>
                    <a:pt x="7088" y="810"/>
                    <a:pt x="5472" y="291"/>
                  </a:cubicBezTo>
                  <a:cubicBezTo>
                    <a:pt x="4789" y="103"/>
                    <a:pt x="4081" y="0"/>
                    <a:pt x="3367" y="0"/>
                  </a:cubicBezTo>
                  <a:close/>
                </a:path>
              </a:pathLst>
            </a:custGeom>
            <a:solidFill>
              <a:srgbClr val="B7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5" name="Google Shape;17135;p62"/>
            <p:cNvSpPr/>
            <p:nvPr/>
          </p:nvSpPr>
          <p:spPr>
            <a:xfrm>
              <a:off x="3869145" y="2961726"/>
              <a:ext cx="12138" cy="17826"/>
            </a:xfrm>
            <a:custGeom>
              <a:avLst/>
              <a:gdLst/>
              <a:ahLst/>
              <a:cxnLst/>
              <a:rect l="l" t="t" r="r" b="b"/>
              <a:pathLst>
                <a:path w="463" h="680" extrusionOk="0">
                  <a:moveTo>
                    <a:pt x="231" y="1"/>
                  </a:moveTo>
                  <a:cubicBezTo>
                    <a:pt x="123" y="1"/>
                    <a:pt x="15" y="73"/>
                    <a:pt x="0" y="217"/>
                  </a:cubicBezTo>
                  <a:lnTo>
                    <a:pt x="0" y="448"/>
                  </a:lnTo>
                  <a:cubicBezTo>
                    <a:pt x="0" y="564"/>
                    <a:pt x="101" y="679"/>
                    <a:pt x="231" y="679"/>
                  </a:cubicBezTo>
                  <a:cubicBezTo>
                    <a:pt x="361" y="679"/>
                    <a:pt x="462" y="564"/>
                    <a:pt x="462" y="448"/>
                  </a:cubicBezTo>
                  <a:lnTo>
                    <a:pt x="462" y="217"/>
                  </a:lnTo>
                  <a:cubicBezTo>
                    <a:pt x="448" y="73"/>
                    <a:pt x="339" y="1"/>
                    <a:pt x="231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6" name="Google Shape;17136;p62"/>
            <p:cNvSpPr/>
            <p:nvPr/>
          </p:nvSpPr>
          <p:spPr>
            <a:xfrm>
              <a:off x="3793069" y="3004247"/>
              <a:ext cx="155193" cy="186467"/>
            </a:xfrm>
            <a:custGeom>
              <a:avLst/>
              <a:gdLst/>
              <a:ahLst/>
              <a:cxnLst/>
              <a:rect l="l" t="t" r="r" b="b"/>
              <a:pathLst>
                <a:path w="5920" h="7113" extrusionOk="0">
                  <a:moveTo>
                    <a:pt x="3146" y="1"/>
                  </a:moveTo>
                  <a:cubicBezTo>
                    <a:pt x="2981" y="1"/>
                    <a:pt x="2828" y="55"/>
                    <a:pt x="2686" y="198"/>
                  </a:cubicBezTo>
                  <a:cubicBezTo>
                    <a:pt x="2244" y="639"/>
                    <a:pt x="1380" y="1081"/>
                    <a:pt x="169" y="1081"/>
                  </a:cubicBezTo>
                  <a:cubicBezTo>
                    <a:pt x="114" y="1081"/>
                    <a:pt x="58" y="1080"/>
                    <a:pt x="1" y="1078"/>
                  </a:cubicBezTo>
                  <a:lnTo>
                    <a:pt x="1" y="1078"/>
                  </a:lnTo>
                  <a:lnTo>
                    <a:pt x="116" y="1670"/>
                  </a:lnTo>
                  <a:cubicBezTo>
                    <a:pt x="145" y="1757"/>
                    <a:pt x="217" y="1829"/>
                    <a:pt x="304" y="1843"/>
                  </a:cubicBezTo>
                  <a:cubicBezTo>
                    <a:pt x="556" y="1898"/>
                    <a:pt x="790" y="1921"/>
                    <a:pt x="1006" y="1921"/>
                  </a:cubicBezTo>
                  <a:cubicBezTo>
                    <a:pt x="1817" y="1921"/>
                    <a:pt x="2375" y="1592"/>
                    <a:pt x="2671" y="1353"/>
                  </a:cubicBezTo>
                  <a:cubicBezTo>
                    <a:pt x="2759" y="1283"/>
                    <a:pt x="2867" y="1244"/>
                    <a:pt x="2978" y="1244"/>
                  </a:cubicBezTo>
                  <a:cubicBezTo>
                    <a:pt x="3050" y="1244"/>
                    <a:pt x="3123" y="1261"/>
                    <a:pt x="3191" y="1295"/>
                  </a:cubicBezTo>
                  <a:cubicBezTo>
                    <a:pt x="3551" y="1513"/>
                    <a:pt x="3951" y="1616"/>
                    <a:pt x="4356" y="1616"/>
                  </a:cubicBezTo>
                  <a:cubicBezTo>
                    <a:pt x="4487" y="1616"/>
                    <a:pt x="4619" y="1605"/>
                    <a:pt x="4750" y="1583"/>
                  </a:cubicBezTo>
                  <a:lnTo>
                    <a:pt x="4750" y="1583"/>
                  </a:lnTo>
                  <a:cubicBezTo>
                    <a:pt x="2642" y="3691"/>
                    <a:pt x="1993" y="5120"/>
                    <a:pt x="1993" y="5957"/>
                  </a:cubicBezTo>
                  <a:cubicBezTo>
                    <a:pt x="1993" y="6376"/>
                    <a:pt x="2152" y="6795"/>
                    <a:pt x="2440" y="7112"/>
                  </a:cubicBezTo>
                  <a:lnTo>
                    <a:pt x="3841" y="7112"/>
                  </a:lnTo>
                  <a:lnTo>
                    <a:pt x="3841" y="6881"/>
                  </a:lnTo>
                  <a:lnTo>
                    <a:pt x="3826" y="6881"/>
                  </a:lnTo>
                  <a:cubicBezTo>
                    <a:pt x="3826" y="6881"/>
                    <a:pt x="2902" y="5264"/>
                    <a:pt x="4519" y="3431"/>
                  </a:cubicBezTo>
                  <a:cubicBezTo>
                    <a:pt x="5919" y="1814"/>
                    <a:pt x="5905" y="963"/>
                    <a:pt x="5789" y="631"/>
                  </a:cubicBezTo>
                  <a:cubicBezTo>
                    <a:pt x="5750" y="527"/>
                    <a:pt x="5653" y="470"/>
                    <a:pt x="5550" y="470"/>
                  </a:cubicBezTo>
                  <a:cubicBezTo>
                    <a:pt x="5538" y="470"/>
                    <a:pt x="5527" y="470"/>
                    <a:pt x="5515" y="472"/>
                  </a:cubicBezTo>
                  <a:cubicBezTo>
                    <a:pt x="5366" y="509"/>
                    <a:pt x="5223" y="524"/>
                    <a:pt x="5085" y="524"/>
                  </a:cubicBezTo>
                  <a:cubicBezTo>
                    <a:pt x="4286" y="524"/>
                    <a:pt x="3658" y="1"/>
                    <a:pt x="3146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7" name="Google Shape;17137;p62"/>
            <p:cNvSpPr/>
            <p:nvPr/>
          </p:nvSpPr>
          <p:spPr>
            <a:xfrm>
              <a:off x="3833178" y="3184632"/>
              <a:ext cx="180936" cy="30305"/>
            </a:xfrm>
            <a:custGeom>
              <a:avLst/>
              <a:gdLst/>
              <a:ahLst/>
              <a:cxnLst/>
              <a:rect l="l" t="t" r="r" b="b"/>
              <a:pathLst>
                <a:path w="6902" h="1156" extrusionOk="0">
                  <a:moveTo>
                    <a:pt x="448" y="0"/>
                  </a:moveTo>
                  <a:cubicBezTo>
                    <a:pt x="203" y="0"/>
                    <a:pt x="1" y="202"/>
                    <a:pt x="1" y="462"/>
                  </a:cubicBezTo>
                  <a:lnTo>
                    <a:pt x="1" y="1155"/>
                  </a:lnTo>
                  <a:lnTo>
                    <a:pt x="6901" y="1155"/>
                  </a:lnTo>
                  <a:lnTo>
                    <a:pt x="6901" y="462"/>
                  </a:lnTo>
                  <a:cubicBezTo>
                    <a:pt x="6901" y="202"/>
                    <a:pt x="6699" y="0"/>
                    <a:pt x="6439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8" name="Google Shape;17138;p62"/>
            <p:cNvSpPr/>
            <p:nvPr/>
          </p:nvSpPr>
          <p:spPr>
            <a:xfrm>
              <a:off x="3833178" y="3184632"/>
              <a:ext cx="60216" cy="30305"/>
            </a:xfrm>
            <a:custGeom>
              <a:avLst/>
              <a:gdLst/>
              <a:ahLst/>
              <a:cxnLst/>
              <a:rect l="l" t="t" r="r" b="b"/>
              <a:pathLst>
                <a:path w="2297" h="1156" extrusionOk="0">
                  <a:moveTo>
                    <a:pt x="463" y="0"/>
                  </a:moveTo>
                  <a:cubicBezTo>
                    <a:pt x="203" y="0"/>
                    <a:pt x="1" y="202"/>
                    <a:pt x="1" y="462"/>
                  </a:cubicBezTo>
                  <a:lnTo>
                    <a:pt x="1" y="1155"/>
                  </a:lnTo>
                  <a:lnTo>
                    <a:pt x="1849" y="1155"/>
                  </a:lnTo>
                  <a:lnTo>
                    <a:pt x="1849" y="462"/>
                  </a:lnTo>
                  <a:cubicBezTo>
                    <a:pt x="1849" y="202"/>
                    <a:pt x="2051" y="0"/>
                    <a:pt x="2296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9" name="Google Shape;17139;p62"/>
            <p:cNvSpPr/>
            <p:nvPr/>
          </p:nvSpPr>
          <p:spPr>
            <a:xfrm>
              <a:off x="3821067" y="3208855"/>
              <a:ext cx="204765" cy="60190"/>
            </a:xfrm>
            <a:custGeom>
              <a:avLst/>
              <a:gdLst/>
              <a:ahLst/>
              <a:cxnLst/>
              <a:rect l="l" t="t" r="r" b="b"/>
              <a:pathLst>
                <a:path w="7811" h="2296" extrusionOk="0">
                  <a:moveTo>
                    <a:pt x="463" y="0"/>
                  </a:moveTo>
                  <a:cubicBezTo>
                    <a:pt x="203" y="0"/>
                    <a:pt x="1" y="202"/>
                    <a:pt x="1" y="462"/>
                  </a:cubicBezTo>
                  <a:lnTo>
                    <a:pt x="1" y="1833"/>
                  </a:lnTo>
                  <a:cubicBezTo>
                    <a:pt x="1" y="2093"/>
                    <a:pt x="203" y="2295"/>
                    <a:pt x="463" y="2295"/>
                  </a:cubicBezTo>
                  <a:lnTo>
                    <a:pt x="7363" y="2295"/>
                  </a:lnTo>
                  <a:cubicBezTo>
                    <a:pt x="7608" y="2295"/>
                    <a:pt x="7811" y="2093"/>
                    <a:pt x="7811" y="1833"/>
                  </a:cubicBezTo>
                  <a:lnTo>
                    <a:pt x="7811" y="462"/>
                  </a:lnTo>
                  <a:cubicBezTo>
                    <a:pt x="7811" y="202"/>
                    <a:pt x="7608" y="0"/>
                    <a:pt x="7363" y="0"/>
                  </a:cubicBezTo>
                  <a:close/>
                </a:path>
              </a:pathLst>
            </a:custGeom>
            <a:solidFill>
              <a:srgbClr val="B7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0" name="Google Shape;17140;p62"/>
            <p:cNvSpPr/>
            <p:nvPr/>
          </p:nvSpPr>
          <p:spPr>
            <a:xfrm>
              <a:off x="3821067" y="3208855"/>
              <a:ext cx="78383" cy="60190"/>
            </a:xfrm>
            <a:custGeom>
              <a:avLst/>
              <a:gdLst/>
              <a:ahLst/>
              <a:cxnLst/>
              <a:rect l="l" t="t" r="r" b="b"/>
              <a:pathLst>
                <a:path w="2990" h="2296" extrusionOk="0">
                  <a:moveTo>
                    <a:pt x="463" y="0"/>
                  </a:moveTo>
                  <a:cubicBezTo>
                    <a:pt x="203" y="0"/>
                    <a:pt x="1" y="202"/>
                    <a:pt x="1" y="448"/>
                  </a:cubicBezTo>
                  <a:lnTo>
                    <a:pt x="1" y="1833"/>
                  </a:lnTo>
                  <a:cubicBezTo>
                    <a:pt x="1" y="2093"/>
                    <a:pt x="203" y="2295"/>
                    <a:pt x="463" y="2295"/>
                  </a:cubicBezTo>
                  <a:lnTo>
                    <a:pt x="2989" y="2295"/>
                  </a:lnTo>
                  <a:cubicBezTo>
                    <a:pt x="2729" y="2295"/>
                    <a:pt x="2527" y="2093"/>
                    <a:pt x="2527" y="1833"/>
                  </a:cubicBezTo>
                  <a:lnTo>
                    <a:pt x="2527" y="448"/>
                  </a:lnTo>
                  <a:cubicBezTo>
                    <a:pt x="2527" y="202"/>
                    <a:pt x="2729" y="0"/>
                    <a:pt x="2989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41" name="Google Shape;17141;p62"/>
          <p:cNvGrpSpPr/>
          <p:nvPr/>
        </p:nvGrpSpPr>
        <p:grpSpPr>
          <a:xfrm>
            <a:off x="7042995" y="2489463"/>
            <a:ext cx="364441" cy="256225"/>
            <a:chOff x="7042995" y="2489463"/>
            <a:chExt cx="364441" cy="256225"/>
          </a:xfrm>
        </p:grpSpPr>
        <p:sp>
          <p:nvSpPr>
            <p:cNvPr id="17142" name="Google Shape;17142;p62"/>
            <p:cNvSpPr/>
            <p:nvPr/>
          </p:nvSpPr>
          <p:spPr>
            <a:xfrm>
              <a:off x="7042995" y="2526164"/>
              <a:ext cx="364441" cy="219524"/>
            </a:xfrm>
            <a:custGeom>
              <a:avLst/>
              <a:gdLst/>
              <a:ahLst/>
              <a:cxnLst/>
              <a:rect l="l" t="t" r="r" b="b"/>
              <a:pathLst>
                <a:path w="13902" h="8374" extrusionOk="0">
                  <a:moveTo>
                    <a:pt x="6944" y="1"/>
                  </a:moveTo>
                  <a:cubicBezTo>
                    <a:pt x="6121" y="1"/>
                    <a:pt x="4880" y="535"/>
                    <a:pt x="3263" y="1574"/>
                  </a:cubicBezTo>
                  <a:cubicBezTo>
                    <a:pt x="2224" y="2267"/>
                    <a:pt x="1213" y="3003"/>
                    <a:pt x="246" y="3797"/>
                  </a:cubicBezTo>
                  <a:cubicBezTo>
                    <a:pt x="0" y="3999"/>
                    <a:pt x="0" y="4375"/>
                    <a:pt x="246" y="4577"/>
                  </a:cubicBezTo>
                  <a:cubicBezTo>
                    <a:pt x="1213" y="5371"/>
                    <a:pt x="2224" y="6107"/>
                    <a:pt x="3263" y="6800"/>
                  </a:cubicBezTo>
                  <a:cubicBezTo>
                    <a:pt x="4880" y="7839"/>
                    <a:pt x="6121" y="8373"/>
                    <a:pt x="6944" y="8373"/>
                  </a:cubicBezTo>
                  <a:cubicBezTo>
                    <a:pt x="7781" y="8373"/>
                    <a:pt x="9023" y="7839"/>
                    <a:pt x="10639" y="6800"/>
                  </a:cubicBezTo>
                  <a:cubicBezTo>
                    <a:pt x="11679" y="6107"/>
                    <a:pt x="12689" y="5371"/>
                    <a:pt x="13656" y="4591"/>
                  </a:cubicBezTo>
                  <a:cubicBezTo>
                    <a:pt x="13902" y="4375"/>
                    <a:pt x="13902" y="3999"/>
                    <a:pt x="13656" y="3797"/>
                  </a:cubicBezTo>
                  <a:cubicBezTo>
                    <a:pt x="12689" y="3003"/>
                    <a:pt x="11679" y="2267"/>
                    <a:pt x="10639" y="1574"/>
                  </a:cubicBezTo>
                  <a:cubicBezTo>
                    <a:pt x="9023" y="535"/>
                    <a:pt x="7781" y="1"/>
                    <a:pt x="6944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3" name="Google Shape;17143;p62"/>
            <p:cNvSpPr/>
            <p:nvPr/>
          </p:nvSpPr>
          <p:spPr>
            <a:xfrm>
              <a:off x="7042995" y="2526164"/>
              <a:ext cx="200204" cy="219524"/>
            </a:xfrm>
            <a:custGeom>
              <a:avLst/>
              <a:gdLst/>
              <a:ahLst/>
              <a:cxnLst/>
              <a:rect l="l" t="t" r="r" b="b"/>
              <a:pathLst>
                <a:path w="7637" h="8374" extrusionOk="0">
                  <a:moveTo>
                    <a:pt x="6958" y="1"/>
                  </a:moveTo>
                  <a:cubicBezTo>
                    <a:pt x="6121" y="1"/>
                    <a:pt x="4880" y="535"/>
                    <a:pt x="3263" y="1574"/>
                  </a:cubicBezTo>
                  <a:cubicBezTo>
                    <a:pt x="2224" y="2267"/>
                    <a:pt x="1213" y="3003"/>
                    <a:pt x="246" y="3797"/>
                  </a:cubicBezTo>
                  <a:cubicBezTo>
                    <a:pt x="0" y="3999"/>
                    <a:pt x="0" y="4375"/>
                    <a:pt x="246" y="4591"/>
                  </a:cubicBezTo>
                  <a:cubicBezTo>
                    <a:pt x="1213" y="5371"/>
                    <a:pt x="2224" y="6107"/>
                    <a:pt x="3263" y="6800"/>
                  </a:cubicBezTo>
                  <a:cubicBezTo>
                    <a:pt x="4894" y="7854"/>
                    <a:pt x="6121" y="8373"/>
                    <a:pt x="6944" y="8373"/>
                  </a:cubicBezTo>
                  <a:cubicBezTo>
                    <a:pt x="7189" y="8373"/>
                    <a:pt x="7420" y="8344"/>
                    <a:pt x="7637" y="8272"/>
                  </a:cubicBezTo>
                  <a:cubicBezTo>
                    <a:pt x="6872" y="8085"/>
                    <a:pt x="5861" y="7594"/>
                    <a:pt x="4649" y="6800"/>
                  </a:cubicBezTo>
                  <a:cubicBezTo>
                    <a:pt x="3609" y="6107"/>
                    <a:pt x="2599" y="5371"/>
                    <a:pt x="1632" y="4577"/>
                  </a:cubicBezTo>
                  <a:cubicBezTo>
                    <a:pt x="1386" y="4375"/>
                    <a:pt x="1386" y="3999"/>
                    <a:pt x="1632" y="3797"/>
                  </a:cubicBezTo>
                  <a:cubicBezTo>
                    <a:pt x="2599" y="3003"/>
                    <a:pt x="3609" y="2267"/>
                    <a:pt x="4649" y="1574"/>
                  </a:cubicBezTo>
                  <a:cubicBezTo>
                    <a:pt x="5861" y="795"/>
                    <a:pt x="6872" y="304"/>
                    <a:pt x="7637" y="102"/>
                  </a:cubicBezTo>
                  <a:cubicBezTo>
                    <a:pt x="7420" y="44"/>
                    <a:pt x="7189" y="1"/>
                    <a:pt x="6958" y="1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4" name="Google Shape;17144;p62"/>
            <p:cNvSpPr/>
            <p:nvPr/>
          </p:nvSpPr>
          <p:spPr>
            <a:xfrm>
              <a:off x="7120198" y="2557255"/>
              <a:ext cx="183557" cy="157395"/>
            </a:xfrm>
            <a:custGeom>
              <a:avLst/>
              <a:gdLst/>
              <a:ahLst/>
              <a:cxnLst/>
              <a:rect l="l" t="t" r="r" b="b"/>
              <a:pathLst>
                <a:path w="7002" h="6004" extrusionOk="0">
                  <a:moveTo>
                    <a:pt x="3981" y="1"/>
                  </a:moveTo>
                  <a:cubicBezTo>
                    <a:pt x="3246" y="1"/>
                    <a:pt x="2498" y="273"/>
                    <a:pt x="1891" y="879"/>
                  </a:cubicBezTo>
                  <a:cubicBezTo>
                    <a:pt x="0" y="2770"/>
                    <a:pt x="1328" y="6004"/>
                    <a:pt x="3999" y="6004"/>
                  </a:cubicBezTo>
                  <a:cubicBezTo>
                    <a:pt x="5659" y="6004"/>
                    <a:pt x="7002" y="4661"/>
                    <a:pt x="7002" y="3001"/>
                  </a:cubicBezTo>
                  <a:cubicBezTo>
                    <a:pt x="7002" y="1193"/>
                    <a:pt x="5520" y="1"/>
                    <a:pt x="3981" y="1"/>
                  </a:cubicBezTo>
                  <a:close/>
                </a:path>
              </a:pathLst>
            </a:custGeom>
            <a:solidFill>
              <a:srgbClr val="96A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5" name="Google Shape;17145;p62"/>
            <p:cNvSpPr/>
            <p:nvPr/>
          </p:nvSpPr>
          <p:spPr>
            <a:xfrm>
              <a:off x="7146308" y="2557622"/>
              <a:ext cx="93876" cy="157002"/>
            </a:xfrm>
            <a:custGeom>
              <a:avLst/>
              <a:gdLst/>
              <a:ahLst/>
              <a:cxnLst/>
              <a:rect l="l" t="t" r="r" b="b"/>
              <a:pathLst>
                <a:path w="3581" h="5989" extrusionOk="0">
                  <a:moveTo>
                    <a:pt x="2996" y="0"/>
                  </a:moveTo>
                  <a:cubicBezTo>
                    <a:pt x="1374" y="0"/>
                    <a:pt x="0" y="1309"/>
                    <a:pt x="0" y="2987"/>
                  </a:cubicBezTo>
                  <a:cubicBezTo>
                    <a:pt x="0" y="4678"/>
                    <a:pt x="1374" y="5988"/>
                    <a:pt x="2996" y="5988"/>
                  </a:cubicBezTo>
                  <a:cubicBezTo>
                    <a:pt x="3188" y="5988"/>
                    <a:pt x="3383" y="5970"/>
                    <a:pt x="3580" y="5932"/>
                  </a:cubicBezTo>
                  <a:cubicBezTo>
                    <a:pt x="2166" y="5658"/>
                    <a:pt x="1155" y="4416"/>
                    <a:pt x="1155" y="2987"/>
                  </a:cubicBezTo>
                  <a:cubicBezTo>
                    <a:pt x="1155" y="1558"/>
                    <a:pt x="2166" y="331"/>
                    <a:pt x="3580" y="57"/>
                  </a:cubicBezTo>
                  <a:cubicBezTo>
                    <a:pt x="3383" y="18"/>
                    <a:pt x="3188" y="0"/>
                    <a:pt x="2996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6" name="Google Shape;17146;p62"/>
            <p:cNvSpPr/>
            <p:nvPr/>
          </p:nvSpPr>
          <p:spPr>
            <a:xfrm>
              <a:off x="7172025" y="2596236"/>
              <a:ext cx="92749" cy="79431"/>
            </a:xfrm>
            <a:custGeom>
              <a:avLst/>
              <a:gdLst/>
              <a:ahLst/>
              <a:cxnLst/>
              <a:rect l="l" t="t" r="r" b="b"/>
              <a:pathLst>
                <a:path w="3538" h="3030" extrusionOk="0">
                  <a:moveTo>
                    <a:pt x="2011" y="1"/>
                  </a:moveTo>
                  <a:cubicBezTo>
                    <a:pt x="1640" y="1"/>
                    <a:pt x="1261" y="138"/>
                    <a:pt x="954" y="446"/>
                  </a:cubicBezTo>
                  <a:cubicBezTo>
                    <a:pt x="1" y="1398"/>
                    <a:pt x="679" y="3030"/>
                    <a:pt x="2022" y="3030"/>
                  </a:cubicBezTo>
                  <a:cubicBezTo>
                    <a:pt x="2859" y="3030"/>
                    <a:pt x="3538" y="2351"/>
                    <a:pt x="3538" y="1514"/>
                  </a:cubicBezTo>
                  <a:cubicBezTo>
                    <a:pt x="3538" y="605"/>
                    <a:pt x="2790" y="1"/>
                    <a:pt x="2011" y="1"/>
                  </a:cubicBezTo>
                  <a:close/>
                </a:path>
              </a:pathLst>
            </a:custGeom>
            <a:solidFill>
              <a:srgbClr val="5E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7" name="Google Shape;17147;p62"/>
            <p:cNvSpPr/>
            <p:nvPr/>
          </p:nvSpPr>
          <p:spPr>
            <a:xfrm>
              <a:off x="7185290" y="2596420"/>
              <a:ext cx="55261" cy="79143"/>
            </a:xfrm>
            <a:custGeom>
              <a:avLst/>
              <a:gdLst/>
              <a:ahLst/>
              <a:cxnLst/>
              <a:rect l="l" t="t" r="r" b="b"/>
              <a:pathLst>
                <a:path w="2108" h="3019" extrusionOk="0">
                  <a:moveTo>
                    <a:pt x="1516" y="1"/>
                  </a:moveTo>
                  <a:cubicBezTo>
                    <a:pt x="717" y="1"/>
                    <a:pt x="0" y="637"/>
                    <a:pt x="0" y="1507"/>
                  </a:cubicBezTo>
                  <a:cubicBezTo>
                    <a:pt x="0" y="2374"/>
                    <a:pt x="713" y="3019"/>
                    <a:pt x="1509" y="3019"/>
                  </a:cubicBezTo>
                  <a:cubicBezTo>
                    <a:pt x="1706" y="3019"/>
                    <a:pt x="1909" y="2979"/>
                    <a:pt x="2108" y="2893"/>
                  </a:cubicBezTo>
                  <a:cubicBezTo>
                    <a:pt x="1545" y="2662"/>
                    <a:pt x="1184" y="2113"/>
                    <a:pt x="1184" y="1507"/>
                  </a:cubicBezTo>
                  <a:cubicBezTo>
                    <a:pt x="1184" y="901"/>
                    <a:pt x="1545" y="352"/>
                    <a:pt x="2108" y="121"/>
                  </a:cubicBezTo>
                  <a:cubicBezTo>
                    <a:pt x="1912" y="39"/>
                    <a:pt x="1711" y="1"/>
                    <a:pt x="1516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8" name="Google Shape;17148;p62"/>
            <p:cNvSpPr/>
            <p:nvPr/>
          </p:nvSpPr>
          <p:spPr>
            <a:xfrm>
              <a:off x="7338360" y="2541159"/>
              <a:ext cx="35574" cy="24747"/>
            </a:xfrm>
            <a:custGeom>
              <a:avLst/>
              <a:gdLst/>
              <a:ahLst/>
              <a:cxnLst/>
              <a:rect l="l" t="t" r="r" b="b"/>
              <a:pathLst>
                <a:path w="1357" h="944" extrusionOk="0">
                  <a:moveTo>
                    <a:pt x="308" y="1"/>
                  </a:moveTo>
                  <a:cubicBezTo>
                    <a:pt x="121" y="1"/>
                    <a:pt x="0" y="266"/>
                    <a:pt x="181" y="410"/>
                  </a:cubicBezTo>
                  <a:lnTo>
                    <a:pt x="181" y="396"/>
                  </a:lnTo>
                  <a:cubicBezTo>
                    <a:pt x="426" y="555"/>
                    <a:pt x="672" y="728"/>
                    <a:pt x="917" y="901"/>
                  </a:cubicBezTo>
                  <a:cubicBezTo>
                    <a:pt x="949" y="931"/>
                    <a:pt x="984" y="944"/>
                    <a:pt x="1020" y="944"/>
                  </a:cubicBezTo>
                  <a:cubicBezTo>
                    <a:pt x="1189" y="944"/>
                    <a:pt x="1356" y="648"/>
                    <a:pt x="1177" y="540"/>
                  </a:cubicBezTo>
                  <a:cubicBezTo>
                    <a:pt x="917" y="367"/>
                    <a:pt x="672" y="179"/>
                    <a:pt x="426" y="35"/>
                  </a:cubicBezTo>
                  <a:cubicBezTo>
                    <a:pt x="386" y="11"/>
                    <a:pt x="346" y="1"/>
                    <a:pt x="308" y="1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9" name="Google Shape;17149;p62"/>
            <p:cNvSpPr/>
            <p:nvPr/>
          </p:nvSpPr>
          <p:spPr>
            <a:xfrm>
              <a:off x="7106567" y="2489463"/>
              <a:ext cx="221648" cy="56415"/>
            </a:xfrm>
            <a:custGeom>
              <a:avLst/>
              <a:gdLst/>
              <a:ahLst/>
              <a:cxnLst/>
              <a:rect l="l" t="t" r="r" b="b"/>
              <a:pathLst>
                <a:path w="8455" h="2152" extrusionOk="0">
                  <a:moveTo>
                    <a:pt x="4519" y="0"/>
                  </a:moveTo>
                  <a:cubicBezTo>
                    <a:pt x="3436" y="0"/>
                    <a:pt x="2007" y="563"/>
                    <a:pt x="188" y="1733"/>
                  </a:cubicBezTo>
                  <a:cubicBezTo>
                    <a:pt x="1" y="1848"/>
                    <a:pt x="87" y="2137"/>
                    <a:pt x="318" y="2137"/>
                  </a:cubicBezTo>
                  <a:lnTo>
                    <a:pt x="304" y="2151"/>
                  </a:lnTo>
                  <a:cubicBezTo>
                    <a:pt x="347" y="2151"/>
                    <a:pt x="390" y="2137"/>
                    <a:pt x="434" y="2108"/>
                  </a:cubicBezTo>
                  <a:cubicBezTo>
                    <a:pt x="2180" y="997"/>
                    <a:pt x="3523" y="448"/>
                    <a:pt x="4519" y="448"/>
                  </a:cubicBezTo>
                  <a:cubicBezTo>
                    <a:pt x="5414" y="448"/>
                    <a:pt x="6540" y="867"/>
                    <a:pt x="7983" y="1718"/>
                  </a:cubicBezTo>
                  <a:cubicBezTo>
                    <a:pt x="8027" y="1747"/>
                    <a:pt x="8070" y="1760"/>
                    <a:pt x="8111" y="1760"/>
                  </a:cubicBezTo>
                  <a:cubicBezTo>
                    <a:pt x="8315" y="1760"/>
                    <a:pt x="8455" y="1449"/>
                    <a:pt x="8214" y="1329"/>
                  </a:cubicBezTo>
                  <a:cubicBezTo>
                    <a:pt x="6699" y="434"/>
                    <a:pt x="5486" y="0"/>
                    <a:pt x="4519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0" name="Google Shape;17150;p62"/>
            <p:cNvSpPr/>
            <p:nvPr/>
          </p:nvSpPr>
          <p:spPr>
            <a:xfrm>
              <a:off x="7234863" y="2598884"/>
              <a:ext cx="32192" cy="27211"/>
            </a:xfrm>
            <a:custGeom>
              <a:avLst/>
              <a:gdLst/>
              <a:ahLst/>
              <a:cxnLst/>
              <a:rect l="l" t="t" r="r" b="b"/>
              <a:pathLst>
                <a:path w="1228" h="1038" extrusionOk="0">
                  <a:moveTo>
                    <a:pt x="524" y="0"/>
                  </a:moveTo>
                  <a:cubicBezTo>
                    <a:pt x="256" y="0"/>
                    <a:pt x="0" y="207"/>
                    <a:pt x="0" y="518"/>
                  </a:cubicBezTo>
                  <a:cubicBezTo>
                    <a:pt x="0" y="807"/>
                    <a:pt x="231" y="1038"/>
                    <a:pt x="520" y="1038"/>
                  </a:cubicBezTo>
                  <a:cubicBezTo>
                    <a:pt x="996" y="1038"/>
                    <a:pt x="1227" y="475"/>
                    <a:pt x="895" y="157"/>
                  </a:cubicBezTo>
                  <a:cubicBezTo>
                    <a:pt x="787" y="49"/>
                    <a:pt x="654" y="0"/>
                    <a:pt x="524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51" name="Google Shape;17151;p62"/>
          <p:cNvGrpSpPr/>
          <p:nvPr/>
        </p:nvGrpSpPr>
        <p:grpSpPr>
          <a:xfrm>
            <a:off x="7517172" y="2437007"/>
            <a:ext cx="364284" cy="361243"/>
            <a:chOff x="7517172" y="2437007"/>
            <a:chExt cx="364284" cy="361243"/>
          </a:xfrm>
        </p:grpSpPr>
        <p:sp>
          <p:nvSpPr>
            <p:cNvPr id="17152" name="Google Shape;17152;p62"/>
            <p:cNvSpPr/>
            <p:nvPr/>
          </p:nvSpPr>
          <p:spPr>
            <a:xfrm>
              <a:off x="7517172" y="2548499"/>
              <a:ext cx="164997" cy="78724"/>
            </a:xfrm>
            <a:custGeom>
              <a:avLst/>
              <a:gdLst/>
              <a:ahLst/>
              <a:cxnLst/>
              <a:rect l="l" t="t" r="r" b="b"/>
              <a:pathLst>
                <a:path w="6294" h="3003" extrusionOk="0">
                  <a:moveTo>
                    <a:pt x="6294" y="0"/>
                  </a:moveTo>
                  <a:lnTo>
                    <a:pt x="4923" y="116"/>
                  </a:lnTo>
                  <a:cubicBezTo>
                    <a:pt x="3118" y="260"/>
                    <a:pt x="1429" y="1040"/>
                    <a:pt x="144" y="2324"/>
                  </a:cubicBezTo>
                  <a:cubicBezTo>
                    <a:pt x="0" y="2469"/>
                    <a:pt x="87" y="2729"/>
                    <a:pt x="303" y="2743"/>
                  </a:cubicBezTo>
                  <a:lnTo>
                    <a:pt x="3277" y="3003"/>
                  </a:lnTo>
                  <a:lnTo>
                    <a:pt x="6294" y="0"/>
                  </a:ln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3" name="Google Shape;17153;p62"/>
            <p:cNvSpPr/>
            <p:nvPr/>
          </p:nvSpPr>
          <p:spPr>
            <a:xfrm>
              <a:off x="7690112" y="2635166"/>
              <a:ext cx="79117" cy="163084"/>
            </a:xfrm>
            <a:custGeom>
              <a:avLst/>
              <a:gdLst/>
              <a:ahLst/>
              <a:cxnLst/>
              <a:rect l="l" t="t" r="r" b="b"/>
              <a:pathLst>
                <a:path w="3018" h="6221" extrusionOk="0">
                  <a:moveTo>
                    <a:pt x="3017" y="0"/>
                  </a:moveTo>
                  <a:lnTo>
                    <a:pt x="0" y="3017"/>
                  </a:lnTo>
                  <a:lnTo>
                    <a:pt x="260" y="5991"/>
                  </a:lnTo>
                  <a:cubicBezTo>
                    <a:pt x="270" y="6134"/>
                    <a:pt x="387" y="6221"/>
                    <a:pt x="507" y="6221"/>
                  </a:cubicBezTo>
                  <a:cubicBezTo>
                    <a:pt x="568" y="6221"/>
                    <a:pt x="630" y="6198"/>
                    <a:pt x="679" y="6150"/>
                  </a:cubicBezTo>
                  <a:cubicBezTo>
                    <a:pt x="1963" y="4865"/>
                    <a:pt x="2743" y="3176"/>
                    <a:pt x="2887" y="1386"/>
                  </a:cubicBezTo>
                  <a:lnTo>
                    <a:pt x="3017" y="0"/>
                  </a:ln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4" name="Google Shape;17154;p62"/>
            <p:cNvSpPr/>
            <p:nvPr/>
          </p:nvSpPr>
          <p:spPr>
            <a:xfrm>
              <a:off x="7517172" y="2552274"/>
              <a:ext cx="118833" cy="69286"/>
            </a:xfrm>
            <a:custGeom>
              <a:avLst/>
              <a:gdLst/>
              <a:ahLst/>
              <a:cxnLst/>
              <a:rect l="l" t="t" r="r" b="b"/>
              <a:pathLst>
                <a:path w="4533" h="2643" extrusionOk="0">
                  <a:moveTo>
                    <a:pt x="4533" y="1"/>
                  </a:moveTo>
                  <a:cubicBezTo>
                    <a:pt x="2873" y="232"/>
                    <a:pt x="1328" y="982"/>
                    <a:pt x="144" y="2166"/>
                  </a:cubicBezTo>
                  <a:cubicBezTo>
                    <a:pt x="0" y="2325"/>
                    <a:pt x="87" y="2585"/>
                    <a:pt x="303" y="2599"/>
                  </a:cubicBezTo>
                  <a:lnTo>
                    <a:pt x="751" y="2642"/>
                  </a:lnTo>
                  <a:cubicBezTo>
                    <a:pt x="606" y="2541"/>
                    <a:pt x="592" y="2325"/>
                    <a:pt x="707" y="2209"/>
                  </a:cubicBezTo>
                  <a:cubicBezTo>
                    <a:pt x="1761" y="1141"/>
                    <a:pt x="3089" y="391"/>
                    <a:pt x="4533" y="1"/>
                  </a:cubicBez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5" name="Google Shape;17155;p62"/>
            <p:cNvSpPr/>
            <p:nvPr/>
          </p:nvSpPr>
          <p:spPr>
            <a:xfrm>
              <a:off x="7690112" y="2699864"/>
              <a:ext cx="23095" cy="98385"/>
            </a:xfrm>
            <a:custGeom>
              <a:avLst/>
              <a:gdLst/>
              <a:ahLst/>
              <a:cxnLst/>
              <a:rect l="l" t="t" r="r" b="b"/>
              <a:pathLst>
                <a:path w="881" h="3753" extrusionOk="0">
                  <a:moveTo>
                    <a:pt x="549" y="1"/>
                  </a:moveTo>
                  <a:lnTo>
                    <a:pt x="0" y="549"/>
                  </a:lnTo>
                  <a:lnTo>
                    <a:pt x="260" y="3523"/>
                  </a:lnTo>
                  <a:cubicBezTo>
                    <a:pt x="270" y="3666"/>
                    <a:pt x="387" y="3753"/>
                    <a:pt x="511" y="3753"/>
                  </a:cubicBezTo>
                  <a:cubicBezTo>
                    <a:pt x="574" y="3753"/>
                    <a:pt x="639" y="3730"/>
                    <a:pt x="693" y="3682"/>
                  </a:cubicBezTo>
                  <a:cubicBezTo>
                    <a:pt x="751" y="3609"/>
                    <a:pt x="823" y="3552"/>
                    <a:pt x="881" y="3479"/>
                  </a:cubicBezTo>
                  <a:cubicBezTo>
                    <a:pt x="866" y="3451"/>
                    <a:pt x="852" y="3422"/>
                    <a:pt x="852" y="3378"/>
                  </a:cubicBezTo>
                  <a:lnTo>
                    <a:pt x="549" y="1"/>
                  </a:ln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6" name="Google Shape;17156;p62"/>
            <p:cNvSpPr/>
            <p:nvPr/>
          </p:nvSpPr>
          <p:spPr>
            <a:xfrm>
              <a:off x="7585646" y="2437138"/>
              <a:ext cx="295128" cy="293608"/>
            </a:xfrm>
            <a:custGeom>
              <a:avLst/>
              <a:gdLst/>
              <a:ahLst/>
              <a:cxnLst/>
              <a:rect l="l" t="t" r="r" b="b"/>
              <a:pathLst>
                <a:path w="11258" h="11200" extrusionOk="0">
                  <a:moveTo>
                    <a:pt x="11038" y="0"/>
                  </a:moveTo>
                  <a:cubicBezTo>
                    <a:pt x="11025" y="0"/>
                    <a:pt x="11013" y="2"/>
                    <a:pt x="11001" y="4"/>
                  </a:cubicBezTo>
                  <a:lnTo>
                    <a:pt x="8619" y="697"/>
                  </a:lnTo>
                  <a:lnTo>
                    <a:pt x="6858" y="1217"/>
                  </a:lnTo>
                  <a:cubicBezTo>
                    <a:pt x="6713" y="1246"/>
                    <a:pt x="6583" y="1332"/>
                    <a:pt x="6482" y="1434"/>
                  </a:cubicBezTo>
                  <a:lnTo>
                    <a:pt x="88" y="7828"/>
                  </a:lnTo>
                  <a:cubicBezTo>
                    <a:pt x="1" y="7915"/>
                    <a:pt x="1" y="8045"/>
                    <a:pt x="88" y="8117"/>
                  </a:cubicBezTo>
                  <a:lnTo>
                    <a:pt x="1358" y="9402"/>
                  </a:lnTo>
                  <a:lnTo>
                    <a:pt x="1834" y="9864"/>
                  </a:lnTo>
                  <a:lnTo>
                    <a:pt x="3090" y="11134"/>
                  </a:lnTo>
                  <a:cubicBezTo>
                    <a:pt x="3141" y="11177"/>
                    <a:pt x="3198" y="11199"/>
                    <a:pt x="3256" y="11199"/>
                  </a:cubicBezTo>
                  <a:cubicBezTo>
                    <a:pt x="3314" y="11199"/>
                    <a:pt x="3372" y="11177"/>
                    <a:pt x="3422" y="11134"/>
                  </a:cubicBezTo>
                  <a:lnTo>
                    <a:pt x="6988" y="7554"/>
                  </a:lnTo>
                  <a:lnTo>
                    <a:pt x="9774" y="4768"/>
                  </a:lnTo>
                  <a:cubicBezTo>
                    <a:pt x="9889" y="4653"/>
                    <a:pt x="9976" y="4508"/>
                    <a:pt x="10034" y="4349"/>
                  </a:cubicBezTo>
                  <a:lnTo>
                    <a:pt x="11232" y="250"/>
                  </a:lnTo>
                  <a:cubicBezTo>
                    <a:pt x="11258" y="119"/>
                    <a:pt x="11154" y="0"/>
                    <a:pt x="11038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7" name="Google Shape;17157;p62"/>
            <p:cNvSpPr/>
            <p:nvPr/>
          </p:nvSpPr>
          <p:spPr>
            <a:xfrm>
              <a:off x="7585646" y="2437400"/>
              <a:ext cx="295495" cy="219341"/>
            </a:xfrm>
            <a:custGeom>
              <a:avLst/>
              <a:gdLst/>
              <a:ahLst/>
              <a:cxnLst/>
              <a:rect l="l" t="t" r="r" b="b"/>
              <a:pathLst>
                <a:path w="11272" h="8367" extrusionOk="0">
                  <a:moveTo>
                    <a:pt x="11057" y="0"/>
                  </a:moveTo>
                  <a:cubicBezTo>
                    <a:pt x="11039" y="0"/>
                    <a:pt x="11020" y="3"/>
                    <a:pt x="11001" y="9"/>
                  </a:cubicBezTo>
                  <a:lnTo>
                    <a:pt x="6843" y="1221"/>
                  </a:lnTo>
                  <a:cubicBezTo>
                    <a:pt x="6713" y="1250"/>
                    <a:pt x="6583" y="1308"/>
                    <a:pt x="6482" y="1409"/>
                  </a:cubicBezTo>
                  <a:lnTo>
                    <a:pt x="73" y="7818"/>
                  </a:lnTo>
                  <a:cubicBezTo>
                    <a:pt x="1" y="7891"/>
                    <a:pt x="1" y="8035"/>
                    <a:pt x="73" y="8107"/>
                  </a:cubicBezTo>
                  <a:lnTo>
                    <a:pt x="333" y="8367"/>
                  </a:lnTo>
                  <a:lnTo>
                    <a:pt x="1069" y="7645"/>
                  </a:lnTo>
                  <a:lnTo>
                    <a:pt x="6814" y="1900"/>
                  </a:lnTo>
                  <a:cubicBezTo>
                    <a:pt x="6901" y="1813"/>
                    <a:pt x="7017" y="1741"/>
                    <a:pt x="7132" y="1712"/>
                  </a:cubicBezTo>
                  <a:lnTo>
                    <a:pt x="11160" y="543"/>
                  </a:lnTo>
                  <a:lnTo>
                    <a:pt x="11246" y="240"/>
                  </a:lnTo>
                  <a:cubicBezTo>
                    <a:pt x="11271" y="115"/>
                    <a:pt x="11177" y="0"/>
                    <a:pt x="11057" y="0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8" name="Google Shape;17158;p62"/>
            <p:cNvSpPr/>
            <p:nvPr/>
          </p:nvSpPr>
          <p:spPr>
            <a:xfrm>
              <a:off x="7734757" y="2520868"/>
              <a:ext cx="61710" cy="61710"/>
            </a:xfrm>
            <a:custGeom>
              <a:avLst/>
              <a:gdLst/>
              <a:ahLst/>
              <a:cxnLst/>
              <a:rect l="l" t="t" r="r" b="b"/>
              <a:pathLst>
                <a:path w="2354" h="2354" extrusionOk="0">
                  <a:moveTo>
                    <a:pt x="1170" y="1"/>
                  </a:moveTo>
                  <a:cubicBezTo>
                    <a:pt x="520" y="1"/>
                    <a:pt x="1" y="535"/>
                    <a:pt x="1" y="1184"/>
                  </a:cubicBezTo>
                  <a:cubicBezTo>
                    <a:pt x="1" y="1834"/>
                    <a:pt x="520" y="2354"/>
                    <a:pt x="1170" y="2354"/>
                  </a:cubicBezTo>
                  <a:cubicBezTo>
                    <a:pt x="1819" y="2354"/>
                    <a:pt x="2353" y="1834"/>
                    <a:pt x="2353" y="1184"/>
                  </a:cubicBezTo>
                  <a:cubicBezTo>
                    <a:pt x="2353" y="535"/>
                    <a:pt x="1819" y="1"/>
                    <a:pt x="1170" y="1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9" name="Google Shape;17159;p62"/>
            <p:cNvSpPr/>
            <p:nvPr/>
          </p:nvSpPr>
          <p:spPr>
            <a:xfrm>
              <a:off x="7734757" y="2520790"/>
              <a:ext cx="38248" cy="61867"/>
            </a:xfrm>
            <a:custGeom>
              <a:avLst/>
              <a:gdLst/>
              <a:ahLst/>
              <a:cxnLst/>
              <a:rect l="l" t="t" r="r" b="b"/>
              <a:pathLst>
                <a:path w="1459" h="2360" extrusionOk="0">
                  <a:moveTo>
                    <a:pt x="1184" y="1"/>
                  </a:moveTo>
                  <a:cubicBezTo>
                    <a:pt x="544" y="1"/>
                    <a:pt x="1" y="516"/>
                    <a:pt x="1" y="1187"/>
                  </a:cubicBezTo>
                  <a:cubicBezTo>
                    <a:pt x="1" y="1856"/>
                    <a:pt x="541" y="2360"/>
                    <a:pt x="1179" y="2360"/>
                  </a:cubicBezTo>
                  <a:cubicBezTo>
                    <a:pt x="1271" y="2360"/>
                    <a:pt x="1364" y="2349"/>
                    <a:pt x="1458" y="2328"/>
                  </a:cubicBezTo>
                  <a:cubicBezTo>
                    <a:pt x="563" y="2111"/>
                    <a:pt x="246" y="1000"/>
                    <a:pt x="895" y="350"/>
                  </a:cubicBezTo>
                  <a:cubicBezTo>
                    <a:pt x="1054" y="191"/>
                    <a:pt x="1242" y="90"/>
                    <a:pt x="1458" y="32"/>
                  </a:cubicBezTo>
                  <a:cubicBezTo>
                    <a:pt x="1366" y="11"/>
                    <a:pt x="1274" y="1"/>
                    <a:pt x="1184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0" name="Google Shape;17160;p62"/>
            <p:cNvSpPr/>
            <p:nvPr/>
          </p:nvSpPr>
          <p:spPr>
            <a:xfrm>
              <a:off x="7578096" y="2659362"/>
              <a:ext cx="79484" cy="78750"/>
            </a:xfrm>
            <a:custGeom>
              <a:avLst/>
              <a:gdLst/>
              <a:ahLst/>
              <a:cxnLst/>
              <a:rect l="l" t="t" r="r" b="b"/>
              <a:pathLst>
                <a:path w="3032" h="3004" extrusionOk="0">
                  <a:moveTo>
                    <a:pt x="780" y="1"/>
                  </a:moveTo>
                  <a:lnTo>
                    <a:pt x="116" y="679"/>
                  </a:lnTo>
                  <a:cubicBezTo>
                    <a:pt x="0" y="795"/>
                    <a:pt x="0" y="997"/>
                    <a:pt x="116" y="1112"/>
                  </a:cubicBezTo>
                  <a:lnTo>
                    <a:pt x="1011" y="2007"/>
                  </a:lnTo>
                  <a:lnTo>
                    <a:pt x="1920" y="2917"/>
                  </a:lnTo>
                  <a:cubicBezTo>
                    <a:pt x="1978" y="2975"/>
                    <a:pt x="2057" y="3004"/>
                    <a:pt x="2137" y="3004"/>
                  </a:cubicBezTo>
                  <a:cubicBezTo>
                    <a:pt x="2216" y="3004"/>
                    <a:pt x="2295" y="2975"/>
                    <a:pt x="2353" y="2917"/>
                  </a:cubicBezTo>
                  <a:lnTo>
                    <a:pt x="3032" y="2253"/>
                  </a:lnTo>
                  <a:lnTo>
                    <a:pt x="2151" y="1372"/>
                  </a:lnTo>
                  <a:lnTo>
                    <a:pt x="1675" y="896"/>
                  </a:lnTo>
                  <a:lnTo>
                    <a:pt x="780" y="1"/>
                  </a:ln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1" name="Google Shape;17161;p62"/>
            <p:cNvSpPr/>
            <p:nvPr/>
          </p:nvSpPr>
          <p:spPr>
            <a:xfrm>
              <a:off x="7578096" y="2659755"/>
              <a:ext cx="31039" cy="34473"/>
            </a:xfrm>
            <a:custGeom>
              <a:avLst/>
              <a:gdLst/>
              <a:ahLst/>
              <a:cxnLst/>
              <a:rect l="l" t="t" r="r" b="b"/>
              <a:pathLst>
                <a:path w="1184" h="1315" extrusionOk="0">
                  <a:moveTo>
                    <a:pt x="780" y="0"/>
                  </a:moveTo>
                  <a:lnTo>
                    <a:pt x="116" y="664"/>
                  </a:lnTo>
                  <a:cubicBezTo>
                    <a:pt x="0" y="780"/>
                    <a:pt x="0" y="982"/>
                    <a:pt x="116" y="1097"/>
                  </a:cubicBezTo>
                  <a:lnTo>
                    <a:pt x="332" y="1314"/>
                  </a:lnTo>
                  <a:cubicBezTo>
                    <a:pt x="347" y="1242"/>
                    <a:pt x="376" y="1184"/>
                    <a:pt x="419" y="1141"/>
                  </a:cubicBezTo>
                  <a:lnTo>
                    <a:pt x="1184" y="390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2" name="Google Shape;17162;p62"/>
            <p:cNvSpPr/>
            <p:nvPr/>
          </p:nvSpPr>
          <p:spPr>
            <a:xfrm>
              <a:off x="7585646" y="2627196"/>
              <a:ext cx="104493" cy="103549"/>
            </a:xfrm>
            <a:custGeom>
              <a:avLst/>
              <a:gdLst/>
              <a:ahLst/>
              <a:cxnLst/>
              <a:rect l="l" t="t" r="r" b="b"/>
              <a:pathLst>
                <a:path w="3986" h="3950" extrusionOk="0">
                  <a:moveTo>
                    <a:pt x="665" y="1"/>
                  </a:moveTo>
                  <a:lnTo>
                    <a:pt x="88" y="578"/>
                  </a:lnTo>
                  <a:cubicBezTo>
                    <a:pt x="1" y="665"/>
                    <a:pt x="1" y="795"/>
                    <a:pt x="88" y="882"/>
                  </a:cubicBezTo>
                  <a:lnTo>
                    <a:pt x="1358" y="2152"/>
                  </a:lnTo>
                  <a:lnTo>
                    <a:pt x="1834" y="2628"/>
                  </a:lnTo>
                  <a:lnTo>
                    <a:pt x="3090" y="3884"/>
                  </a:lnTo>
                  <a:cubicBezTo>
                    <a:pt x="3141" y="3927"/>
                    <a:pt x="3198" y="3949"/>
                    <a:pt x="3256" y="3949"/>
                  </a:cubicBezTo>
                  <a:cubicBezTo>
                    <a:pt x="3314" y="3949"/>
                    <a:pt x="3372" y="3927"/>
                    <a:pt x="3422" y="3884"/>
                  </a:cubicBezTo>
                  <a:lnTo>
                    <a:pt x="3985" y="3321"/>
                  </a:lnTo>
                  <a:lnTo>
                    <a:pt x="2556" y="1906"/>
                  </a:lnTo>
                  <a:lnTo>
                    <a:pt x="2094" y="1430"/>
                  </a:lnTo>
                  <a:lnTo>
                    <a:pt x="665" y="1"/>
                  </a:ln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3" name="Google Shape;17163;p62"/>
            <p:cNvSpPr/>
            <p:nvPr/>
          </p:nvSpPr>
          <p:spPr>
            <a:xfrm>
              <a:off x="7585646" y="2627196"/>
              <a:ext cx="28050" cy="29544"/>
            </a:xfrm>
            <a:custGeom>
              <a:avLst/>
              <a:gdLst/>
              <a:ahLst/>
              <a:cxnLst/>
              <a:rect l="l" t="t" r="r" b="b"/>
              <a:pathLst>
                <a:path w="1070" h="1127" extrusionOk="0">
                  <a:moveTo>
                    <a:pt x="665" y="1"/>
                  </a:moveTo>
                  <a:lnTo>
                    <a:pt x="88" y="578"/>
                  </a:lnTo>
                  <a:cubicBezTo>
                    <a:pt x="1" y="665"/>
                    <a:pt x="1" y="795"/>
                    <a:pt x="88" y="867"/>
                  </a:cubicBezTo>
                  <a:lnTo>
                    <a:pt x="347" y="1127"/>
                  </a:lnTo>
                  <a:lnTo>
                    <a:pt x="1069" y="405"/>
                  </a:lnTo>
                  <a:lnTo>
                    <a:pt x="665" y="1"/>
                  </a:lnTo>
                  <a:close/>
                </a:path>
              </a:pathLst>
            </a:custGeom>
            <a:solidFill>
              <a:srgbClr val="B6C5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4" name="Google Shape;17164;p62"/>
            <p:cNvSpPr/>
            <p:nvPr/>
          </p:nvSpPr>
          <p:spPr>
            <a:xfrm>
              <a:off x="7539874" y="2697505"/>
              <a:ext cx="32480" cy="29544"/>
            </a:xfrm>
            <a:custGeom>
              <a:avLst/>
              <a:gdLst/>
              <a:ahLst/>
              <a:cxnLst/>
              <a:rect l="l" t="t" r="r" b="b"/>
              <a:pathLst>
                <a:path w="1239" h="1127" extrusionOk="0">
                  <a:moveTo>
                    <a:pt x="939" y="1"/>
                  </a:moveTo>
                  <a:cubicBezTo>
                    <a:pt x="891" y="1"/>
                    <a:pt x="840" y="19"/>
                    <a:pt x="794" y="62"/>
                  </a:cubicBezTo>
                  <a:lnTo>
                    <a:pt x="87" y="769"/>
                  </a:lnTo>
                  <a:cubicBezTo>
                    <a:pt x="0" y="856"/>
                    <a:pt x="0" y="986"/>
                    <a:pt x="87" y="1072"/>
                  </a:cubicBezTo>
                  <a:cubicBezTo>
                    <a:pt x="130" y="1108"/>
                    <a:pt x="184" y="1126"/>
                    <a:pt x="237" y="1126"/>
                  </a:cubicBezTo>
                  <a:cubicBezTo>
                    <a:pt x="289" y="1126"/>
                    <a:pt x="339" y="1108"/>
                    <a:pt x="376" y="1072"/>
                  </a:cubicBezTo>
                  <a:lnTo>
                    <a:pt x="1083" y="365"/>
                  </a:lnTo>
                  <a:cubicBezTo>
                    <a:pt x="1239" y="209"/>
                    <a:pt x="1102" y="1"/>
                    <a:pt x="939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5" name="Google Shape;17165;p62"/>
            <p:cNvSpPr/>
            <p:nvPr/>
          </p:nvSpPr>
          <p:spPr>
            <a:xfrm>
              <a:off x="7558041" y="2715515"/>
              <a:ext cx="32454" cy="29597"/>
            </a:xfrm>
            <a:custGeom>
              <a:avLst/>
              <a:gdLst/>
              <a:ahLst/>
              <a:cxnLst/>
              <a:rect l="l" t="t" r="r" b="b"/>
              <a:pathLst>
                <a:path w="1238" h="1129" extrusionOk="0">
                  <a:moveTo>
                    <a:pt x="937" y="1"/>
                  </a:moveTo>
                  <a:cubicBezTo>
                    <a:pt x="888" y="1"/>
                    <a:pt x="838" y="20"/>
                    <a:pt x="794" y="68"/>
                  </a:cubicBezTo>
                  <a:lnTo>
                    <a:pt x="87" y="775"/>
                  </a:lnTo>
                  <a:cubicBezTo>
                    <a:pt x="0" y="862"/>
                    <a:pt x="0" y="991"/>
                    <a:pt x="87" y="1064"/>
                  </a:cubicBezTo>
                  <a:cubicBezTo>
                    <a:pt x="123" y="1107"/>
                    <a:pt x="173" y="1129"/>
                    <a:pt x="226" y="1129"/>
                  </a:cubicBezTo>
                  <a:cubicBezTo>
                    <a:pt x="278" y="1129"/>
                    <a:pt x="332" y="1107"/>
                    <a:pt x="375" y="1064"/>
                  </a:cubicBezTo>
                  <a:lnTo>
                    <a:pt x="1083" y="356"/>
                  </a:lnTo>
                  <a:cubicBezTo>
                    <a:pt x="1238" y="212"/>
                    <a:pt x="1096" y="1"/>
                    <a:pt x="937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6" name="Google Shape;17166;p62"/>
            <p:cNvSpPr/>
            <p:nvPr/>
          </p:nvSpPr>
          <p:spPr>
            <a:xfrm>
              <a:off x="7593982" y="2751639"/>
              <a:ext cx="32507" cy="29518"/>
            </a:xfrm>
            <a:custGeom>
              <a:avLst/>
              <a:gdLst/>
              <a:ahLst/>
              <a:cxnLst/>
              <a:rect l="l" t="t" r="r" b="b"/>
              <a:pathLst>
                <a:path w="1240" h="1126" extrusionOk="0">
                  <a:moveTo>
                    <a:pt x="939" y="0"/>
                  </a:moveTo>
                  <a:cubicBezTo>
                    <a:pt x="891" y="0"/>
                    <a:pt x="840" y="18"/>
                    <a:pt x="794" y="61"/>
                  </a:cubicBezTo>
                  <a:lnTo>
                    <a:pt x="87" y="768"/>
                  </a:lnTo>
                  <a:cubicBezTo>
                    <a:pt x="1" y="855"/>
                    <a:pt x="1" y="985"/>
                    <a:pt x="87" y="1071"/>
                  </a:cubicBezTo>
                  <a:cubicBezTo>
                    <a:pt x="130" y="1107"/>
                    <a:pt x="185" y="1126"/>
                    <a:pt x="237" y="1126"/>
                  </a:cubicBezTo>
                  <a:cubicBezTo>
                    <a:pt x="289" y="1126"/>
                    <a:pt x="340" y="1107"/>
                    <a:pt x="376" y="1071"/>
                  </a:cubicBezTo>
                  <a:lnTo>
                    <a:pt x="1083" y="364"/>
                  </a:lnTo>
                  <a:cubicBezTo>
                    <a:pt x="1239" y="208"/>
                    <a:pt x="1103" y="0"/>
                    <a:pt x="939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7" name="Google Shape;17167;p62"/>
            <p:cNvSpPr/>
            <p:nvPr/>
          </p:nvSpPr>
          <p:spPr>
            <a:xfrm>
              <a:off x="7576208" y="2733629"/>
              <a:ext cx="32140" cy="29649"/>
            </a:xfrm>
            <a:custGeom>
              <a:avLst/>
              <a:gdLst/>
              <a:ahLst/>
              <a:cxnLst/>
              <a:rect l="l" t="t" r="r" b="b"/>
              <a:pathLst>
                <a:path w="1226" h="1131" extrusionOk="0">
                  <a:moveTo>
                    <a:pt x="932" y="1"/>
                  </a:moveTo>
                  <a:cubicBezTo>
                    <a:pt x="881" y="1"/>
                    <a:pt x="828" y="21"/>
                    <a:pt x="780" y="69"/>
                  </a:cubicBezTo>
                  <a:lnTo>
                    <a:pt x="72" y="777"/>
                  </a:lnTo>
                  <a:cubicBezTo>
                    <a:pt x="0" y="849"/>
                    <a:pt x="0" y="979"/>
                    <a:pt x="72" y="1066"/>
                  </a:cubicBezTo>
                  <a:cubicBezTo>
                    <a:pt x="116" y="1109"/>
                    <a:pt x="170" y="1130"/>
                    <a:pt x="224" y="1130"/>
                  </a:cubicBezTo>
                  <a:cubicBezTo>
                    <a:pt x="278" y="1130"/>
                    <a:pt x="332" y="1109"/>
                    <a:pt x="375" y="1066"/>
                  </a:cubicBezTo>
                  <a:lnTo>
                    <a:pt x="1083" y="358"/>
                  </a:lnTo>
                  <a:cubicBezTo>
                    <a:pt x="1225" y="205"/>
                    <a:pt x="1093" y="1"/>
                    <a:pt x="932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8" name="Google Shape;17168;p62"/>
            <p:cNvSpPr/>
            <p:nvPr/>
          </p:nvSpPr>
          <p:spPr>
            <a:xfrm>
              <a:off x="7811567" y="2437033"/>
              <a:ext cx="69522" cy="68736"/>
            </a:xfrm>
            <a:custGeom>
              <a:avLst/>
              <a:gdLst/>
              <a:ahLst/>
              <a:cxnLst/>
              <a:rect l="l" t="t" r="r" b="b"/>
              <a:pathLst>
                <a:path w="2652" h="2622" extrusionOk="0">
                  <a:moveTo>
                    <a:pt x="2435" y="1"/>
                  </a:moveTo>
                  <a:cubicBezTo>
                    <a:pt x="2418" y="1"/>
                    <a:pt x="2400" y="3"/>
                    <a:pt x="2383" y="8"/>
                  </a:cubicBezTo>
                  <a:lnTo>
                    <a:pt x="1" y="701"/>
                  </a:lnTo>
                  <a:lnTo>
                    <a:pt x="1921" y="2621"/>
                  </a:lnTo>
                  <a:lnTo>
                    <a:pt x="2614" y="254"/>
                  </a:lnTo>
                  <a:cubicBezTo>
                    <a:pt x="2652" y="127"/>
                    <a:pt x="2556" y="1"/>
                    <a:pt x="2435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9" name="Google Shape;17169;p62"/>
            <p:cNvSpPr/>
            <p:nvPr/>
          </p:nvSpPr>
          <p:spPr>
            <a:xfrm>
              <a:off x="7811567" y="2437007"/>
              <a:ext cx="69889" cy="30147"/>
            </a:xfrm>
            <a:custGeom>
              <a:avLst/>
              <a:gdLst/>
              <a:ahLst/>
              <a:cxnLst/>
              <a:rect l="l" t="t" r="r" b="b"/>
              <a:pathLst>
                <a:path w="2666" h="1150" extrusionOk="0">
                  <a:moveTo>
                    <a:pt x="2440" y="1"/>
                  </a:moveTo>
                  <a:cubicBezTo>
                    <a:pt x="2421" y="1"/>
                    <a:pt x="2402" y="4"/>
                    <a:pt x="2383" y="9"/>
                  </a:cubicBezTo>
                  <a:lnTo>
                    <a:pt x="1603" y="240"/>
                  </a:lnTo>
                  <a:lnTo>
                    <a:pt x="1" y="702"/>
                  </a:lnTo>
                  <a:lnTo>
                    <a:pt x="448" y="1150"/>
                  </a:lnTo>
                  <a:lnTo>
                    <a:pt x="2542" y="544"/>
                  </a:lnTo>
                  <a:lnTo>
                    <a:pt x="2628" y="255"/>
                  </a:lnTo>
                  <a:cubicBezTo>
                    <a:pt x="2666" y="117"/>
                    <a:pt x="2562" y="1"/>
                    <a:pt x="2440" y="1"/>
                  </a:cubicBezTo>
                  <a:close/>
                </a:path>
              </a:pathLst>
            </a:custGeom>
            <a:solidFill>
              <a:srgbClr val="859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0" name="Google Shape;17170;p62"/>
            <p:cNvSpPr/>
            <p:nvPr/>
          </p:nvSpPr>
          <p:spPr>
            <a:xfrm>
              <a:off x="7601165" y="2588975"/>
              <a:ext cx="127929" cy="126435"/>
            </a:xfrm>
            <a:custGeom>
              <a:avLst/>
              <a:gdLst/>
              <a:ahLst/>
              <a:cxnLst/>
              <a:rect l="l" t="t" r="r" b="b"/>
              <a:pathLst>
                <a:path w="4880" h="4823" extrusionOk="0">
                  <a:moveTo>
                    <a:pt x="4512" y="1"/>
                  </a:moveTo>
                  <a:cubicBezTo>
                    <a:pt x="4432" y="1"/>
                    <a:pt x="4353" y="30"/>
                    <a:pt x="4288" y="88"/>
                  </a:cubicBezTo>
                  <a:lnTo>
                    <a:pt x="116" y="4274"/>
                  </a:lnTo>
                  <a:cubicBezTo>
                    <a:pt x="1" y="4389"/>
                    <a:pt x="1" y="4577"/>
                    <a:pt x="116" y="4707"/>
                  </a:cubicBezTo>
                  <a:lnTo>
                    <a:pt x="145" y="4736"/>
                  </a:lnTo>
                  <a:cubicBezTo>
                    <a:pt x="210" y="4794"/>
                    <a:pt x="289" y="4822"/>
                    <a:pt x="369" y="4822"/>
                  </a:cubicBezTo>
                  <a:cubicBezTo>
                    <a:pt x="448" y="4822"/>
                    <a:pt x="528" y="4794"/>
                    <a:pt x="593" y="4736"/>
                  </a:cubicBezTo>
                  <a:lnTo>
                    <a:pt x="4764" y="564"/>
                  </a:lnTo>
                  <a:cubicBezTo>
                    <a:pt x="4880" y="434"/>
                    <a:pt x="4880" y="246"/>
                    <a:pt x="4764" y="131"/>
                  </a:cubicBezTo>
                  <a:lnTo>
                    <a:pt x="4736" y="88"/>
                  </a:lnTo>
                  <a:cubicBezTo>
                    <a:pt x="4671" y="30"/>
                    <a:pt x="4591" y="1"/>
                    <a:pt x="4512" y="1"/>
                  </a:cubicBez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1" name="Google Shape;17171;p62"/>
            <p:cNvSpPr/>
            <p:nvPr/>
          </p:nvSpPr>
          <p:spPr>
            <a:xfrm>
              <a:off x="7601165" y="2588975"/>
              <a:ext cx="127929" cy="126435"/>
            </a:xfrm>
            <a:custGeom>
              <a:avLst/>
              <a:gdLst/>
              <a:ahLst/>
              <a:cxnLst/>
              <a:rect l="l" t="t" r="r" b="b"/>
              <a:pathLst>
                <a:path w="4880" h="4823" extrusionOk="0">
                  <a:moveTo>
                    <a:pt x="4512" y="1"/>
                  </a:moveTo>
                  <a:cubicBezTo>
                    <a:pt x="4432" y="1"/>
                    <a:pt x="4353" y="30"/>
                    <a:pt x="4288" y="88"/>
                  </a:cubicBezTo>
                  <a:lnTo>
                    <a:pt x="116" y="4274"/>
                  </a:lnTo>
                  <a:cubicBezTo>
                    <a:pt x="1" y="4389"/>
                    <a:pt x="1" y="4577"/>
                    <a:pt x="116" y="4707"/>
                  </a:cubicBezTo>
                  <a:lnTo>
                    <a:pt x="145" y="4736"/>
                  </a:lnTo>
                  <a:cubicBezTo>
                    <a:pt x="210" y="4794"/>
                    <a:pt x="289" y="4822"/>
                    <a:pt x="369" y="4822"/>
                  </a:cubicBezTo>
                  <a:cubicBezTo>
                    <a:pt x="448" y="4822"/>
                    <a:pt x="528" y="4794"/>
                    <a:pt x="593" y="4736"/>
                  </a:cubicBezTo>
                  <a:lnTo>
                    <a:pt x="4764" y="564"/>
                  </a:lnTo>
                  <a:cubicBezTo>
                    <a:pt x="4880" y="434"/>
                    <a:pt x="4880" y="246"/>
                    <a:pt x="4764" y="131"/>
                  </a:cubicBezTo>
                  <a:lnTo>
                    <a:pt x="4736" y="88"/>
                  </a:lnTo>
                  <a:cubicBezTo>
                    <a:pt x="4671" y="30"/>
                    <a:pt x="4591" y="1"/>
                    <a:pt x="4512" y="1"/>
                  </a:cubicBez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2" name="Google Shape;17172;p62"/>
            <p:cNvSpPr/>
            <p:nvPr/>
          </p:nvSpPr>
          <p:spPr>
            <a:xfrm>
              <a:off x="7600798" y="2589080"/>
              <a:ext cx="126409" cy="126330"/>
            </a:xfrm>
            <a:custGeom>
              <a:avLst/>
              <a:gdLst/>
              <a:ahLst/>
              <a:cxnLst/>
              <a:rect l="l" t="t" r="r" b="b"/>
              <a:pathLst>
                <a:path w="4822" h="4819" extrusionOk="0">
                  <a:moveTo>
                    <a:pt x="4531" y="1"/>
                  </a:moveTo>
                  <a:cubicBezTo>
                    <a:pt x="4450" y="1"/>
                    <a:pt x="4367" y="33"/>
                    <a:pt x="4302" y="98"/>
                  </a:cubicBezTo>
                  <a:lnTo>
                    <a:pt x="130" y="4255"/>
                  </a:lnTo>
                  <a:cubicBezTo>
                    <a:pt x="0" y="4385"/>
                    <a:pt x="0" y="4587"/>
                    <a:pt x="130" y="4703"/>
                  </a:cubicBezTo>
                  <a:lnTo>
                    <a:pt x="145" y="4732"/>
                  </a:lnTo>
                  <a:cubicBezTo>
                    <a:pt x="202" y="4790"/>
                    <a:pt x="289" y="4818"/>
                    <a:pt x="376" y="4818"/>
                  </a:cubicBezTo>
                  <a:cubicBezTo>
                    <a:pt x="289" y="4688"/>
                    <a:pt x="318" y="4530"/>
                    <a:pt x="419" y="4429"/>
                  </a:cubicBezTo>
                  <a:lnTo>
                    <a:pt x="4591" y="271"/>
                  </a:lnTo>
                  <a:cubicBezTo>
                    <a:pt x="4649" y="199"/>
                    <a:pt x="4735" y="170"/>
                    <a:pt x="4822" y="170"/>
                  </a:cubicBezTo>
                  <a:cubicBezTo>
                    <a:pt x="4807" y="156"/>
                    <a:pt x="4793" y="127"/>
                    <a:pt x="4764" y="112"/>
                  </a:cubicBezTo>
                  <a:lnTo>
                    <a:pt x="4750" y="98"/>
                  </a:lnTo>
                  <a:cubicBezTo>
                    <a:pt x="4692" y="33"/>
                    <a:pt x="4612" y="1"/>
                    <a:pt x="4531" y="1"/>
                  </a:cubicBez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73" name="Google Shape;17173;p62"/>
          <p:cNvGrpSpPr/>
          <p:nvPr/>
        </p:nvGrpSpPr>
        <p:grpSpPr>
          <a:xfrm>
            <a:off x="8006475" y="2436954"/>
            <a:ext cx="335290" cy="361321"/>
            <a:chOff x="8006475" y="2436954"/>
            <a:chExt cx="335290" cy="361321"/>
          </a:xfrm>
        </p:grpSpPr>
        <p:sp>
          <p:nvSpPr>
            <p:cNvPr id="17174" name="Google Shape;17174;p62"/>
            <p:cNvSpPr/>
            <p:nvPr/>
          </p:nvSpPr>
          <p:spPr>
            <a:xfrm>
              <a:off x="8174487" y="2454256"/>
              <a:ext cx="83652" cy="45824"/>
            </a:xfrm>
            <a:custGeom>
              <a:avLst/>
              <a:gdLst/>
              <a:ahLst/>
              <a:cxnLst/>
              <a:rect l="l" t="t" r="r" b="b"/>
              <a:pathLst>
                <a:path w="3191" h="1748" extrusionOk="0">
                  <a:moveTo>
                    <a:pt x="1" y="1"/>
                  </a:moveTo>
                  <a:lnTo>
                    <a:pt x="1" y="1748"/>
                  </a:lnTo>
                  <a:lnTo>
                    <a:pt x="2916" y="1748"/>
                  </a:lnTo>
                  <a:cubicBezTo>
                    <a:pt x="3075" y="1748"/>
                    <a:pt x="3191" y="1574"/>
                    <a:pt x="3119" y="1430"/>
                  </a:cubicBezTo>
                  <a:lnTo>
                    <a:pt x="2830" y="882"/>
                  </a:lnTo>
                  <a:lnTo>
                    <a:pt x="3119" y="319"/>
                  </a:lnTo>
                  <a:cubicBezTo>
                    <a:pt x="3191" y="174"/>
                    <a:pt x="3090" y="1"/>
                    <a:pt x="2916" y="1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5" name="Google Shape;17175;p62"/>
            <p:cNvSpPr/>
            <p:nvPr/>
          </p:nvSpPr>
          <p:spPr>
            <a:xfrm>
              <a:off x="8174487" y="2454256"/>
              <a:ext cx="17066" cy="45824"/>
            </a:xfrm>
            <a:custGeom>
              <a:avLst/>
              <a:gdLst/>
              <a:ahLst/>
              <a:cxnLst/>
              <a:rect l="l" t="t" r="r" b="b"/>
              <a:pathLst>
                <a:path w="651" h="1748" extrusionOk="0">
                  <a:moveTo>
                    <a:pt x="1" y="1"/>
                  </a:moveTo>
                  <a:lnTo>
                    <a:pt x="1" y="1748"/>
                  </a:lnTo>
                  <a:lnTo>
                    <a:pt x="650" y="1748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6" name="Google Shape;17176;p62"/>
            <p:cNvSpPr/>
            <p:nvPr/>
          </p:nvSpPr>
          <p:spPr>
            <a:xfrm>
              <a:off x="8168431" y="2436954"/>
              <a:ext cx="11771" cy="258008"/>
            </a:xfrm>
            <a:custGeom>
              <a:avLst/>
              <a:gdLst/>
              <a:ahLst/>
              <a:cxnLst/>
              <a:rect l="l" t="t" r="r" b="b"/>
              <a:pathLst>
                <a:path w="449" h="9842" extrusionOk="0">
                  <a:moveTo>
                    <a:pt x="224" y="1"/>
                  </a:moveTo>
                  <a:cubicBezTo>
                    <a:pt x="112" y="1"/>
                    <a:pt x="1" y="76"/>
                    <a:pt x="1" y="228"/>
                  </a:cubicBezTo>
                  <a:lnTo>
                    <a:pt x="1" y="9625"/>
                  </a:lnTo>
                  <a:cubicBezTo>
                    <a:pt x="1" y="9741"/>
                    <a:pt x="102" y="9842"/>
                    <a:pt x="232" y="9842"/>
                  </a:cubicBezTo>
                  <a:cubicBezTo>
                    <a:pt x="347" y="9842"/>
                    <a:pt x="448" y="9741"/>
                    <a:pt x="448" y="9625"/>
                  </a:cubicBezTo>
                  <a:lnTo>
                    <a:pt x="448" y="228"/>
                  </a:lnTo>
                  <a:cubicBezTo>
                    <a:pt x="448" y="76"/>
                    <a:pt x="336" y="1"/>
                    <a:pt x="224" y="1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7" name="Google Shape;17177;p62"/>
            <p:cNvSpPr/>
            <p:nvPr/>
          </p:nvSpPr>
          <p:spPr>
            <a:xfrm>
              <a:off x="8076862" y="2643476"/>
              <a:ext cx="45798" cy="103340"/>
            </a:xfrm>
            <a:custGeom>
              <a:avLst/>
              <a:gdLst/>
              <a:ahLst/>
              <a:cxnLst/>
              <a:rect l="l" t="t" r="r" b="b"/>
              <a:pathLst>
                <a:path w="1747" h="3942" extrusionOk="0">
                  <a:moveTo>
                    <a:pt x="0" y="1"/>
                  </a:moveTo>
                  <a:lnTo>
                    <a:pt x="0" y="3942"/>
                  </a:lnTo>
                  <a:lnTo>
                    <a:pt x="1747" y="3942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8" name="Google Shape;17178;p62"/>
            <p:cNvSpPr/>
            <p:nvPr/>
          </p:nvSpPr>
          <p:spPr>
            <a:xfrm>
              <a:off x="8065118" y="2534500"/>
              <a:ext cx="122267" cy="120353"/>
            </a:xfrm>
            <a:custGeom>
              <a:avLst/>
              <a:gdLst/>
              <a:ahLst/>
              <a:cxnLst/>
              <a:rect l="l" t="t" r="r" b="b"/>
              <a:pathLst>
                <a:path w="4664" h="4591" extrusionOk="0">
                  <a:moveTo>
                    <a:pt x="881" y="0"/>
                  </a:moveTo>
                  <a:lnTo>
                    <a:pt x="881" y="520"/>
                  </a:lnTo>
                  <a:cubicBezTo>
                    <a:pt x="881" y="607"/>
                    <a:pt x="823" y="679"/>
                    <a:pt x="751" y="708"/>
                  </a:cubicBezTo>
                  <a:lnTo>
                    <a:pt x="260" y="924"/>
                  </a:lnTo>
                  <a:cubicBezTo>
                    <a:pt x="102" y="996"/>
                    <a:pt x="1" y="1155"/>
                    <a:pt x="1" y="1328"/>
                  </a:cubicBezTo>
                  <a:lnTo>
                    <a:pt x="1" y="2671"/>
                  </a:lnTo>
                  <a:cubicBezTo>
                    <a:pt x="1" y="2931"/>
                    <a:pt x="44" y="3191"/>
                    <a:pt x="116" y="3450"/>
                  </a:cubicBezTo>
                  <a:lnTo>
                    <a:pt x="448" y="4591"/>
                  </a:lnTo>
                  <a:lnTo>
                    <a:pt x="665" y="4158"/>
                  </a:lnTo>
                  <a:lnTo>
                    <a:pt x="2195" y="4158"/>
                  </a:lnTo>
                  <a:lnTo>
                    <a:pt x="2195" y="1877"/>
                  </a:lnTo>
                  <a:lnTo>
                    <a:pt x="2715" y="2498"/>
                  </a:lnTo>
                  <a:cubicBezTo>
                    <a:pt x="2798" y="2606"/>
                    <a:pt x="2924" y="2661"/>
                    <a:pt x="3052" y="2661"/>
                  </a:cubicBezTo>
                  <a:cubicBezTo>
                    <a:pt x="3146" y="2661"/>
                    <a:pt x="3241" y="2631"/>
                    <a:pt x="3321" y="2570"/>
                  </a:cubicBezTo>
                  <a:lnTo>
                    <a:pt x="4548" y="1588"/>
                  </a:lnTo>
                  <a:cubicBezTo>
                    <a:pt x="4634" y="1516"/>
                    <a:pt x="4663" y="1386"/>
                    <a:pt x="4620" y="1285"/>
                  </a:cubicBezTo>
                  <a:cubicBezTo>
                    <a:pt x="4571" y="1198"/>
                    <a:pt x="4477" y="1143"/>
                    <a:pt x="4385" y="1143"/>
                  </a:cubicBezTo>
                  <a:cubicBezTo>
                    <a:pt x="4341" y="1143"/>
                    <a:pt x="4297" y="1156"/>
                    <a:pt x="4259" y="1184"/>
                  </a:cubicBezTo>
                  <a:lnTo>
                    <a:pt x="3104" y="1964"/>
                  </a:lnTo>
                  <a:lnTo>
                    <a:pt x="2498" y="1011"/>
                  </a:lnTo>
                  <a:cubicBezTo>
                    <a:pt x="2440" y="924"/>
                    <a:pt x="2354" y="852"/>
                    <a:pt x="2267" y="823"/>
                  </a:cubicBezTo>
                  <a:lnTo>
                    <a:pt x="1906" y="708"/>
                  </a:lnTo>
                  <a:cubicBezTo>
                    <a:pt x="1820" y="679"/>
                    <a:pt x="1747" y="592"/>
                    <a:pt x="1747" y="506"/>
                  </a:cubicBezTo>
                  <a:lnTo>
                    <a:pt x="1747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9" name="Google Shape;17179;p62"/>
            <p:cNvSpPr/>
            <p:nvPr/>
          </p:nvSpPr>
          <p:spPr>
            <a:xfrm>
              <a:off x="8099932" y="2654827"/>
              <a:ext cx="5715" cy="91988"/>
            </a:xfrm>
            <a:custGeom>
              <a:avLst/>
              <a:gdLst/>
              <a:ahLst/>
              <a:cxnLst/>
              <a:rect l="l" t="t" r="r" b="b"/>
              <a:pathLst>
                <a:path w="218" h="3509" extrusionOk="0">
                  <a:moveTo>
                    <a:pt x="102" y="1"/>
                  </a:moveTo>
                  <a:cubicBezTo>
                    <a:pt x="44" y="1"/>
                    <a:pt x="1" y="58"/>
                    <a:pt x="1" y="116"/>
                  </a:cubicBezTo>
                  <a:lnTo>
                    <a:pt x="1" y="3509"/>
                  </a:lnTo>
                  <a:lnTo>
                    <a:pt x="217" y="3509"/>
                  </a:lnTo>
                  <a:lnTo>
                    <a:pt x="217" y="116"/>
                  </a:lnTo>
                  <a:cubicBezTo>
                    <a:pt x="217" y="44"/>
                    <a:pt x="160" y="1"/>
                    <a:pt x="102" y="1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0" name="Google Shape;17180;p62"/>
            <p:cNvSpPr/>
            <p:nvPr/>
          </p:nvSpPr>
          <p:spPr>
            <a:xfrm>
              <a:off x="8006475" y="2677450"/>
              <a:ext cx="335290" cy="120825"/>
            </a:xfrm>
            <a:custGeom>
              <a:avLst/>
              <a:gdLst/>
              <a:ahLst/>
              <a:cxnLst/>
              <a:rect l="l" t="t" r="r" b="b"/>
              <a:pathLst>
                <a:path w="12790" h="4609" extrusionOk="0">
                  <a:moveTo>
                    <a:pt x="6397" y="0"/>
                  </a:moveTo>
                  <a:cubicBezTo>
                    <a:pt x="6218" y="0"/>
                    <a:pt x="6041" y="54"/>
                    <a:pt x="5890" y="163"/>
                  </a:cubicBezTo>
                  <a:lnTo>
                    <a:pt x="173" y="4205"/>
                  </a:lnTo>
                  <a:cubicBezTo>
                    <a:pt x="0" y="4334"/>
                    <a:pt x="87" y="4609"/>
                    <a:pt x="303" y="4609"/>
                  </a:cubicBezTo>
                  <a:lnTo>
                    <a:pt x="12487" y="4609"/>
                  </a:lnTo>
                  <a:cubicBezTo>
                    <a:pt x="12703" y="4609"/>
                    <a:pt x="12790" y="4334"/>
                    <a:pt x="12617" y="4205"/>
                  </a:cubicBezTo>
                  <a:lnTo>
                    <a:pt x="6915" y="163"/>
                  </a:lnTo>
                  <a:cubicBezTo>
                    <a:pt x="6756" y="54"/>
                    <a:pt x="6576" y="0"/>
                    <a:pt x="6397" y="0"/>
                  </a:cubicBezTo>
                  <a:close/>
                </a:path>
              </a:pathLst>
            </a:custGeom>
            <a:solidFill>
              <a:srgbClr val="AD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1" name="Google Shape;17181;p62"/>
            <p:cNvSpPr/>
            <p:nvPr/>
          </p:nvSpPr>
          <p:spPr>
            <a:xfrm>
              <a:off x="8200283" y="2711163"/>
              <a:ext cx="56336" cy="40188"/>
            </a:xfrm>
            <a:custGeom>
              <a:avLst/>
              <a:gdLst/>
              <a:ahLst/>
              <a:cxnLst/>
              <a:rect l="l" t="t" r="r" b="b"/>
              <a:pathLst>
                <a:path w="2149" h="1533" extrusionOk="0">
                  <a:moveTo>
                    <a:pt x="312" y="0"/>
                  </a:moveTo>
                  <a:cubicBezTo>
                    <a:pt x="126" y="0"/>
                    <a:pt x="0" y="266"/>
                    <a:pt x="200" y="407"/>
                  </a:cubicBezTo>
                  <a:lnTo>
                    <a:pt x="1730" y="1489"/>
                  </a:lnTo>
                  <a:cubicBezTo>
                    <a:pt x="1759" y="1518"/>
                    <a:pt x="1803" y="1533"/>
                    <a:pt x="1846" y="1533"/>
                  </a:cubicBezTo>
                  <a:cubicBezTo>
                    <a:pt x="2062" y="1533"/>
                    <a:pt x="2149" y="1258"/>
                    <a:pt x="1976" y="1129"/>
                  </a:cubicBezTo>
                  <a:lnTo>
                    <a:pt x="446" y="46"/>
                  </a:lnTo>
                  <a:cubicBezTo>
                    <a:pt x="400" y="14"/>
                    <a:pt x="355" y="0"/>
                    <a:pt x="312" y="0"/>
                  </a:cubicBezTo>
                  <a:close/>
                </a:path>
              </a:pathLst>
            </a:custGeom>
            <a:solidFill>
              <a:srgbClr val="BB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2" name="Google Shape;17182;p62"/>
            <p:cNvSpPr/>
            <p:nvPr/>
          </p:nvSpPr>
          <p:spPr>
            <a:xfrm>
              <a:off x="8177187" y="2694883"/>
              <a:ext cx="22309" cy="15598"/>
            </a:xfrm>
            <a:custGeom>
              <a:avLst/>
              <a:gdLst/>
              <a:ahLst/>
              <a:cxnLst/>
              <a:rect l="l" t="t" r="r" b="b"/>
              <a:pathLst>
                <a:path w="851" h="595" extrusionOk="0">
                  <a:moveTo>
                    <a:pt x="326" y="0"/>
                  </a:moveTo>
                  <a:cubicBezTo>
                    <a:pt x="136" y="0"/>
                    <a:pt x="1" y="266"/>
                    <a:pt x="201" y="407"/>
                  </a:cubicBezTo>
                  <a:lnTo>
                    <a:pt x="417" y="566"/>
                  </a:lnTo>
                  <a:cubicBezTo>
                    <a:pt x="460" y="580"/>
                    <a:pt x="504" y="595"/>
                    <a:pt x="547" y="595"/>
                  </a:cubicBezTo>
                  <a:cubicBezTo>
                    <a:pt x="764" y="595"/>
                    <a:pt x="850" y="320"/>
                    <a:pt x="677" y="205"/>
                  </a:cubicBezTo>
                  <a:lnTo>
                    <a:pt x="460" y="46"/>
                  </a:lnTo>
                  <a:cubicBezTo>
                    <a:pt x="415" y="14"/>
                    <a:pt x="369" y="0"/>
                    <a:pt x="326" y="0"/>
                  </a:cubicBezTo>
                  <a:close/>
                </a:path>
              </a:pathLst>
            </a:custGeom>
            <a:solidFill>
              <a:srgbClr val="BB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3" name="Google Shape;17183;p62"/>
            <p:cNvSpPr/>
            <p:nvPr/>
          </p:nvSpPr>
          <p:spPr>
            <a:xfrm>
              <a:off x="8006475" y="2677398"/>
              <a:ext cx="174461" cy="120877"/>
            </a:xfrm>
            <a:custGeom>
              <a:avLst/>
              <a:gdLst/>
              <a:ahLst/>
              <a:cxnLst/>
              <a:rect l="l" t="t" r="r" b="b"/>
              <a:pathLst>
                <a:path w="6655" h="4611" extrusionOk="0">
                  <a:moveTo>
                    <a:pt x="6406" y="1"/>
                  </a:moveTo>
                  <a:cubicBezTo>
                    <a:pt x="6222" y="1"/>
                    <a:pt x="6039" y="55"/>
                    <a:pt x="5890" y="165"/>
                  </a:cubicBezTo>
                  <a:lnTo>
                    <a:pt x="173" y="4207"/>
                  </a:lnTo>
                  <a:cubicBezTo>
                    <a:pt x="0" y="4336"/>
                    <a:pt x="87" y="4611"/>
                    <a:pt x="303" y="4611"/>
                  </a:cubicBezTo>
                  <a:lnTo>
                    <a:pt x="2974" y="4611"/>
                  </a:lnTo>
                  <a:cubicBezTo>
                    <a:pt x="2844" y="4611"/>
                    <a:pt x="2801" y="4351"/>
                    <a:pt x="2902" y="4207"/>
                  </a:cubicBezTo>
                  <a:lnTo>
                    <a:pt x="6496" y="165"/>
                  </a:lnTo>
                  <a:cubicBezTo>
                    <a:pt x="6539" y="107"/>
                    <a:pt x="6583" y="64"/>
                    <a:pt x="6655" y="35"/>
                  </a:cubicBezTo>
                  <a:cubicBezTo>
                    <a:pt x="6574" y="12"/>
                    <a:pt x="6490" y="1"/>
                    <a:pt x="6406" y="1"/>
                  </a:cubicBez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4" name="Google Shape;17184;p62"/>
            <p:cNvSpPr/>
            <p:nvPr/>
          </p:nvSpPr>
          <p:spPr>
            <a:xfrm>
              <a:off x="8088213" y="2534500"/>
              <a:ext cx="23489" cy="17040"/>
            </a:xfrm>
            <a:custGeom>
              <a:avLst/>
              <a:gdLst/>
              <a:ahLst/>
              <a:cxnLst/>
              <a:rect l="l" t="t" r="r" b="b"/>
              <a:pathLst>
                <a:path w="896" h="650" extrusionOk="0">
                  <a:moveTo>
                    <a:pt x="0" y="0"/>
                  </a:moveTo>
                  <a:lnTo>
                    <a:pt x="0" y="520"/>
                  </a:lnTo>
                  <a:cubicBezTo>
                    <a:pt x="0" y="534"/>
                    <a:pt x="0" y="549"/>
                    <a:pt x="0" y="578"/>
                  </a:cubicBezTo>
                  <a:cubicBezTo>
                    <a:pt x="145" y="621"/>
                    <a:pt x="289" y="650"/>
                    <a:pt x="448" y="650"/>
                  </a:cubicBezTo>
                  <a:cubicBezTo>
                    <a:pt x="592" y="650"/>
                    <a:pt x="751" y="621"/>
                    <a:pt x="895" y="578"/>
                  </a:cubicBezTo>
                  <a:cubicBezTo>
                    <a:pt x="881" y="549"/>
                    <a:pt x="881" y="520"/>
                    <a:pt x="881" y="506"/>
                  </a:cubicBezTo>
                  <a:lnTo>
                    <a:pt x="881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5" name="Google Shape;17185;p62"/>
            <p:cNvSpPr/>
            <p:nvPr/>
          </p:nvSpPr>
          <p:spPr>
            <a:xfrm>
              <a:off x="8076862" y="2494391"/>
              <a:ext cx="46191" cy="51486"/>
            </a:xfrm>
            <a:custGeom>
              <a:avLst/>
              <a:gdLst/>
              <a:ahLst/>
              <a:cxnLst/>
              <a:rect l="l" t="t" r="r" b="b"/>
              <a:pathLst>
                <a:path w="1762" h="1964" extrusionOk="0">
                  <a:moveTo>
                    <a:pt x="650" y="0"/>
                  </a:moveTo>
                  <a:cubicBezTo>
                    <a:pt x="289" y="0"/>
                    <a:pt x="0" y="289"/>
                    <a:pt x="0" y="650"/>
                  </a:cubicBezTo>
                  <a:lnTo>
                    <a:pt x="0" y="1097"/>
                  </a:lnTo>
                  <a:cubicBezTo>
                    <a:pt x="0" y="1574"/>
                    <a:pt x="390" y="1963"/>
                    <a:pt x="881" y="1963"/>
                  </a:cubicBezTo>
                  <a:cubicBezTo>
                    <a:pt x="1357" y="1963"/>
                    <a:pt x="1761" y="1574"/>
                    <a:pt x="1761" y="1097"/>
                  </a:cubicBezTo>
                  <a:lnTo>
                    <a:pt x="1761" y="650"/>
                  </a:lnTo>
                  <a:cubicBezTo>
                    <a:pt x="1761" y="289"/>
                    <a:pt x="1458" y="0"/>
                    <a:pt x="1097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6" name="Google Shape;17186;p62"/>
            <p:cNvSpPr/>
            <p:nvPr/>
          </p:nvSpPr>
          <p:spPr>
            <a:xfrm>
              <a:off x="8076548" y="2494391"/>
              <a:ext cx="31746" cy="51644"/>
            </a:xfrm>
            <a:custGeom>
              <a:avLst/>
              <a:gdLst/>
              <a:ahLst/>
              <a:cxnLst/>
              <a:rect l="l" t="t" r="r" b="b"/>
              <a:pathLst>
                <a:path w="1211" h="1970" extrusionOk="0">
                  <a:moveTo>
                    <a:pt x="662" y="0"/>
                  </a:moveTo>
                  <a:cubicBezTo>
                    <a:pt x="301" y="0"/>
                    <a:pt x="12" y="289"/>
                    <a:pt x="12" y="664"/>
                  </a:cubicBezTo>
                  <a:lnTo>
                    <a:pt x="12" y="1097"/>
                  </a:lnTo>
                  <a:cubicBezTo>
                    <a:pt x="0" y="1600"/>
                    <a:pt x="415" y="1970"/>
                    <a:pt x="879" y="1970"/>
                  </a:cubicBezTo>
                  <a:cubicBezTo>
                    <a:pt x="989" y="1970"/>
                    <a:pt x="1100" y="1950"/>
                    <a:pt x="1210" y="1906"/>
                  </a:cubicBezTo>
                  <a:cubicBezTo>
                    <a:pt x="878" y="1776"/>
                    <a:pt x="662" y="1444"/>
                    <a:pt x="662" y="1097"/>
                  </a:cubicBezTo>
                  <a:lnTo>
                    <a:pt x="662" y="650"/>
                  </a:lnTo>
                  <a:cubicBezTo>
                    <a:pt x="662" y="332"/>
                    <a:pt x="893" y="72"/>
                    <a:pt x="1210" y="15"/>
                  </a:cubicBezTo>
                  <a:cubicBezTo>
                    <a:pt x="1167" y="0"/>
                    <a:pt x="1138" y="0"/>
                    <a:pt x="1095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7" name="Google Shape;17187;p62"/>
            <p:cNvSpPr/>
            <p:nvPr/>
          </p:nvSpPr>
          <p:spPr>
            <a:xfrm>
              <a:off x="8076862" y="2494391"/>
              <a:ext cx="45798" cy="23095"/>
            </a:xfrm>
            <a:custGeom>
              <a:avLst/>
              <a:gdLst/>
              <a:ahLst/>
              <a:cxnLst/>
              <a:rect l="l" t="t" r="r" b="b"/>
              <a:pathLst>
                <a:path w="1747" h="881" extrusionOk="0">
                  <a:moveTo>
                    <a:pt x="650" y="0"/>
                  </a:moveTo>
                  <a:cubicBezTo>
                    <a:pt x="289" y="0"/>
                    <a:pt x="0" y="289"/>
                    <a:pt x="0" y="650"/>
                  </a:cubicBezTo>
                  <a:cubicBezTo>
                    <a:pt x="563" y="809"/>
                    <a:pt x="1155" y="881"/>
                    <a:pt x="1747" y="881"/>
                  </a:cubicBezTo>
                  <a:lnTo>
                    <a:pt x="1747" y="650"/>
                  </a:lnTo>
                  <a:cubicBezTo>
                    <a:pt x="1747" y="289"/>
                    <a:pt x="1458" y="0"/>
                    <a:pt x="1097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8" name="Google Shape;17188;p62"/>
            <p:cNvSpPr/>
            <p:nvPr/>
          </p:nvSpPr>
          <p:spPr>
            <a:xfrm>
              <a:off x="8076862" y="2494391"/>
              <a:ext cx="31432" cy="20841"/>
            </a:xfrm>
            <a:custGeom>
              <a:avLst/>
              <a:gdLst/>
              <a:ahLst/>
              <a:cxnLst/>
              <a:rect l="l" t="t" r="r" b="b"/>
              <a:pathLst>
                <a:path w="1199" h="795" extrusionOk="0">
                  <a:moveTo>
                    <a:pt x="650" y="0"/>
                  </a:moveTo>
                  <a:cubicBezTo>
                    <a:pt x="289" y="0"/>
                    <a:pt x="0" y="289"/>
                    <a:pt x="0" y="664"/>
                  </a:cubicBezTo>
                  <a:cubicBezTo>
                    <a:pt x="202" y="722"/>
                    <a:pt x="433" y="765"/>
                    <a:pt x="650" y="794"/>
                  </a:cubicBezTo>
                  <a:lnTo>
                    <a:pt x="650" y="650"/>
                  </a:lnTo>
                  <a:cubicBezTo>
                    <a:pt x="650" y="332"/>
                    <a:pt x="881" y="72"/>
                    <a:pt x="1198" y="15"/>
                  </a:cubicBezTo>
                  <a:cubicBezTo>
                    <a:pt x="1155" y="0"/>
                    <a:pt x="1126" y="0"/>
                    <a:pt x="1083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9" name="Google Shape;17189;p62"/>
            <p:cNvSpPr/>
            <p:nvPr/>
          </p:nvSpPr>
          <p:spPr>
            <a:xfrm>
              <a:off x="8065511" y="2553794"/>
              <a:ext cx="112017" cy="89708"/>
            </a:xfrm>
            <a:custGeom>
              <a:avLst/>
              <a:gdLst/>
              <a:ahLst/>
              <a:cxnLst/>
              <a:rect l="l" t="t" r="r" b="b"/>
              <a:pathLst>
                <a:path w="4273" h="3422" extrusionOk="0">
                  <a:moveTo>
                    <a:pt x="2007" y="0"/>
                  </a:moveTo>
                  <a:cubicBezTo>
                    <a:pt x="1829" y="237"/>
                    <a:pt x="1565" y="356"/>
                    <a:pt x="1301" y="356"/>
                  </a:cubicBezTo>
                  <a:cubicBezTo>
                    <a:pt x="1049" y="356"/>
                    <a:pt x="797" y="248"/>
                    <a:pt x="621" y="29"/>
                  </a:cubicBezTo>
                  <a:lnTo>
                    <a:pt x="260" y="188"/>
                  </a:lnTo>
                  <a:cubicBezTo>
                    <a:pt x="101" y="260"/>
                    <a:pt x="0" y="419"/>
                    <a:pt x="0" y="592"/>
                  </a:cubicBezTo>
                  <a:lnTo>
                    <a:pt x="0" y="3422"/>
                  </a:lnTo>
                  <a:lnTo>
                    <a:pt x="2194" y="3422"/>
                  </a:lnTo>
                  <a:lnTo>
                    <a:pt x="2194" y="1141"/>
                  </a:lnTo>
                  <a:lnTo>
                    <a:pt x="2714" y="1762"/>
                  </a:lnTo>
                  <a:cubicBezTo>
                    <a:pt x="2797" y="1870"/>
                    <a:pt x="2923" y="1925"/>
                    <a:pt x="3051" y="1925"/>
                  </a:cubicBezTo>
                  <a:cubicBezTo>
                    <a:pt x="3145" y="1925"/>
                    <a:pt x="3241" y="1895"/>
                    <a:pt x="3320" y="1834"/>
                  </a:cubicBezTo>
                  <a:lnTo>
                    <a:pt x="4273" y="1069"/>
                  </a:lnTo>
                  <a:lnTo>
                    <a:pt x="3970" y="636"/>
                  </a:lnTo>
                  <a:lnTo>
                    <a:pt x="3104" y="1228"/>
                  </a:lnTo>
                  <a:lnTo>
                    <a:pt x="2483" y="275"/>
                  </a:lnTo>
                  <a:cubicBezTo>
                    <a:pt x="2425" y="188"/>
                    <a:pt x="2353" y="116"/>
                    <a:pt x="2252" y="87"/>
                  </a:cubicBezTo>
                  <a:lnTo>
                    <a:pt x="2007" y="0"/>
                  </a:lnTo>
                  <a:close/>
                </a:path>
              </a:pathLst>
            </a:custGeom>
            <a:solidFill>
              <a:srgbClr val="AD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0" name="Google Shape;17190;p62"/>
            <p:cNvSpPr/>
            <p:nvPr/>
          </p:nvSpPr>
          <p:spPr>
            <a:xfrm>
              <a:off x="8122634" y="2560977"/>
              <a:ext cx="54527" cy="43176"/>
            </a:xfrm>
            <a:custGeom>
              <a:avLst/>
              <a:gdLst/>
              <a:ahLst/>
              <a:cxnLst/>
              <a:rect l="l" t="t" r="r" b="b"/>
              <a:pathLst>
                <a:path w="2080" h="1647" extrusionOk="0">
                  <a:moveTo>
                    <a:pt x="318" y="1"/>
                  </a:moveTo>
                  <a:lnTo>
                    <a:pt x="131" y="318"/>
                  </a:lnTo>
                  <a:cubicBezTo>
                    <a:pt x="44" y="448"/>
                    <a:pt x="1" y="607"/>
                    <a:pt x="1" y="766"/>
                  </a:cubicBezTo>
                  <a:lnTo>
                    <a:pt x="1" y="867"/>
                  </a:lnTo>
                  <a:lnTo>
                    <a:pt x="521" y="1488"/>
                  </a:lnTo>
                  <a:cubicBezTo>
                    <a:pt x="614" y="1590"/>
                    <a:pt x="743" y="1647"/>
                    <a:pt x="871" y="1647"/>
                  </a:cubicBezTo>
                  <a:cubicBezTo>
                    <a:pt x="961" y="1647"/>
                    <a:pt x="1050" y="1619"/>
                    <a:pt x="1127" y="1560"/>
                  </a:cubicBezTo>
                  <a:lnTo>
                    <a:pt x="2080" y="795"/>
                  </a:lnTo>
                  <a:lnTo>
                    <a:pt x="1791" y="362"/>
                  </a:lnTo>
                  <a:lnTo>
                    <a:pt x="925" y="954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1" name="Google Shape;17191;p62"/>
            <p:cNvSpPr/>
            <p:nvPr/>
          </p:nvSpPr>
          <p:spPr>
            <a:xfrm>
              <a:off x="8065511" y="2560977"/>
              <a:ext cx="17040" cy="94269"/>
            </a:xfrm>
            <a:custGeom>
              <a:avLst/>
              <a:gdLst/>
              <a:ahLst/>
              <a:cxnLst/>
              <a:rect l="l" t="t" r="r" b="b"/>
              <a:pathLst>
                <a:path w="650" h="3596" extrusionOk="0">
                  <a:moveTo>
                    <a:pt x="130" y="1"/>
                  </a:moveTo>
                  <a:cubicBezTo>
                    <a:pt x="43" y="87"/>
                    <a:pt x="0" y="203"/>
                    <a:pt x="0" y="318"/>
                  </a:cubicBezTo>
                  <a:lnTo>
                    <a:pt x="0" y="3379"/>
                  </a:lnTo>
                  <a:cubicBezTo>
                    <a:pt x="0" y="3494"/>
                    <a:pt x="87" y="3595"/>
                    <a:pt x="217" y="3595"/>
                  </a:cubicBezTo>
                  <a:lnTo>
                    <a:pt x="650" y="3595"/>
                  </a:lnTo>
                  <a:lnTo>
                    <a:pt x="650" y="795"/>
                  </a:lnTo>
                  <a:cubicBezTo>
                    <a:pt x="650" y="621"/>
                    <a:pt x="578" y="448"/>
                    <a:pt x="462" y="333"/>
                  </a:cubicBezTo>
                  <a:lnTo>
                    <a:pt x="130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2" name="Google Shape;17192;p62"/>
            <p:cNvSpPr/>
            <p:nvPr/>
          </p:nvSpPr>
          <p:spPr>
            <a:xfrm>
              <a:off x="8071174" y="2654827"/>
              <a:ext cx="11377" cy="11377"/>
            </a:xfrm>
            <a:custGeom>
              <a:avLst/>
              <a:gdLst/>
              <a:ahLst/>
              <a:cxnLst/>
              <a:rect l="l" t="t" r="r" b="b"/>
              <a:pathLst>
                <a:path w="434" h="434" extrusionOk="0">
                  <a:moveTo>
                    <a:pt x="1" y="1"/>
                  </a:moveTo>
                  <a:lnTo>
                    <a:pt x="1" y="217"/>
                  </a:lnTo>
                  <a:cubicBezTo>
                    <a:pt x="1" y="347"/>
                    <a:pt x="102" y="434"/>
                    <a:pt x="217" y="434"/>
                  </a:cubicBezTo>
                  <a:lnTo>
                    <a:pt x="347" y="434"/>
                  </a:lnTo>
                  <a:cubicBezTo>
                    <a:pt x="390" y="434"/>
                    <a:pt x="434" y="405"/>
                    <a:pt x="434" y="347"/>
                  </a:cubicBezTo>
                  <a:lnTo>
                    <a:pt x="434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93" name="Google Shape;17193;p62"/>
          <p:cNvGrpSpPr/>
          <p:nvPr/>
        </p:nvGrpSpPr>
        <p:grpSpPr>
          <a:xfrm>
            <a:off x="5596661" y="2909139"/>
            <a:ext cx="394326" cy="349682"/>
            <a:chOff x="5596661" y="2909139"/>
            <a:chExt cx="394326" cy="349682"/>
          </a:xfrm>
        </p:grpSpPr>
        <p:sp>
          <p:nvSpPr>
            <p:cNvPr id="17194" name="Google Shape;17194;p62"/>
            <p:cNvSpPr/>
            <p:nvPr/>
          </p:nvSpPr>
          <p:spPr>
            <a:xfrm>
              <a:off x="5762025" y="2909139"/>
              <a:ext cx="228962" cy="190740"/>
            </a:xfrm>
            <a:custGeom>
              <a:avLst/>
              <a:gdLst/>
              <a:ahLst/>
              <a:cxnLst/>
              <a:rect l="l" t="t" r="r" b="b"/>
              <a:pathLst>
                <a:path w="8734" h="7276" extrusionOk="0">
                  <a:moveTo>
                    <a:pt x="491" y="0"/>
                  </a:moveTo>
                  <a:cubicBezTo>
                    <a:pt x="217" y="0"/>
                    <a:pt x="0" y="217"/>
                    <a:pt x="0" y="477"/>
                  </a:cubicBezTo>
                  <a:lnTo>
                    <a:pt x="0" y="6785"/>
                  </a:lnTo>
                  <a:cubicBezTo>
                    <a:pt x="0" y="7059"/>
                    <a:pt x="217" y="7276"/>
                    <a:pt x="491" y="7276"/>
                  </a:cubicBezTo>
                  <a:lnTo>
                    <a:pt x="8243" y="7276"/>
                  </a:lnTo>
                  <a:cubicBezTo>
                    <a:pt x="8517" y="7276"/>
                    <a:pt x="8734" y="7059"/>
                    <a:pt x="8734" y="6785"/>
                  </a:cubicBezTo>
                  <a:lnTo>
                    <a:pt x="8734" y="477"/>
                  </a:lnTo>
                  <a:cubicBezTo>
                    <a:pt x="8734" y="217"/>
                    <a:pt x="8517" y="0"/>
                    <a:pt x="8243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5" name="Google Shape;17195;p62"/>
            <p:cNvSpPr/>
            <p:nvPr/>
          </p:nvSpPr>
          <p:spPr>
            <a:xfrm>
              <a:off x="5597395" y="3061631"/>
              <a:ext cx="113957" cy="114324"/>
            </a:xfrm>
            <a:custGeom>
              <a:avLst/>
              <a:gdLst/>
              <a:ahLst/>
              <a:cxnLst/>
              <a:rect l="l" t="t" r="r" b="b"/>
              <a:pathLst>
                <a:path w="4347" h="4361" extrusionOk="0">
                  <a:moveTo>
                    <a:pt x="2181" y="1"/>
                  </a:moveTo>
                  <a:cubicBezTo>
                    <a:pt x="1228" y="1"/>
                    <a:pt x="521" y="766"/>
                    <a:pt x="448" y="1690"/>
                  </a:cubicBezTo>
                  <a:cubicBezTo>
                    <a:pt x="391" y="2368"/>
                    <a:pt x="246" y="3032"/>
                    <a:pt x="44" y="3682"/>
                  </a:cubicBezTo>
                  <a:cubicBezTo>
                    <a:pt x="1" y="3797"/>
                    <a:pt x="44" y="3942"/>
                    <a:pt x="174" y="3985"/>
                  </a:cubicBezTo>
                  <a:cubicBezTo>
                    <a:pt x="564" y="4173"/>
                    <a:pt x="997" y="4302"/>
                    <a:pt x="1430" y="4360"/>
                  </a:cubicBezTo>
                  <a:lnTo>
                    <a:pt x="2903" y="4360"/>
                  </a:lnTo>
                  <a:cubicBezTo>
                    <a:pt x="3350" y="4302"/>
                    <a:pt x="3769" y="4173"/>
                    <a:pt x="4173" y="3985"/>
                  </a:cubicBezTo>
                  <a:cubicBezTo>
                    <a:pt x="4288" y="3942"/>
                    <a:pt x="4346" y="3797"/>
                    <a:pt x="4303" y="3682"/>
                  </a:cubicBezTo>
                  <a:cubicBezTo>
                    <a:pt x="4101" y="3032"/>
                    <a:pt x="3956" y="2368"/>
                    <a:pt x="3899" y="1690"/>
                  </a:cubicBezTo>
                  <a:cubicBezTo>
                    <a:pt x="3826" y="766"/>
                    <a:pt x="3133" y="1"/>
                    <a:pt x="2181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6" name="Google Shape;17196;p62"/>
            <p:cNvSpPr/>
            <p:nvPr/>
          </p:nvSpPr>
          <p:spPr>
            <a:xfrm>
              <a:off x="5628434" y="3061631"/>
              <a:ext cx="82918" cy="114324"/>
            </a:xfrm>
            <a:custGeom>
              <a:avLst/>
              <a:gdLst/>
              <a:ahLst/>
              <a:cxnLst/>
              <a:rect l="l" t="t" r="r" b="b"/>
              <a:pathLst>
                <a:path w="3163" h="4361" extrusionOk="0">
                  <a:moveTo>
                    <a:pt x="997" y="1"/>
                  </a:moveTo>
                  <a:cubicBezTo>
                    <a:pt x="275" y="1"/>
                    <a:pt x="1" y="997"/>
                    <a:pt x="636" y="1372"/>
                  </a:cubicBezTo>
                  <a:cubicBezTo>
                    <a:pt x="650" y="1387"/>
                    <a:pt x="665" y="1387"/>
                    <a:pt x="694" y="1401"/>
                  </a:cubicBezTo>
                  <a:lnTo>
                    <a:pt x="1242" y="4360"/>
                  </a:lnTo>
                  <a:lnTo>
                    <a:pt x="1733" y="4360"/>
                  </a:lnTo>
                  <a:cubicBezTo>
                    <a:pt x="2166" y="4302"/>
                    <a:pt x="2599" y="4173"/>
                    <a:pt x="3003" y="3985"/>
                  </a:cubicBezTo>
                  <a:cubicBezTo>
                    <a:pt x="3119" y="3942"/>
                    <a:pt x="3162" y="3797"/>
                    <a:pt x="3119" y="3682"/>
                  </a:cubicBezTo>
                  <a:cubicBezTo>
                    <a:pt x="2917" y="3032"/>
                    <a:pt x="2772" y="2368"/>
                    <a:pt x="2715" y="1690"/>
                  </a:cubicBezTo>
                  <a:cubicBezTo>
                    <a:pt x="2642" y="766"/>
                    <a:pt x="1949" y="1"/>
                    <a:pt x="997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7" name="Google Shape;17197;p62"/>
            <p:cNvSpPr/>
            <p:nvPr/>
          </p:nvSpPr>
          <p:spPr>
            <a:xfrm>
              <a:off x="5596661" y="3067032"/>
              <a:ext cx="216483" cy="191789"/>
            </a:xfrm>
            <a:custGeom>
              <a:avLst/>
              <a:gdLst/>
              <a:ahLst/>
              <a:cxnLst/>
              <a:rect l="l" t="t" r="r" b="b"/>
              <a:pathLst>
                <a:path w="8258" h="7316" extrusionOk="0">
                  <a:moveTo>
                    <a:pt x="8070" y="0"/>
                  </a:moveTo>
                  <a:cubicBezTo>
                    <a:pt x="8023" y="0"/>
                    <a:pt x="7976" y="19"/>
                    <a:pt x="7940" y="55"/>
                  </a:cubicBezTo>
                  <a:lnTo>
                    <a:pt x="3782" y="4024"/>
                  </a:lnTo>
                  <a:cubicBezTo>
                    <a:pt x="3696" y="4096"/>
                    <a:pt x="3566" y="4154"/>
                    <a:pt x="3450" y="4154"/>
                  </a:cubicBezTo>
                  <a:lnTo>
                    <a:pt x="3407" y="4154"/>
                  </a:lnTo>
                  <a:cubicBezTo>
                    <a:pt x="3133" y="4154"/>
                    <a:pt x="2916" y="3938"/>
                    <a:pt x="2916" y="3663"/>
                  </a:cubicBezTo>
                  <a:lnTo>
                    <a:pt x="2916" y="3202"/>
                  </a:lnTo>
                  <a:lnTo>
                    <a:pt x="1458" y="3202"/>
                  </a:lnTo>
                  <a:lnTo>
                    <a:pt x="1458" y="3678"/>
                  </a:lnTo>
                  <a:cubicBezTo>
                    <a:pt x="1458" y="3866"/>
                    <a:pt x="1357" y="4024"/>
                    <a:pt x="1198" y="4111"/>
                  </a:cubicBezTo>
                  <a:lnTo>
                    <a:pt x="404" y="4501"/>
                  </a:lnTo>
                  <a:cubicBezTo>
                    <a:pt x="159" y="4631"/>
                    <a:pt x="0" y="4876"/>
                    <a:pt x="0" y="5150"/>
                  </a:cubicBezTo>
                  <a:lnTo>
                    <a:pt x="0" y="7070"/>
                  </a:lnTo>
                  <a:cubicBezTo>
                    <a:pt x="0" y="7200"/>
                    <a:pt x="116" y="7316"/>
                    <a:pt x="246" y="7316"/>
                  </a:cubicBezTo>
                  <a:lnTo>
                    <a:pt x="3161" y="7316"/>
                  </a:lnTo>
                  <a:cubicBezTo>
                    <a:pt x="3291" y="7316"/>
                    <a:pt x="3392" y="7200"/>
                    <a:pt x="3392" y="7070"/>
                  </a:cubicBezTo>
                  <a:lnTo>
                    <a:pt x="3392" y="6262"/>
                  </a:lnTo>
                  <a:cubicBezTo>
                    <a:pt x="3392" y="6002"/>
                    <a:pt x="3494" y="5757"/>
                    <a:pt x="3681" y="5583"/>
                  </a:cubicBezTo>
                  <a:lnTo>
                    <a:pt x="7810" y="1455"/>
                  </a:lnTo>
                  <a:cubicBezTo>
                    <a:pt x="7925" y="1325"/>
                    <a:pt x="7983" y="1152"/>
                    <a:pt x="7940" y="993"/>
                  </a:cubicBezTo>
                  <a:lnTo>
                    <a:pt x="7853" y="646"/>
                  </a:lnTo>
                  <a:lnTo>
                    <a:pt x="8185" y="300"/>
                  </a:lnTo>
                  <a:cubicBezTo>
                    <a:pt x="8257" y="228"/>
                    <a:pt x="8257" y="112"/>
                    <a:pt x="8199" y="55"/>
                  </a:cubicBezTo>
                  <a:cubicBezTo>
                    <a:pt x="8163" y="19"/>
                    <a:pt x="8116" y="0"/>
                    <a:pt x="8070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8" name="Google Shape;17198;p62"/>
            <p:cNvSpPr/>
            <p:nvPr/>
          </p:nvSpPr>
          <p:spPr>
            <a:xfrm>
              <a:off x="5596661" y="3095318"/>
              <a:ext cx="197163" cy="163136"/>
            </a:xfrm>
            <a:custGeom>
              <a:avLst/>
              <a:gdLst/>
              <a:ahLst/>
              <a:cxnLst/>
              <a:rect l="l" t="t" r="r" b="b"/>
              <a:pathLst>
                <a:path w="7521" h="6223" extrusionOk="0">
                  <a:moveTo>
                    <a:pt x="6871" y="1"/>
                  </a:moveTo>
                  <a:lnTo>
                    <a:pt x="3782" y="2945"/>
                  </a:lnTo>
                  <a:cubicBezTo>
                    <a:pt x="3696" y="3032"/>
                    <a:pt x="3566" y="3075"/>
                    <a:pt x="3450" y="3075"/>
                  </a:cubicBezTo>
                  <a:lnTo>
                    <a:pt x="3306" y="3075"/>
                  </a:lnTo>
                  <a:cubicBezTo>
                    <a:pt x="3096" y="3561"/>
                    <a:pt x="2642" y="3806"/>
                    <a:pt x="2189" y="3806"/>
                  </a:cubicBezTo>
                  <a:cubicBezTo>
                    <a:pt x="1740" y="3806"/>
                    <a:pt x="1291" y="3564"/>
                    <a:pt x="1083" y="3075"/>
                  </a:cubicBezTo>
                  <a:lnTo>
                    <a:pt x="404" y="3422"/>
                  </a:lnTo>
                  <a:cubicBezTo>
                    <a:pt x="159" y="3537"/>
                    <a:pt x="0" y="3797"/>
                    <a:pt x="0" y="4071"/>
                  </a:cubicBezTo>
                  <a:lnTo>
                    <a:pt x="0" y="5991"/>
                  </a:lnTo>
                  <a:cubicBezTo>
                    <a:pt x="0" y="6121"/>
                    <a:pt x="116" y="6222"/>
                    <a:pt x="246" y="6222"/>
                  </a:cubicBezTo>
                  <a:lnTo>
                    <a:pt x="3161" y="6222"/>
                  </a:lnTo>
                  <a:cubicBezTo>
                    <a:pt x="3291" y="6222"/>
                    <a:pt x="3392" y="6121"/>
                    <a:pt x="3392" y="5991"/>
                  </a:cubicBezTo>
                  <a:lnTo>
                    <a:pt x="3392" y="5183"/>
                  </a:lnTo>
                  <a:cubicBezTo>
                    <a:pt x="3392" y="4923"/>
                    <a:pt x="3494" y="4678"/>
                    <a:pt x="3681" y="4504"/>
                  </a:cubicBezTo>
                  <a:lnTo>
                    <a:pt x="7521" y="665"/>
                  </a:lnTo>
                  <a:lnTo>
                    <a:pt x="6871" y="1"/>
                  </a:ln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9" name="Google Shape;17199;p62"/>
            <p:cNvSpPr/>
            <p:nvPr/>
          </p:nvSpPr>
          <p:spPr>
            <a:xfrm>
              <a:off x="5633362" y="3150946"/>
              <a:ext cx="41262" cy="22361"/>
            </a:xfrm>
            <a:custGeom>
              <a:avLst/>
              <a:gdLst/>
              <a:ahLst/>
              <a:cxnLst/>
              <a:rect l="l" t="t" r="r" b="b"/>
              <a:pathLst>
                <a:path w="1574" h="853" extrusionOk="0">
                  <a:moveTo>
                    <a:pt x="58" y="1"/>
                  </a:moveTo>
                  <a:lnTo>
                    <a:pt x="58" y="477"/>
                  </a:lnTo>
                  <a:cubicBezTo>
                    <a:pt x="58" y="549"/>
                    <a:pt x="44" y="621"/>
                    <a:pt x="0" y="693"/>
                  </a:cubicBezTo>
                  <a:cubicBezTo>
                    <a:pt x="246" y="794"/>
                    <a:pt x="520" y="852"/>
                    <a:pt x="794" y="852"/>
                  </a:cubicBezTo>
                  <a:cubicBezTo>
                    <a:pt x="1054" y="852"/>
                    <a:pt x="1314" y="794"/>
                    <a:pt x="1574" y="679"/>
                  </a:cubicBezTo>
                  <a:cubicBezTo>
                    <a:pt x="1531" y="621"/>
                    <a:pt x="1516" y="549"/>
                    <a:pt x="1516" y="477"/>
                  </a:cubicBezTo>
                  <a:lnTo>
                    <a:pt x="1516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0" name="Google Shape;17200;p62"/>
            <p:cNvSpPr/>
            <p:nvPr/>
          </p:nvSpPr>
          <p:spPr>
            <a:xfrm>
              <a:off x="5615562" y="3098149"/>
              <a:ext cx="76469" cy="62654"/>
            </a:xfrm>
            <a:custGeom>
              <a:avLst/>
              <a:gdLst/>
              <a:ahLst/>
              <a:cxnLst/>
              <a:rect l="l" t="t" r="r" b="b"/>
              <a:pathLst>
                <a:path w="2917" h="2390" extrusionOk="0">
                  <a:moveTo>
                    <a:pt x="1126" y="1"/>
                  </a:moveTo>
                  <a:cubicBezTo>
                    <a:pt x="1032" y="1"/>
                    <a:pt x="946" y="57"/>
                    <a:pt x="910" y="152"/>
                  </a:cubicBezTo>
                  <a:cubicBezTo>
                    <a:pt x="824" y="311"/>
                    <a:pt x="708" y="455"/>
                    <a:pt x="578" y="585"/>
                  </a:cubicBezTo>
                  <a:cubicBezTo>
                    <a:pt x="448" y="701"/>
                    <a:pt x="304" y="787"/>
                    <a:pt x="145" y="874"/>
                  </a:cubicBezTo>
                  <a:cubicBezTo>
                    <a:pt x="44" y="917"/>
                    <a:pt x="1" y="1018"/>
                    <a:pt x="15" y="1120"/>
                  </a:cubicBezTo>
                  <a:cubicBezTo>
                    <a:pt x="116" y="1856"/>
                    <a:pt x="723" y="2390"/>
                    <a:pt x="1459" y="2390"/>
                  </a:cubicBezTo>
                  <a:cubicBezTo>
                    <a:pt x="2210" y="2390"/>
                    <a:pt x="2845" y="1798"/>
                    <a:pt x="2902" y="1047"/>
                  </a:cubicBezTo>
                  <a:cubicBezTo>
                    <a:pt x="2917" y="975"/>
                    <a:pt x="2874" y="903"/>
                    <a:pt x="2830" y="860"/>
                  </a:cubicBezTo>
                  <a:cubicBezTo>
                    <a:pt x="2339" y="455"/>
                    <a:pt x="1776" y="167"/>
                    <a:pt x="1185" y="8"/>
                  </a:cubicBezTo>
                  <a:cubicBezTo>
                    <a:pt x="1165" y="3"/>
                    <a:pt x="1145" y="1"/>
                    <a:pt x="1126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1" name="Google Shape;17201;p62"/>
            <p:cNvSpPr/>
            <p:nvPr/>
          </p:nvSpPr>
          <p:spPr>
            <a:xfrm>
              <a:off x="5615562" y="3098149"/>
              <a:ext cx="76469" cy="61894"/>
            </a:xfrm>
            <a:custGeom>
              <a:avLst/>
              <a:gdLst/>
              <a:ahLst/>
              <a:cxnLst/>
              <a:rect l="l" t="t" r="r" b="b"/>
              <a:pathLst>
                <a:path w="2917" h="2361" extrusionOk="0">
                  <a:moveTo>
                    <a:pt x="1125" y="1"/>
                  </a:moveTo>
                  <a:cubicBezTo>
                    <a:pt x="1031" y="1"/>
                    <a:pt x="946" y="54"/>
                    <a:pt x="910" y="138"/>
                  </a:cubicBezTo>
                  <a:cubicBezTo>
                    <a:pt x="853" y="268"/>
                    <a:pt x="766" y="369"/>
                    <a:pt x="679" y="470"/>
                  </a:cubicBezTo>
                  <a:cubicBezTo>
                    <a:pt x="650" y="499"/>
                    <a:pt x="607" y="542"/>
                    <a:pt x="578" y="585"/>
                  </a:cubicBezTo>
                  <a:cubicBezTo>
                    <a:pt x="448" y="686"/>
                    <a:pt x="304" y="787"/>
                    <a:pt x="145" y="874"/>
                  </a:cubicBezTo>
                  <a:cubicBezTo>
                    <a:pt x="44" y="917"/>
                    <a:pt x="1" y="1018"/>
                    <a:pt x="15" y="1120"/>
                  </a:cubicBezTo>
                  <a:cubicBezTo>
                    <a:pt x="102" y="1755"/>
                    <a:pt x="593" y="2274"/>
                    <a:pt x="1242" y="2361"/>
                  </a:cubicBezTo>
                  <a:cubicBezTo>
                    <a:pt x="910" y="2173"/>
                    <a:pt x="708" y="1798"/>
                    <a:pt x="723" y="1423"/>
                  </a:cubicBezTo>
                  <a:lnTo>
                    <a:pt x="723" y="1076"/>
                  </a:lnTo>
                  <a:cubicBezTo>
                    <a:pt x="780" y="1033"/>
                    <a:pt x="838" y="990"/>
                    <a:pt x="896" y="946"/>
                  </a:cubicBezTo>
                  <a:cubicBezTo>
                    <a:pt x="1026" y="816"/>
                    <a:pt x="1141" y="686"/>
                    <a:pt x="1242" y="528"/>
                  </a:cubicBezTo>
                  <a:cubicBezTo>
                    <a:pt x="1704" y="672"/>
                    <a:pt x="2137" y="903"/>
                    <a:pt x="2498" y="1221"/>
                  </a:cubicBezTo>
                  <a:cubicBezTo>
                    <a:pt x="2542" y="1264"/>
                    <a:pt x="2657" y="1365"/>
                    <a:pt x="2801" y="1495"/>
                  </a:cubicBezTo>
                  <a:cubicBezTo>
                    <a:pt x="2859" y="1350"/>
                    <a:pt x="2888" y="1192"/>
                    <a:pt x="2902" y="1047"/>
                  </a:cubicBezTo>
                  <a:cubicBezTo>
                    <a:pt x="2917" y="975"/>
                    <a:pt x="2874" y="903"/>
                    <a:pt x="2830" y="860"/>
                  </a:cubicBezTo>
                  <a:cubicBezTo>
                    <a:pt x="2339" y="455"/>
                    <a:pt x="1776" y="167"/>
                    <a:pt x="1185" y="8"/>
                  </a:cubicBezTo>
                  <a:cubicBezTo>
                    <a:pt x="1164" y="3"/>
                    <a:pt x="1144" y="1"/>
                    <a:pt x="1125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2" name="Google Shape;17202;p62"/>
            <p:cNvSpPr/>
            <p:nvPr/>
          </p:nvSpPr>
          <p:spPr>
            <a:xfrm>
              <a:off x="5596661" y="3191815"/>
              <a:ext cx="25743" cy="66639"/>
            </a:xfrm>
            <a:custGeom>
              <a:avLst/>
              <a:gdLst/>
              <a:ahLst/>
              <a:cxnLst/>
              <a:rect l="l" t="t" r="r" b="b"/>
              <a:pathLst>
                <a:path w="982" h="2542" extrusionOk="0">
                  <a:moveTo>
                    <a:pt x="116" y="1"/>
                  </a:moveTo>
                  <a:cubicBezTo>
                    <a:pt x="43" y="116"/>
                    <a:pt x="0" y="246"/>
                    <a:pt x="0" y="390"/>
                  </a:cubicBezTo>
                  <a:lnTo>
                    <a:pt x="0" y="2310"/>
                  </a:lnTo>
                  <a:cubicBezTo>
                    <a:pt x="0" y="2440"/>
                    <a:pt x="116" y="2541"/>
                    <a:pt x="246" y="2541"/>
                  </a:cubicBezTo>
                  <a:lnTo>
                    <a:pt x="967" y="2541"/>
                  </a:lnTo>
                  <a:lnTo>
                    <a:pt x="982" y="1256"/>
                  </a:lnTo>
                  <a:cubicBezTo>
                    <a:pt x="982" y="997"/>
                    <a:pt x="866" y="751"/>
                    <a:pt x="693" y="564"/>
                  </a:cubicBezTo>
                  <a:lnTo>
                    <a:pt x="116" y="1"/>
                  </a:ln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3" name="Google Shape;17203;p62"/>
            <p:cNvSpPr/>
            <p:nvPr/>
          </p:nvSpPr>
          <p:spPr>
            <a:xfrm>
              <a:off x="5819174" y="2953416"/>
              <a:ext cx="114297" cy="114691"/>
            </a:xfrm>
            <a:custGeom>
              <a:avLst/>
              <a:gdLst/>
              <a:ahLst/>
              <a:cxnLst/>
              <a:rect l="l" t="t" r="r" b="b"/>
              <a:pathLst>
                <a:path w="4360" h="4375" extrusionOk="0">
                  <a:moveTo>
                    <a:pt x="2180" y="0"/>
                  </a:moveTo>
                  <a:cubicBezTo>
                    <a:pt x="982" y="0"/>
                    <a:pt x="0" y="982"/>
                    <a:pt x="0" y="2180"/>
                  </a:cubicBezTo>
                  <a:cubicBezTo>
                    <a:pt x="0" y="3393"/>
                    <a:pt x="982" y="4374"/>
                    <a:pt x="2180" y="4374"/>
                  </a:cubicBezTo>
                  <a:cubicBezTo>
                    <a:pt x="3393" y="4374"/>
                    <a:pt x="4360" y="3393"/>
                    <a:pt x="4360" y="2180"/>
                  </a:cubicBezTo>
                  <a:cubicBezTo>
                    <a:pt x="4360" y="982"/>
                    <a:pt x="3393" y="0"/>
                    <a:pt x="2180" y="0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4" name="Google Shape;17204;p62"/>
            <p:cNvSpPr/>
            <p:nvPr/>
          </p:nvSpPr>
          <p:spPr>
            <a:xfrm>
              <a:off x="5838075" y="2972710"/>
              <a:ext cx="76469" cy="76076"/>
            </a:xfrm>
            <a:custGeom>
              <a:avLst/>
              <a:gdLst/>
              <a:ahLst/>
              <a:cxnLst/>
              <a:rect l="l" t="t" r="r" b="b"/>
              <a:pathLst>
                <a:path w="2917" h="2902" extrusionOk="0">
                  <a:moveTo>
                    <a:pt x="1459" y="0"/>
                  </a:moveTo>
                  <a:cubicBezTo>
                    <a:pt x="665" y="0"/>
                    <a:pt x="1" y="650"/>
                    <a:pt x="1" y="1444"/>
                  </a:cubicBezTo>
                  <a:cubicBezTo>
                    <a:pt x="1" y="2252"/>
                    <a:pt x="665" y="2902"/>
                    <a:pt x="1459" y="2902"/>
                  </a:cubicBezTo>
                  <a:cubicBezTo>
                    <a:pt x="2267" y="2902"/>
                    <a:pt x="2917" y="2252"/>
                    <a:pt x="2917" y="1444"/>
                  </a:cubicBezTo>
                  <a:cubicBezTo>
                    <a:pt x="2917" y="650"/>
                    <a:pt x="2267" y="0"/>
                    <a:pt x="14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5" name="Google Shape;17205;p62"/>
            <p:cNvSpPr/>
            <p:nvPr/>
          </p:nvSpPr>
          <p:spPr>
            <a:xfrm>
              <a:off x="5685582" y="3095318"/>
              <a:ext cx="108242" cy="135872"/>
            </a:xfrm>
            <a:custGeom>
              <a:avLst/>
              <a:gdLst/>
              <a:ahLst/>
              <a:cxnLst/>
              <a:rect l="l" t="t" r="r" b="b"/>
              <a:pathLst>
                <a:path w="4129" h="5183" extrusionOk="0">
                  <a:moveTo>
                    <a:pt x="3479" y="1"/>
                  </a:moveTo>
                  <a:lnTo>
                    <a:pt x="722" y="2628"/>
                  </a:lnTo>
                  <a:cubicBezTo>
                    <a:pt x="506" y="2830"/>
                    <a:pt x="332" y="3075"/>
                    <a:pt x="203" y="3350"/>
                  </a:cubicBezTo>
                  <a:cubicBezTo>
                    <a:pt x="73" y="3653"/>
                    <a:pt x="0" y="3970"/>
                    <a:pt x="0" y="4288"/>
                  </a:cubicBezTo>
                  <a:lnTo>
                    <a:pt x="0" y="5183"/>
                  </a:lnTo>
                  <a:cubicBezTo>
                    <a:pt x="0" y="4923"/>
                    <a:pt x="102" y="4678"/>
                    <a:pt x="289" y="4504"/>
                  </a:cubicBezTo>
                  <a:lnTo>
                    <a:pt x="4129" y="650"/>
                  </a:lnTo>
                  <a:lnTo>
                    <a:pt x="3479" y="1"/>
                  </a:ln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6" name="Google Shape;17206;p62"/>
            <p:cNvSpPr/>
            <p:nvPr/>
          </p:nvSpPr>
          <p:spPr>
            <a:xfrm>
              <a:off x="5857396" y="2991637"/>
              <a:ext cx="38248" cy="38248"/>
            </a:xfrm>
            <a:custGeom>
              <a:avLst/>
              <a:gdLst/>
              <a:ahLst/>
              <a:cxnLst/>
              <a:rect l="l" t="t" r="r" b="b"/>
              <a:pathLst>
                <a:path w="1459" h="1459" extrusionOk="0">
                  <a:moveTo>
                    <a:pt x="722" y="0"/>
                  </a:moveTo>
                  <a:cubicBezTo>
                    <a:pt x="318" y="0"/>
                    <a:pt x="0" y="332"/>
                    <a:pt x="0" y="722"/>
                  </a:cubicBezTo>
                  <a:cubicBezTo>
                    <a:pt x="0" y="1126"/>
                    <a:pt x="318" y="1458"/>
                    <a:pt x="722" y="1458"/>
                  </a:cubicBezTo>
                  <a:cubicBezTo>
                    <a:pt x="1126" y="1458"/>
                    <a:pt x="1458" y="1126"/>
                    <a:pt x="1458" y="722"/>
                  </a:cubicBezTo>
                  <a:cubicBezTo>
                    <a:pt x="1458" y="332"/>
                    <a:pt x="1126" y="0"/>
                    <a:pt x="722" y="0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7" name="Google Shape;17207;p62"/>
            <p:cNvSpPr/>
            <p:nvPr/>
          </p:nvSpPr>
          <p:spPr>
            <a:xfrm>
              <a:off x="5867986" y="2934384"/>
              <a:ext cx="87532" cy="82630"/>
            </a:xfrm>
            <a:custGeom>
              <a:avLst/>
              <a:gdLst/>
              <a:ahLst/>
              <a:cxnLst/>
              <a:rect l="l" t="t" r="r" b="b"/>
              <a:pathLst>
                <a:path w="3339" h="3152" extrusionOk="0">
                  <a:moveTo>
                    <a:pt x="2986" y="0"/>
                  </a:moveTo>
                  <a:cubicBezTo>
                    <a:pt x="2929" y="0"/>
                    <a:pt x="2869" y="23"/>
                    <a:pt x="2815" y="77"/>
                  </a:cubicBezTo>
                  <a:lnTo>
                    <a:pt x="145" y="2747"/>
                  </a:lnTo>
                  <a:cubicBezTo>
                    <a:pt x="0" y="2892"/>
                    <a:pt x="101" y="3151"/>
                    <a:pt x="318" y="3151"/>
                  </a:cubicBezTo>
                  <a:cubicBezTo>
                    <a:pt x="390" y="3151"/>
                    <a:pt x="448" y="3137"/>
                    <a:pt x="491" y="3079"/>
                  </a:cubicBezTo>
                  <a:lnTo>
                    <a:pt x="3162" y="423"/>
                  </a:lnTo>
                  <a:cubicBezTo>
                    <a:pt x="3339" y="246"/>
                    <a:pt x="3176" y="0"/>
                    <a:pt x="2986" y="0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8" name="Google Shape;17208;p62"/>
            <p:cNvSpPr/>
            <p:nvPr/>
          </p:nvSpPr>
          <p:spPr>
            <a:xfrm>
              <a:off x="5916799" y="2937241"/>
              <a:ext cx="38248" cy="33214"/>
            </a:xfrm>
            <a:custGeom>
              <a:avLst/>
              <a:gdLst/>
              <a:ahLst/>
              <a:cxnLst/>
              <a:rect l="l" t="t" r="r" b="b"/>
              <a:pathLst>
                <a:path w="1459" h="1267" extrusionOk="0">
                  <a:moveTo>
                    <a:pt x="495" y="1"/>
                  </a:moveTo>
                  <a:cubicBezTo>
                    <a:pt x="298" y="1"/>
                    <a:pt x="104" y="113"/>
                    <a:pt x="1" y="300"/>
                  </a:cubicBezTo>
                  <a:lnTo>
                    <a:pt x="1" y="1021"/>
                  </a:lnTo>
                  <a:cubicBezTo>
                    <a:pt x="1" y="1151"/>
                    <a:pt x="116" y="1267"/>
                    <a:pt x="246" y="1267"/>
                  </a:cubicBezTo>
                  <a:lnTo>
                    <a:pt x="968" y="1267"/>
                  </a:lnTo>
                  <a:lnTo>
                    <a:pt x="1459" y="776"/>
                  </a:lnTo>
                  <a:cubicBezTo>
                    <a:pt x="1444" y="646"/>
                    <a:pt x="1343" y="545"/>
                    <a:pt x="1213" y="545"/>
                  </a:cubicBezTo>
                  <a:lnTo>
                    <a:pt x="722" y="545"/>
                  </a:lnTo>
                  <a:lnTo>
                    <a:pt x="722" y="54"/>
                  </a:lnTo>
                  <a:cubicBezTo>
                    <a:pt x="649" y="18"/>
                    <a:pt x="572" y="1"/>
                    <a:pt x="495" y="1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9" name="Google Shape;17209;p62"/>
            <p:cNvSpPr/>
            <p:nvPr/>
          </p:nvSpPr>
          <p:spPr>
            <a:xfrm>
              <a:off x="5889430" y="2934384"/>
              <a:ext cx="63729" cy="60635"/>
            </a:xfrm>
            <a:custGeom>
              <a:avLst/>
              <a:gdLst/>
              <a:ahLst/>
              <a:cxnLst/>
              <a:rect l="l" t="t" r="r" b="b"/>
              <a:pathLst>
                <a:path w="2431" h="2313" extrusionOk="0">
                  <a:moveTo>
                    <a:pt x="2170" y="1"/>
                  </a:moveTo>
                  <a:cubicBezTo>
                    <a:pt x="2109" y="1"/>
                    <a:pt x="2048" y="26"/>
                    <a:pt x="1997" y="77"/>
                  </a:cubicBezTo>
                  <a:lnTo>
                    <a:pt x="178" y="1896"/>
                  </a:lnTo>
                  <a:cubicBezTo>
                    <a:pt x="0" y="2074"/>
                    <a:pt x="166" y="2312"/>
                    <a:pt x="357" y="2312"/>
                  </a:cubicBezTo>
                  <a:cubicBezTo>
                    <a:pt x="413" y="2312"/>
                    <a:pt x="472" y="2291"/>
                    <a:pt x="525" y="2242"/>
                  </a:cubicBezTo>
                  <a:lnTo>
                    <a:pt x="2344" y="423"/>
                  </a:lnTo>
                  <a:cubicBezTo>
                    <a:pt x="2430" y="322"/>
                    <a:pt x="2430" y="163"/>
                    <a:pt x="2344" y="77"/>
                  </a:cubicBezTo>
                  <a:cubicBezTo>
                    <a:pt x="2293" y="26"/>
                    <a:pt x="2232" y="1"/>
                    <a:pt x="2170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10" name="Google Shape;17210;p62"/>
          <p:cNvGrpSpPr/>
          <p:nvPr/>
        </p:nvGrpSpPr>
        <p:grpSpPr>
          <a:xfrm>
            <a:off x="874658" y="2914408"/>
            <a:ext cx="356891" cy="335709"/>
            <a:chOff x="874658" y="2914408"/>
            <a:chExt cx="356891" cy="335709"/>
          </a:xfrm>
        </p:grpSpPr>
        <p:sp>
          <p:nvSpPr>
            <p:cNvPr id="17211" name="Google Shape;17211;p62"/>
            <p:cNvSpPr/>
            <p:nvPr/>
          </p:nvSpPr>
          <p:spPr>
            <a:xfrm>
              <a:off x="909472" y="2994285"/>
              <a:ext cx="287238" cy="177869"/>
            </a:xfrm>
            <a:custGeom>
              <a:avLst/>
              <a:gdLst/>
              <a:ahLst/>
              <a:cxnLst/>
              <a:rect l="l" t="t" r="r" b="b"/>
              <a:pathLst>
                <a:path w="10957" h="6785" extrusionOk="0">
                  <a:moveTo>
                    <a:pt x="0" y="0"/>
                  </a:moveTo>
                  <a:lnTo>
                    <a:pt x="0" y="6785"/>
                  </a:lnTo>
                  <a:lnTo>
                    <a:pt x="10957" y="6785"/>
                  </a:lnTo>
                  <a:lnTo>
                    <a:pt x="10957" y="0"/>
                  </a:lnTo>
                  <a:close/>
                </a:path>
              </a:pathLst>
            </a:custGeom>
            <a:solidFill>
              <a:srgbClr val="6D8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2" name="Google Shape;17212;p62"/>
            <p:cNvSpPr/>
            <p:nvPr/>
          </p:nvSpPr>
          <p:spPr>
            <a:xfrm>
              <a:off x="874658" y="2914408"/>
              <a:ext cx="356891" cy="93902"/>
            </a:xfrm>
            <a:custGeom>
              <a:avLst/>
              <a:gdLst/>
              <a:ahLst/>
              <a:cxnLst/>
              <a:rect l="l" t="t" r="r" b="b"/>
              <a:pathLst>
                <a:path w="13614" h="3582" extrusionOk="0">
                  <a:moveTo>
                    <a:pt x="265" y="0"/>
                  </a:moveTo>
                  <a:cubicBezTo>
                    <a:pt x="117" y="0"/>
                    <a:pt x="0" y="125"/>
                    <a:pt x="0" y="276"/>
                  </a:cubicBezTo>
                  <a:lnTo>
                    <a:pt x="0" y="3293"/>
                  </a:lnTo>
                  <a:cubicBezTo>
                    <a:pt x="0" y="3451"/>
                    <a:pt x="130" y="3581"/>
                    <a:pt x="289" y="3581"/>
                  </a:cubicBezTo>
                  <a:lnTo>
                    <a:pt x="13339" y="3581"/>
                  </a:lnTo>
                  <a:cubicBezTo>
                    <a:pt x="13498" y="3581"/>
                    <a:pt x="13613" y="3451"/>
                    <a:pt x="13613" y="3293"/>
                  </a:cubicBezTo>
                  <a:lnTo>
                    <a:pt x="13613" y="276"/>
                  </a:lnTo>
                  <a:cubicBezTo>
                    <a:pt x="13613" y="117"/>
                    <a:pt x="13498" y="1"/>
                    <a:pt x="13339" y="1"/>
                  </a:cubicBezTo>
                  <a:lnTo>
                    <a:pt x="289" y="1"/>
                  </a:lnTo>
                  <a:cubicBezTo>
                    <a:pt x="281" y="1"/>
                    <a:pt x="273" y="0"/>
                    <a:pt x="265" y="0"/>
                  </a:cubicBezTo>
                  <a:close/>
                </a:path>
              </a:pathLst>
            </a:custGeom>
            <a:solidFill>
              <a:srgbClr val="8B9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3" name="Google Shape;17213;p62"/>
            <p:cNvSpPr/>
            <p:nvPr/>
          </p:nvSpPr>
          <p:spPr>
            <a:xfrm>
              <a:off x="1211442" y="2914434"/>
              <a:ext cx="20107" cy="93876"/>
            </a:xfrm>
            <a:custGeom>
              <a:avLst/>
              <a:gdLst/>
              <a:ahLst/>
              <a:cxnLst/>
              <a:rect l="l" t="t" r="r" b="b"/>
              <a:pathLst>
                <a:path w="767" h="3581" extrusionOk="0">
                  <a:moveTo>
                    <a:pt x="1" y="0"/>
                  </a:moveTo>
                  <a:lnTo>
                    <a:pt x="1" y="3580"/>
                  </a:lnTo>
                  <a:lnTo>
                    <a:pt x="492" y="3580"/>
                  </a:lnTo>
                  <a:cubicBezTo>
                    <a:pt x="651" y="3580"/>
                    <a:pt x="766" y="3450"/>
                    <a:pt x="766" y="3292"/>
                  </a:cubicBezTo>
                  <a:lnTo>
                    <a:pt x="766" y="275"/>
                  </a:lnTo>
                  <a:cubicBezTo>
                    <a:pt x="766" y="116"/>
                    <a:pt x="651" y="0"/>
                    <a:pt x="492" y="0"/>
                  </a:cubicBez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4" name="Google Shape;17214;p62"/>
            <p:cNvSpPr/>
            <p:nvPr/>
          </p:nvSpPr>
          <p:spPr>
            <a:xfrm>
              <a:off x="874658" y="2914408"/>
              <a:ext cx="20081" cy="93902"/>
            </a:xfrm>
            <a:custGeom>
              <a:avLst/>
              <a:gdLst/>
              <a:ahLst/>
              <a:cxnLst/>
              <a:rect l="l" t="t" r="r" b="b"/>
              <a:pathLst>
                <a:path w="766" h="3582" extrusionOk="0">
                  <a:moveTo>
                    <a:pt x="265" y="0"/>
                  </a:moveTo>
                  <a:cubicBezTo>
                    <a:pt x="117" y="0"/>
                    <a:pt x="0" y="125"/>
                    <a:pt x="0" y="276"/>
                  </a:cubicBezTo>
                  <a:lnTo>
                    <a:pt x="0" y="3293"/>
                  </a:lnTo>
                  <a:cubicBezTo>
                    <a:pt x="0" y="3451"/>
                    <a:pt x="130" y="3581"/>
                    <a:pt x="289" y="3581"/>
                  </a:cubicBezTo>
                  <a:lnTo>
                    <a:pt x="765" y="3581"/>
                  </a:lnTo>
                  <a:lnTo>
                    <a:pt x="765" y="1"/>
                  </a:lnTo>
                  <a:lnTo>
                    <a:pt x="289" y="1"/>
                  </a:lnTo>
                  <a:cubicBezTo>
                    <a:pt x="281" y="1"/>
                    <a:pt x="273" y="0"/>
                    <a:pt x="265" y="0"/>
                  </a:cubicBez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5" name="Google Shape;17215;p62"/>
            <p:cNvSpPr/>
            <p:nvPr/>
          </p:nvSpPr>
          <p:spPr>
            <a:xfrm>
              <a:off x="1171333" y="2945079"/>
              <a:ext cx="34080" cy="34079"/>
            </a:xfrm>
            <a:custGeom>
              <a:avLst/>
              <a:gdLst/>
              <a:ahLst/>
              <a:cxnLst/>
              <a:rect l="l" t="t" r="r" b="b"/>
              <a:pathLst>
                <a:path w="1300" h="1300" extrusionOk="0">
                  <a:moveTo>
                    <a:pt x="650" y="1"/>
                  </a:moveTo>
                  <a:cubicBezTo>
                    <a:pt x="290" y="1"/>
                    <a:pt x="1" y="289"/>
                    <a:pt x="1" y="650"/>
                  </a:cubicBezTo>
                  <a:cubicBezTo>
                    <a:pt x="1" y="1011"/>
                    <a:pt x="290" y="1300"/>
                    <a:pt x="650" y="1300"/>
                  </a:cubicBezTo>
                  <a:cubicBezTo>
                    <a:pt x="1011" y="1300"/>
                    <a:pt x="1300" y="1011"/>
                    <a:pt x="1300" y="650"/>
                  </a:cubicBezTo>
                  <a:cubicBezTo>
                    <a:pt x="1300" y="289"/>
                    <a:pt x="1011" y="1"/>
                    <a:pt x="650" y="1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6" name="Google Shape;17216;p62"/>
            <p:cNvSpPr/>
            <p:nvPr/>
          </p:nvSpPr>
          <p:spPr>
            <a:xfrm>
              <a:off x="1113451" y="2945079"/>
              <a:ext cx="34080" cy="34079"/>
            </a:xfrm>
            <a:custGeom>
              <a:avLst/>
              <a:gdLst/>
              <a:ahLst/>
              <a:cxnLst/>
              <a:rect l="l" t="t" r="r" b="b"/>
              <a:pathLst>
                <a:path w="1300" h="1300" extrusionOk="0">
                  <a:moveTo>
                    <a:pt x="650" y="1"/>
                  </a:moveTo>
                  <a:cubicBezTo>
                    <a:pt x="289" y="1"/>
                    <a:pt x="0" y="289"/>
                    <a:pt x="0" y="650"/>
                  </a:cubicBezTo>
                  <a:cubicBezTo>
                    <a:pt x="0" y="1011"/>
                    <a:pt x="289" y="1300"/>
                    <a:pt x="650" y="1300"/>
                  </a:cubicBezTo>
                  <a:cubicBezTo>
                    <a:pt x="1011" y="1300"/>
                    <a:pt x="1299" y="1011"/>
                    <a:pt x="1299" y="650"/>
                  </a:cubicBezTo>
                  <a:cubicBezTo>
                    <a:pt x="1299" y="289"/>
                    <a:pt x="1011" y="1"/>
                    <a:pt x="650" y="1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7" name="Google Shape;17217;p62"/>
            <p:cNvSpPr/>
            <p:nvPr/>
          </p:nvSpPr>
          <p:spPr>
            <a:xfrm>
              <a:off x="898488" y="2956824"/>
              <a:ext cx="197582" cy="10617"/>
            </a:xfrm>
            <a:custGeom>
              <a:avLst/>
              <a:gdLst/>
              <a:ahLst/>
              <a:cxnLst/>
              <a:rect l="l" t="t" r="r" b="b"/>
              <a:pathLst>
                <a:path w="7537" h="405" extrusionOk="0">
                  <a:moveTo>
                    <a:pt x="275" y="0"/>
                  </a:moveTo>
                  <a:cubicBezTo>
                    <a:pt x="5" y="0"/>
                    <a:pt x="1" y="405"/>
                    <a:pt x="261" y="405"/>
                  </a:cubicBezTo>
                  <a:cubicBezTo>
                    <a:pt x="266" y="405"/>
                    <a:pt x="270" y="405"/>
                    <a:pt x="275" y="404"/>
                  </a:cubicBezTo>
                  <a:lnTo>
                    <a:pt x="7262" y="404"/>
                  </a:lnTo>
                  <a:cubicBezTo>
                    <a:pt x="7536" y="404"/>
                    <a:pt x="7536" y="0"/>
                    <a:pt x="7262" y="0"/>
                  </a:cubicBezTo>
                  <a:close/>
                </a:path>
              </a:pathLst>
            </a:custGeom>
            <a:solidFill>
              <a:srgbClr val="6D8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8" name="Google Shape;17218;p62"/>
            <p:cNvSpPr/>
            <p:nvPr/>
          </p:nvSpPr>
          <p:spPr>
            <a:xfrm>
              <a:off x="874658" y="3035154"/>
              <a:ext cx="356891" cy="94243"/>
            </a:xfrm>
            <a:custGeom>
              <a:avLst/>
              <a:gdLst/>
              <a:ahLst/>
              <a:cxnLst/>
              <a:rect l="l" t="t" r="r" b="b"/>
              <a:pathLst>
                <a:path w="13614" h="3595" extrusionOk="0">
                  <a:moveTo>
                    <a:pt x="289" y="0"/>
                  </a:moveTo>
                  <a:cubicBezTo>
                    <a:pt x="130" y="0"/>
                    <a:pt x="0" y="130"/>
                    <a:pt x="0" y="289"/>
                  </a:cubicBezTo>
                  <a:lnTo>
                    <a:pt x="0" y="3306"/>
                  </a:lnTo>
                  <a:cubicBezTo>
                    <a:pt x="0" y="3465"/>
                    <a:pt x="130" y="3595"/>
                    <a:pt x="289" y="3595"/>
                  </a:cubicBezTo>
                  <a:lnTo>
                    <a:pt x="13339" y="3595"/>
                  </a:lnTo>
                  <a:cubicBezTo>
                    <a:pt x="13498" y="3595"/>
                    <a:pt x="13613" y="3465"/>
                    <a:pt x="13613" y="3306"/>
                  </a:cubicBezTo>
                  <a:lnTo>
                    <a:pt x="13613" y="289"/>
                  </a:lnTo>
                  <a:cubicBezTo>
                    <a:pt x="13613" y="130"/>
                    <a:pt x="13498" y="0"/>
                    <a:pt x="13339" y="0"/>
                  </a:cubicBezTo>
                  <a:close/>
                </a:path>
              </a:pathLst>
            </a:custGeom>
            <a:solidFill>
              <a:srgbClr val="8B9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9" name="Google Shape;17219;p62"/>
            <p:cNvSpPr/>
            <p:nvPr/>
          </p:nvSpPr>
          <p:spPr>
            <a:xfrm>
              <a:off x="1211442" y="3035154"/>
              <a:ext cx="20107" cy="94243"/>
            </a:xfrm>
            <a:custGeom>
              <a:avLst/>
              <a:gdLst/>
              <a:ahLst/>
              <a:cxnLst/>
              <a:rect l="l" t="t" r="r" b="b"/>
              <a:pathLst>
                <a:path w="767" h="3595" extrusionOk="0">
                  <a:moveTo>
                    <a:pt x="1" y="0"/>
                  </a:moveTo>
                  <a:lnTo>
                    <a:pt x="1" y="3595"/>
                  </a:lnTo>
                  <a:lnTo>
                    <a:pt x="492" y="3595"/>
                  </a:lnTo>
                  <a:cubicBezTo>
                    <a:pt x="651" y="3595"/>
                    <a:pt x="766" y="3465"/>
                    <a:pt x="766" y="3306"/>
                  </a:cubicBezTo>
                  <a:lnTo>
                    <a:pt x="766" y="289"/>
                  </a:lnTo>
                  <a:cubicBezTo>
                    <a:pt x="766" y="130"/>
                    <a:pt x="651" y="0"/>
                    <a:pt x="492" y="0"/>
                  </a:cubicBez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0" name="Google Shape;17220;p62"/>
            <p:cNvSpPr/>
            <p:nvPr/>
          </p:nvSpPr>
          <p:spPr>
            <a:xfrm>
              <a:off x="874658" y="3035154"/>
              <a:ext cx="20081" cy="94243"/>
            </a:xfrm>
            <a:custGeom>
              <a:avLst/>
              <a:gdLst/>
              <a:ahLst/>
              <a:cxnLst/>
              <a:rect l="l" t="t" r="r" b="b"/>
              <a:pathLst>
                <a:path w="766" h="3595" extrusionOk="0">
                  <a:moveTo>
                    <a:pt x="289" y="0"/>
                  </a:moveTo>
                  <a:cubicBezTo>
                    <a:pt x="130" y="0"/>
                    <a:pt x="0" y="130"/>
                    <a:pt x="0" y="289"/>
                  </a:cubicBezTo>
                  <a:lnTo>
                    <a:pt x="0" y="3306"/>
                  </a:lnTo>
                  <a:cubicBezTo>
                    <a:pt x="0" y="3465"/>
                    <a:pt x="130" y="3595"/>
                    <a:pt x="289" y="3595"/>
                  </a:cubicBezTo>
                  <a:lnTo>
                    <a:pt x="765" y="3595"/>
                  </a:lnTo>
                  <a:lnTo>
                    <a:pt x="765" y="0"/>
                  </a:ln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1" name="Google Shape;17221;p62"/>
            <p:cNvSpPr/>
            <p:nvPr/>
          </p:nvSpPr>
          <p:spPr>
            <a:xfrm>
              <a:off x="1171333" y="3066167"/>
              <a:ext cx="34080" cy="34106"/>
            </a:xfrm>
            <a:custGeom>
              <a:avLst/>
              <a:gdLst/>
              <a:ahLst/>
              <a:cxnLst/>
              <a:rect l="l" t="t" r="r" b="b"/>
              <a:pathLst>
                <a:path w="1300" h="1301" extrusionOk="0">
                  <a:moveTo>
                    <a:pt x="650" y="1"/>
                  </a:moveTo>
                  <a:cubicBezTo>
                    <a:pt x="290" y="1"/>
                    <a:pt x="1" y="290"/>
                    <a:pt x="1" y="651"/>
                  </a:cubicBezTo>
                  <a:cubicBezTo>
                    <a:pt x="1" y="1011"/>
                    <a:pt x="290" y="1300"/>
                    <a:pt x="650" y="1300"/>
                  </a:cubicBezTo>
                  <a:cubicBezTo>
                    <a:pt x="1011" y="1300"/>
                    <a:pt x="1300" y="1011"/>
                    <a:pt x="1300" y="651"/>
                  </a:cubicBezTo>
                  <a:cubicBezTo>
                    <a:pt x="1300" y="290"/>
                    <a:pt x="1011" y="1"/>
                    <a:pt x="650" y="1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2" name="Google Shape;17222;p62"/>
            <p:cNvSpPr/>
            <p:nvPr/>
          </p:nvSpPr>
          <p:spPr>
            <a:xfrm>
              <a:off x="1113451" y="3066167"/>
              <a:ext cx="34080" cy="34106"/>
            </a:xfrm>
            <a:custGeom>
              <a:avLst/>
              <a:gdLst/>
              <a:ahLst/>
              <a:cxnLst/>
              <a:rect l="l" t="t" r="r" b="b"/>
              <a:pathLst>
                <a:path w="1300" h="1301" extrusionOk="0">
                  <a:moveTo>
                    <a:pt x="650" y="1"/>
                  </a:moveTo>
                  <a:cubicBezTo>
                    <a:pt x="289" y="1"/>
                    <a:pt x="0" y="290"/>
                    <a:pt x="0" y="651"/>
                  </a:cubicBezTo>
                  <a:cubicBezTo>
                    <a:pt x="0" y="1011"/>
                    <a:pt x="289" y="1300"/>
                    <a:pt x="650" y="1300"/>
                  </a:cubicBezTo>
                  <a:cubicBezTo>
                    <a:pt x="1011" y="1300"/>
                    <a:pt x="1299" y="1011"/>
                    <a:pt x="1299" y="651"/>
                  </a:cubicBezTo>
                  <a:cubicBezTo>
                    <a:pt x="1299" y="290"/>
                    <a:pt x="1011" y="1"/>
                    <a:pt x="650" y="1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3" name="Google Shape;17223;p62"/>
            <p:cNvSpPr/>
            <p:nvPr/>
          </p:nvSpPr>
          <p:spPr>
            <a:xfrm>
              <a:off x="898488" y="3077544"/>
              <a:ext cx="197582" cy="10984"/>
            </a:xfrm>
            <a:custGeom>
              <a:avLst/>
              <a:gdLst/>
              <a:ahLst/>
              <a:cxnLst/>
              <a:rect l="l" t="t" r="r" b="b"/>
              <a:pathLst>
                <a:path w="7537" h="419" extrusionOk="0">
                  <a:moveTo>
                    <a:pt x="275" y="0"/>
                  </a:moveTo>
                  <a:cubicBezTo>
                    <a:pt x="1" y="0"/>
                    <a:pt x="1" y="419"/>
                    <a:pt x="275" y="419"/>
                  </a:cubicBezTo>
                  <a:lnTo>
                    <a:pt x="7262" y="419"/>
                  </a:lnTo>
                  <a:cubicBezTo>
                    <a:pt x="7536" y="419"/>
                    <a:pt x="7536" y="0"/>
                    <a:pt x="7262" y="0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4" name="Google Shape;17224;p62"/>
            <p:cNvSpPr/>
            <p:nvPr/>
          </p:nvSpPr>
          <p:spPr>
            <a:xfrm>
              <a:off x="874658" y="3155874"/>
              <a:ext cx="356891" cy="94243"/>
            </a:xfrm>
            <a:custGeom>
              <a:avLst/>
              <a:gdLst/>
              <a:ahLst/>
              <a:cxnLst/>
              <a:rect l="l" t="t" r="r" b="b"/>
              <a:pathLst>
                <a:path w="13614" h="3595" extrusionOk="0">
                  <a:moveTo>
                    <a:pt x="289" y="0"/>
                  </a:moveTo>
                  <a:cubicBezTo>
                    <a:pt x="130" y="0"/>
                    <a:pt x="0" y="130"/>
                    <a:pt x="0" y="289"/>
                  </a:cubicBezTo>
                  <a:lnTo>
                    <a:pt x="0" y="3306"/>
                  </a:lnTo>
                  <a:cubicBezTo>
                    <a:pt x="0" y="3465"/>
                    <a:pt x="130" y="3595"/>
                    <a:pt x="289" y="3595"/>
                  </a:cubicBezTo>
                  <a:lnTo>
                    <a:pt x="13339" y="3595"/>
                  </a:lnTo>
                  <a:cubicBezTo>
                    <a:pt x="13498" y="3595"/>
                    <a:pt x="13613" y="3465"/>
                    <a:pt x="13613" y="3306"/>
                  </a:cubicBezTo>
                  <a:lnTo>
                    <a:pt x="13613" y="289"/>
                  </a:lnTo>
                  <a:cubicBezTo>
                    <a:pt x="13613" y="130"/>
                    <a:pt x="13498" y="0"/>
                    <a:pt x="13339" y="0"/>
                  </a:cubicBezTo>
                  <a:close/>
                </a:path>
              </a:pathLst>
            </a:custGeom>
            <a:solidFill>
              <a:srgbClr val="8B9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5" name="Google Shape;17225;p62"/>
            <p:cNvSpPr/>
            <p:nvPr/>
          </p:nvSpPr>
          <p:spPr>
            <a:xfrm>
              <a:off x="1211442" y="3155874"/>
              <a:ext cx="20107" cy="94243"/>
            </a:xfrm>
            <a:custGeom>
              <a:avLst/>
              <a:gdLst/>
              <a:ahLst/>
              <a:cxnLst/>
              <a:rect l="l" t="t" r="r" b="b"/>
              <a:pathLst>
                <a:path w="767" h="3595" extrusionOk="0">
                  <a:moveTo>
                    <a:pt x="1" y="0"/>
                  </a:moveTo>
                  <a:lnTo>
                    <a:pt x="1" y="3595"/>
                  </a:lnTo>
                  <a:lnTo>
                    <a:pt x="492" y="3595"/>
                  </a:lnTo>
                  <a:cubicBezTo>
                    <a:pt x="651" y="3595"/>
                    <a:pt x="766" y="3465"/>
                    <a:pt x="766" y="3306"/>
                  </a:cubicBezTo>
                  <a:lnTo>
                    <a:pt x="766" y="289"/>
                  </a:lnTo>
                  <a:cubicBezTo>
                    <a:pt x="766" y="130"/>
                    <a:pt x="651" y="0"/>
                    <a:pt x="492" y="0"/>
                  </a:cubicBez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6" name="Google Shape;17226;p62"/>
            <p:cNvSpPr/>
            <p:nvPr/>
          </p:nvSpPr>
          <p:spPr>
            <a:xfrm>
              <a:off x="874658" y="3155874"/>
              <a:ext cx="20081" cy="94243"/>
            </a:xfrm>
            <a:custGeom>
              <a:avLst/>
              <a:gdLst/>
              <a:ahLst/>
              <a:cxnLst/>
              <a:rect l="l" t="t" r="r" b="b"/>
              <a:pathLst>
                <a:path w="766" h="3595" extrusionOk="0">
                  <a:moveTo>
                    <a:pt x="289" y="0"/>
                  </a:moveTo>
                  <a:cubicBezTo>
                    <a:pt x="130" y="0"/>
                    <a:pt x="0" y="130"/>
                    <a:pt x="0" y="289"/>
                  </a:cubicBezTo>
                  <a:lnTo>
                    <a:pt x="0" y="3306"/>
                  </a:lnTo>
                  <a:cubicBezTo>
                    <a:pt x="0" y="3465"/>
                    <a:pt x="130" y="3595"/>
                    <a:pt x="289" y="3595"/>
                  </a:cubicBezTo>
                  <a:lnTo>
                    <a:pt x="765" y="3595"/>
                  </a:lnTo>
                  <a:lnTo>
                    <a:pt x="765" y="0"/>
                  </a:ln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7" name="Google Shape;17227;p62"/>
            <p:cNvSpPr/>
            <p:nvPr/>
          </p:nvSpPr>
          <p:spPr>
            <a:xfrm>
              <a:off x="1171333" y="3186887"/>
              <a:ext cx="34080" cy="34106"/>
            </a:xfrm>
            <a:custGeom>
              <a:avLst/>
              <a:gdLst/>
              <a:ahLst/>
              <a:cxnLst/>
              <a:rect l="l" t="t" r="r" b="b"/>
              <a:pathLst>
                <a:path w="1300" h="1301" extrusionOk="0">
                  <a:moveTo>
                    <a:pt x="650" y="1"/>
                  </a:moveTo>
                  <a:cubicBezTo>
                    <a:pt x="290" y="1"/>
                    <a:pt x="1" y="290"/>
                    <a:pt x="1" y="650"/>
                  </a:cubicBezTo>
                  <a:cubicBezTo>
                    <a:pt x="1" y="1011"/>
                    <a:pt x="290" y="1300"/>
                    <a:pt x="650" y="1300"/>
                  </a:cubicBezTo>
                  <a:cubicBezTo>
                    <a:pt x="1011" y="1300"/>
                    <a:pt x="1300" y="1011"/>
                    <a:pt x="1300" y="650"/>
                  </a:cubicBezTo>
                  <a:cubicBezTo>
                    <a:pt x="1300" y="290"/>
                    <a:pt x="1011" y="1"/>
                    <a:pt x="650" y="1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8" name="Google Shape;17228;p62"/>
            <p:cNvSpPr/>
            <p:nvPr/>
          </p:nvSpPr>
          <p:spPr>
            <a:xfrm>
              <a:off x="1113451" y="3186887"/>
              <a:ext cx="34080" cy="34106"/>
            </a:xfrm>
            <a:custGeom>
              <a:avLst/>
              <a:gdLst/>
              <a:ahLst/>
              <a:cxnLst/>
              <a:rect l="l" t="t" r="r" b="b"/>
              <a:pathLst>
                <a:path w="1300" h="1301" extrusionOk="0">
                  <a:moveTo>
                    <a:pt x="650" y="1"/>
                  </a:moveTo>
                  <a:cubicBezTo>
                    <a:pt x="289" y="1"/>
                    <a:pt x="0" y="290"/>
                    <a:pt x="0" y="650"/>
                  </a:cubicBezTo>
                  <a:cubicBezTo>
                    <a:pt x="0" y="1011"/>
                    <a:pt x="289" y="1300"/>
                    <a:pt x="650" y="1300"/>
                  </a:cubicBezTo>
                  <a:cubicBezTo>
                    <a:pt x="1011" y="1300"/>
                    <a:pt x="1299" y="1011"/>
                    <a:pt x="1299" y="650"/>
                  </a:cubicBezTo>
                  <a:cubicBezTo>
                    <a:pt x="1299" y="290"/>
                    <a:pt x="1011" y="1"/>
                    <a:pt x="650" y="1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9" name="Google Shape;17229;p62"/>
            <p:cNvSpPr/>
            <p:nvPr/>
          </p:nvSpPr>
          <p:spPr>
            <a:xfrm>
              <a:off x="898488" y="3198631"/>
              <a:ext cx="197582" cy="10617"/>
            </a:xfrm>
            <a:custGeom>
              <a:avLst/>
              <a:gdLst/>
              <a:ahLst/>
              <a:cxnLst/>
              <a:rect l="l" t="t" r="r" b="b"/>
              <a:pathLst>
                <a:path w="7537" h="405" extrusionOk="0">
                  <a:moveTo>
                    <a:pt x="275" y="0"/>
                  </a:moveTo>
                  <a:cubicBezTo>
                    <a:pt x="1" y="0"/>
                    <a:pt x="1" y="405"/>
                    <a:pt x="275" y="405"/>
                  </a:cubicBezTo>
                  <a:lnTo>
                    <a:pt x="7262" y="405"/>
                  </a:lnTo>
                  <a:cubicBezTo>
                    <a:pt x="7536" y="405"/>
                    <a:pt x="7536" y="0"/>
                    <a:pt x="7262" y="0"/>
                  </a:cubicBezTo>
                  <a:close/>
                </a:path>
              </a:pathLst>
            </a:custGeom>
            <a:solidFill>
              <a:srgbClr val="6D8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0" name="Google Shape;17230;p62"/>
            <p:cNvSpPr/>
            <p:nvPr/>
          </p:nvSpPr>
          <p:spPr>
            <a:xfrm>
              <a:off x="898488" y="3094924"/>
              <a:ext cx="30305" cy="10643"/>
            </a:xfrm>
            <a:custGeom>
              <a:avLst/>
              <a:gdLst/>
              <a:ahLst/>
              <a:cxnLst/>
              <a:rect l="l" t="t" r="r" b="b"/>
              <a:pathLst>
                <a:path w="1156" h="406" extrusionOk="0">
                  <a:moveTo>
                    <a:pt x="261" y="1"/>
                  </a:moveTo>
                  <a:cubicBezTo>
                    <a:pt x="1" y="1"/>
                    <a:pt x="5" y="405"/>
                    <a:pt x="275" y="405"/>
                  </a:cubicBezTo>
                  <a:lnTo>
                    <a:pt x="881" y="405"/>
                  </a:lnTo>
                  <a:cubicBezTo>
                    <a:pt x="1156" y="405"/>
                    <a:pt x="1156" y="1"/>
                    <a:pt x="881" y="1"/>
                  </a:cubicBezTo>
                  <a:lnTo>
                    <a:pt x="275" y="1"/>
                  </a:lnTo>
                  <a:cubicBezTo>
                    <a:pt x="270" y="1"/>
                    <a:pt x="266" y="1"/>
                    <a:pt x="261" y="1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31" name="Google Shape;17231;p62"/>
          <p:cNvGrpSpPr/>
          <p:nvPr/>
        </p:nvGrpSpPr>
        <p:grpSpPr>
          <a:xfrm>
            <a:off x="4230912" y="2929193"/>
            <a:ext cx="308813" cy="306165"/>
            <a:chOff x="4230912" y="2929193"/>
            <a:chExt cx="308813" cy="306165"/>
          </a:xfrm>
        </p:grpSpPr>
        <p:sp>
          <p:nvSpPr>
            <p:cNvPr id="17232" name="Google Shape;17232;p62"/>
            <p:cNvSpPr/>
            <p:nvPr/>
          </p:nvSpPr>
          <p:spPr>
            <a:xfrm>
              <a:off x="4425427" y="2976878"/>
              <a:ext cx="114297" cy="258113"/>
            </a:xfrm>
            <a:custGeom>
              <a:avLst/>
              <a:gdLst/>
              <a:ahLst/>
              <a:cxnLst/>
              <a:rect l="l" t="t" r="r" b="b"/>
              <a:pathLst>
                <a:path w="4360" h="9846" extrusionOk="0">
                  <a:moveTo>
                    <a:pt x="0" y="0"/>
                  </a:moveTo>
                  <a:lnTo>
                    <a:pt x="0" y="9845"/>
                  </a:lnTo>
                  <a:lnTo>
                    <a:pt x="1213" y="9845"/>
                  </a:lnTo>
                  <a:cubicBezTo>
                    <a:pt x="1285" y="9845"/>
                    <a:pt x="1357" y="9787"/>
                    <a:pt x="1386" y="9715"/>
                  </a:cubicBezTo>
                  <a:lnTo>
                    <a:pt x="2584" y="5847"/>
                  </a:lnTo>
                  <a:lnTo>
                    <a:pt x="4317" y="246"/>
                  </a:lnTo>
                  <a:cubicBezTo>
                    <a:pt x="4360" y="130"/>
                    <a:pt x="4273" y="0"/>
                    <a:pt x="4143" y="0"/>
                  </a:cubicBez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3" name="Google Shape;17233;p62"/>
            <p:cNvSpPr/>
            <p:nvPr/>
          </p:nvSpPr>
          <p:spPr>
            <a:xfrm>
              <a:off x="4425427" y="2976878"/>
              <a:ext cx="93116" cy="258480"/>
            </a:xfrm>
            <a:custGeom>
              <a:avLst/>
              <a:gdLst/>
              <a:ahLst/>
              <a:cxnLst/>
              <a:rect l="l" t="t" r="r" b="b"/>
              <a:pathLst>
                <a:path w="3552" h="9860" extrusionOk="0">
                  <a:moveTo>
                    <a:pt x="0" y="0"/>
                  </a:moveTo>
                  <a:lnTo>
                    <a:pt x="0" y="9860"/>
                  </a:lnTo>
                  <a:lnTo>
                    <a:pt x="1213" y="9860"/>
                  </a:lnTo>
                  <a:cubicBezTo>
                    <a:pt x="1285" y="9845"/>
                    <a:pt x="1357" y="9802"/>
                    <a:pt x="1386" y="9715"/>
                  </a:cubicBezTo>
                  <a:lnTo>
                    <a:pt x="2584" y="5847"/>
                  </a:lnTo>
                  <a:lnTo>
                    <a:pt x="3551" y="0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4" name="Google Shape;17234;p62"/>
            <p:cNvSpPr/>
            <p:nvPr/>
          </p:nvSpPr>
          <p:spPr>
            <a:xfrm>
              <a:off x="4404613" y="2962879"/>
              <a:ext cx="100299" cy="272479"/>
            </a:xfrm>
            <a:custGeom>
              <a:avLst/>
              <a:gdLst/>
              <a:ahLst/>
              <a:cxnLst/>
              <a:rect l="l" t="t" r="r" b="b"/>
              <a:pathLst>
                <a:path w="3826" h="10394" extrusionOk="0">
                  <a:moveTo>
                    <a:pt x="0" y="0"/>
                  </a:moveTo>
                  <a:lnTo>
                    <a:pt x="0" y="10394"/>
                  </a:lnTo>
                  <a:lnTo>
                    <a:pt x="1993" y="10394"/>
                  </a:lnTo>
                  <a:cubicBezTo>
                    <a:pt x="2079" y="10394"/>
                    <a:pt x="2151" y="10321"/>
                    <a:pt x="2166" y="10235"/>
                  </a:cubicBezTo>
                  <a:lnTo>
                    <a:pt x="2729" y="6770"/>
                  </a:lnTo>
                  <a:lnTo>
                    <a:pt x="3811" y="231"/>
                  </a:lnTo>
                  <a:cubicBezTo>
                    <a:pt x="3826" y="116"/>
                    <a:pt x="3739" y="15"/>
                    <a:pt x="3624" y="0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5" name="Google Shape;17235;p62"/>
            <p:cNvSpPr/>
            <p:nvPr/>
          </p:nvSpPr>
          <p:spPr>
            <a:xfrm>
              <a:off x="4404613" y="2962879"/>
              <a:ext cx="71934" cy="272479"/>
            </a:xfrm>
            <a:custGeom>
              <a:avLst/>
              <a:gdLst/>
              <a:ahLst/>
              <a:cxnLst/>
              <a:rect l="l" t="t" r="r" b="b"/>
              <a:pathLst>
                <a:path w="2744" h="10394" extrusionOk="0">
                  <a:moveTo>
                    <a:pt x="0" y="0"/>
                  </a:moveTo>
                  <a:lnTo>
                    <a:pt x="0" y="10394"/>
                  </a:lnTo>
                  <a:lnTo>
                    <a:pt x="1993" y="10394"/>
                  </a:lnTo>
                  <a:cubicBezTo>
                    <a:pt x="2079" y="10394"/>
                    <a:pt x="2151" y="10321"/>
                    <a:pt x="2166" y="10235"/>
                  </a:cubicBezTo>
                  <a:lnTo>
                    <a:pt x="2743" y="6770"/>
                  </a:lnTo>
                  <a:lnTo>
                    <a:pt x="2743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6" name="Google Shape;17236;p62"/>
            <p:cNvSpPr/>
            <p:nvPr/>
          </p:nvSpPr>
          <p:spPr>
            <a:xfrm>
              <a:off x="4230912" y="2929193"/>
              <a:ext cx="229722" cy="306165"/>
            </a:xfrm>
            <a:custGeom>
              <a:avLst/>
              <a:gdLst/>
              <a:ahLst/>
              <a:cxnLst/>
              <a:rect l="l" t="t" r="r" b="b"/>
              <a:pathLst>
                <a:path w="8763" h="11679" extrusionOk="0">
                  <a:moveTo>
                    <a:pt x="188" y="0"/>
                  </a:moveTo>
                  <a:cubicBezTo>
                    <a:pt x="87" y="0"/>
                    <a:pt x="1" y="87"/>
                    <a:pt x="1" y="188"/>
                  </a:cubicBezTo>
                  <a:lnTo>
                    <a:pt x="1" y="11476"/>
                  </a:lnTo>
                  <a:cubicBezTo>
                    <a:pt x="1" y="11592"/>
                    <a:pt x="87" y="11679"/>
                    <a:pt x="188" y="11679"/>
                  </a:cubicBezTo>
                  <a:lnTo>
                    <a:pt x="8575" y="11679"/>
                  </a:lnTo>
                  <a:cubicBezTo>
                    <a:pt x="8676" y="11679"/>
                    <a:pt x="8763" y="11592"/>
                    <a:pt x="8763" y="11476"/>
                  </a:cubicBezTo>
                  <a:lnTo>
                    <a:pt x="8763" y="1011"/>
                  </a:lnTo>
                  <a:cubicBezTo>
                    <a:pt x="8763" y="910"/>
                    <a:pt x="8676" y="823"/>
                    <a:pt x="8575" y="823"/>
                  </a:cubicBezTo>
                  <a:lnTo>
                    <a:pt x="3234" y="823"/>
                  </a:lnTo>
                  <a:cubicBezTo>
                    <a:pt x="3191" y="823"/>
                    <a:pt x="3133" y="809"/>
                    <a:pt x="3104" y="765"/>
                  </a:cubicBezTo>
                  <a:lnTo>
                    <a:pt x="2411" y="58"/>
                  </a:lnTo>
                  <a:cubicBezTo>
                    <a:pt x="2368" y="15"/>
                    <a:pt x="2325" y="0"/>
                    <a:pt x="2267" y="0"/>
                  </a:cubicBezTo>
                  <a:close/>
                </a:path>
              </a:pathLst>
            </a:custGeom>
            <a:solidFill>
              <a:srgbClr val="889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7" name="Google Shape;17237;p62"/>
            <p:cNvSpPr/>
            <p:nvPr/>
          </p:nvSpPr>
          <p:spPr>
            <a:xfrm>
              <a:off x="4443594" y="2950768"/>
              <a:ext cx="17040" cy="284590"/>
            </a:xfrm>
            <a:custGeom>
              <a:avLst/>
              <a:gdLst/>
              <a:ahLst/>
              <a:cxnLst/>
              <a:rect l="l" t="t" r="r" b="b"/>
              <a:pathLst>
                <a:path w="650" h="10856" extrusionOk="0">
                  <a:moveTo>
                    <a:pt x="0" y="0"/>
                  </a:moveTo>
                  <a:lnTo>
                    <a:pt x="0" y="10856"/>
                  </a:lnTo>
                  <a:lnTo>
                    <a:pt x="462" y="10856"/>
                  </a:lnTo>
                  <a:cubicBezTo>
                    <a:pt x="563" y="10856"/>
                    <a:pt x="650" y="10769"/>
                    <a:pt x="650" y="10653"/>
                  </a:cubicBezTo>
                  <a:lnTo>
                    <a:pt x="650" y="188"/>
                  </a:lnTo>
                  <a:cubicBezTo>
                    <a:pt x="650" y="87"/>
                    <a:pt x="563" y="0"/>
                    <a:pt x="462" y="0"/>
                  </a:cubicBezTo>
                  <a:close/>
                </a:path>
              </a:pathLst>
            </a:custGeom>
            <a:solidFill>
              <a:srgbClr val="97A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8" name="Google Shape;17238;p62"/>
            <p:cNvSpPr/>
            <p:nvPr/>
          </p:nvSpPr>
          <p:spPr>
            <a:xfrm>
              <a:off x="4271021" y="3008651"/>
              <a:ext cx="22361" cy="22361"/>
            </a:xfrm>
            <a:custGeom>
              <a:avLst/>
              <a:gdLst/>
              <a:ahLst/>
              <a:cxnLst/>
              <a:rect l="l" t="t" r="r" b="b"/>
              <a:pathLst>
                <a:path w="853" h="853" extrusionOk="0">
                  <a:moveTo>
                    <a:pt x="159" y="1"/>
                  </a:moveTo>
                  <a:cubicBezTo>
                    <a:pt x="73" y="1"/>
                    <a:pt x="1" y="73"/>
                    <a:pt x="1" y="174"/>
                  </a:cubicBezTo>
                  <a:lnTo>
                    <a:pt x="1" y="694"/>
                  </a:lnTo>
                  <a:cubicBezTo>
                    <a:pt x="1" y="780"/>
                    <a:pt x="73" y="852"/>
                    <a:pt x="159" y="852"/>
                  </a:cubicBezTo>
                  <a:lnTo>
                    <a:pt x="679" y="852"/>
                  </a:lnTo>
                  <a:cubicBezTo>
                    <a:pt x="780" y="852"/>
                    <a:pt x="852" y="780"/>
                    <a:pt x="852" y="694"/>
                  </a:cubicBezTo>
                  <a:lnTo>
                    <a:pt x="852" y="174"/>
                  </a:lnTo>
                  <a:cubicBezTo>
                    <a:pt x="852" y="73"/>
                    <a:pt x="780" y="1"/>
                    <a:pt x="679" y="1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9" name="Google Shape;17239;p62"/>
            <p:cNvSpPr/>
            <p:nvPr/>
          </p:nvSpPr>
          <p:spPr>
            <a:xfrm>
              <a:off x="4310003" y="3026451"/>
              <a:ext cx="114691" cy="9490"/>
            </a:xfrm>
            <a:custGeom>
              <a:avLst/>
              <a:gdLst/>
              <a:ahLst/>
              <a:cxnLst/>
              <a:rect l="l" t="t" r="r" b="b"/>
              <a:pathLst>
                <a:path w="4375" h="362" extrusionOk="0">
                  <a:moveTo>
                    <a:pt x="232" y="0"/>
                  </a:moveTo>
                  <a:cubicBezTo>
                    <a:pt x="1" y="0"/>
                    <a:pt x="1" y="361"/>
                    <a:pt x="232" y="361"/>
                  </a:cubicBezTo>
                  <a:lnTo>
                    <a:pt x="4129" y="361"/>
                  </a:lnTo>
                  <a:cubicBezTo>
                    <a:pt x="4374" y="361"/>
                    <a:pt x="4374" y="0"/>
                    <a:pt x="4129" y="0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0" name="Google Shape;17240;p62"/>
            <p:cNvSpPr/>
            <p:nvPr/>
          </p:nvSpPr>
          <p:spPr>
            <a:xfrm>
              <a:off x="4310003" y="3010538"/>
              <a:ext cx="37120" cy="9490"/>
            </a:xfrm>
            <a:custGeom>
              <a:avLst/>
              <a:gdLst/>
              <a:ahLst/>
              <a:cxnLst/>
              <a:rect l="l" t="t" r="r" b="b"/>
              <a:pathLst>
                <a:path w="1416" h="362" extrusionOk="0">
                  <a:moveTo>
                    <a:pt x="232" y="1"/>
                  </a:moveTo>
                  <a:cubicBezTo>
                    <a:pt x="1" y="1"/>
                    <a:pt x="1" y="362"/>
                    <a:pt x="232" y="362"/>
                  </a:cubicBezTo>
                  <a:lnTo>
                    <a:pt x="1184" y="362"/>
                  </a:lnTo>
                  <a:cubicBezTo>
                    <a:pt x="1415" y="362"/>
                    <a:pt x="1415" y="1"/>
                    <a:pt x="1184" y="1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1" name="Google Shape;17241;p62"/>
            <p:cNvSpPr/>
            <p:nvPr/>
          </p:nvSpPr>
          <p:spPr>
            <a:xfrm>
              <a:off x="4271021" y="3082079"/>
              <a:ext cx="22361" cy="22335"/>
            </a:xfrm>
            <a:custGeom>
              <a:avLst/>
              <a:gdLst/>
              <a:ahLst/>
              <a:cxnLst/>
              <a:rect l="l" t="t" r="r" b="b"/>
              <a:pathLst>
                <a:path w="853" h="852" extrusionOk="0">
                  <a:moveTo>
                    <a:pt x="159" y="0"/>
                  </a:moveTo>
                  <a:cubicBezTo>
                    <a:pt x="73" y="0"/>
                    <a:pt x="1" y="72"/>
                    <a:pt x="1" y="173"/>
                  </a:cubicBezTo>
                  <a:lnTo>
                    <a:pt x="1" y="693"/>
                  </a:lnTo>
                  <a:cubicBezTo>
                    <a:pt x="1" y="780"/>
                    <a:pt x="73" y="852"/>
                    <a:pt x="159" y="852"/>
                  </a:cubicBezTo>
                  <a:lnTo>
                    <a:pt x="679" y="852"/>
                  </a:lnTo>
                  <a:cubicBezTo>
                    <a:pt x="780" y="852"/>
                    <a:pt x="852" y="780"/>
                    <a:pt x="852" y="693"/>
                  </a:cubicBezTo>
                  <a:lnTo>
                    <a:pt x="852" y="173"/>
                  </a:lnTo>
                  <a:cubicBezTo>
                    <a:pt x="852" y="72"/>
                    <a:pt x="780" y="0"/>
                    <a:pt x="679" y="0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2" name="Google Shape;17242;p62"/>
            <p:cNvSpPr/>
            <p:nvPr/>
          </p:nvSpPr>
          <p:spPr>
            <a:xfrm>
              <a:off x="4310003" y="3099853"/>
              <a:ext cx="114691" cy="9490"/>
            </a:xfrm>
            <a:custGeom>
              <a:avLst/>
              <a:gdLst/>
              <a:ahLst/>
              <a:cxnLst/>
              <a:rect l="l" t="t" r="r" b="b"/>
              <a:pathLst>
                <a:path w="4375" h="362" extrusionOk="0">
                  <a:moveTo>
                    <a:pt x="232" y="1"/>
                  </a:moveTo>
                  <a:cubicBezTo>
                    <a:pt x="1" y="1"/>
                    <a:pt x="1" y="362"/>
                    <a:pt x="232" y="362"/>
                  </a:cubicBezTo>
                  <a:lnTo>
                    <a:pt x="4129" y="362"/>
                  </a:lnTo>
                  <a:cubicBezTo>
                    <a:pt x="4374" y="362"/>
                    <a:pt x="4374" y="1"/>
                    <a:pt x="4129" y="1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3" name="Google Shape;17243;p62"/>
            <p:cNvSpPr/>
            <p:nvPr/>
          </p:nvSpPr>
          <p:spPr>
            <a:xfrm>
              <a:off x="4310003" y="3084334"/>
              <a:ext cx="37120" cy="9490"/>
            </a:xfrm>
            <a:custGeom>
              <a:avLst/>
              <a:gdLst/>
              <a:ahLst/>
              <a:cxnLst/>
              <a:rect l="l" t="t" r="r" b="b"/>
              <a:pathLst>
                <a:path w="1416" h="362" extrusionOk="0">
                  <a:moveTo>
                    <a:pt x="232" y="1"/>
                  </a:moveTo>
                  <a:cubicBezTo>
                    <a:pt x="1" y="1"/>
                    <a:pt x="1" y="362"/>
                    <a:pt x="232" y="362"/>
                  </a:cubicBezTo>
                  <a:lnTo>
                    <a:pt x="1184" y="362"/>
                  </a:lnTo>
                  <a:cubicBezTo>
                    <a:pt x="1415" y="362"/>
                    <a:pt x="1415" y="1"/>
                    <a:pt x="1184" y="1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4" name="Google Shape;17244;p62"/>
            <p:cNvSpPr/>
            <p:nvPr/>
          </p:nvSpPr>
          <p:spPr>
            <a:xfrm>
              <a:off x="4271021" y="3155874"/>
              <a:ext cx="22361" cy="21968"/>
            </a:xfrm>
            <a:custGeom>
              <a:avLst/>
              <a:gdLst/>
              <a:ahLst/>
              <a:cxnLst/>
              <a:rect l="l" t="t" r="r" b="b"/>
              <a:pathLst>
                <a:path w="853" h="838" extrusionOk="0">
                  <a:moveTo>
                    <a:pt x="159" y="0"/>
                  </a:moveTo>
                  <a:cubicBezTo>
                    <a:pt x="73" y="0"/>
                    <a:pt x="1" y="72"/>
                    <a:pt x="1" y="173"/>
                  </a:cubicBezTo>
                  <a:lnTo>
                    <a:pt x="1" y="679"/>
                  </a:lnTo>
                  <a:cubicBezTo>
                    <a:pt x="1" y="765"/>
                    <a:pt x="73" y="837"/>
                    <a:pt x="159" y="837"/>
                  </a:cubicBezTo>
                  <a:lnTo>
                    <a:pt x="679" y="837"/>
                  </a:lnTo>
                  <a:cubicBezTo>
                    <a:pt x="766" y="837"/>
                    <a:pt x="852" y="765"/>
                    <a:pt x="852" y="679"/>
                  </a:cubicBezTo>
                  <a:lnTo>
                    <a:pt x="852" y="173"/>
                  </a:lnTo>
                  <a:cubicBezTo>
                    <a:pt x="852" y="72"/>
                    <a:pt x="780" y="0"/>
                    <a:pt x="679" y="0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5" name="Google Shape;17245;p62"/>
            <p:cNvSpPr/>
            <p:nvPr/>
          </p:nvSpPr>
          <p:spPr>
            <a:xfrm>
              <a:off x="4310003" y="3173281"/>
              <a:ext cx="114691" cy="9490"/>
            </a:xfrm>
            <a:custGeom>
              <a:avLst/>
              <a:gdLst/>
              <a:ahLst/>
              <a:cxnLst/>
              <a:rect l="l" t="t" r="r" b="b"/>
              <a:pathLst>
                <a:path w="4375" h="362" extrusionOk="0">
                  <a:moveTo>
                    <a:pt x="232" y="0"/>
                  </a:moveTo>
                  <a:cubicBezTo>
                    <a:pt x="1" y="0"/>
                    <a:pt x="1" y="361"/>
                    <a:pt x="232" y="361"/>
                  </a:cubicBezTo>
                  <a:lnTo>
                    <a:pt x="4129" y="361"/>
                  </a:lnTo>
                  <a:cubicBezTo>
                    <a:pt x="4374" y="361"/>
                    <a:pt x="4374" y="0"/>
                    <a:pt x="4129" y="0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6" name="Google Shape;17246;p62"/>
            <p:cNvSpPr/>
            <p:nvPr/>
          </p:nvSpPr>
          <p:spPr>
            <a:xfrm>
              <a:off x="4310003" y="3157762"/>
              <a:ext cx="37120" cy="9490"/>
            </a:xfrm>
            <a:custGeom>
              <a:avLst/>
              <a:gdLst/>
              <a:ahLst/>
              <a:cxnLst/>
              <a:rect l="l" t="t" r="r" b="b"/>
              <a:pathLst>
                <a:path w="1416" h="362" extrusionOk="0">
                  <a:moveTo>
                    <a:pt x="232" y="0"/>
                  </a:moveTo>
                  <a:cubicBezTo>
                    <a:pt x="1" y="0"/>
                    <a:pt x="1" y="361"/>
                    <a:pt x="232" y="361"/>
                  </a:cubicBezTo>
                  <a:lnTo>
                    <a:pt x="1184" y="361"/>
                  </a:lnTo>
                  <a:cubicBezTo>
                    <a:pt x="1415" y="361"/>
                    <a:pt x="1415" y="0"/>
                    <a:pt x="1184" y="0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47" name="Google Shape;17247;p62"/>
          <p:cNvGrpSpPr/>
          <p:nvPr/>
        </p:nvGrpSpPr>
        <p:grpSpPr>
          <a:xfrm>
            <a:off x="4627886" y="3401089"/>
            <a:ext cx="409111" cy="267944"/>
            <a:chOff x="4627886" y="3401089"/>
            <a:chExt cx="409111" cy="267944"/>
          </a:xfrm>
        </p:grpSpPr>
        <p:sp>
          <p:nvSpPr>
            <p:cNvPr id="17248" name="Google Shape;17248;p62"/>
            <p:cNvSpPr/>
            <p:nvPr/>
          </p:nvSpPr>
          <p:spPr>
            <a:xfrm>
              <a:off x="4627886" y="3401089"/>
              <a:ext cx="409111" cy="267944"/>
            </a:xfrm>
            <a:custGeom>
              <a:avLst/>
              <a:gdLst/>
              <a:ahLst/>
              <a:cxnLst/>
              <a:rect l="l" t="t" r="r" b="b"/>
              <a:pathLst>
                <a:path w="15606" h="10221" extrusionOk="0">
                  <a:moveTo>
                    <a:pt x="549" y="0"/>
                  </a:moveTo>
                  <a:cubicBezTo>
                    <a:pt x="246" y="0"/>
                    <a:pt x="0" y="231"/>
                    <a:pt x="0" y="534"/>
                  </a:cubicBezTo>
                  <a:lnTo>
                    <a:pt x="0" y="9672"/>
                  </a:lnTo>
                  <a:cubicBezTo>
                    <a:pt x="0" y="9975"/>
                    <a:pt x="246" y="10221"/>
                    <a:pt x="549" y="10221"/>
                  </a:cubicBezTo>
                  <a:lnTo>
                    <a:pt x="15071" y="10221"/>
                  </a:lnTo>
                  <a:cubicBezTo>
                    <a:pt x="15360" y="10221"/>
                    <a:pt x="15605" y="9975"/>
                    <a:pt x="15605" y="9686"/>
                  </a:cubicBezTo>
                  <a:lnTo>
                    <a:pt x="15605" y="534"/>
                  </a:lnTo>
                  <a:cubicBezTo>
                    <a:pt x="15605" y="231"/>
                    <a:pt x="15374" y="0"/>
                    <a:pt x="15071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9" name="Google Shape;17249;p62"/>
            <p:cNvSpPr/>
            <p:nvPr/>
          </p:nvSpPr>
          <p:spPr>
            <a:xfrm>
              <a:off x="4670276" y="3422271"/>
              <a:ext cx="324332" cy="225580"/>
            </a:xfrm>
            <a:custGeom>
              <a:avLst/>
              <a:gdLst/>
              <a:ahLst/>
              <a:cxnLst/>
              <a:rect l="l" t="t" r="r" b="b"/>
              <a:pathLst>
                <a:path w="12372" h="8605" extrusionOk="0">
                  <a:moveTo>
                    <a:pt x="274" y="1"/>
                  </a:moveTo>
                  <a:cubicBezTo>
                    <a:pt x="130" y="1"/>
                    <a:pt x="0" y="116"/>
                    <a:pt x="0" y="261"/>
                  </a:cubicBezTo>
                  <a:lnTo>
                    <a:pt x="0" y="8330"/>
                  </a:lnTo>
                  <a:cubicBezTo>
                    <a:pt x="0" y="8489"/>
                    <a:pt x="130" y="8604"/>
                    <a:pt x="274" y="8604"/>
                  </a:cubicBezTo>
                  <a:lnTo>
                    <a:pt x="12111" y="8604"/>
                  </a:lnTo>
                  <a:cubicBezTo>
                    <a:pt x="12256" y="8604"/>
                    <a:pt x="12371" y="8489"/>
                    <a:pt x="12371" y="8330"/>
                  </a:cubicBezTo>
                  <a:lnTo>
                    <a:pt x="12371" y="261"/>
                  </a:lnTo>
                  <a:cubicBezTo>
                    <a:pt x="12371" y="116"/>
                    <a:pt x="12256" y="1"/>
                    <a:pt x="12111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0" name="Google Shape;17250;p62"/>
            <p:cNvSpPr/>
            <p:nvPr/>
          </p:nvSpPr>
          <p:spPr>
            <a:xfrm>
              <a:off x="4642252" y="3520761"/>
              <a:ext cx="14025" cy="28312"/>
            </a:xfrm>
            <a:custGeom>
              <a:avLst/>
              <a:gdLst/>
              <a:ahLst/>
              <a:cxnLst/>
              <a:rect l="l" t="t" r="r" b="b"/>
              <a:pathLst>
                <a:path w="535" h="1080" extrusionOk="0">
                  <a:moveTo>
                    <a:pt x="268" y="0"/>
                  </a:moveTo>
                  <a:cubicBezTo>
                    <a:pt x="134" y="0"/>
                    <a:pt x="1" y="91"/>
                    <a:pt x="1" y="271"/>
                  </a:cubicBezTo>
                  <a:lnTo>
                    <a:pt x="1" y="805"/>
                  </a:lnTo>
                  <a:cubicBezTo>
                    <a:pt x="1" y="964"/>
                    <a:pt x="116" y="1080"/>
                    <a:pt x="261" y="1080"/>
                  </a:cubicBezTo>
                  <a:cubicBezTo>
                    <a:pt x="420" y="1080"/>
                    <a:pt x="535" y="964"/>
                    <a:pt x="535" y="805"/>
                  </a:cubicBezTo>
                  <a:lnTo>
                    <a:pt x="535" y="271"/>
                  </a:lnTo>
                  <a:cubicBezTo>
                    <a:pt x="535" y="91"/>
                    <a:pt x="401" y="0"/>
                    <a:pt x="268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1" name="Google Shape;17251;p62"/>
            <p:cNvSpPr/>
            <p:nvPr/>
          </p:nvSpPr>
          <p:spPr>
            <a:xfrm>
              <a:off x="5008947" y="3513578"/>
              <a:ext cx="14025" cy="42678"/>
            </a:xfrm>
            <a:custGeom>
              <a:avLst/>
              <a:gdLst/>
              <a:ahLst/>
              <a:cxnLst/>
              <a:rect l="l" t="t" r="r" b="b"/>
              <a:pathLst>
                <a:path w="535" h="1628" extrusionOk="0">
                  <a:moveTo>
                    <a:pt x="268" y="0"/>
                  </a:moveTo>
                  <a:cubicBezTo>
                    <a:pt x="134" y="0"/>
                    <a:pt x="1" y="90"/>
                    <a:pt x="1" y="271"/>
                  </a:cubicBezTo>
                  <a:lnTo>
                    <a:pt x="1" y="1354"/>
                  </a:lnTo>
                  <a:cubicBezTo>
                    <a:pt x="1" y="1498"/>
                    <a:pt x="116" y="1628"/>
                    <a:pt x="261" y="1628"/>
                  </a:cubicBezTo>
                  <a:cubicBezTo>
                    <a:pt x="419" y="1628"/>
                    <a:pt x="535" y="1498"/>
                    <a:pt x="535" y="1354"/>
                  </a:cubicBezTo>
                  <a:lnTo>
                    <a:pt x="535" y="271"/>
                  </a:lnTo>
                  <a:cubicBezTo>
                    <a:pt x="535" y="90"/>
                    <a:pt x="401" y="0"/>
                    <a:pt x="268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2" name="Google Shape;17252;p62"/>
            <p:cNvSpPr/>
            <p:nvPr/>
          </p:nvSpPr>
          <p:spPr>
            <a:xfrm>
              <a:off x="5006299" y="3421904"/>
              <a:ext cx="18953" cy="14392"/>
            </a:xfrm>
            <a:custGeom>
              <a:avLst/>
              <a:gdLst/>
              <a:ahLst/>
              <a:cxnLst/>
              <a:rect l="l" t="t" r="r" b="b"/>
              <a:pathLst>
                <a:path w="723" h="549" extrusionOk="0">
                  <a:moveTo>
                    <a:pt x="362" y="0"/>
                  </a:moveTo>
                  <a:cubicBezTo>
                    <a:pt x="1" y="0"/>
                    <a:pt x="1" y="549"/>
                    <a:pt x="362" y="549"/>
                  </a:cubicBezTo>
                  <a:cubicBezTo>
                    <a:pt x="723" y="549"/>
                    <a:pt x="723" y="0"/>
                    <a:pt x="362" y="0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3" name="Google Shape;17253;p62"/>
            <p:cNvSpPr/>
            <p:nvPr/>
          </p:nvSpPr>
          <p:spPr>
            <a:xfrm>
              <a:off x="4642252" y="3485554"/>
              <a:ext cx="14025" cy="21129"/>
            </a:xfrm>
            <a:custGeom>
              <a:avLst/>
              <a:gdLst/>
              <a:ahLst/>
              <a:cxnLst/>
              <a:rect l="l" t="t" r="r" b="b"/>
              <a:pathLst>
                <a:path w="535" h="806" extrusionOk="0">
                  <a:moveTo>
                    <a:pt x="268" y="1"/>
                  </a:moveTo>
                  <a:cubicBezTo>
                    <a:pt x="134" y="1"/>
                    <a:pt x="1" y="91"/>
                    <a:pt x="1" y="272"/>
                  </a:cubicBezTo>
                  <a:lnTo>
                    <a:pt x="1" y="546"/>
                  </a:lnTo>
                  <a:cubicBezTo>
                    <a:pt x="1" y="690"/>
                    <a:pt x="116" y="806"/>
                    <a:pt x="261" y="806"/>
                  </a:cubicBezTo>
                  <a:cubicBezTo>
                    <a:pt x="420" y="806"/>
                    <a:pt x="535" y="690"/>
                    <a:pt x="535" y="546"/>
                  </a:cubicBezTo>
                  <a:lnTo>
                    <a:pt x="535" y="272"/>
                  </a:lnTo>
                  <a:cubicBezTo>
                    <a:pt x="535" y="91"/>
                    <a:pt x="401" y="1"/>
                    <a:pt x="268" y="1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4" name="Google Shape;17254;p62"/>
            <p:cNvSpPr/>
            <p:nvPr/>
          </p:nvSpPr>
          <p:spPr>
            <a:xfrm>
              <a:off x="4642252" y="3563150"/>
              <a:ext cx="14025" cy="21103"/>
            </a:xfrm>
            <a:custGeom>
              <a:avLst/>
              <a:gdLst/>
              <a:ahLst/>
              <a:cxnLst/>
              <a:rect l="l" t="t" r="r" b="b"/>
              <a:pathLst>
                <a:path w="535" h="805" extrusionOk="0">
                  <a:moveTo>
                    <a:pt x="268" y="0"/>
                  </a:moveTo>
                  <a:cubicBezTo>
                    <a:pt x="134" y="0"/>
                    <a:pt x="1" y="90"/>
                    <a:pt x="1" y="271"/>
                  </a:cubicBezTo>
                  <a:lnTo>
                    <a:pt x="1" y="545"/>
                  </a:lnTo>
                  <a:cubicBezTo>
                    <a:pt x="1" y="690"/>
                    <a:pt x="116" y="805"/>
                    <a:pt x="261" y="805"/>
                  </a:cubicBezTo>
                  <a:cubicBezTo>
                    <a:pt x="420" y="805"/>
                    <a:pt x="535" y="690"/>
                    <a:pt x="535" y="545"/>
                  </a:cubicBezTo>
                  <a:lnTo>
                    <a:pt x="535" y="271"/>
                  </a:lnTo>
                  <a:cubicBezTo>
                    <a:pt x="535" y="90"/>
                    <a:pt x="401" y="0"/>
                    <a:pt x="268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5" name="Google Shape;17255;p62"/>
            <p:cNvSpPr/>
            <p:nvPr/>
          </p:nvSpPr>
          <p:spPr>
            <a:xfrm>
              <a:off x="4761845" y="3457478"/>
              <a:ext cx="141561" cy="113170"/>
            </a:xfrm>
            <a:custGeom>
              <a:avLst/>
              <a:gdLst/>
              <a:ahLst/>
              <a:cxnLst/>
              <a:rect l="l" t="t" r="r" b="b"/>
              <a:pathLst>
                <a:path w="5400" h="4317" extrusionOk="0">
                  <a:moveTo>
                    <a:pt x="2160" y="1243"/>
                  </a:moveTo>
                  <a:cubicBezTo>
                    <a:pt x="2200" y="1243"/>
                    <a:pt x="2241" y="1252"/>
                    <a:pt x="2281" y="1270"/>
                  </a:cubicBezTo>
                  <a:lnTo>
                    <a:pt x="3566" y="1906"/>
                  </a:lnTo>
                  <a:cubicBezTo>
                    <a:pt x="3754" y="2007"/>
                    <a:pt x="3754" y="2295"/>
                    <a:pt x="3566" y="2396"/>
                  </a:cubicBezTo>
                  <a:lnTo>
                    <a:pt x="2281" y="3032"/>
                  </a:lnTo>
                  <a:cubicBezTo>
                    <a:pt x="2241" y="3050"/>
                    <a:pt x="2200" y="3059"/>
                    <a:pt x="2160" y="3059"/>
                  </a:cubicBezTo>
                  <a:cubicBezTo>
                    <a:pt x="2016" y="3059"/>
                    <a:pt x="1892" y="2945"/>
                    <a:pt x="1892" y="2786"/>
                  </a:cubicBezTo>
                  <a:lnTo>
                    <a:pt x="1892" y="1516"/>
                  </a:lnTo>
                  <a:cubicBezTo>
                    <a:pt x="1892" y="1357"/>
                    <a:pt x="2016" y="1243"/>
                    <a:pt x="2160" y="1243"/>
                  </a:cubicBezTo>
                  <a:close/>
                  <a:moveTo>
                    <a:pt x="1083" y="0"/>
                  </a:moveTo>
                  <a:cubicBezTo>
                    <a:pt x="491" y="0"/>
                    <a:pt x="0" y="477"/>
                    <a:pt x="0" y="1083"/>
                  </a:cubicBezTo>
                  <a:lnTo>
                    <a:pt x="0" y="3234"/>
                  </a:lnTo>
                  <a:cubicBezTo>
                    <a:pt x="0" y="3826"/>
                    <a:pt x="491" y="4316"/>
                    <a:pt x="1083" y="4316"/>
                  </a:cubicBezTo>
                  <a:lnTo>
                    <a:pt x="4317" y="4316"/>
                  </a:lnTo>
                  <a:cubicBezTo>
                    <a:pt x="4909" y="4316"/>
                    <a:pt x="5399" y="3826"/>
                    <a:pt x="5399" y="3234"/>
                  </a:cubicBezTo>
                  <a:lnTo>
                    <a:pt x="5399" y="1068"/>
                  </a:lnTo>
                  <a:cubicBezTo>
                    <a:pt x="5385" y="477"/>
                    <a:pt x="4909" y="0"/>
                    <a:pt x="4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6" name="Google Shape;17256;p62"/>
            <p:cNvSpPr/>
            <p:nvPr/>
          </p:nvSpPr>
          <p:spPr>
            <a:xfrm>
              <a:off x="4691457" y="3598619"/>
              <a:ext cx="281942" cy="14025"/>
            </a:xfrm>
            <a:custGeom>
              <a:avLst/>
              <a:gdLst/>
              <a:ahLst/>
              <a:cxnLst/>
              <a:rect l="l" t="t" r="r" b="b"/>
              <a:pathLst>
                <a:path w="10755" h="535" extrusionOk="0">
                  <a:moveTo>
                    <a:pt x="275" y="1"/>
                  </a:moveTo>
                  <a:cubicBezTo>
                    <a:pt x="116" y="1"/>
                    <a:pt x="0" y="116"/>
                    <a:pt x="0" y="260"/>
                  </a:cubicBezTo>
                  <a:cubicBezTo>
                    <a:pt x="0" y="405"/>
                    <a:pt x="116" y="535"/>
                    <a:pt x="275" y="535"/>
                  </a:cubicBezTo>
                  <a:lnTo>
                    <a:pt x="10495" y="535"/>
                  </a:lnTo>
                  <a:cubicBezTo>
                    <a:pt x="10639" y="535"/>
                    <a:pt x="10755" y="405"/>
                    <a:pt x="10755" y="260"/>
                  </a:cubicBezTo>
                  <a:cubicBezTo>
                    <a:pt x="10755" y="116"/>
                    <a:pt x="10639" y="1"/>
                    <a:pt x="10495" y="1"/>
                  </a:cubicBezTo>
                  <a:close/>
                </a:path>
              </a:pathLst>
            </a:custGeom>
            <a:solidFill>
              <a:srgbClr val="809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7" name="Google Shape;17257;p62"/>
            <p:cNvSpPr/>
            <p:nvPr/>
          </p:nvSpPr>
          <p:spPr>
            <a:xfrm>
              <a:off x="4691457" y="3598619"/>
              <a:ext cx="63598" cy="14025"/>
            </a:xfrm>
            <a:custGeom>
              <a:avLst/>
              <a:gdLst/>
              <a:ahLst/>
              <a:cxnLst/>
              <a:rect l="l" t="t" r="r" b="b"/>
              <a:pathLst>
                <a:path w="2426" h="535" extrusionOk="0">
                  <a:moveTo>
                    <a:pt x="275" y="1"/>
                  </a:moveTo>
                  <a:cubicBezTo>
                    <a:pt x="116" y="1"/>
                    <a:pt x="0" y="116"/>
                    <a:pt x="0" y="260"/>
                  </a:cubicBezTo>
                  <a:cubicBezTo>
                    <a:pt x="0" y="405"/>
                    <a:pt x="116" y="535"/>
                    <a:pt x="275" y="535"/>
                  </a:cubicBezTo>
                  <a:lnTo>
                    <a:pt x="2426" y="535"/>
                  </a:lnTo>
                  <a:lnTo>
                    <a:pt x="2426" y="1"/>
                  </a:ln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8" name="Google Shape;17258;p62"/>
            <p:cNvSpPr/>
            <p:nvPr/>
          </p:nvSpPr>
          <p:spPr>
            <a:xfrm>
              <a:off x="4741030" y="3591436"/>
              <a:ext cx="28024" cy="28024"/>
            </a:xfrm>
            <a:custGeom>
              <a:avLst/>
              <a:gdLst/>
              <a:ahLst/>
              <a:cxnLst/>
              <a:rect l="l" t="t" r="r" b="b"/>
              <a:pathLst>
                <a:path w="1069" h="1069" extrusionOk="0">
                  <a:moveTo>
                    <a:pt x="535" y="0"/>
                  </a:moveTo>
                  <a:cubicBezTo>
                    <a:pt x="232" y="0"/>
                    <a:pt x="1" y="246"/>
                    <a:pt x="1" y="534"/>
                  </a:cubicBezTo>
                  <a:cubicBezTo>
                    <a:pt x="1" y="838"/>
                    <a:pt x="232" y="1068"/>
                    <a:pt x="535" y="1068"/>
                  </a:cubicBezTo>
                  <a:cubicBezTo>
                    <a:pt x="823" y="1068"/>
                    <a:pt x="1069" y="838"/>
                    <a:pt x="1069" y="534"/>
                  </a:cubicBezTo>
                  <a:cubicBezTo>
                    <a:pt x="1069" y="246"/>
                    <a:pt x="823" y="0"/>
                    <a:pt x="5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59" name="Google Shape;17259;p62"/>
          <p:cNvGrpSpPr/>
          <p:nvPr/>
        </p:nvGrpSpPr>
        <p:grpSpPr>
          <a:xfrm>
            <a:off x="4652476" y="2898915"/>
            <a:ext cx="386016" cy="384495"/>
            <a:chOff x="4652476" y="2898915"/>
            <a:chExt cx="386016" cy="384495"/>
          </a:xfrm>
        </p:grpSpPr>
        <p:sp>
          <p:nvSpPr>
            <p:cNvPr id="17260" name="Google Shape;17260;p62"/>
            <p:cNvSpPr/>
            <p:nvPr/>
          </p:nvSpPr>
          <p:spPr>
            <a:xfrm>
              <a:off x="4842456" y="3088895"/>
              <a:ext cx="60190" cy="60190"/>
            </a:xfrm>
            <a:custGeom>
              <a:avLst/>
              <a:gdLst/>
              <a:ahLst/>
              <a:cxnLst/>
              <a:rect l="l" t="t" r="r" b="b"/>
              <a:pathLst>
                <a:path w="2296" h="2296" extrusionOk="0">
                  <a:moveTo>
                    <a:pt x="592" y="0"/>
                  </a:moveTo>
                  <a:lnTo>
                    <a:pt x="0" y="592"/>
                  </a:lnTo>
                  <a:lnTo>
                    <a:pt x="1704" y="2295"/>
                  </a:lnTo>
                  <a:lnTo>
                    <a:pt x="2295" y="1703"/>
                  </a:lnTo>
                  <a:lnTo>
                    <a:pt x="592" y="0"/>
                  </a:lnTo>
                  <a:close/>
                </a:path>
              </a:pathLst>
            </a:custGeom>
            <a:solidFill>
              <a:srgbClr val="6D8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1" name="Google Shape;17261;p62"/>
            <p:cNvSpPr/>
            <p:nvPr/>
          </p:nvSpPr>
          <p:spPr>
            <a:xfrm>
              <a:off x="4652476" y="2898915"/>
              <a:ext cx="247889" cy="247889"/>
            </a:xfrm>
            <a:custGeom>
              <a:avLst/>
              <a:gdLst/>
              <a:ahLst/>
              <a:cxnLst/>
              <a:rect l="l" t="t" r="r" b="b"/>
              <a:pathLst>
                <a:path w="9456" h="9456" extrusionOk="0">
                  <a:moveTo>
                    <a:pt x="4721" y="1"/>
                  </a:moveTo>
                  <a:cubicBezTo>
                    <a:pt x="2108" y="1"/>
                    <a:pt x="1" y="2108"/>
                    <a:pt x="1" y="4721"/>
                  </a:cubicBezTo>
                  <a:cubicBezTo>
                    <a:pt x="1" y="7334"/>
                    <a:pt x="2108" y="9456"/>
                    <a:pt x="4721" y="9456"/>
                  </a:cubicBezTo>
                  <a:cubicBezTo>
                    <a:pt x="7334" y="9456"/>
                    <a:pt x="9456" y="7334"/>
                    <a:pt x="9456" y="4721"/>
                  </a:cubicBezTo>
                  <a:cubicBezTo>
                    <a:pt x="9456" y="2108"/>
                    <a:pt x="7334" y="1"/>
                    <a:pt x="4721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2" name="Google Shape;17262;p62"/>
            <p:cNvSpPr/>
            <p:nvPr/>
          </p:nvSpPr>
          <p:spPr>
            <a:xfrm>
              <a:off x="4680866" y="2927306"/>
              <a:ext cx="191134" cy="191134"/>
            </a:xfrm>
            <a:custGeom>
              <a:avLst/>
              <a:gdLst/>
              <a:ahLst/>
              <a:cxnLst/>
              <a:rect l="l" t="t" r="r" b="b"/>
              <a:pathLst>
                <a:path w="7291" h="7291" extrusionOk="0">
                  <a:moveTo>
                    <a:pt x="3638" y="0"/>
                  </a:moveTo>
                  <a:cubicBezTo>
                    <a:pt x="1632" y="0"/>
                    <a:pt x="0" y="1631"/>
                    <a:pt x="0" y="3638"/>
                  </a:cubicBezTo>
                  <a:cubicBezTo>
                    <a:pt x="0" y="5659"/>
                    <a:pt x="1632" y="7290"/>
                    <a:pt x="3638" y="7290"/>
                  </a:cubicBezTo>
                  <a:cubicBezTo>
                    <a:pt x="5659" y="7290"/>
                    <a:pt x="7290" y="5659"/>
                    <a:pt x="7290" y="3638"/>
                  </a:cubicBezTo>
                  <a:cubicBezTo>
                    <a:pt x="7290" y="1631"/>
                    <a:pt x="5659" y="0"/>
                    <a:pt x="3638" y="0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3" name="Google Shape;17263;p62"/>
            <p:cNvSpPr/>
            <p:nvPr/>
          </p:nvSpPr>
          <p:spPr>
            <a:xfrm>
              <a:off x="4869693" y="3117653"/>
              <a:ext cx="168798" cy="165757"/>
            </a:xfrm>
            <a:custGeom>
              <a:avLst/>
              <a:gdLst/>
              <a:ahLst/>
              <a:cxnLst/>
              <a:rect l="l" t="t" r="r" b="b"/>
              <a:pathLst>
                <a:path w="6439" h="6323" extrusionOk="0">
                  <a:moveTo>
                    <a:pt x="1293" y="0"/>
                  </a:moveTo>
                  <a:cubicBezTo>
                    <a:pt x="1145" y="0"/>
                    <a:pt x="997" y="58"/>
                    <a:pt x="881" y="173"/>
                  </a:cubicBezTo>
                  <a:lnTo>
                    <a:pt x="232" y="823"/>
                  </a:lnTo>
                  <a:cubicBezTo>
                    <a:pt x="1" y="1054"/>
                    <a:pt x="1" y="1415"/>
                    <a:pt x="232" y="1646"/>
                  </a:cubicBezTo>
                  <a:lnTo>
                    <a:pt x="4735" y="6150"/>
                  </a:lnTo>
                  <a:cubicBezTo>
                    <a:pt x="4851" y="6265"/>
                    <a:pt x="4999" y="6323"/>
                    <a:pt x="5147" y="6323"/>
                  </a:cubicBezTo>
                  <a:cubicBezTo>
                    <a:pt x="5295" y="6323"/>
                    <a:pt x="5443" y="6265"/>
                    <a:pt x="5558" y="6150"/>
                  </a:cubicBezTo>
                  <a:lnTo>
                    <a:pt x="6208" y="5500"/>
                  </a:lnTo>
                  <a:cubicBezTo>
                    <a:pt x="6439" y="5269"/>
                    <a:pt x="6439" y="4908"/>
                    <a:pt x="6208" y="4677"/>
                  </a:cubicBezTo>
                  <a:lnTo>
                    <a:pt x="1704" y="173"/>
                  </a:lnTo>
                  <a:cubicBezTo>
                    <a:pt x="1588" y="58"/>
                    <a:pt x="1441" y="0"/>
                    <a:pt x="129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4" name="Google Shape;17264;p62"/>
            <p:cNvSpPr/>
            <p:nvPr/>
          </p:nvSpPr>
          <p:spPr>
            <a:xfrm>
              <a:off x="4881437" y="3118020"/>
              <a:ext cx="157054" cy="155560"/>
            </a:xfrm>
            <a:custGeom>
              <a:avLst/>
              <a:gdLst/>
              <a:ahLst/>
              <a:cxnLst/>
              <a:rect l="l" t="t" r="r" b="b"/>
              <a:pathLst>
                <a:path w="5991" h="5934" extrusionOk="0">
                  <a:moveTo>
                    <a:pt x="25" y="582"/>
                  </a:moveTo>
                  <a:cubicBezTo>
                    <a:pt x="17" y="590"/>
                    <a:pt x="8" y="598"/>
                    <a:pt x="0" y="607"/>
                  </a:cubicBezTo>
                  <a:lnTo>
                    <a:pt x="25" y="582"/>
                  </a:lnTo>
                  <a:close/>
                  <a:moveTo>
                    <a:pt x="845" y="1"/>
                  </a:moveTo>
                  <a:cubicBezTo>
                    <a:pt x="697" y="1"/>
                    <a:pt x="549" y="58"/>
                    <a:pt x="433" y="174"/>
                  </a:cubicBezTo>
                  <a:lnTo>
                    <a:pt x="25" y="582"/>
                  </a:lnTo>
                  <a:lnTo>
                    <a:pt x="25" y="582"/>
                  </a:lnTo>
                  <a:cubicBezTo>
                    <a:pt x="131" y="483"/>
                    <a:pt x="267" y="434"/>
                    <a:pt x="404" y="434"/>
                  </a:cubicBezTo>
                  <a:cubicBezTo>
                    <a:pt x="552" y="434"/>
                    <a:pt x="700" y="491"/>
                    <a:pt x="808" y="607"/>
                  </a:cubicBezTo>
                  <a:lnTo>
                    <a:pt x="5327" y="5111"/>
                  </a:lnTo>
                  <a:cubicBezTo>
                    <a:pt x="5543" y="5342"/>
                    <a:pt x="5543" y="5703"/>
                    <a:pt x="5327" y="5934"/>
                  </a:cubicBezTo>
                  <a:lnTo>
                    <a:pt x="5760" y="5501"/>
                  </a:lnTo>
                  <a:cubicBezTo>
                    <a:pt x="5991" y="5270"/>
                    <a:pt x="5991" y="4909"/>
                    <a:pt x="5760" y="4678"/>
                  </a:cubicBezTo>
                  <a:lnTo>
                    <a:pt x="1256" y="174"/>
                  </a:lnTo>
                  <a:cubicBezTo>
                    <a:pt x="1140" y="58"/>
                    <a:pt x="993" y="1"/>
                    <a:pt x="845" y="1"/>
                  </a:cubicBezTo>
                  <a:close/>
                </a:path>
              </a:pathLst>
            </a:custGeom>
            <a:solidFill>
              <a:srgbClr val="6D8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5" name="Google Shape;17265;p62"/>
            <p:cNvSpPr/>
            <p:nvPr/>
          </p:nvSpPr>
          <p:spPr>
            <a:xfrm>
              <a:off x="4952952" y="3199391"/>
              <a:ext cx="54134" cy="54134"/>
            </a:xfrm>
            <a:custGeom>
              <a:avLst/>
              <a:gdLst/>
              <a:ahLst/>
              <a:cxnLst/>
              <a:rect l="l" t="t" r="r" b="b"/>
              <a:pathLst>
                <a:path w="2065" h="2065" extrusionOk="0">
                  <a:moveTo>
                    <a:pt x="1458" y="0"/>
                  </a:moveTo>
                  <a:lnTo>
                    <a:pt x="0" y="1473"/>
                  </a:lnTo>
                  <a:lnTo>
                    <a:pt x="592" y="2064"/>
                  </a:lnTo>
                  <a:lnTo>
                    <a:pt x="2065" y="607"/>
                  </a:lnTo>
                  <a:lnTo>
                    <a:pt x="145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6" name="Google Shape;17266;p62"/>
            <p:cNvSpPr/>
            <p:nvPr/>
          </p:nvSpPr>
          <p:spPr>
            <a:xfrm>
              <a:off x="4931377" y="3179232"/>
              <a:ext cx="55209" cy="50464"/>
            </a:xfrm>
            <a:custGeom>
              <a:avLst/>
              <a:gdLst/>
              <a:ahLst/>
              <a:cxnLst/>
              <a:rect l="l" t="t" r="r" b="b"/>
              <a:pathLst>
                <a:path w="2106" h="1925" extrusionOk="0">
                  <a:moveTo>
                    <a:pt x="1771" y="0"/>
                  </a:moveTo>
                  <a:cubicBezTo>
                    <a:pt x="1713" y="0"/>
                    <a:pt x="1653" y="26"/>
                    <a:pt x="1603" y="91"/>
                  </a:cubicBezTo>
                  <a:lnTo>
                    <a:pt x="130" y="1549"/>
                  </a:lnTo>
                  <a:cubicBezTo>
                    <a:pt x="1" y="1693"/>
                    <a:pt x="102" y="1924"/>
                    <a:pt x="289" y="1924"/>
                  </a:cubicBezTo>
                  <a:cubicBezTo>
                    <a:pt x="347" y="1924"/>
                    <a:pt x="405" y="1910"/>
                    <a:pt x="448" y="1866"/>
                  </a:cubicBezTo>
                  <a:lnTo>
                    <a:pt x="1920" y="394"/>
                  </a:lnTo>
                  <a:cubicBezTo>
                    <a:pt x="2105" y="242"/>
                    <a:pt x="1947" y="0"/>
                    <a:pt x="1771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7" name="Google Shape;17267;p62"/>
            <p:cNvSpPr/>
            <p:nvPr/>
          </p:nvSpPr>
          <p:spPr>
            <a:xfrm>
              <a:off x="4736101" y="2955670"/>
              <a:ext cx="87453" cy="95396"/>
            </a:xfrm>
            <a:custGeom>
              <a:avLst/>
              <a:gdLst/>
              <a:ahLst/>
              <a:cxnLst/>
              <a:rect l="l" t="t" r="r" b="b"/>
              <a:pathLst>
                <a:path w="3336" h="3639" extrusionOk="0">
                  <a:moveTo>
                    <a:pt x="1529" y="1"/>
                  </a:moveTo>
                  <a:cubicBezTo>
                    <a:pt x="1161" y="1"/>
                    <a:pt x="789" y="133"/>
                    <a:pt x="492" y="405"/>
                  </a:cubicBezTo>
                  <a:cubicBezTo>
                    <a:pt x="174" y="694"/>
                    <a:pt x="1" y="1098"/>
                    <a:pt x="1" y="1517"/>
                  </a:cubicBezTo>
                  <a:cubicBezTo>
                    <a:pt x="1" y="1863"/>
                    <a:pt x="257" y="2036"/>
                    <a:pt x="513" y="2036"/>
                  </a:cubicBezTo>
                  <a:cubicBezTo>
                    <a:pt x="770" y="2036"/>
                    <a:pt x="1026" y="1863"/>
                    <a:pt x="1026" y="1517"/>
                  </a:cubicBezTo>
                  <a:cubicBezTo>
                    <a:pt x="1026" y="1236"/>
                    <a:pt x="1270" y="1011"/>
                    <a:pt x="1549" y="1011"/>
                  </a:cubicBezTo>
                  <a:cubicBezTo>
                    <a:pt x="1557" y="1011"/>
                    <a:pt x="1566" y="1011"/>
                    <a:pt x="1574" y="1011"/>
                  </a:cubicBezTo>
                  <a:cubicBezTo>
                    <a:pt x="1820" y="1040"/>
                    <a:pt x="2022" y="1242"/>
                    <a:pt x="2051" y="1488"/>
                  </a:cubicBezTo>
                  <a:cubicBezTo>
                    <a:pt x="2051" y="1704"/>
                    <a:pt x="1935" y="1892"/>
                    <a:pt x="1748" y="1979"/>
                  </a:cubicBezTo>
                  <a:cubicBezTo>
                    <a:pt x="1300" y="2181"/>
                    <a:pt x="1011" y="2628"/>
                    <a:pt x="1026" y="3119"/>
                  </a:cubicBezTo>
                  <a:cubicBezTo>
                    <a:pt x="1026" y="3408"/>
                    <a:pt x="1257" y="3639"/>
                    <a:pt x="1531" y="3639"/>
                  </a:cubicBezTo>
                  <a:cubicBezTo>
                    <a:pt x="1820" y="3639"/>
                    <a:pt x="2051" y="3422"/>
                    <a:pt x="2051" y="3133"/>
                  </a:cubicBezTo>
                  <a:cubicBezTo>
                    <a:pt x="2051" y="3047"/>
                    <a:pt x="2108" y="2960"/>
                    <a:pt x="2181" y="2931"/>
                  </a:cubicBezTo>
                  <a:cubicBezTo>
                    <a:pt x="3032" y="2527"/>
                    <a:pt x="3335" y="1459"/>
                    <a:pt x="2801" y="679"/>
                  </a:cubicBezTo>
                  <a:cubicBezTo>
                    <a:pt x="2505" y="234"/>
                    <a:pt x="2020" y="1"/>
                    <a:pt x="1529" y="1"/>
                  </a:cubicBezTo>
                  <a:close/>
                </a:path>
              </a:pathLst>
            </a:custGeom>
            <a:solidFill>
              <a:srgbClr val="D3DC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8" name="Google Shape;17268;p62"/>
            <p:cNvSpPr/>
            <p:nvPr/>
          </p:nvSpPr>
          <p:spPr>
            <a:xfrm>
              <a:off x="4762972" y="3064279"/>
              <a:ext cx="26897" cy="28050"/>
            </a:xfrm>
            <a:custGeom>
              <a:avLst/>
              <a:gdLst/>
              <a:ahLst/>
              <a:cxnLst/>
              <a:rect l="l" t="t" r="r" b="b"/>
              <a:pathLst>
                <a:path w="1026" h="1070" extrusionOk="0">
                  <a:moveTo>
                    <a:pt x="513" y="1"/>
                  </a:moveTo>
                  <a:cubicBezTo>
                    <a:pt x="257" y="1"/>
                    <a:pt x="1" y="174"/>
                    <a:pt x="1" y="520"/>
                  </a:cubicBezTo>
                  <a:lnTo>
                    <a:pt x="1" y="549"/>
                  </a:lnTo>
                  <a:cubicBezTo>
                    <a:pt x="1" y="838"/>
                    <a:pt x="232" y="1069"/>
                    <a:pt x="506" y="1069"/>
                  </a:cubicBezTo>
                  <a:cubicBezTo>
                    <a:pt x="795" y="1069"/>
                    <a:pt x="1026" y="838"/>
                    <a:pt x="1026" y="549"/>
                  </a:cubicBezTo>
                  <a:lnTo>
                    <a:pt x="1026" y="520"/>
                  </a:lnTo>
                  <a:cubicBezTo>
                    <a:pt x="1026" y="174"/>
                    <a:pt x="769" y="1"/>
                    <a:pt x="513" y="1"/>
                  </a:cubicBezTo>
                  <a:close/>
                </a:path>
              </a:pathLst>
            </a:custGeom>
            <a:solidFill>
              <a:srgbClr val="D3DC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69" name="Google Shape;17269;p62"/>
          <p:cNvGrpSpPr/>
          <p:nvPr/>
        </p:nvGrpSpPr>
        <p:grpSpPr>
          <a:xfrm>
            <a:off x="5156931" y="2922194"/>
            <a:ext cx="324699" cy="347611"/>
            <a:chOff x="5156931" y="2922194"/>
            <a:chExt cx="324699" cy="347611"/>
          </a:xfrm>
        </p:grpSpPr>
        <p:sp>
          <p:nvSpPr>
            <p:cNvPr id="17270" name="Google Shape;17270;p62"/>
            <p:cNvSpPr/>
            <p:nvPr/>
          </p:nvSpPr>
          <p:spPr>
            <a:xfrm>
              <a:off x="5160706" y="3072982"/>
              <a:ext cx="317149" cy="43543"/>
            </a:xfrm>
            <a:custGeom>
              <a:avLst/>
              <a:gdLst/>
              <a:ahLst/>
              <a:cxnLst/>
              <a:rect l="l" t="t" r="r" b="b"/>
              <a:pathLst>
                <a:path w="12098" h="1661" extrusionOk="0">
                  <a:moveTo>
                    <a:pt x="15" y="1"/>
                  </a:moveTo>
                  <a:lnTo>
                    <a:pt x="0" y="1661"/>
                  </a:lnTo>
                  <a:lnTo>
                    <a:pt x="12097" y="1661"/>
                  </a:lnTo>
                  <a:lnTo>
                    <a:pt x="12083" y="1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1" name="Google Shape;17271;p62"/>
            <p:cNvSpPr/>
            <p:nvPr/>
          </p:nvSpPr>
          <p:spPr>
            <a:xfrm>
              <a:off x="5258330" y="2922194"/>
              <a:ext cx="128689" cy="62261"/>
            </a:xfrm>
            <a:custGeom>
              <a:avLst/>
              <a:gdLst/>
              <a:ahLst/>
              <a:cxnLst/>
              <a:rect l="l" t="t" r="r" b="b"/>
              <a:pathLst>
                <a:path w="4909" h="2375" extrusionOk="0">
                  <a:moveTo>
                    <a:pt x="2453" y="0"/>
                  </a:moveTo>
                  <a:cubicBezTo>
                    <a:pt x="2397" y="0"/>
                    <a:pt x="2339" y="22"/>
                    <a:pt x="2296" y="65"/>
                  </a:cubicBezTo>
                  <a:lnTo>
                    <a:pt x="997" y="1364"/>
                  </a:lnTo>
                  <a:lnTo>
                    <a:pt x="1" y="2375"/>
                  </a:lnTo>
                  <a:lnTo>
                    <a:pt x="4909" y="2375"/>
                  </a:lnTo>
                  <a:lnTo>
                    <a:pt x="2599" y="65"/>
                  </a:lnTo>
                  <a:cubicBezTo>
                    <a:pt x="2563" y="22"/>
                    <a:pt x="2509" y="0"/>
                    <a:pt x="2453" y="0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2" name="Google Shape;17272;p62"/>
            <p:cNvSpPr/>
            <p:nvPr/>
          </p:nvSpPr>
          <p:spPr>
            <a:xfrm>
              <a:off x="5258330" y="2957951"/>
              <a:ext cx="128689" cy="26503"/>
            </a:xfrm>
            <a:custGeom>
              <a:avLst/>
              <a:gdLst/>
              <a:ahLst/>
              <a:cxnLst/>
              <a:rect l="l" t="t" r="r" b="b"/>
              <a:pathLst>
                <a:path w="4909" h="1011" extrusionOk="0">
                  <a:moveTo>
                    <a:pt x="997" y="0"/>
                  </a:moveTo>
                  <a:lnTo>
                    <a:pt x="1" y="1011"/>
                  </a:lnTo>
                  <a:lnTo>
                    <a:pt x="4909" y="1011"/>
                  </a:lnTo>
                  <a:lnTo>
                    <a:pt x="3913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3" name="Google Shape;17273;p62"/>
            <p:cNvSpPr/>
            <p:nvPr/>
          </p:nvSpPr>
          <p:spPr>
            <a:xfrm>
              <a:off x="5180000" y="2975358"/>
              <a:ext cx="278561" cy="260761"/>
            </a:xfrm>
            <a:custGeom>
              <a:avLst/>
              <a:gdLst/>
              <a:ahLst/>
              <a:cxnLst/>
              <a:rect l="l" t="t" r="r" b="b"/>
              <a:pathLst>
                <a:path w="10626" h="9947" extrusionOk="0">
                  <a:moveTo>
                    <a:pt x="217" y="0"/>
                  </a:moveTo>
                  <a:cubicBezTo>
                    <a:pt x="102" y="0"/>
                    <a:pt x="1" y="102"/>
                    <a:pt x="1" y="217"/>
                  </a:cubicBezTo>
                  <a:lnTo>
                    <a:pt x="1" y="9946"/>
                  </a:lnTo>
                  <a:lnTo>
                    <a:pt x="10625" y="9946"/>
                  </a:lnTo>
                  <a:lnTo>
                    <a:pt x="10625" y="217"/>
                  </a:lnTo>
                  <a:cubicBezTo>
                    <a:pt x="10625" y="102"/>
                    <a:pt x="10524" y="0"/>
                    <a:pt x="10409" y="0"/>
                  </a:cubicBez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4" name="Google Shape;17274;p62"/>
            <p:cNvSpPr/>
            <p:nvPr/>
          </p:nvSpPr>
          <p:spPr>
            <a:xfrm>
              <a:off x="5438847" y="2975358"/>
              <a:ext cx="19714" cy="260761"/>
            </a:xfrm>
            <a:custGeom>
              <a:avLst/>
              <a:gdLst/>
              <a:ahLst/>
              <a:cxnLst/>
              <a:rect l="l" t="t" r="r" b="b"/>
              <a:pathLst>
                <a:path w="752" h="9947" extrusionOk="0">
                  <a:moveTo>
                    <a:pt x="1" y="0"/>
                  </a:moveTo>
                  <a:lnTo>
                    <a:pt x="1" y="9946"/>
                  </a:lnTo>
                  <a:lnTo>
                    <a:pt x="751" y="9946"/>
                  </a:lnTo>
                  <a:lnTo>
                    <a:pt x="751" y="217"/>
                  </a:lnTo>
                  <a:cubicBezTo>
                    <a:pt x="751" y="102"/>
                    <a:pt x="650" y="0"/>
                    <a:pt x="535" y="0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5" name="Google Shape;17275;p62"/>
            <p:cNvSpPr/>
            <p:nvPr/>
          </p:nvSpPr>
          <p:spPr>
            <a:xfrm>
              <a:off x="5180000" y="3062785"/>
              <a:ext cx="278561" cy="172967"/>
            </a:xfrm>
            <a:custGeom>
              <a:avLst/>
              <a:gdLst/>
              <a:ahLst/>
              <a:cxnLst/>
              <a:rect l="l" t="t" r="r" b="b"/>
              <a:pathLst>
                <a:path w="10626" h="6598" extrusionOk="0">
                  <a:moveTo>
                    <a:pt x="1" y="0"/>
                  </a:moveTo>
                  <a:lnTo>
                    <a:pt x="1" y="6597"/>
                  </a:lnTo>
                  <a:lnTo>
                    <a:pt x="10625" y="6597"/>
                  </a:lnTo>
                  <a:lnTo>
                    <a:pt x="10625" y="0"/>
                  </a:lnTo>
                  <a:lnTo>
                    <a:pt x="5313" y="379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6" name="Google Shape;17276;p62"/>
            <p:cNvSpPr/>
            <p:nvPr/>
          </p:nvSpPr>
          <p:spPr>
            <a:xfrm>
              <a:off x="5221262" y="3114192"/>
              <a:ext cx="196953" cy="10329"/>
            </a:xfrm>
            <a:custGeom>
              <a:avLst/>
              <a:gdLst/>
              <a:ahLst/>
              <a:cxnLst/>
              <a:rect l="l" t="t" r="r" b="b"/>
              <a:pathLst>
                <a:path w="7513" h="394" extrusionOk="0">
                  <a:moveTo>
                    <a:pt x="7259" y="1"/>
                  </a:moveTo>
                  <a:cubicBezTo>
                    <a:pt x="7250" y="1"/>
                    <a:pt x="7241" y="1"/>
                    <a:pt x="7232" y="2"/>
                  </a:cubicBezTo>
                  <a:lnTo>
                    <a:pt x="246" y="2"/>
                  </a:lnTo>
                  <a:cubicBezTo>
                    <a:pt x="0" y="17"/>
                    <a:pt x="0" y="378"/>
                    <a:pt x="246" y="392"/>
                  </a:cubicBezTo>
                  <a:lnTo>
                    <a:pt x="7232" y="392"/>
                  </a:lnTo>
                  <a:cubicBezTo>
                    <a:pt x="7241" y="393"/>
                    <a:pt x="7250" y="393"/>
                    <a:pt x="7259" y="393"/>
                  </a:cubicBezTo>
                  <a:cubicBezTo>
                    <a:pt x="7512" y="393"/>
                    <a:pt x="7512" y="1"/>
                    <a:pt x="7259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7" name="Google Shape;17277;p62"/>
            <p:cNvSpPr/>
            <p:nvPr/>
          </p:nvSpPr>
          <p:spPr>
            <a:xfrm>
              <a:off x="5254031" y="3136528"/>
              <a:ext cx="129581" cy="10696"/>
            </a:xfrm>
            <a:custGeom>
              <a:avLst/>
              <a:gdLst/>
              <a:ahLst/>
              <a:cxnLst/>
              <a:rect l="l" t="t" r="r" b="b"/>
              <a:pathLst>
                <a:path w="4943" h="408" extrusionOk="0">
                  <a:moveTo>
                    <a:pt x="255" y="1"/>
                  </a:moveTo>
                  <a:cubicBezTo>
                    <a:pt x="0" y="1"/>
                    <a:pt x="0" y="407"/>
                    <a:pt x="255" y="407"/>
                  </a:cubicBezTo>
                  <a:cubicBezTo>
                    <a:pt x="263" y="407"/>
                    <a:pt x="272" y="407"/>
                    <a:pt x="280" y="406"/>
                  </a:cubicBezTo>
                  <a:lnTo>
                    <a:pt x="4698" y="406"/>
                  </a:lnTo>
                  <a:cubicBezTo>
                    <a:pt x="4943" y="377"/>
                    <a:pt x="4943" y="31"/>
                    <a:pt x="4698" y="2"/>
                  </a:cubicBezTo>
                  <a:lnTo>
                    <a:pt x="280" y="2"/>
                  </a:lnTo>
                  <a:cubicBezTo>
                    <a:pt x="272" y="1"/>
                    <a:pt x="263" y="1"/>
                    <a:pt x="255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8" name="Google Shape;17278;p62"/>
            <p:cNvSpPr/>
            <p:nvPr/>
          </p:nvSpPr>
          <p:spPr>
            <a:xfrm>
              <a:off x="5284074" y="3159282"/>
              <a:ext cx="68893" cy="10617"/>
            </a:xfrm>
            <a:custGeom>
              <a:avLst/>
              <a:gdLst/>
              <a:ahLst/>
              <a:cxnLst/>
              <a:rect l="l" t="t" r="r" b="b"/>
              <a:pathLst>
                <a:path w="2628" h="405" extrusionOk="0">
                  <a:moveTo>
                    <a:pt x="246" y="0"/>
                  </a:moveTo>
                  <a:cubicBezTo>
                    <a:pt x="0" y="15"/>
                    <a:pt x="0" y="375"/>
                    <a:pt x="246" y="404"/>
                  </a:cubicBezTo>
                  <a:lnTo>
                    <a:pt x="2382" y="404"/>
                  </a:lnTo>
                  <a:cubicBezTo>
                    <a:pt x="2628" y="375"/>
                    <a:pt x="2628" y="15"/>
                    <a:pt x="2382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9" name="Google Shape;17279;p62"/>
            <p:cNvSpPr/>
            <p:nvPr/>
          </p:nvSpPr>
          <p:spPr>
            <a:xfrm>
              <a:off x="5156931" y="3073009"/>
              <a:ext cx="324699" cy="196796"/>
            </a:xfrm>
            <a:custGeom>
              <a:avLst/>
              <a:gdLst/>
              <a:ahLst/>
              <a:cxnLst/>
              <a:rect l="l" t="t" r="r" b="b"/>
              <a:pathLst>
                <a:path w="12386" h="7507" extrusionOk="0">
                  <a:moveTo>
                    <a:pt x="176" y="0"/>
                  </a:moveTo>
                  <a:cubicBezTo>
                    <a:pt x="85" y="0"/>
                    <a:pt x="0" y="67"/>
                    <a:pt x="0" y="173"/>
                  </a:cubicBezTo>
                  <a:lnTo>
                    <a:pt x="0" y="7304"/>
                  </a:lnTo>
                  <a:cubicBezTo>
                    <a:pt x="0" y="7420"/>
                    <a:pt x="101" y="7506"/>
                    <a:pt x="217" y="7506"/>
                  </a:cubicBezTo>
                  <a:lnTo>
                    <a:pt x="12169" y="7506"/>
                  </a:lnTo>
                  <a:cubicBezTo>
                    <a:pt x="12285" y="7506"/>
                    <a:pt x="12386" y="7420"/>
                    <a:pt x="12386" y="7304"/>
                  </a:cubicBezTo>
                  <a:lnTo>
                    <a:pt x="12386" y="173"/>
                  </a:lnTo>
                  <a:cubicBezTo>
                    <a:pt x="12375" y="76"/>
                    <a:pt x="12291" y="3"/>
                    <a:pt x="12201" y="3"/>
                  </a:cubicBezTo>
                  <a:cubicBezTo>
                    <a:pt x="12171" y="3"/>
                    <a:pt x="12140" y="11"/>
                    <a:pt x="12111" y="29"/>
                  </a:cubicBezTo>
                  <a:lnTo>
                    <a:pt x="11722" y="303"/>
                  </a:lnTo>
                  <a:lnTo>
                    <a:pt x="6294" y="4201"/>
                  </a:lnTo>
                  <a:cubicBezTo>
                    <a:pt x="6265" y="4222"/>
                    <a:pt x="6229" y="4233"/>
                    <a:pt x="6193" y="4233"/>
                  </a:cubicBezTo>
                  <a:cubicBezTo>
                    <a:pt x="6157" y="4233"/>
                    <a:pt x="6121" y="4222"/>
                    <a:pt x="6092" y="4201"/>
                  </a:cubicBezTo>
                  <a:lnTo>
                    <a:pt x="274" y="29"/>
                  </a:lnTo>
                  <a:cubicBezTo>
                    <a:pt x="243" y="9"/>
                    <a:pt x="209" y="0"/>
                    <a:pt x="176" y="0"/>
                  </a:cubicBez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0" name="Google Shape;17280;p62"/>
            <p:cNvSpPr/>
            <p:nvPr/>
          </p:nvSpPr>
          <p:spPr>
            <a:xfrm>
              <a:off x="5464197" y="3072694"/>
              <a:ext cx="17433" cy="197111"/>
            </a:xfrm>
            <a:custGeom>
              <a:avLst/>
              <a:gdLst/>
              <a:ahLst/>
              <a:cxnLst/>
              <a:rect l="l" t="t" r="r" b="b"/>
              <a:pathLst>
                <a:path w="665" h="7519" extrusionOk="0">
                  <a:moveTo>
                    <a:pt x="481" y="0"/>
                  </a:moveTo>
                  <a:cubicBezTo>
                    <a:pt x="450" y="0"/>
                    <a:pt x="419" y="8"/>
                    <a:pt x="390" y="26"/>
                  </a:cubicBezTo>
                  <a:lnTo>
                    <a:pt x="1" y="301"/>
                  </a:lnTo>
                  <a:lnTo>
                    <a:pt x="1" y="7518"/>
                  </a:lnTo>
                  <a:lnTo>
                    <a:pt x="448" y="7518"/>
                  </a:lnTo>
                  <a:cubicBezTo>
                    <a:pt x="564" y="7518"/>
                    <a:pt x="665" y="7432"/>
                    <a:pt x="665" y="7316"/>
                  </a:cubicBezTo>
                  <a:lnTo>
                    <a:pt x="665" y="185"/>
                  </a:lnTo>
                  <a:cubicBezTo>
                    <a:pt x="665" y="76"/>
                    <a:pt x="575" y="0"/>
                    <a:pt x="48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1" name="Google Shape;17281;p62"/>
            <p:cNvSpPr/>
            <p:nvPr/>
          </p:nvSpPr>
          <p:spPr>
            <a:xfrm>
              <a:off x="5217461" y="3013579"/>
              <a:ext cx="32585" cy="32952"/>
            </a:xfrm>
            <a:custGeom>
              <a:avLst/>
              <a:gdLst/>
              <a:ahLst/>
              <a:cxnLst/>
              <a:rect l="l" t="t" r="r" b="b"/>
              <a:pathLst>
                <a:path w="1243" h="1257" extrusionOk="0">
                  <a:moveTo>
                    <a:pt x="188" y="0"/>
                  </a:moveTo>
                  <a:cubicBezTo>
                    <a:pt x="87" y="0"/>
                    <a:pt x="1" y="87"/>
                    <a:pt x="1" y="203"/>
                  </a:cubicBezTo>
                  <a:lnTo>
                    <a:pt x="1" y="1054"/>
                  </a:lnTo>
                  <a:cubicBezTo>
                    <a:pt x="1" y="1155"/>
                    <a:pt x="87" y="1256"/>
                    <a:pt x="188" y="1256"/>
                  </a:cubicBezTo>
                  <a:lnTo>
                    <a:pt x="1040" y="1256"/>
                  </a:lnTo>
                  <a:cubicBezTo>
                    <a:pt x="1156" y="1256"/>
                    <a:pt x="1242" y="1155"/>
                    <a:pt x="1242" y="1054"/>
                  </a:cubicBezTo>
                  <a:lnTo>
                    <a:pt x="1242" y="203"/>
                  </a:lnTo>
                  <a:cubicBezTo>
                    <a:pt x="1242" y="87"/>
                    <a:pt x="1156" y="0"/>
                    <a:pt x="1040" y="0"/>
                  </a:cubicBezTo>
                  <a:close/>
                </a:path>
              </a:pathLst>
            </a:custGeom>
            <a:solidFill>
              <a:srgbClr val="96A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2" name="Google Shape;17282;p62"/>
            <p:cNvSpPr/>
            <p:nvPr/>
          </p:nvSpPr>
          <p:spPr>
            <a:xfrm>
              <a:off x="5271595" y="3008258"/>
              <a:ext cx="36491" cy="10670"/>
            </a:xfrm>
            <a:custGeom>
              <a:avLst/>
              <a:gdLst/>
              <a:ahLst/>
              <a:cxnLst/>
              <a:rect l="l" t="t" r="r" b="b"/>
              <a:pathLst>
                <a:path w="1392" h="407" extrusionOk="0">
                  <a:moveTo>
                    <a:pt x="1137" y="0"/>
                  </a:moveTo>
                  <a:cubicBezTo>
                    <a:pt x="1129" y="0"/>
                    <a:pt x="1120" y="0"/>
                    <a:pt x="1112" y="1"/>
                  </a:cubicBezTo>
                  <a:lnTo>
                    <a:pt x="245" y="1"/>
                  </a:lnTo>
                  <a:cubicBezTo>
                    <a:pt x="0" y="30"/>
                    <a:pt x="0" y="391"/>
                    <a:pt x="245" y="406"/>
                  </a:cubicBezTo>
                  <a:lnTo>
                    <a:pt x="1112" y="406"/>
                  </a:lnTo>
                  <a:cubicBezTo>
                    <a:pt x="1120" y="406"/>
                    <a:pt x="1129" y="407"/>
                    <a:pt x="1137" y="407"/>
                  </a:cubicBezTo>
                  <a:cubicBezTo>
                    <a:pt x="1392" y="407"/>
                    <a:pt x="1392" y="0"/>
                    <a:pt x="1137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3" name="Google Shape;17283;p62"/>
            <p:cNvSpPr/>
            <p:nvPr/>
          </p:nvSpPr>
          <p:spPr>
            <a:xfrm>
              <a:off x="5270206" y="3036255"/>
              <a:ext cx="113406" cy="10670"/>
            </a:xfrm>
            <a:custGeom>
              <a:avLst/>
              <a:gdLst/>
              <a:ahLst/>
              <a:cxnLst/>
              <a:rect l="l" t="t" r="r" b="b"/>
              <a:pathLst>
                <a:path w="4326" h="407" extrusionOk="0">
                  <a:moveTo>
                    <a:pt x="271" y="0"/>
                  </a:moveTo>
                  <a:cubicBezTo>
                    <a:pt x="0" y="0"/>
                    <a:pt x="5" y="406"/>
                    <a:pt x="284" y="406"/>
                  </a:cubicBezTo>
                  <a:cubicBezTo>
                    <a:pt x="289" y="406"/>
                    <a:pt x="294" y="406"/>
                    <a:pt x="298" y="406"/>
                  </a:cubicBezTo>
                  <a:lnTo>
                    <a:pt x="4081" y="406"/>
                  </a:lnTo>
                  <a:cubicBezTo>
                    <a:pt x="4326" y="377"/>
                    <a:pt x="4326" y="16"/>
                    <a:pt x="4081" y="2"/>
                  </a:cubicBezTo>
                  <a:lnTo>
                    <a:pt x="298" y="2"/>
                  </a:lnTo>
                  <a:cubicBezTo>
                    <a:pt x="289" y="1"/>
                    <a:pt x="280" y="0"/>
                    <a:pt x="27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4" name="Google Shape;17284;p62"/>
            <p:cNvSpPr/>
            <p:nvPr/>
          </p:nvSpPr>
          <p:spPr>
            <a:xfrm>
              <a:off x="5223517" y="3080532"/>
              <a:ext cx="69915" cy="10670"/>
            </a:xfrm>
            <a:custGeom>
              <a:avLst/>
              <a:gdLst/>
              <a:ahLst/>
              <a:cxnLst/>
              <a:rect l="l" t="t" r="r" b="b"/>
              <a:pathLst>
                <a:path w="2667" h="407" extrusionOk="0">
                  <a:moveTo>
                    <a:pt x="2396" y="0"/>
                  </a:moveTo>
                  <a:cubicBezTo>
                    <a:pt x="2387" y="0"/>
                    <a:pt x="2378" y="1"/>
                    <a:pt x="2368" y="2"/>
                  </a:cubicBezTo>
                  <a:lnTo>
                    <a:pt x="246" y="2"/>
                  </a:lnTo>
                  <a:cubicBezTo>
                    <a:pt x="1" y="16"/>
                    <a:pt x="1" y="377"/>
                    <a:pt x="246" y="406"/>
                  </a:cubicBezTo>
                  <a:lnTo>
                    <a:pt x="2368" y="406"/>
                  </a:lnTo>
                  <a:cubicBezTo>
                    <a:pt x="2373" y="406"/>
                    <a:pt x="2378" y="406"/>
                    <a:pt x="2382" y="406"/>
                  </a:cubicBezTo>
                  <a:cubicBezTo>
                    <a:pt x="2662" y="406"/>
                    <a:pt x="2667" y="0"/>
                    <a:pt x="2396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5" name="Google Shape;17285;p62"/>
            <p:cNvSpPr/>
            <p:nvPr/>
          </p:nvSpPr>
          <p:spPr>
            <a:xfrm>
              <a:off x="5183251" y="3234152"/>
              <a:ext cx="56939" cy="10696"/>
            </a:xfrm>
            <a:custGeom>
              <a:avLst/>
              <a:gdLst/>
              <a:ahLst/>
              <a:cxnLst/>
              <a:rect l="l" t="t" r="r" b="b"/>
              <a:pathLst>
                <a:path w="2172" h="408" extrusionOk="0">
                  <a:moveTo>
                    <a:pt x="255" y="1"/>
                  </a:moveTo>
                  <a:cubicBezTo>
                    <a:pt x="1" y="1"/>
                    <a:pt x="1" y="408"/>
                    <a:pt x="255" y="408"/>
                  </a:cubicBezTo>
                  <a:cubicBezTo>
                    <a:pt x="264" y="408"/>
                    <a:pt x="272" y="407"/>
                    <a:pt x="281" y="406"/>
                  </a:cubicBezTo>
                  <a:lnTo>
                    <a:pt x="1927" y="406"/>
                  </a:lnTo>
                  <a:cubicBezTo>
                    <a:pt x="2172" y="378"/>
                    <a:pt x="2172" y="31"/>
                    <a:pt x="1927" y="2"/>
                  </a:cubicBezTo>
                  <a:lnTo>
                    <a:pt x="281" y="2"/>
                  </a:lnTo>
                  <a:cubicBezTo>
                    <a:pt x="272" y="1"/>
                    <a:pt x="264" y="1"/>
                    <a:pt x="255" y="1"/>
                  </a:cubicBez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86" name="Google Shape;17286;p62"/>
          <p:cNvGrpSpPr/>
          <p:nvPr/>
        </p:nvGrpSpPr>
        <p:grpSpPr>
          <a:xfrm>
            <a:off x="6086331" y="2905337"/>
            <a:ext cx="364441" cy="364834"/>
            <a:chOff x="6086331" y="2905337"/>
            <a:chExt cx="364441" cy="364834"/>
          </a:xfrm>
        </p:grpSpPr>
        <p:sp>
          <p:nvSpPr>
            <p:cNvPr id="17287" name="Google Shape;17287;p62"/>
            <p:cNvSpPr/>
            <p:nvPr/>
          </p:nvSpPr>
          <p:spPr>
            <a:xfrm>
              <a:off x="6086331" y="2905337"/>
              <a:ext cx="277407" cy="277433"/>
            </a:xfrm>
            <a:custGeom>
              <a:avLst/>
              <a:gdLst/>
              <a:ahLst/>
              <a:cxnLst/>
              <a:rect l="l" t="t" r="r" b="b"/>
              <a:pathLst>
                <a:path w="10582" h="10583" extrusionOk="0">
                  <a:moveTo>
                    <a:pt x="4952" y="1"/>
                  </a:moveTo>
                  <a:cubicBezTo>
                    <a:pt x="4735" y="1"/>
                    <a:pt x="4533" y="160"/>
                    <a:pt x="4490" y="391"/>
                  </a:cubicBezTo>
                  <a:lnTo>
                    <a:pt x="4245" y="1589"/>
                  </a:lnTo>
                  <a:cubicBezTo>
                    <a:pt x="3956" y="1675"/>
                    <a:pt x="3667" y="1791"/>
                    <a:pt x="3407" y="1935"/>
                  </a:cubicBezTo>
                  <a:lnTo>
                    <a:pt x="2382" y="1257"/>
                  </a:lnTo>
                  <a:cubicBezTo>
                    <a:pt x="2303" y="1202"/>
                    <a:pt x="2210" y="1175"/>
                    <a:pt x="2117" y="1175"/>
                  </a:cubicBezTo>
                  <a:cubicBezTo>
                    <a:pt x="1992" y="1175"/>
                    <a:pt x="1867" y="1223"/>
                    <a:pt x="1776" y="1315"/>
                  </a:cubicBezTo>
                  <a:lnTo>
                    <a:pt x="1314" y="1791"/>
                  </a:lnTo>
                  <a:cubicBezTo>
                    <a:pt x="1155" y="1950"/>
                    <a:pt x="1127" y="2195"/>
                    <a:pt x="1256" y="2397"/>
                  </a:cubicBezTo>
                  <a:lnTo>
                    <a:pt x="1935" y="3408"/>
                  </a:lnTo>
                  <a:cubicBezTo>
                    <a:pt x="1776" y="3668"/>
                    <a:pt x="1661" y="3956"/>
                    <a:pt x="1589" y="4259"/>
                  </a:cubicBezTo>
                  <a:lnTo>
                    <a:pt x="376" y="4490"/>
                  </a:lnTo>
                  <a:cubicBezTo>
                    <a:pt x="159" y="4534"/>
                    <a:pt x="1" y="4736"/>
                    <a:pt x="1" y="4967"/>
                  </a:cubicBezTo>
                  <a:lnTo>
                    <a:pt x="1" y="5616"/>
                  </a:lnTo>
                  <a:cubicBezTo>
                    <a:pt x="1" y="5847"/>
                    <a:pt x="159" y="6049"/>
                    <a:pt x="376" y="6093"/>
                  </a:cubicBezTo>
                  <a:lnTo>
                    <a:pt x="1589" y="6338"/>
                  </a:lnTo>
                  <a:cubicBezTo>
                    <a:pt x="1661" y="6627"/>
                    <a:pt x="1776" y="6915"/>
                    <a:pt x="1935" y="7175"/>
                  </a:cubicBezTo>
                  <a:lnTo>
                    <a:pt x="1256" y="8200"/>
                  </a:lnTo>
                  <a:cubicBezTo>
                    <a:pt x="1127" y="8388"/>
                    <a:pt x="1155" y="8633"/>
                    <a:pt x="1314" y="8807"/>
                  </a:cubicBezTo>
                  <a:lnTo>
                    <a:pt x="1776" y="9268"/>
                  </a:lnTo>
                  <a:cubicBezTo>
                    <a:pt x="1867" y="9360"/>
                    <a:pt x="1992" y="9408"/>
                    <a:pt x="2117" y="9408"/>
                  </a:cubicBezTo>
                  <a:cubicBezTo>
                    <a:pt x="2210" y="9408"/>
                    <a:pt x="2303" y="9381"/>
                    <a:pt x="2382" y="9326"/>
                  </a:cubicBezTo>
                  <a:lnTo>
                    <a:pt x="3407" y="8648"/>
                  </a:lnTo>
                  <a:cubicBezTo>
                    <a:pt x="3667" y="8792"/>
                    <a:pt x="3956" y="8908"/>
                    <a:pt x="4245" y="8994"/>
                  </a:cubicBezTo>
                  <a:lnTo>
                    <a:pt x="4490" y="10192"/>
                  </a:lnTo>
                  <a:cubicBezTo>
                    <a:pt x="4533" y="10423"/>
                    <a:pt x="4735" y="10582"/>
                    <a:pt x="4952" y="10582"/>
                  </a:cubicBezTo>
                  <a:lnTo>
                    <a:pt x="5616" y="10582"/>
                  </a:lnTo>
                  <a:cubicBezTo>
                    <a:pt x="5847" y="10582"/>
                    <a:pt x="6035" y="10423"/>
                    <a:pt x="6078" y="10192"/>
                  </a:cubicBezTo>
                  <a:lnTo>
                    <a:pt x="6323" y="8994"/>
                  </a:lnTo>
                  <a:cubicBezTo>
                    <a:pt x="6612" y="8908"/>
                    <a:pt x="6901" y="8792"/>
                    <a:pt x="7175" y="8648"/>
                  </a:cubicBezTo>
                  <a:lnTo>
                    <a:pt x="8186" y="9326"/>
                  </a:lnTo>
                  <a:cubicBezTo>
                    <a:pt x="8265" y="9381"/>
                    <a:pt x="8358" y="9408"/>
                    <a:pt x="8451" y="9408"/>
                  </a:cubicBezTo>
                  <a:cubicBezTo>
                    <a:pt x="8576" y="9408"/>
                    <a:pt x="8701" y="9360"/>
                    <a:pt x="8792" y="9268"/>
                  </a:cubicBezTo>
                  <a:lnTo>
                    <a:pt x="9254" y="8807"/>
                  </a:lnTo>
                  <a:cubicBezTo>
                    <a:pt x="9413" y="8633"/>
                    <a:pt x="9441" y="8388"/>
                    <a:pt x="9311" y="8200"/>
                  </a:cubicBezTo>
                  <a:lnTo>
                    <a:pt x="8633" y="7175"/>
                  </a:lnTo>
                  <a:cubicBezTo>
                    <a:pt x="8792" y="6915"/>
                    <a:pt x="8907" y="6627"/>
                    <a:pt x="8994" y="6338"/>
                  </a:cubicBezTo>
                  <a:lnTo>
                    <a:pt x="10192" y="6093"/>
                  </a:lnTo>
                  <a:cubicBezTo>
                    <a:pt x="10409" y="6049"/>
                    <a:pt x="10567" y="5847"/>
                    <a:pt x="10582" y="5616"/>
                  </a:cubicBezTo>
                  <a:lnTo>
                    <a:pt x="10582" y="4967"/>
                  </a:lnTo>
                  <a:cubicBezTo>
                    <a:pt x="10567" y="4736"/>
                    <a:pt x="10409" y="4534"/>
                    <a:pt x="10192" y="4490"/>
                  </a:cubicBezTo>
                  <a:lnTo>
                    <a:pt x="8994" y="4259"/>
                  </a:lnTo>
                  <a:cubicBezTo>
                    <a:pt x="8907" y="3956"/>
                    <a:pt x="8792" y="3682"/>
                    <a:pt x="8647" y="3408"/>
                  </a:cubicBezTo>
                  <a:lnTo>
                    <a:pt x="9311" y="2397"/>
                  </a:lnTo>
                  <a:cubicBezTo>
                    <a:pt x="9441" y="2195"/>
                    <a:pt x="9413" y="1950"/>
                    <a:pt x="9254" y="1791"/>
                  </a:cubicBezTo>
                  <a:lnTo>
                    <a:pt x="8792" y="1315"/>
                  </a:lnTo>
                  <a:cubicBezTo>
                    <a:pt x="8701" y="1223"/>
                    <a:pt x="8576" y="1175"/>
                    <a:pt x="8451" y="1175"/>
                  </a:cubicBezTo>
                  <a:cubicBezTo>
                    <a:pt x="8358" y="1175"/>
                    <a:pt x="8265" y="1202"/>
                    <a:pt x="8186" y="1257"/>
                  </a:cubicBezTo>
                  <a:lnTo>
                    <a:pt x="7175" y="1935"/>
                  </a:lnTo>
                  <a:cubicBezTo>
                    <a:pt x="6901" y="1791"/>
                    <a:pt x="6612" y="1675"/>
                    <a:pt x="6323" y="1589"/>
                  </a:cubicBezTo>
                  <a:lnTo>
                    <a:pt x="6078" y="391"/>
                  </a:lnTo>
                  <a:cubicBezTo>
                    <a:pt x="6035" y="160"/>
                    <a:pt x="5847" y="1"/>
                    <a:pt x="5616" y="1"/>
                  </a:cubicBezTo>
                  <a:close/>
                </a:path>
              </a:pathLst>
            </a:custGeom>
            <a:solidFill>
              <a:srgbClr val="C2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8" name="Google Shape;17288;p62"/>
            <p:cNvSpPr/>
            <p:nvPr/>
          </p:nvSpPr>
          <p:spPr>
            <a:xfrm>
              <a:off x="6143480" y="2983301"/>
              <a:ext cx="142321" cy="121821"/>
            </a:xfrm>
            <a:custGeom>
              <a:avLst/>
              <a:gdLst/>
              <a:ahLst/>
              <a:cxnLst/>
              <a:rect l="l" t="t" r="r" b="b"/>
              <a:pathLst>
                <a:path w="5429" h="4647" extrusionOk="0">
                  <a:moveTo>
                    <a:pt x="3104" y="1"/>
                  </a:moveTo>
                  <a:cubicBezTo>
                    <a:pt x="1040" y="1"/>
                    <a:pt x="0" y="2498"/>
                    <a:pt x="1458" y="3956"/>
                  </a:cubicBezTo>
                  <a:cubicBezTo>
                    <a:pt x="1931" y="4433"/>
                    <a:pt x="2515" y="4647"/>
                    <a:pt x="3087" y="4647"/>
                  </a:cubicBezTo>
                  <a:cubicBezTo>
                    <a:pt x="4281" y="4647"/>
                    <a:pt x="5428" y="3720"/>
                    <a:pt x="5428" y="2325"/>
                  </a:cubicBezTo>
                  <a:cubicBezTo>
                    <a:pt x="5428" y="1040"/>
                    <a:pt x="4389" y="1"/>
                    <a:pt x="3104" y="1"/>
                  </a:cubicBezTo>
                  <a:close/>
                </a:path>
              </a:pathLst>
            </a:custGeom>
            <a:solidFill>
              <a:srgbClr val="EBE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9" name="Google Shape;17289;p62"/>
            <p:cNvSpPr/>
            <p:nvPr/>
          </p:nvSpPr>
          <p:spPr>
            <a:xfrm>
              <a:off x="6184349" y="3013946"/>
              <a:ext cx="70781" cy="60557"/>
            </a:xfrm>
            <a:custGeom>
              <a:avLst/>
              <a:gdLst/>
              <a:ahLst/>
              <a:cxnLst/>
              <a:rect l="l" t="t" r="r" b="b"/>
              <a:pathLst>
                <a:path w="2700" h="2310" extrusionOk="0">
                  <a:moveTo>
                    <a:pt x="1545" y="1"/>
                  </a:moveTo>
                  <a:cubicBezTo>
                    <a:pt x="520" y="1"/>
                    <a:pt x="0" y="1242"/>
                    <a:pt x="722" y="1964"/>
                  </a:cubicBezTo>
                  <a:cubicBezTo>
                    <a:pt x="961" y="2203"/>
                    <a:pt x="1253" y="2310"/>
                    <a:pt x="1539" y="2310"/>
                  </a:cubicBezTo>
                  <a:cubicBezTo>
                    <a:pt x="2134" y="2310"/>
                    <a:pt x="2700" y="1848"/>
                    <a:pt x="2700" y="1156"/>
                  </a:cubicBezTo>
                  <a:cubicBezTo>
                    <a:pt x="2700" y="506"/>
                    <a:pt x="2180" y="1"/>
                    <a:pt x="1545" y="1"/>
                  </a:cubicBezTo>
                  <a:close/>
                </a:path>
              </a:pathLst>
            </a:custGeom>
            <a:solidFill>
              <a:srgbClr val="6D8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0" name="Google Shape;17290;p62"/>
            <p:cNvSpPr/>
            <p:nvPr/>
          </p:nvSpPr>
          <p:spPr>
            <a:xfrm>
              <a:off x="6268368" y="3087374"/>
              <a:ext cx="182404" cy="182797"/>
            </a:xfrm>
            <a:custGeom>
              <a:avLst/>
              <a:gdLst/>
              <a:ahLst/>
              <a:cxnLst/>
              <a:rect l="l" t="t" r="r" b="b"/>
              <a:pathLst>
                <a:path w="6958" h="6973" extrusionOk="0">
                  <a:moveTo>
                    <a:pt x="3262" y="0"/>
                  </a:moveTo>
                  <a:cubicBezTo>
                    <a:pt x="3118" y="0"/>
                    <a:pt x="2988" y="116"/>
                    <a:pt x="2945" y="260"/>
                  </a:cubicBezTo>
                  <a:lnTo>
                    <a:pt x="2801" y="1054"/>
                  </a:lnTo>
                  <a:cubicBezTo>
                    <a:pt x="2598" y="1097"/>
                    <a:pt x="2411" y="1184"/>
                    <a:pt x="2238" y="1285"/>
                  </a:cubicBezTo>
                  <a:lnTo>
                    <a:pt x="1574" y="838"/>
                  </a:lnTo>
                  <a:cubicBezTo>
                    <a:pt x="1518" y="800"/>
                    <a:pt x="1454" y="782"/>
                    <a:pt x="1392" y="782"/>
                  </a:cubicBezTo>
                  <a:cubicBezTo>
                    <a:pt x="1308" y="782"/>
                    <a:pt x="1227" y="815"/>
                    <a:pt x="1169" y="881"/>
                  </a:cubicBezTo>
                  <a:lnTo>
                    <a:pt x="866" y="1184"/>
                  </a:lnTo>
                  <a:cubicBezTo>
                    <a:pt x="765" y="1285"/>
                    <a:pt x="736" y="1458"/>
                    <a:pt x="823" y="1574"/>
                  </a:cubicBezTo>
                  <a:lnTo>
                    <a:pt x="1270" y="2252"/>
                  </a:lnTo>
                  <a:cubicBezTo>
                    <a:pt x="1169" y="2426"/>
                    <a:pt x="1097" y="2613"/>
                    <a:pt x="1039" y="2801"/>
                  </a:cubicBezTo>
                  <a:lnTo>
                    <a:pt x="260" y="2960"/>
                  </a:lnTo>
                  <a:cubicBezTo>
                    <a:pt x="101" y="2988"/>
                    <a:pt x="0" y="3118"/>
                    <a:pt x="0" y="3277"/>
                  </a:cubicBezTo>
                  <a:lnTo>
                    <a:pt x="0" y="3710"/>
                  </a:lnTo>
                  <a:cubicBezTo>
                    <a:pt x="0" y="3855"/>
                    <a:pt x="101" y="3985"/>
                    <a:pt x="260" y="4013"/>
                  </a:cubicBezTo>
                  <a:lnTo>
                    <a:pt x="1039" y="4172"/>
                  </a:lnTo>
                  <a:cubicBezTo>
                    <a:pt x="1097" y="4360"/>
                    <a:pt x="1169" y="4548"/>
                    <a:pt x="1270" y="4735"/>
                  </a:cubicBezTo>
                  <a:lnTo>
                    <a:pt x="823" y="5399"/>
                  </a:lnTo>
                  <a:cubicBezTo>
                    <a:pt x="751" y="5529"/>
                    <a:pt x="765" y="5688"/>
                    <a:pt x="866" y="5803"/>
                  </a:cubicBezTo>
                  <a:lnTo>
                    <a:pt x="1169" y="6107"/>
                  </a:lnTo>
                  <a:cubicBezTo>
                    <a:pt x="1234" y="6163"/>
                    <a:pt x="1312" y="6192"/>
                    <a:pt x="1390" y="6192"/>
                  </a:cubicBezTo>
                  <a:cubicBezTo>
                    <a:pt x="1453" y="6192"/>
                    <a:pt x="1516" y="6174"/>
                    <a:pt x="1574" y="6135"/>
                  </a:cubicBezTo>
                  <a:lnTo>
                    <a:pt x="2238" y="5702"/>
                  </a:lnTo>
                  <a:cubicBezTo>
                    <a:pt x="2411" y="5789"/>
                    <a:pt x="2598" y="5876"/>
                    <a:pt x="2801" y="5919"/>
                  </a:cubicBezTo>
                  <a:lnTo>
                    <a:pt x="2959" y="6713"/>
                  </a:lnTo>
                  <a:cubicBezTo>
                    <a:pt x="2988" y="6857"/>
                    <a:pt x="3118" y="6973"/>
                    <a:pt x="3262" y="6973"/>
                  </a:cubicBezTo>
                  <a:lnTo>
                    <a:pt x="3696" y="6973"/>
                  </a:lnTo>
                  <a:cubicBezTo>
                    <a:pt x="3840" y="6973"/>
                    <a:pt x="3970" y="6857"/>
                    <a:pt x="3999" y="6713"/>
                  </a:cubicBezTo>
                  <a:lnTo>
                    <a:pt x="4157" y="5919"/>
                  </a:lnTo>
                  <a:cubicBezTo>
                    <a:pt x="4360" y="5876"/>
                    <a:pt x="4547" y="5789"/>
                    <a:pt x="4720" y="5702"/>
                  </a:cubicBezTo>
                  <a:lnTo>
                    <a:pt x="5384" y="6135"/>
                  </a:lnTo>
                  <a:cubicBezTo>
                    <a:pt x="5442" y="6174"/>
                    <a:pt x="5505" y="6192"/>
                    <a:pt x="5568" y="6192"/>
                  </a:cubicBezTo>
                  <a:cubicBezTo>
                    <a:pt x="5646" y="6192"/>
                    <a:pt x="5724" y="6163"/>
                    <a:pt x="5789" y="6107"/>
                  </a:cubicBezTo>
                  <a:lnTo>
                    <a:pt x="6092" y="5803"/>
                  </a:lnTo>
                  <a:cubicBezTo>
                    <a:pt x="6193" y="5688"/>
                    <a:pt x="6207" y="5529"/>
                    <a:pt x="6135" y="5399"/>
                  </a:cubicBezTo>
                  <a:lnTo>
                    <a:pt x="5688" y="4735"/>
                  </a:lnTo>
                  <a:cubicBezTo>
                    <a:pt x="5789" y="4548"/>
                    <a:pt x="5861" y="4360"/>
                    <a:pt x="5919" y="4172"/>
                  </a:cubicBezTo>
                  <a:lnTo>
                    <a:pt x="6698" y="4013"/>
                  </a:lnTo>
                  <a:cubicBezTo>
                    <a:pt x="6857" y="3985"/>
                    <a:pt x="6958" y="3855"/>
                    <a:pt x="6958" y="3710"/>
                  </a:cubicBezTo>
                  <a:lnTo>
                    <a:pt x="6958" y="3277"/>
                  </a:lnTo>
                  <a:cubicBezTo>
                    <a:pt x="6958" y="3118"/>
                    <a:pt x="6857" y="2988"/>
                    <a:pt x="6698" y="2960"/>
                  </a:cubicBezTo>
                  <a:lnTo>
                    <a:pt x="5919" y="2801"/>
                  </a:lnTo>
                  <a:cubicBezTo>
                    <a:pt x="5861" y="2613"/>
                    <a:pt x="5774" y="2426"/>
                    <a:pt x="5688" y="2252"/>
                  </a:cubicBezTo>
                  <a:lnTo>
                    <a:pt x="6135" y="1574"/>
                  </a:lnTo>
                  <a:cubicBezTo>
                    <a:pt x="6207" y="1458"/>
                    <a:pt x="6193" y="1285"/>
                    <a:pt x="6092" y="1184"/>
                  </a:cubicBezTo>
                  <a:lnTo>
                    <a:pt x="5789" y="881"/>
                  </a:lnTo>
                  <a:cubicBezTo>
                    <a:pt x="5723" y="815"/>
                    <a:pt x="5643" y="782"/>
                    <a:pt x="5562" y="782"/>
                  </a:cubicBezTo>
                  <a:cubicBezTo>
                    <a:pt x="5501" y="782"/>
                    <a:pt x="5440" y="800"/>
                    <a:pt x="5384" y="838"/>
                  </a:cubicBezTo>
                  <a:lnTo>
                    <a:pt x="4720" y="1285"/>
                  </a:lnTo>
                  <a:cubicBezTo>
                    <a:pt x="4533" y="1184"/>
                    <a:pt x="4360" y="1097"/>
                    <a:pt x="4157" y="1054"/>
                  </a:cubicBezTo>
                  <a:lnTo>
                    <a:pt x="3999" y="260"/>
                  </a:lnTo>
                  <a:cubicBezTo>
                    <a:pt x="3970" y="116"/>
                    <a:pt x="3840" y="0"/>
                    <a:pt x="3696" y="0"/>
                  </a:cubicBezTo>
                  <a:close/>
                </a:path>
              </a:pathLst>
            </a:custGeom>
            <a:solidFill>
              <a:srgbClr val="95AB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1" name="Google Shape;17291;p62"/>
            <p:cNvSpPr/>
            <p:nvPr/>
          </p:nvSpPr>
          <p:spPr>
            <a:xfrm>
              <a:off x="6298620" y="3133172"/>
              <a:ext cx="106747" cy="91412"/>
            </a:xfrm>
            <a:custGeom>
              <a:avLst/>
              <a:gdLst/>
              <a:ahLst/>
              <a:cxnLst/>
              <a:rect l="l" t="t" r="r" b="b"/>
              <a:pathLst>
                <a:path w="4072" h="3487" extrusionOk="0">
                  <a:moveTo>
                    <a:pt x="2325" y="0"/>
                  </a:moveTo>
                  <a:cubicBezTo>
                    <a:pt x="780" y="0"/>
                    <a:pt x="1" y="1877"/>
                    <a:pt x="1098" y="2974"/>
                  </a:cubicBezTo>
                  <a:cubicBezTo>
                    <a:pt x="1453" y="3328"/>
                    <a:pt x="1889" y="3487"/>
                    <a:pt x="2317" y="3487"/>
                  </a:cubicBezTo>
                  <a:cubicBezTo>
                    <a:pt x="3212" y="3487"/>
                    <a:pt x="4072" y="2792"/>
                    <a:pt x="4072" y="1747"/>
                  </a:cubicBezTo>
                  <a:cubicBezTo>
                    <a:pt x="4057" y="780"/>
                    <a:pt x="3292" y="0"/>
                    <a:pt x="2325" y="0"/>
                  </a:cubicBezTo>
                  <a:close/>
                </a:path>
              </a:pathLst>
            </a:custGeom>
            <a:solidFill>
              <a:srgbClr val="E4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2" name="Google Shape;17292;p62"/>
            <p:cNvSpPr/>
            <p:nvPr/>
          </p:nvSpPr>
          <p:spPr>
            <a:xfrm>
              <a:off x="6322843" y="3151706"/>
              <a:ext cx="63991" cy="54527"/>
            </a:xfrm>
            <a:custGeom>
              <a:avLst/>
              <a:gdLst/>
              <a:ahLst/>
              <a:cxnLst/>
              <a:rect l="l" t="t" r="r" b="b"/>
              <a:pathLst>
                <a:path w="2441" h="2080" extrusionOk="0">
                  <a:moveTo>
                    <a:pt x="1401" y="0"/>
                  </a:moveTo>
                  <a:cubicBezTo>
                    <a:pt x="477" y="0"/>
                    <a:pt x="1" y="1112"/>
                    <a:pt x="665" y="1776"/>
                  </a:cubicBezTo>
                  <a:cubicBezTo>
                    <a:pt x="874" y="1985"/>
                    <a:pt x="1134" y="2079"/>
                    <a:pt x="1388" y="2079"/>
                  </a:cubicBezTo>
                  <a:cubicBezTo>
                    <a:pt x="1924" y="2079"/>
                    <a:pt x="2440" y="1666"/>
                    <a:pt x="2440" y="1040"/>
                  </a:cubicBezTo>
                  <a:cubicBezTo>
                    <a:pt x="2440" y="462"/>
                    <a:pt x="1978" y="0"/>
                    <a:pt x="1401" y="0"/>
                  </a:cubicBezTo>
                  <a:close/>
                </a:path>
              </a:pathLst>
            </a:custGeom>
            <a:solidFill>
              <a:srgbClr val="95AB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93" name="Google Shape;17293;p62"/>
          <p:cNvGrpSpPr/>
          <p:nvPr/>
        </p:nvGrpSpPr>
        <p:grpSpPr>
          <a:xfrm>
            <a:off x="6554059" y="2907251"/>
            <a:ext cx="377706" cy="377680"/>
            <a:chOff x="6554059" y="2907251"/>
            <a:chExt cx="377706" cy="377680"/>
          </a:xfrm>
        </p:grpSpPr>
        <p:sp>
          <p:nvSpPr>
            <p:cNvPr id="17294" name="Google Shape;17294;p62"/>
            <p:cNvSpPr/>
            <p:nvPr/>
          </p:nvSpPr>
          <p:spPr>
            <a:xfrm>
              <a:off x="6635064" y="2907251"/>
              <a:ext cx="215723" cy="377680"/>
            </a:xfrm>
            <a:custGeom>
              <a:avLst/>
              <a:gdLst/>
              <a:ahLst/>
              <a:cxnLst/>
              <a:rect l="l" t="t" r="r" b="b"/>
              <a:pathLst>
                <a:path w="8229" h="14407" extrusionOk="0">
                  <a:moveTo>
                    <a:pt x="866" y="0"/>
                  </a:moveTo>
                  <a:cubicBezTo>
                    <a:pt x="390" y="0"/>
                    <a:pt x="0" y="390"/>
                    <a:pt x="0" y="881"/>
                  </a:cubicBezTo>
                  <a:lnTo>
                    <a:pt x="0" y="13541"/>
                  </a:lnTo>
                  <a:cubicBezTo>
                    <a:pt x="0" y="14017"/>
                    <a:pt x="390" y="14407"/>
                    <a:pt x="866" y="14407"/>
                  </a:cubicBezTo>
                  <a:lnTo>
                    <a:pt x="7362" y="14407"/>
                  </a:lnTo>
                  <a:cubicBezTo>
                    <a:pt x="7838" y="14407"/>
                    <a:pt x="8228" y="14017"/>
                    <a:pt x="8228" y="13541"/>
                  </a:cubicBezTo>
                  <a:lnTo>
                    <a:pt x="8228" y="881"/>
                  </a:lnTo>
                  <a:cubicBezTo>
                    <a:pt x="8228" y="390"/>
                    <a:pt x="7838" y="0"/>
                    <a:pt x="7362" y="0"/>
                  </a:cubicBez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5" name="Google Shape;17295;p62"/>
            <p:cNvSpPr/>
            <p:nvPr/>
          </p:nvSpPr>
          <p:spPr>
            <a:xfrm>
              <a:off x="6805330" y="2907251"/>
              <a:ext cx="45457" cy="377680"/>
            </a:xfrm>
            <a:custGeom>
              <a:avLst/>
              <a:gdLst/>
              <a:ahLst/>
              <a:cxnLst/>
              <a:rect l="l" t="t" r="r" b="b"/>
              <a:pathLst>
                <a:path w="1734" h="14407" extrusionOk="0">
                  <a:moveTo>
                    <a:pt x="1" y="0"/>
                  </a:moveTo>
                  <a:cubicBezTo>
                    <a:pt x="477" y="0"/>
                    <a:pt x="867" y="390"/>
                    <a:pt x="867" y="881"/>
                  </a:cubicBezTo>
                  <a:lnTo>
                    <a:pt x="867" y="13541"/>
                  </a:lnTo>
                  <a:cubicBezTo>
                    <a:pt x="867" y="14017"/>
                    <a:pt x="477" y="14407"/>
                    <a:pt x="1" y="14407"/>
                  </a:cubicBezTo>
                  <a:lnTo>
                    <a:pt x="867" y="14407"/>
                  </a:lnTo>
                  <a:cubicBezTo>
                    <a:pt x="1343" y="14407"/>
                    <a:pt x="1733" y="14017"/>
                    <a:pt x="1733" y="13541"/>
                  </a:cubicBezTo>
                  <a:lnTo>
                    <a:pt x="1733" y="881"/>
                  </a:lnTo>
                  <a:cubicBezTo>
                    <a:pt x="1733" y="390"/>
                    <a:pt x="1343" y="0"/>
                    <a:pt x="867" y="0"/>
                  </a:cubicBezTo>
                  <a:close/>
                </a:path>
              </a:pathLst>
            </a:custGeom>
            <a:solidFill>
              <a:srgbClr val="CCD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6" name="Google Shape;17296;p62"/>
            <p:cNvSpPr/>
            <p:nvPr/>
          </p:nvSpPr>
          <p:spPr>
            <a:xfrm>
              <a:off x="6635064" y="3227389"/>
              <a:ext cx="215723" cy="22728"/>
            </a:xfrm>
            <a:custGeom>
              <a:avLst/>
              <a:gdLst/>
              <a:ahLst/>
              <a:cxnLst/>
              <a:rect l="l" t="t" r="r" b="b"/>
              <a:pathLst>
                <a:path w="8229" h="867" extrusionOk="0">
                  <a:moveTo>
                    <a:pt x="0" y="0"/>
                  </a:moveTo>
                  <a:lnTo>
                    <a:pt x="0" y="867"/>
                  </a:lnTo>
                  <a:lnTo>
                    <a:pt x="8228" y="867"/>
                  </a:lnTo>
                  <a:lnTo>
                    <a:pt x="8228" y="0"/>
                  </a:lnTo>
                  <a:close/>
                </a:path>
              </a:pathLst>
            </a:custGeom>
            <a:solidFill>
              <a:srgbClr val="91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7" name="Google Shape;17297;p62"/>
            <p:cNvSpPr/>
            <p:nvPr/>
          </p:nvSpPr>
          <p:spPr>
            <a:xfrm>
              <a:off x="6828058" y="3227389"/>
              <a:ext cx="22728" cy="22728"/>
            </a:xfrm>
            <a:custGeom>
              <a:avLst/>
              <a:gdLst/>
              <a:ahLst/>
              <a:cxnLst/>
              <a:rect l="l" t="t" r="r" b="b"/>
              <a:pathLst>
                <a:path w="867" h="867" extrusionOk="0">
                  <a:moveTo>
                    <a:pt x="0" y="0"/>
                  </a:moveTo>
                  <a:lnTo>
                    <a:pt x="0" y="867"/>
                  </a:lnTo>
                  <a:lnTo>
                    <a:pt x="866" y="867"/>
                  </a:lnTo>
                  <a:lnTo>
                    <a:pt x="866" y="0"/>
                  </a:ln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8" name="Google Shape;17298;p62"/>
            <p:cNvSpPr/>
            <p:nvPr/>
          </p:nvSpPr>
          <p:spPr>
            <a:xfrm>
              <a:off x="6635064" y="3250091"/>
              <a:ext cx="215723" cy="34840"/>
            </a:xfrm>
            <a:custGeom>
              <a:avLst/>
              <a:gdLst/>
              <a:ahLst/>
              <a:cxnLst/>
              <a:rect l="l" t="t" r="r" b="b"/>
              <a:pathLst>
                <a:path w="8229" h="1329" extrusionOk="0">
                  <a:moveTo>
                    <a:pt x="0" y="1"/>
                  </a:moveTo>
                  <a:lnTo>
                    <a:pt x="0" y="463"/>
                  </a:lnTo>
                  <a:cubicBezTo>
                    <a:pt x="0" y="939"/>
                    <a:pt x="390" y="1329"/>
                    <a:pt x="866" y="1329"/>
                  </a:cubicBezTo>
                  <a:lnTo>
                    <a:pt x="7362" y="1329"/>
                  </a:lnTo>
                  <a:cubicBezTo>
                    <a:pt x="7838" y="1329"/>
                    <a:pt x="8228" y="939"/>
                    <a:pt x="8228" y="463"/>
                  </a:cubicBezTo>
                  <a:lnTo>
                    <a:pt x="8228" y="1"/>
                  </a:lnTo>
                  <a:close/>
                </a:path>
              </a:pathLst>
            </a:custGeom>
            <a:solidFill>
              <a:srgbClr val="5E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9" name="Google Shape;17299;p62"/>
            <p:cNvSpPr/>
            <p:nvPr/>
          </p:nvSpPr>
          <p:spPr>
            <a:xfrm>
              <a:off x="6805330" y="3250091"/>
              <a:ext cx="45457" cy="34840"/>
            </a:xfrm>
            <a:custGeom>
              <a:avLst/>
              <a:gdLst/>
              <a:ahLst/>
              <a:cxnLst/>
              <a:rect l="l" t="t" r="r" b="b"/>
              <a:pathLst>
                <a:path w="1734" h="1329" extrusionOk="0">
                  <a:moveTo>
                    <a:pt x="867" y="1"/>
                  </a:moveTo>
                  <a:lnTo>
                    <a:pt x="867" y="463"/>
                  </a:lnTo>
                  <a:cubicBezTo>
                    <a:pt x="867" y="939"/>
                    <a:pt x="477" y="1329"/>
                    <a:pt x="1" y="1329"/>
                  </a:cubicBezTo>
                  <a:lnTo>
                    <a:pt x="867" y="1329"/>
                  </a:lnTo>
                  <a:cubicBezTo>
                    <a:pt x="1343" y="1329"/>
                    <a:pt x="1733" y="939"/>
                    <a:pt x="1733" y="463"/>
                  </a:cubicBezTo>
                  <a:lnTo>
                    <a:pt x="1733" y="1"/>
                  </a:lnTo>
                  <a:close/>
                </a:path>
              </a:pathLst>
            </a:custGeom>
            <a:solidFill>
              <a:srgbClr val="556C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0" name="Google Shape;17300;p62"/>
            <p:cNvSpPr/>
            <p:nvPr/>
          </p:nvSpPr>
          <p:spPr>
            <a:xfrm>
              <a:off x="6635064" y="2907251"/>
              <a:ext cx="216090" cy="35207"/>
            </a:xfrm>
            <a:custGeom>
              <a:avLst/>
              <a:gdLst/>
              <a:ahLst/>
              <a:cxnLst/>
              <a:rect l="l" t="t" r="r" b="b"/>
              <a:pathLst>
                <a:path w="8243" h="1343" extrusionOk="0">
                  <a:moveTo>
                    <a:pt x="866" y="0"/>
                  </a:moveTo>
                  <a:cubicBezTo>
                    <a:pt x="390" y="15"/>
                    <a:pt x="0" y="390"/>
                    <a:pt x="0" y="881"/>
                  </a:cubicBezTo>
                  <a:lnTo>
                    <a:pt x="0" y="1343"/>
                  </a:lnTo>
                  <a:lnTo>
                    <a:pt x="8243" y="1343"/>
                  </a:lnTo>
                  <a:lnTo>
                    <a:pt x="8243" y="881"/>
                  </a:lnTo>
                  <a:cubicBezTo>
                    <a:pt x="8243" y="390"/>
                    <a:pt x="7853" y="0"/>
                    <a:pt x="7362" y="0"/>
                  </a:cubicBezTo>
                  <a:close/>
                </a:path>
              </a:pathLst>
            </a:custGeom>
            <a:solidFill>
              <a:srgbClr val="5E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1" name="Google Shape;17301;p62"/>
            <p:cNvSpPr/>
            <p:nvPr/>
          </p:nvSpPr>
          <p:spPr>
            <a:xfrm>
              <a:off x="6805330" y="2907251"/>
              <a:ext cx="45457" cy="35207"/>
            </a:xfrm>
            <a:custGeom>
              <a:avLst/>
              <a:gdLst/>
              <a:ahLst/>
              <a:cxnLst/>
              <a:rect l="l" t="t" r="r" b="b"/>
              <a:pathLst>
                <a:path w="1734" h="1343" extrusionOk="0">
                  <a:moveTo>
                    <a:pt x="1" y="0"/>
                  </a:moveTo>
                  <a:cubicBezTo>
                    <a:pt x="477" y="0"/>
                    <a:pt x="867" y="390"/>
                    <a:pt x="867" y="881"/>
                  </a:cubicBezTo>
                  <a:lnTo>
                    <a:pt x="867" y="1343"/>
                  </a:lnTo>
                  <a:lnTo>
                    <a:pt x="1733" y="1343"/>
                  </a:lnTo>
                  <a:lnTo>
                    <a:pt x="1733" y="881"/>
                  </a:lnTo>
                  <a:cubicBezTo>
                    <a:pt x="1733" y="390"/>
                    <a:pt x="1343" y="0"/>
                    <a:pt x="867" y="0"/>
                  </a:cubicBezTo>
                  <a:close/>
                </a:path>
              </a:pathLst>
            </a:custGeom>
            <a:solidFill>
              <a:srgbClr val="556C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2" name="Google Shape;17302;p62"/>
            <p:cNvSpPr/>
            <p:nvPr/>
          </p:nvSpPr>
          <p:spPr>
            <a:xfrm>
              <a:off x="6720577" y="3262202"/>
              <a:ext cx="45064" cy="11010"/>
            </a:xfrm>
            <a:custGeom>
              <a:avLst/>
              <a:gdLst/>
              <a:ahLst/>
              <a:cxnLst/>
              <a:rect l="l" t="t" r="r" b="b"/>
              <a:pathLst>
                <a:path w="1719" h="420" extrusionOk="0">
                  <a:moveTo>
                    <a:pt x="1444" y="0"/>
                  </a:moveTo>
                  <a:cubicBezTo>
                    <a:pt x="1439" y="0"/>
                    <a:pt x="1434" y="0"/>
                    <a:pt x="1430" y="1"/>
                  </a:cubicBezTo>
                  <a:lnTo>
                    <a:pt x="275" y="1"/>
                  </a:lnTo>
                  <a:cubicBezTo>
                    <a:pt x="0" y="1"/>
                    <a:pt x="0" y="419"/>
                    <a:pt x="275" y="419"/>
                  </a:cubicBezTo>
                  <a:lnTo>
                    <a:pt x="1430" y="419"/>
                  </a:lnTo>
                  <a:cubicBezTo>
                    <a:pt x="1714" y="419"/>
                    <a:pt x="1718" y="0"/>
                    <a:pt x="1444" y="0"/>
                  </a:cubicBez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3" name="Google Shape;17303;p62"/>
            <p:cNvSpPr/>
            <p:nvPr/>
          </p:nvSpPr>
          <p:spPr>
            <a:xfrm>
              <a:off x="6554059" y="2962879"/>
              <a:ext cx="149137" cy="163765"/>
            </a:xfrm>
            <a:custGeom>
              <a:avLst/>
              <a:gdLst/>
              <a:ahLst/>
              <a:cxnLst/>
              <a:rect l="l" t="t" r="r" b="b"/>
              <a:pathLst>
                <a:path w="5689" h="6247" extrusionOk="0">
                  <a:moveTo>
                    <a:pt x="1127" y="0"/>
                  </a:moveTo>
                  <a:cubicBezTo>
                    <a:pt x="506" y="0"/>
                    <a:pt x="1" y="505"/>
                    <a:pt x="1" y="1112"/>
                  </a:cubicBezTo>
                  <a:lnTo>
                    <a:pt x="1" y="3811"/>
                  </a:lnTo>
                  <a:cubicBezTo>
                    <a:pt x="1" y="4417"/>
                    <a:pt x="506" y="4923"/>
                    <a:pt x="1127" y="4923"/>
                  </a:cubicBezTo>
                  <a:lnTo>
                    <a:pt x="2108" y="4923"/>
                  </a:lnTo>
                  <a:cubicBezTo>
                    <a:pt x="2166" y="4923"/>
                    <a:pt x="2209" y="4966"/>
                    <a:pt x="2224" y="5024"/>
                  </a:cubicBezTo>
                  <a:cubicBezTo>
                    <a:pt x="2313" y="6043"/>
                    <a:pt x="2886" y="6246"/>
                    <a:pt x="3324" y="6246"/>
                  </a:cubicBezTo>
                  <a:cubicBezTo>
                    <a:pt x="3457" y="6246"/>
                    <a:pt x="3577" y="6227"/>
                    <a:pt x="3667" y="6207"/>
                  </a:cubicBezTo>
                  <a:cubicBezTo>
                    <a:pt x="3696" y="6193"/>
                    <a:pt x="3696" y="6164"/>
                    <a:pt x="3667" y="6150"/>
                  </a:cubicBezTo>
                  <a:cubicBezTo>
                    <a:pt x="3047" y="6049"/>
                    <a:pt x="3162" y="5283"/>
                    <a:pt x="3220" y="5009"/>
                  </a:cubicBezTo>
                  <a:cubicBezTo>
                    <a:pt x="3234" y="4966"/>
                    <a:pt x="3278" y="4923"/>
                    <a:pt x="3321" y="4923"/>
                  </a:cubicBezTo>
                  <a:lnTo>
                    <a:pt x="4577" y="4923"/>
                  </a:lnTo>
                  <a:cubicBezTo>
                    <a:pt x="5183" y="4923"/>
                    <a:pt x="5688" y="4432"/>
                    <a:pt x="5688" y="3811"/>
                  </a:cubicBezTo>
                  <a:lnTo>
                    <a:pt x="5688" y="1112"/>
                  </a:lnTo>
                  <a:cubicBezTo>
                    <a:pt x="5688" y="491"/>
                    <a:pt x="5183" y="0"/>
                    <a:pt x="4562" y="0"/>
                  </a:cubicBezTo>
                  <a:close/>
                </a:path>
              </a:pathLst>
            </a:custGeom>
            <a:solidFill>
              <a:srgbClr val="A0A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4" name="Google Shape;17304;p62"/>
            <p:cNvSpPr/>
            <p:nvPr/>
          </p:nvSpPr>
          <p:spPr>
            <a:xfrm>
              <a:off x="6650950" y="2962879"/>
              <a:ext cx="52246" cy="129056"/>
            </a:xfrm>
            <a:custGeom>
              <a:avLst/>
              <a:gdLst/>
              <a:ahLst/>
              <a:cxnLst/>
              <a:rect l="l" t="t" r="r" b="b"/>
              <a:pathLst>
                <a:path w="1993" h="4923" extrusionOk="0">
                  <a:moveTo>
                    <a:pt x="0" y="0"/>
                  </a:moveTo>
                  <a:cubicBezTo>
                    <a:pt x="621" y="0"/>
                    <a:pt x="1126" y="505"/>
                    <a:pt x="1126" y="1112"/>
                  </a:cubicBezTo>
                  <a:lnTo>
                    <a:pt x="1126" y="3811"/>
                  </a:lnTo>
                  <a:cubicBezTo>
                    <a:pt x="1126" y="4417"/>
                    <a:pt x="621" y="4923"/>
                    <a:pt x="0" y="4923"/>
                  </a:cubicBezTo>
                  <a:lnTo>
                    <a:pt x="866" y="4923"/>
                  </a:lnTo>
                  <a:cubicBezTo>
                    <a:pt x="1487" y="4923"/>
                    <a:pt x="1992" y="4417"/>
                    <a:pt x="1992" y="3811"/>
                  </a:cubicBezTo>
                  <a:lnTo>
                    <a:pt x="1992" y="1112"/>
                  </a:lnTo>
                  <a:cubicBezTo>
                    <a:pt x="1992" y="505"/>
                    <a:pt x="1487" y="0"/>
                    <a:pt x="866" y="0"/>
                  </a:cubicBezTo>
                  <a:close/>
                </a:path>
              </a:pathLst>
            </a:custGeom>
            <a:solidFill>
              <a:srgbClr val="7E9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5" name="Google Shape;17305;p62"/>
            <p:cNvSpPr/>
            <p:nvPr/>
          </p:nvSpPr>
          <p:spPr>
            <a:xfrm>
              <a:off x="6596842" y="2999580"/>
              <a:ext cx="64358" cy="53295"/>
            </a:xfrm>
            <a:custGeom>
              <a:avLst/>
              <a:gdLst/>
              <a:ahLst/>
              <a:cxnLst/>
              <a:rect l="l" t="t" r="r" b="b"/>
              <a:pathLst>
                <a:path w="2455" h="2033" extrusionOk="0">
                  <a:moveTo>
                    <a:pt x="621" y="0"/>
                  </a:moveTo>
                  <a:cubicBezTo>
                    <a:pt x="274" y="29"/>
                    <a:pt x="0" y="332"/>
                    <a:pt x="29" y="693"/>
                  </a:cubicBezTo>
                  <a:cubicBezTo>
                    <a:pt x="29" y="1097"/>
                    <a:pt x="361" y="1588"/>
                    <a:pt x="1169" y="2021"/>
                  </a:cubicBezTo>
                  <a:cubicBezTo>
                    <a:pt x="1191" y="2029"/>
                    <a:pt x="1213" y="2032"/>
                    <a:pt x="1232" y="2032"/>
                  </a:cubicBezTo>
                  <a:cubicBezTo>
                    <a:pt x="1252" y="2032"/>
                    <a:pt x="1270" y="2029"/>
                    <a:pt x="1285" y="2021"/>
                  </a:cubicBezTo>
                  <a:cubicBezTo>
                    <a:pt x="2108" y="1588"/>
                    <a:pt x="2425" y="1097"/>
                    <a:pt x="2425" y="693"/>
                  </a:cubicBezTo>
                  <a:cubicBezTo>
                    <a:pt x="2454" y="332"/>
                    <a:pt x="2194" y="29"/>
                    <a:pt x="1848" y="0"/>
                  </a:cubicBezTo>
                  <a:cubicBezTo>
                    <a:pt x="1646" y="0"/>
                    <a:pt x="1444" y="87"/>
                    <a:pt x="1299" y="231"/>
                  </a:cubicBezTo>
                  <a:cubicBezTo>
                    <a:pt x="1285" y="253"/>
                    <a:pt x="1263" y="264"/>
                    <a:pt x="1240" y="264"/>
                  </a:cubicBezTo>
                  <a:cubicBezTo>
                    <a:pt x="1216" y="264"/>
                    <a:pt x="1191" y="253"/>
                    <a:pt x="1169" y="231"/>
                  </a:cubicBezTo>
                  <a:cubicBezTo>
                    <a:pt x="1025" y="87"/>
                    <a:pt x="837" y="0"/>
                    <a:pt x="621" y="0"/>
                  </a:cubicBezTo>
                  <a:close/>
                </a:path>
              </a:pathLst>
            </a:custGeom>
            <a:solidFill>
              <a:srgbClr val="859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6" name="Google Shape;17306;p62"/>
            <p:cNvSpPr/>
            <p:nvPr/>
          </p:nvSpPr>
          <p:spPr>
            <a:xfrm>
              <a:off x="6782628" y="3055576"/>
              <a:ext cx="149137" cy="163765"/>
            </a:xfrm>
            <a:custGeom>
              <a:avLst/>
              <a:gdLst/>
              <a:ahLst/>
              <a:cxnLst/>
              <a:rect l="l" t="t" r="r" b="b"/>
              <a:pathLst>
                <a:path w="5689" h="6247" extrusionOk="0">
                  <a:moveTo>
                    <a:pt x="1127" y="1"/>
                  </a:moveTo>
                  <a:cubicBezTo>
                    <a:pt x="506" y="1"/>
                    <a:pt x="1" y="492"/>
                    <a:pt x="1" y="1112"/>
                  </a:cubicBezTo>
                  <a:lnTo>
                    <a:pt x="1" y="3812"/>
                  </a:lnTo>
                  <a:cubicBezTo>
                    <a:pt x="1" y="4432"/>
                    <a:pt x="506" y="4938"/>
                    <a:pt x="1127" y="4938"/>
                  </a:cubicBezTo>
                  <a:lnTo>
                    <a:pt x="2368" y="4938"/>
                  </a:lnTo>
                  <a:cubicBezTo>
                    <a:pt x="2376" y="4936"/>
                    <a:pt x="2383" y="4935"/>
                    <a:pt x="2390" y="4935"/>
                  </a:cubicBezTo>
                  <a:cubicBezTo>
                    <a:pt x="2437" y="4935"/>
                    <a:pt x="2471" y="4974"/>
                    <a:pt x="2484" y="5024"/>
                  </a:cubicBezTo>
                  <a:cubicBezTo>
                    <a:pt x="2527" y="5284"/>
                    <a:pt x="2643" y="6049"/>
                    <a:pt x="2036" y="6150"/>
                  </a:cubicBezTo>
                  <a:cubicBezTo>
                    <a:pt x="2007" y="6165"/>
                    <a:pt x="2007" y="6208"/>
                    <a:pt x="2036" y="6208"/>
                  </a:cubicBezTo>
                  <a:cubicBezTo>
                    <a:pt x="2124" y="6228"/>
                    <a:pt x="2242" y="6247"/>
                    <a:pt x="2374" y="6247"/>
                  </a:cubicBezTo>
                  <a:cubicBezTo>
                    <a:pt x="2806" y="6247"/>
                    <a:pt x="3380" y="6046"/>
                    <a:pt x="3480" y="5039"/>
                  </a:cubicBezTo>
                  <a:cubicBezTo>
                    <a:pt x="3480" y="4967"/>
                    <a:pt x="3523" y="4923"/>
                    <a:pt x="3581" y="4923"/>
                  </a:cubicBezTo>
                  <a:lnTo>
                    <a:pt x="4577" y="4923"/>
                  </a:lnTo>
                  <a:cubicBezTo>
                    <a:pt x="5183" y="4923"/>
                    <a:pt x="5688" y="4432"/>
                    <a:pt x="5688" y="3812"/>
                  </a:cubicBezTo>
                  <a:lnTo>
                    <a:pt x="5688" y="1112"/>
                  </a:lnTo>
                  <a:cubicBezTo>
                    <a:pt x="5688" y="506"/>
                    <a:pt x="5183" y="1"/>
                    <a:pt x="4577" y="1"/>
                  </a:cubicBezTo>
                  <a:close/>
                </a:path>
              </a:pathLst>
            </a:custGeom>
            <a:solidFill>
              <a:srgbClr val="A0A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7" name="Google Shape;17307;p62"/>
            <p:cNvSpPr/>
            <p:nvPr/>
          </p:nvSpPr>
          <p:spPr>
            <a:xfrm>
              <a:off x="6879885" y="3055576"/>
              <a:ext cx="51879" cy="129083"/>
            </a:xfrm>
            <a:custGeom>
              <a:avLst/>
              <a:gdLst/>
              <a:ahLst/>
              <a:cxnLst/>
              <a:rect l="l" t="t" r="r" b="b"/>
              <a:pathLst>
                <a:path w="1979" h="4924" extrusionOk="0">
                  <a:moveTo>
                    <a:pt x="1" y="1"/>
                  </a:moveTo>
                  <a:cubicBezTo>
                    <a:pt x="607" y="1"/>
                    <a:pt x="1112" y="506"/>
                    <a:pt x="1112" y="1112"/>
                  </a:cubicBezTo>
                  <a:lnTo>
                    <a:pt x="1112" y="3812"/>
                  </a:lnTo>
                  <a:cubicBezTo>
                    <a:pt x="1112" y="4432"/>
                    <a:pt x="607" y="4923"/>
                    <a:pt x="1" y="4923"/>
                  </a:cubicBezTo>
                  <a:lnTo>
                    <a:pt x="867" y="4923"/>
                  </a:lnTo>
                  <a:cubicBezTo>
                    <a:pt x="1473" y="4923"/>
                    <a:pt x="1978" y="4432"/>
                    <a:pt x="1978" y="3812"/>
                  </a:cubicBezTo>
                  <a:lnTo>
                    <a:pt x="1978" y="1112"/>
                  </a:lnTo>
                  <a:cubicBezTo>
                    <a:pt x="1978" y="506"/>
                    <a:pt x="1473" y="1"/>
                    <a:pt x="867" y="1"/>
                  </a:cubicBezTo>
                  <a:close/>
                </a:path>
              </a:pathLst>
            </a:custGeom>
            <a:solidFill>
              <a:srgbClr val="7E9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8" name="Google Shape;17308;p62"/>
            <p:cNvSpPr/>
            <p:nvPr/>
          </p:nvSpPr>
          <p:spPr>
            <a:xfrm>
              <a:off x="6841297" y="3080926"/>
              <a:ext cx="31799" cy="32192"/>
            </a:xfrm>
            <a:custGeom>
              <a:avLst/>
              <a:gdLst/>
              <a:ahLst/>
              <a:cxnLst/>
              <a:rect l="l" t="t" r="r" b="b"/>
              <a:pathLst>
                <a:path w="1213" h="1228" extrusionOk="0">
                  <a:moveTo>
                    <a:pt x="607" y="1"/>
                  </a:moveTo>
                  <a:cubicBezTo>
                    <a:pt x="275" y="1"/>
                    <a:pt x="0" y="275"/>
                    <a:pt x="0" y="607"/>
                  </a:cubicBezTo>
                  <a:cubicBezTo>
                    <a:pt x="0" y="954"/>
                    <a:pt x="275" y="1228"/>
                    <a:pt x="607" y="1228"/>
                  </a:cubicBezTo>
                  <a:cubicBezTo>
                    <a:pt x="953" y="1228"/>
                    <a:pt x="1213" y="954"/>
                    <a:pt x="1213" y="607"/>
                  </a:cubicBezTo>
                  <a:cubicBezTo>
                    <a:pt x="1213" y="275"/>
                    <a:pt x="953" y="1"/>
                    <a:pt x="607" y="1"/>
                  </a:cubicBezTo>
                  <a:close/>
                </a:path>
              </a:pathLst>
            </a:custGeom>
            <a:solidFill>
              <a:srgbClr val="7B9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9" name="Google Shape;17309;p62"/>
            <p:cNvSpPr/>
            <p:nvPr/>
          </p:nvSpPr>
          <p:spPr>
            <a:xfrm>
              <a:off x="6830706" y="3113091"/>
              <a:ext cx="53374" cy="31825"/>
            </a:xfrm>
            <a:custGeom>
              <a:avLst/>
              <a:gdLst/>
              <a:ahLst/>
              <a:cxnLst/>
              <a:rect l="l" t="t" r="r" b="b"/>
              <a:pathLst>
                <a:path w="2036" h="1214" extrusionOk="0">
                  <a:moveTo>
                    <a:pt x="895" y="1"/>
                  </a:moveTo>
                  <a:cubicBezTo>
                    <a:pt x="404" y="1"/>
                    <a:pt x="0" y="391"/>
                    <a:pt x="0" y="882"/>
                  </a:cubicBezTo>
                  <a:lnTo>
                    <a:pt x="0" y="896"/>
                  </a:lnTo>
                  <a:cubicBezTo>
                    <a:pt x="0" y="1069"/>
                    <a:pt x="145" y="1214"/>
                    <a:pt x="318" y="1214"/>
                  </a:cubicBezTo>
                  <a:lnTo>
                    <a:pt x="1718" y="1214"/>
                  </a:lnTo>
                  <a:cubicBezTo>
                    <a:pt x="1891" y="1214"/>
                    <a:pt x="2036" y="1069"/>
                    <a:pt x="2036" y="896"/>
                  </a:cubicBezTo>
                  <a:lnTo>
                    <a:pt x="2036" y="882"/>
                  </a:lnTo>
                  <a:cubicBezTo>
                    <a:pt x="2036" y="391"/>
                    <a:pt x="1631" y="1"/>
                    <a:pt x="1155" y="1"/>
                  </a:cubicBezTo>
                  <a:close/>
                </a:path>
              </a:pathLst>
            </a:custGeom>
            <a:solidFill>
              <a:srgbClr val="7B9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0" name="Google Shape;17310;p62"/>
            <p:cNvSpPr/>
            <p:nvPr/>
          </p:nvSpPr>
          <p:spPr>
            <a:xfrm>
              <a:off x="6725112" y="2972343"/>
              <a:ext cx="95396" cy="10984"/>
            </a:xfrm>
            <a:custGeom>
              <a:avLst/>
              <a:gdLst/>
              <a:ahLst/>
              <a:cxnLst/>
              <a:rect l="l" t="t" r="r" b="b"/>
              <a:pathLst>
                <a:path w="3639" h="419" extrusionOk="0">
                  <a:moveTo>
                    <a:pt x="289" y="0"/>
                  </a:moveTo>
                  <a:cubicBezTo>
                    <a:pt x="1" y="0"/>
                    <a:pt x="1" y="419"/>
                    <a:pt x="289" y="419"/>
                  </a:cubicBezTo>
                  <a:lnTo>
                    <a:pt x="3350" y="419"/>
                  </a:lnTo>
                  <a:cubicBezTo>
                    <a:pt x="3638" y="419"/>
                    <a:pt x="3638" y="0"/>
                    <a:pt x="3350" y="0"/>
                  </a:cubicBezTo>
                  <a:close/>
                </a:path>
              </a:pathLst>
            </a:custGeom>
            <a:solidFill>
              <a:srgbClr val="5E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1" name="Google Shape;17311;p62"/>
            <p:cNvSpPr/>
            <p:nvPr/>
          </p:nvSpPr>
          <p:spPr>
            <a:xfrm>
              <a:off x="6725112" y="2995045"/>
              <a:ext cx="95396" cy="10984"/>
            </a:xfrm>
            <a:custGeom>
              <a:avLst/>
              <a:gdLst/>
              <a:ahLst/>
              <a:cxnLst/>
              <a:rect l="l" t="t" r="r" b="b"/>
              <a:pathLst>
                <a:path w="3639" h="419" extrusionOk="0">
                  <a:moveTo>
                    <a:pt x="289" y="0"/>
                  </a:moveTo>
                  <a:cubicBezTo>
                    <a:pt x="1" y="0"/>
                    <a:pt x="1" y="419"/>
                    <a:pt x="289" y="419"/>
                  </a:cubicBezTo>
                  <a:lnTo>
                    <a:pt x="3350" y="419"/>
                  </a:lnTo>
                  <a:cubicBezTo>
                    <a:pt x="3638" y="419"/>
                    <a:pt x="3638" y="0"/>
                    <a:pt x="3350" y="0"/>
                  </a:cubicBezTo>
                  <a:close/>
                </a:path>
              </a:pathLst>
            </a:custGeom>
            <a:solidFill>
              <a:srgbClr val="5E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2" name="Google Shape;17312;p62"/>
            <p:cNvSpPr/>
            <p:nvPr/>
          </p:nvSpPr>
          <p:spPr>
            <a:xfrm>
              <a:off x="6725112" y="3017747"/>
              <a:ext cx="95396" cy="11377"/>
            </a:xfrm>
            <a:custGeom>
              <a:avLst/>
              <a:gdLst/>
              <a:ahLst/>
              <a:cxnLst/>
              <a:rect l="l" t="t" r="r" b="b"/>
              <a:pathLst>
                <a:path w="3639" h="434" extrusionOk="0">
                  <a:moveTo>
                    <a:pt x="289" y="0"/>
                  </a:moveTo>
                  <a:cubicBezTo>
                    <a:pt x="1" y="0"/>
                    <a:pt x="1" y="433"/>
                    <a:pt x="289" y="433"/>
                  </a:cubicBezTo>
                  <a:lnTo>
                    <a:pt x="3350" y="433"/>
                  </a:lnTo>
                  <a:cubicBezTo>
                    <a:pt x="3638" y="419"/>
                    <a:pt x="3638" y="0"/>
                    <a:pt x="3350" y="0"/>
                  </a:cubicBezTo>
                  <a:close/>
                </a:path>
              </a:pathLst>
            </a:custGeom>
            <a:solidFill>
              <a:srgbClr val="5E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3" name="Google Shape;17313;p62"/>
            <p:cNvSpPr/>
            <p:nvPr/>
          </p:nvSpPr>
          <p:spPr>
            <a:xfrm>
              <a:off x="6664949" y="3138467"/>
              <a:ext cx="91595" cy="23095"/>
            </a:xfrm>
            <a:custGeom>
              <a:avLst/>
              <a:gdLst/>
              <a:ahLst/>
              <a:cxnLst/>
              <a:rect l="l" t="t" r="r" b="b"/>
              <a:pathLst>
                <a:path w="3494" h="881" extrusionOk="0">
                  <a:moveTo>
                    <a:pt x="174" y="0"/>
                  </a:moveTo>
                  <a:cubicBezTo>
                    <a:pt x="73" y="0"/>
                    <a:pt x="0" y="87"/>
                    <a:pt x="0" y="173"/>
                  </a:cubicBezTo>
                  <a:lnTo>
                    <a:pt x="0" y="707"/>
                  </a:lnTo>
                  <a:cubicBezTo>
                    <a:pt x="0" y="794"/>
                    <a:pt x="73" y="881"/>
                    <a:pt x="174" y="881"/>
                  </a:cubicBezTo>
                  <a:lnTo>
                    <a:pt x="3321" y="881"/>
                  </a:lnTo>
                  <a:cubicBezTo>
                    <a:pt x="3422" y="881"/>
                    <a:pt x="3494" y="794"/>
                    <a:pt x="3494" y="707"/>
                  </a:cubicBezTo>
                  <a:lnTo>
                    <a:pt x="3494" y="173"/>
                  </a:lnTo>
                  <a:cubicBezTo>
                    <a:pt x="3494" y="87"/>
                    <a:pt x="3422" y="0"/>
                    <a:pt x="3321" y="0"/>
                  </a:cubicBezTo>
                  <a:close/>
                </a:path>
              </a:pathLst>
            </a:custGeom>
            <a:solidFill>
              <a:srgbClr val="859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4" name="Google Shape;17314;p62"/>
            <p:cNvSpPr/>
            <p:nvPr/>
          </p:nvSpPr>
          <p:spPr>
            <a:xfrm>
              <a:off x="6663428" y="3178576"/>
              <a:ext cx="95003" cy="11377"/>
            </a:xfrm>
            <a:custGeom>
              <a:avLst/>
              <a:gdLst/>
              <a:ahLst/>
              <a:cxnLst/>
              <a:rect l="l" t="t" r="r" b="b"/>
              <a:pathLst>
                <a:path w="3624" h="434" extrusionOk="0">
                  <a:moveTo>
                    <a:pt x="275" y="0"/>
                  </a:moveTo>
                  <a:cubicBezTo>
                    <a:pt x="1" y="0"/>
                    <a:pt x="1" y="433"/>
                    <a:pt x="275" y="433"/>
                  </a:cubicBezTo>
                  <a:lnTo>
                    <a:pt x="3350" y="433"/>
                  </a:lnTo>
                  <a:cubicBezTo>
                    <a:pt x="3624" y="419"/>
                    <a:pt x="3624" y="0"/>
                    <a:pt x="3350" y="0"/>
                  </a:cubicBezTo>
                  <a:close/>
                </a:path>
              </a:pathLst>
            </a:custGeom>
            <a:solidFill>
              <a:srgbClr val="859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15" name="Google Shape;17315;p62"/>
          <p:cNvGrpSpPr/>
          <p:nvPr/>
        </p:nvGrpSpPr>
        <p:grpSpPr>
          <a:xfrm>
            <a:off x="7491796" y="2945446"/>
            <a:ext cx="400801" cy="317542"/>
            <a:chOff x="7491796" y="2945446"/>
            <a:chExt cx="400801" cy="317542"/>
          </a:xfrm>
        </p:grpSpPr>
        <p:sp>
          <p:nvSpPr>
            <p:cNvPr id="17316" name="Google Shape;17316;p62"/>
            <p:cNvSpPr/>
            <p:nvPr/>
          </p:nvSpPr>
          <p:spPr>
            <a:xfrm>
              <a:off x="7491796" y="2998453"/>
              <a:ext cx="340611" cy="264536"/>
            </a:xfrm>
            <a:custGeom>
              <a:avLst/>
              <a:gdLst/>
              <a:ahLst/>
              <a:cxnLst/>
              <a:rect l="l" t="t" r="r" b="b"/>
              <a:pathLst>
                <a:path w="12993" h="10091" extrusionOk="0">
                  <a:moveTo>
                    <a:pt x="1" y="0"/>
                  </a:moveTo>
                  <a:lnTo>
                    <a:pt x="1" y="9787"/>
                  </a:lnTo>
                  <a:cubicBezTo>
                    <a:pt x="1" y="9960"/>
                    <a:pt x="145" y="10090"/>
                    <a:pt x="319" y="10090"/>
                  </a:cubicBezTo>
                  <a:lnTo>
                    <a:pt x="12675" y="10090"/>
                  </a:lnTo>
                  <a:cubicBezTo>
                    <a:pt x="12848" y="10090"/>
                    <a:pt x="12993" y="9960"/>
                    <a:pt x="12993" y="9787"/>
                  </a:cubicBezTo>
                  <a:lnTo>
                    <a:pt x="12993" y="0"/>
                  </a:ln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7" name="Google Shape;17317;p62"/>
            <p:cNvSpPr/>
            <p:nvPr/>
          </p:nvSpPr>
          <p:spPr>
            <a:xfrm>
              <a:off x="7491796" y="2998453"/>
              <a:ext cx="24249" cy="264536"/>
            </a:xfrm>
            <a:custGeom>
              <a:avLst/>
              <a:gdLst/>
              <a:ahLst/>
              <a:cxnLst/>
              <a:rect l="l" t="t" r="r" b="b"/>
              <a:pathLst>
                <a:path w="925" h="10091" extrusionOk="0">
                  <a:moveTo>
                    <a:pt x="1" y="0"/>
                  </a:moveTo>
                  <a:lnTo>
                    <a:pt x="1" y="9787"/>
                  </a:lnTo>
                  <a:cubicBezTo>
                    <a:pt x="1" y="9960"/>
                    <a:pt x="145" y="10090"/>
                    <a:pt x="319" y="10090"/>
                  </a:cubicBezTo>
                  <a:lnTo>
                    <a:pt x="925" y="10090"/>
                  </a:lnTo>
                  <a:cubicBezTo>
                    <a:pt x="752" y="10090"/>
                    <a:pt x="622" y="9960"/>
                    <a:pt x="622" y="9787"/>
                  </a:cubicBezTo>
                  <a:lnTo>
                    <a:pt x="622" y="0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8" name="Google Shape;17318;p62"/>
            <p:cNvSpPr/>
            <p:nvPr/>
          </p:nvSpPr>
          <p:spPr>
            <a:xfrm>
              <a:off x="7541002" y="2945473"/>
              <a:ext cx="291406" cy="58669"/>
            </a:xfrm>
            <a:custGeom>
              <a:avLst/>
              <a:gdLst/>
              <a:ahLst/>
              <a:cxnLst/>
              <a:rect l="l" t="t" r="r" b="b"/>
              <a:pathLst>
                <a:path w="11116" h="2238" extrusionOk="0">
                  <a:moveTo>
                    <a:pt x="1" y="0"/>
                  </a:moveTo>
                  <a:lnTo>
                    <a:pt x="1" y="2238"/>
                  </a:lnTo>
                  <a:lnTo>
                    <a:pt x="11116" y="2238"/>
                  </a:lnTo>
                  <a:lnTo>
                    <a:pt x="11116" y="318"/>
                  </a:lnTo>
                  <a:cubicBezTo>
                    <a:pt x="11116" y="144"/>
                    <a:pt x="10971" y="0"/>
                    <a:pt x="10784" y="0"/>
                  </a:cubicBezTo>
                  <a:close/>
                </a:path>
              </a:pathLst>
            </a:custGeom>
            <a:solidFill>
              <a:srgbClr val="D3DC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9" name="Google Shape;17319;p62"/>
            <p:cNvSpPr/>
            <p:nvPr/>
          </p:nvSpPr>
          <p:spPr>
            <a:xfrm>
              <a:off x="7491796" y="2945473"/>
              <a:ext cx="56415" cy="58669"/>
            </a:xfrm>
            <a:custGeom>
              <a:avLst/>
              <a:gdLst/>
              <a:ahLst/>
              <a:cxnLst/>
              <a:rect l="l" t="t" r="r" b="b"/>
              <a:pathLst>
                <a:path w="2152" h="2238" extrusionOk="0">
                  <a:moveTo>
                    <a:pt x="319" y="0"/>
                  </a:moveTo>
                  <a:cubicBezTo>
                    <a:pt x="145" y="0"/>
                    <a:pt x="1" y="144"/>
                    <a:pt x="1" y="318"/>
                  </a:cubicBezTo>
                  <a:lnTo>
                    <a:pt x="1" y="2238"/>
                  </a:lnTo>
                  <a:lnTo>
                    <a:pt x="2152" y="2238"/>
                  </a:lnTo>
                  <a:lnTo>
                    <a:pt x="2152" y="0"/>
                  </a:ln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0" name="Google Shape;17320;p62"/>
            <p:cNvSpPr/>
            <p:nvPr/>
          </p:nvSpPr>
          <p:spPr>
            <a:xfrm>
              <a:off x="7491796" y="2945446"/>
              <a:ext cx="24642" cy="58695"/>
            </a:xfrm>
            <a:custGeom>
              <a:avLst/>
              <a:gdLst/>
              <a:ahLst/>
              <a:cxnLst/>
              <a:rect l="l" t="t" r="r" b="b"/>
              <a:pathLst>
                <a:path w="940" h="2239" extrusionOk="0">
                  <a:moveTo>
                    <a:pt x="915" y="0"/>
                  </a:moveTo>
                  <a:cubicBezTo>
                    <a:pt x="907" y="0"/>
                    <a:pt x="899" y="0"/>
                    <a:pt x="891" y="1"/>
                  </a:cubicBezTo>
                  <a:lnTo>
                    <a:pt x="939" y="1"/>
                  </a:lnTo>
                  <a:cubicBezTo>
                    <a:pt x="931" y="0"/>
                    <a:pt x="923" y="0"/>
                    <a:pt x="915" y="0"/>
                  </a:cubicBezTo>
                  <a:close/>
                  <a:moveTo>
                    <a:pt x="319" y="1"/>
                  </a:moveTo>
                  <a:cubicBezTo>
                    <a:pt x="145" y="1"/>
                    <a:pt x="1" y="145"/>
                    <a:pt x="1" y="319"/>
                  </a:cubicBezTo>
                  <a:lnTo>
                    <a:pt x="1" y="2239"/>
                  </a:lnTo>
                  <a:lnTo>
                    <a:pt x="607" y="2239"/>
                  </a:lnTo>
                  <a:lnTo>
                    <a:pt x="607" y="319"/>
                  </a:lnTo>
                  <a:cubicBezTo>
                    <a:pt x="607" y="148"/>
                    <a:pt x="738" y="14"/>
                    <a:pt x="891" y="1"/>
                  </a:cubicBezTo>
                  <a:close/>
                </a:path>
              </a:pathLst>
            </a:custGeom>
            <a:solidFill>
              <a:srgbClr val="859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1" name="Google Shape;17321;p62"/>
            <p:cNvSpPr/>
            <p:nvPr/>
          </p:nvSpPr>
          <p:spPr>
            <a:xfrm>
              <a:off x="7568632" y="2968542"/>
              <a:ext cx="228962" cy="12138"/>
            </a:xfrm>
            <a:custGeom>
              <a:avLst/>
              <a:gdLst/>
              <a:ahLst/>
              <a:cxnLst/>
              <a:rect l="l" t="t" r="r" b="b"/>
              <a:pathLst>
                <a:path w="8734" h="463" extrusionOk="0">
                  <a:moveTo>
                    <a:pt x="303" y="1"/>
                  </a:moveTo>
                  <a:cubicBezTo>
                    <a:pt x="0" y="1"/>
                    <a:pt x="0" y="463"/>
                    <a:pt x="303" y="463"/>
                  </a:cubicBezTo>
                  <a:lnTo>
                    <a:pt x="8416" y="463"/>
                  </a:lnTo>
                  <a:cubicBezTo>
                    <a:pt x="8734" y="463"/>
                    <a:pt x="8734" y="1"/>
                    <a:pt x="841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2" name="Google Shape;17322;p62"/>
            <p:cNvSpPr/>
            <p:nvPr/>
          </p:nvSpPr>
          <p:spPr>
            <a:xfrm>
              <a:off x="7656793" y="3073402"/>
              <a:ext cx="225947" cy="122450"/>
            </a:xfrm>
            <a:custGeom>
              <a:avLst/>
              <a:gdLst/>
              <a:ahLst/>
              <a:cxnLst/>
              <a:rect l="l" t="t" r="r" b="b"/>
              <a:pathLst>
                <a:path w="8619" h="4671" extrusionOk="0">
                  <a:moveTo>
                    <a:pt x="8354" y="0"/>
                  </a:moveTo>
                  <a:cubicBezTo>
                    <a:pt x="8289" y="0"/>
                    <a:pt x="8226" y="30"/>
                    <a:pt x="8186" y="86"/>
                  </a:cubicBezTo>
                  <a:lnTo>
                    <a:pt x="5226" y="3781"/>
                  </a:lnTo>
                  <a:lnTo>
                    <a:pt x="2946" y="1962"/>
                  </a:lnTo>
                  <a:cubicBezTo>
                    <a:pt x="2902" y="1926"/>
                    <a:pt x="2848" y="1908"/>
                    <a:pt x="2796" y="1908"/>
                  </a:cubicBezTo>
                  <a:cubicBezTo>
                    <a:pt x="2744" y="1908"/>
                    <a:pt x="2693" y="1926"/>
                    <a:pt x="2657" y="1962"/>
                  </a:cubicBezTo>
                  <a:lnTo>
                    <a:pt x="188" y="4258"/>
                  </a:lnTo>
                  <a:cubicBezTo>
                    <a:pt x="0" y="4413"/>
                    <a:pt x="161" y="4670"/>
                    <a:pt x="343" y="4670"/>
                  </a:cubicBezTo>
                  <a:cubicBezTo>
                    <a:pt x="399" y="4670"/>
                    <a:pt x="456" y="4647"/>
                    <a:pt x="506" y="4590"/>
                  </a:cubicBezTo>
                  <a:lnTo>
                    <a:pt x="2816" y="2439"/>
                  </a:lnTo>
                  <a:lnTo>
                    <a:pt x="5125" y="4287"/>
                  </a:lnTo>
                  <a:cubicBezTo>
                    <a:pt x="5167" y="4317"/>
                    <a:pt x="5217" y="4332"/>
                    <a:pt x="5266" y="4332"/>
                  </a:cubicBezTo>
                  <a:cubicBezTo>
                    <a:pt x="5334" y="4332"/>
                    <a:pt x="5401" y="4302"/>
                    <a:pt x="5443" y="4243"/>
                  </a:cubicBezTo>
                  <a:lnTo>
                    <a:pt x="8547" y="375"/>
                  </a:lnTo>
                  <a:cubicBezTo>
                    <a:pt x="8619" y="274"/>
                    <a:pt x="8604" y="129"/>
                    <a:pt x="8503" y="57"/>
                  </a:cubicBezTo>
                  <a:cubicBezTo>
                    <a:pt x="8459" y="19"/>
                    <a:pt x="8405" y="0"/>
                    <a:pt x="8354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3" name="Google Shape;17323;p62"/>
            <p:cNvSpPr/>
            <p:nvPr/>
          </p:nvSpPr>
          <p:spPr>
            <a:xfrm>
              <a:off x="7649610" y="3172888"/>
              <a:ext cx="32952" cy="32952"/>
            </a:xfrm>
            <a:custGeom>
              <a:avLst/>
              <a:gdLst/>
              <a:ahLst/>
              <a:cxnLst/>
              <a:rect l="l" t="t" r="r" b="b"/>
              <a:pathLst>
                <a:path w="1257" h="1257" extrusionOk="0">
                  <a:moveTo>
                    <a:pt x="621" y="1"/>
                  </a:moveTo>
                  <a:cubicBezTo>
                    <a:pt x="275" y="1"/>
                    <a:pt x="1" y="275"/>
                    <a:pt x="1" y="636"/>
                  </a:cubicBezTo>
                  <a:cubicBezTo>
                    <a:pt x="1" y="982"/>
                    <a:pt x="275" y="1257"/>
                    <a:pt x="621" y="1257"/>
                  </a:cubicBezTo>
                  <a:cubicBezTo>
                    <a:pt x="968" y="1257"/>
                    <a:pt x="1256" y="982"/>
                    <a:pt x="1256" y="636"/>
                  </a:cubicBezTo>
                  <a:cubicBezTo>
                    <a:pt x="1256" y="275"/>
                    <a:pt x="968" y="1"/>
                    <a:pt x="621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4" name="Google Shape;17324;p62"/>
            <p:cNvSpPr/>
            <p:nvPr/>
          </p:nvSpPr>
          <p:spPr>
            <a:xfrm>
              <a:off x="7778273" y="3164184"/>
              <a:ext cx="32952" cy="33345"/>
            </a:xfrm>
            <a:custGeom>
              <a:avLst/>
              <a:gdLst/>
              <a:ahLst/>
              <a:cxnLst/>
              <a:rect l="l" t="t" r="r" b="b"/>
              <a:pathLst>
                <a:path w="1257" h="1272" extrusionOk="0">
                  <a:moveTo>
                    <a:pt x="636" y="1"/>
                  </a:moveTo>
                  <a:cubicBezTo>
                    <a:pt x="275" y="1"/>
                    <a:pt x="1" y="289"/>
                    <a:pt x="1" y="636"/>
                  </a:cubicBezTo>
                  <a:cubicBezTo>
                    <a:pt x="1" y="982"/>
                    <a:pt x="275" y="1271"/>
                    <a:pt x="636" y="1271"/>
                  </a:cubicBezTo>
                  <a:cubicBezTo>
                    <a:pt x="982" y="1271"/>
                    <a:pt x="1256" y="982"/>
                    <a:pt x="1256" y="636"/>
                  </a:cubicBezTo>
                  <a:cubicBezTo>
                    <a:pt x="1256" y="289"/>
                    <a:pt x="982" y="1"/>
                    <a:pt x="636" y="1"/>
                  </a:cubicBezTo>
                  <a:close/>
                </a:path>
              </a:pathLst>
            </a:custGeom>
            <a:solidFill>
              <a:srgbClr val="8EA0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5" name="Google Shape;17325;p62"/>
            <p:cNvSpPr/>
            <p:nvPr/>
          </p:nvSpPr>
          <p:spPr>
            <a:xfrm>
              <a:off x="7859252" y="3062785"/>
              <a:ext cx="33345" cy="33319"/>
            </a:xfrm>
            <a:custGeom>
              <a:avLst/>
              <a:gdLst/>
              <a:ahLst/>
              <a:cxnLst/>
              <a:rect l="l" t="t" r="r" b="b"/>
              <a:pathLst>
                <a:path w="1272" h="1271" extrusionOk="0">
                  <a:moveTo>
                    <a:pt x="636" y="0"/>
                  </a:moveTo>
                  <a:cubicBezTo>
                    <a:pt x="289" y="0"/>
                    <a:pt x="1" y="289"/>
                    <a:pt x="1" y="635"/>
                  </a:cubicBezTo>
                  <a:cubicBezTo>
                    <a:pt x="1" y="982"/>
                    <a:pt x="289" y="1270"/>
                    <a:pt x="636" y="1270"/>
                  </a:cubicBezTo>
                  <a:cubicBezTo>
                    <a:pt x="982" y="1270"/>
                    <a:pt x="1271" y="982"/>
                    <a:pt x="1271" y="635"/>
                  </a:cubicBezTo>
                  <a:cubicBezTo>
                    <a:pt x="1271" y="289"/>
                    <a:pt x="982" y="0"/>
                    <a:pt x="636" y="0"/>
                  </a:cubicBez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6" name="Google Shape;17326;p62"/>
            <p:cNvSpPr/>
            <p:nvPr/>
          </p:nvSpPr>
          <p:spPr>
            <a:xfrm>
              <a:off x="7713942" y="3112724"/>
              <a:ext cx="32952" cy="33319"/>
            </a:xfrm>
            <a:custGeom>
              <a:avLst/>
              <a:gdLst/>
              <a:ahLst/>
              <a:cxnLst/>
              <a:rect l="l" t="t" r="r" b="b"/>
              <a:pathLst>
                <a:path w="1257" h="1271" extrusionOk="0">
                  <a:moveTo>
                    <a:pt x="621" y="1"/>
                  </a:moveTo>
                  <a:cubicBezTo>
                    <a:pt x="275" y="1"/>
                    <a:pt x="1" y="289"/>
                    <a:pt x="1" y="636"/>
                  </a:cubicBezTo>
                  <a:cubicBezTo>
                    <a:pt x="1" y="982"/>
                    <a:pt x="275" y="1271"/>
                    <a:pt x="621" y="1271"/>
                  </a:cubicBezTo>
                  <a:cubicBezTo>
                    <a:pt x="982" y="1271"/>
                    <a:pt x="1256" y="982"/>
                    <a:pt x="1256" y="636"/>
                  </a:cubicBezTo>
                  <a:cubicBezTo>
                    <a:pt x="1256" y="289"/>
                    <a:pt x="982" y="1"/>
                    <a:pt x="621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7" name="Google Shape;17327;p62"/>
            <p:cNvSpPr/>
            <p:nvPr/>
          </p:nvSpPr>
          <p:spPr>
            <a:xfrm>
              <a:off x="7649610" y="3172704"/>
              <a:ext cx="24616" cy="33319"/>
            </a:xfrm>
            <a:custGeom>
              <a:avLst/>
              <a:gdLst/>
              <a:ahLst/>
              <a:cxnLst/>
              <a:rect l="l" t="t" r="r" b="b"/>
              <a:pathLst>
                <a:path w="939" h="1271" extrusionOk="0">
                  <a:moveTo>
                    <a:pt x="635" y="1"/>
                  </a:moveTo>
                  <a:cubicBezTo>
                    <a:pt x="305" y="1"/>
                    <a:pt x="1" y="264"/>
                    <a:pt x="1" y="628"/>
                  </a:cubicBezTo>
                  <a:cubicBezTo>
                    <a:pt x="1" y="1004"/>
                    <a:pt x="305" y="1270"/>
                    <a:pt x="636" y="1270"/>
                  </a:cubicBezTo>
                  <a:cubicBezTo>
                    <a:pt x="737" y="1270"/>
                    <a:pt x="841" y="1245"/>
                    <a:pt x="939" y="1191"/>
                  </a:cubicBezTo>
                  <a:cubicBezTo>
                    <a:pt x="737" y="1076"/>
                    <a:pt x="621" y="859"/>
                    <a:pt x="621" y="643"/>
                  </a:cubicBezTo>
                  <a:cubicBezTo>
                    <a:pt x="607" y="412"/>
                    <a:pt x="737" y="195"/>
                    <a:pt x="939" y="80"/>
                  </a:cubicBezTo>
                  <a:cubicBezTo>
                    <a:pt x="841" y="26"/>
                    <a:pt x="737" y="1"/>
                    <a:pt x="635" y="1"/>
                  </a:cubicBezTo>
                  <a:close/>
                </a:path>
              </a:pathLst>
            </a:custGeom>
            <a:solidFill>
              <a:srgbClr val="859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8" name="Google Shape;17328;p62"/>
            <p:cNvSpPr/>
            <p:nvPr/>
          </p:nvSpPr>
          <p:spPr>
            <a:xfrm>
              <a:off x="7778273" y="3164237"/>
              <a:ext cx="24616" cy="33083"/>
            </a:xfrm>
            <a:custGeom>
              <a:avLst/>
              <a:gdLst/>
              <a:ahLst/>
              <a:cxnLst/>
              <a:rect l="l" t="t" r="r" b="b"/>
              <a:pathLst>
                <a:path w="939" h="1262" extrusionOk="0">
                  <a:moveTo>
                    <a:pt x="631" y="0"/>
                  </a:moveTo>
                  <a:cubicBezTo>
                    <a:pt x="302" y="0"/>
                    <a:pt x="1" y="271"/>
                    <a:pt x="1" y="634"/>
                  </a:cubicBezTo>
                  <a:cubicBezTo>
                    <a:pt x="1" y="998"/>
                    <a:pt x="305" y="1261"/>
                    <a:pt x="635" y="1261"/>
                  </a:cubicBezTo>
                  <a:cubicBezTo>
                    <a:pt x="737" y="1261"/>
                    <a:pt x="841" y="1237"/>
                    <a:pt x="939" y="1182"/>
                  </a:cubicBezTo>
                  <a:cubicBezTo>
                    <a:pt x="737" y="1067"/>
                    <a:pt x="621" y="865"/>
                    <a:pt x="621" y="634"/>
                  </a:cubicBezTo>
                  <a:cubicBezTo>
                    <a:pt x="607" y="403"/>
                    <a:pt x="737" y="186"/>
                    <a:pt x="939" y="85"/>
                  </a:cubicBezTo>
                  <a:cubicBezTo>
                    <a:pt x="839" y="27"/>
                    <a:pt x="734" y="0"/>
                    <a:pt x="631" y="0"/>
                  </a:cubicBez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9" name="Google Shape;17329;p62"/>
            <p:cNvSpPr/>
            <p:nvPr/>
          </p:nvSpPr>
          <p:spPr>
            <a:xfrm>
              <a:off x="7859252" y="3062968"/>
              <a:ext cx="24642" cy="33083"/>
            </a:xfrm>
            <a:custGeom>
              <a:avLst/>
              <a:gdLst/>
              <a:ahLst/>
              <a:cxnLst/>
              <a:rect l="l" t="t" r="r" b="b"/>
              <a:pathLst>
                <a:path w="940" h="1262" extrusionOk="0">
                  <a:moveTo>
                    <a:pt x="635" y="1"/>
                  </a:moveTo>
                  <a:cubicBezTo>
                    <a:pt x="305" y="1"/>
                    <a:pt x="1" y="264"/>
                    <a:pt x="1" y="628"/>
                  </a:cubicBezTo>
                  <a:cubicBezTo>
                    <a:pt x="1" y="991"/>
                    <a:pt x="302" y="1262"/>
                    <a:pt x="631" y="1262"/>
                  </a:cubicBezTo>
                  <a:cubicBezTo>
                    <a:pt x="734" y="1262"/>
                    <a:pt x="839" y="1235"/>
                    <a:pt x="939" y="1177"/>
                  </a:cubicBezTo>
                  <a:cubicBezTo>
                    <a:pt x="751" y="1076"/>
                    <a:pt x="621" y="859"/>
                    <a:pt x="621" y="628"/>
                  </a:cubicBezTo>
                  <a:cubicBezTo>
                    <a:pt x="621" y="397"/>
                    <a:pt x="737" y="195"/>
                    <a:pt x="939" y="80"/>
                  </a:cubicBezTo>
                  <a:cubicBezTo>
                    <a:pt x="841" y="25"/>
                    <a:pt x="737" y="1"/>
                    <a:pt x="635" y="1"/>
                  </a:cubicBez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0" name="Google Shape;17330;p62"/>
            <p:cNvSpPr/>
            <p:nvPr/>
          </p:nvSpPr>
          <p:spPr>
            <a:xfrm>
              <a:off x="7713942" y="3112777"/>
              <a:ext cx="24616" cy="33083"/>
            </a:xfrm>
            <a:custGeom>
              <a:avLst/>
              <a:gdLst/>
              <a:ahLst/>
              <a:cxnLst/>
              <a:rect l="l" t="t" r="r" b="b"/>
              <a:pathLst>
                <a:path w="939" h="1262" extrusionOk="0">
                  <a:moveTo>
                    <a:pt x="631" y="0"/>
                  </a:moveTo>
                  <a:cubicBezTo>
                    <a:pt x="302" y="0"/>
                    <a:pt x="1" y="271"/>
                    <a:pt x="1" y="634"/>
                  </a:cubicBezTo>
                  <a:cubicBezTo>
                    <a:pt x="1" y="998"/>
                    <a:pt x="305" y="1261"/>
                    <a:pt x="635" y="1261"/>
                  </a:cubicBezTo>
                  <a:cubicBezTo>
                    <a:pt x="737" y="1261"/>
                    <a:pt x="841" y="1236"/>
                    <a:pt x="939" y="1182"/>
                  </a:cubicBezTo>
                  <a:cubicBezTo>
                    <a:pt x="737" y="1067"/>
                    <a:pt x="607" y="865"/>
                    <a:pt x="607" y="634"/>
                  </a:cubicBezTo>
                  <a:cubicBezTo>
                    <a:pt x="607" y="403"/>
                    <a:pt x="737" y="186"/>
                    <a:pt x="939" y="85"/>
                  </a:cubicBezTo>
                  <a:cubicBezTo>
                    <a:pt x="839" y="27"/>
                    <a:pt x="734" y="0"/>
                    <a:pt x="631" y="0"/>
                  </a:cubicBezTo>
                  <a:close/>
                </a:path>
              </a:pathLst>
            </a:custGeom>
            <a:solidFill>
              <a:srgbClr val="90A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1" name="Google Shape;17331;p62"/>
            <p:cNvSpPr/>
            <p:nvPr/>
          </p:nvSpPr>
          <p:spPr>
            <a:xfrm>
              <a:off x="7530411" y="3104021"/>
              <a:ext cx="101452" cy="12138"/>
            </a:xfrm>
            <a:custGeom>
              <a:avLst/>
              <a:gdLst/>
              <a:ahLst/>
              <a:cxnLst/>
              <a:rect l="l" t="t" r="r" b="b"/>
              <a:pathLst>
                <a:path w="3870" h="463" extrusionOk="0">
                  <a:moveTo>
                    <a:pt x="318" y="1"/>
                  </a:moveTo>
                  <a:cubicBezTo>
                    <a:pt x="0" y="1"/>
                    <a:pt x="0" y="462"/>
                    <a:pt x="318" y="462"/>
                  </a:cubicBezTo>
                  <a:lnTo>
                    <a:pt x="3566" y="462"/>
                  </a:lnTo>
                  <a:cubicBezTo>
                    <a:pt x="3869" y="462"/>
                    <a:pt x="3869" y="1"/>
                    <a:pt x="3566" y="1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2" name="Google Shape;17332;p62"/>
            <p:cNvSpPr/>
            <p:nvPr/>
          </p:nvSpPr>
          <p:spPr>
            <a:xfrm>
              <a:off x="7530411" y="3133539"/>
              <a:ext cx="101452" cy="12138"/>
            </a:xfrm>
            <a:custGeom>
              <a:avLst/>
              <a:gdLst/>
              <a:ahLst/>
              <a:cxnLst/>
              <a:rect l="l" t="t" r="r" b="b"/>
              <a:pathLst>
                <a:path w="3870" h="463" extrusionOk="0">
                  <a:moveTo>
                    <a:pt x="318" y="0"/>
                  </a:moveTo>
                  <a:cubicBezTo>
                    <a:pt x="0" y="0"/>
                    <a:pt x="0" y="462"/>
                    <a:pt x="318" y="462"/>
                  </a:cubicBezTo>
                  <a:lnTo>
                    <a:pt x="3566" y="462"/>
                  </a:lnTo>
                  <a:cubicBezTo>
                    <a:pt x="3869" y="462"/>
                    <a:pt x="3869" y="0"/>
                    <a:pt x="3566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3" name="Google Shape;17333;p62"/>
            <p:cNvSpPr/>
            <p:nvPr/>
          </p:nvSpPr>
          <p:spPr>
            <a:xfrm>
              <a:off x="7530411" y="3163057"/>
              <a:ext cx="101452" cy="12138"/>
            </a:xfrm>
            <a:custGeom>
              <a:avLst/>
              <a:gdLst/>
              <a:ahLst/>
              <a:cxnLst/>
              <a:rect l="l" t="t" r="r" b="b"/>
              <a:pathLst>
                <a:path w="3870" h="463" extrusionOk="0">
                  <a:moveTo>
                    <a:pt x="318" y="0"/>
                  </a:moveTo>
                  <a:cubicBezTo>
                    <a:pt x="0" y="0"/>
                    <a:pt x="0" y="462"/>
                    <a:pt x="318" y="462"/>
                  </a:cubicBezTo>
                  <a:lnTo>
                    <a:pt x="3566" y="462"/>
                  </a:lnTo>
                  <a:cubicBezTo>
                    <a:pt x="3869" y="462"/>
                    <a:pt x="3869" y="0"/>
                    <a:pt x="3566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4" name="Google Shape;17334;p62"/>
            <p:cNvSpPr/>
            <p:nvPr/>
          </p:nvSpPr>
          <p:spPr>
            <a:xfrm>
              <a:off x="7530411" y="3192575"/>
              <a:ext cx="101452" cy="12138"/>
            </a:xfrm>
            <a:custGeom>
              <a:avLst/>
              <a:gdLst/>
              <a:ahLst/>
              <a:cxnLst/>
              <a:rect l="l" t="t" r="r" b="b"/>
              <a:pathLst>
                <a:path w="3870" h="463" extrusionOk="0">
                  <a:moveTo>
                    <a:pt x="318" y="0"/>
                  </a:moveTo>
                  <a:cubicBezTo>
                    <a:pt x="0" y="0"/>
                    <a:pt x="0" y="462"/>
                    <a:pt x="318" y="462"/>
                  </a:cubicBezTo>
                  <a:lnTo>
                    <a:pt x="3566" y="462"/>
                  </a:lnTo>
                  <a:cubicBezTo>
                    <a:pt x="3869" y="462"/>
                    <a:pt x="3869" y="0"/>
                    <a:pt x="3566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5" name="Google Shape;17335;p62"/>
            <p:cNvSpPr/>
            <p:nvPr/>
          </p:nvSpPr>
          <p:spPr>
            <a:xfrm>
              <a:off x="7530411" y="3222093"/>
              <a:ext cx="101452" cy="12138"/>
            </a:xfrm>
            <a:custGeom>
              <a:avLst/>
              <a:gdLst/>
              <a:ahLst/>
              <a:cxnLst/>
              <a:rect l="l" t="t" r="r" b="b"/>
              <a:pathLst>
                <a:path w="3870" h="463" extrusionOk="0">
                  <a:moveTo>
                    <a:pt x="318" y="0"/>
                  </a:moveTo>
                  <a:cubicBezTo>
                    <a:pt x="0" y="0"/>
                    <a:pt x="0" y="462"/>
                    <a:pt x="318" y="462"/>
                  </a:cubicBezTo>
                  <a:lnTo>
                    <a:pt x="3566" y="462"/>
                  </a:lnTo>
                  <a:cubicBezTo>
                    <a:pt x="3869" y="462"/>
                    <a:pt x="3869" y="0"/>
                    <a:pt x="3566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6" name="Google Shape;17336;p62"/>
            <p:cNvSpPr/>
            <p:nvPr/>
          </p:nvSpPr>
          <p:spPr>
            <a:xfrm>
              <a:off x="7538354" y="3035521"/>
              <a:ext cx="247522" cy="44303"/>
            </a:xfrm>
            <a:custGeom>
              <a:avLst/>
              <a:gdLst/>
              <a:ahLst/>
              <a:cxnLst/>
              <a:rect l="l" t="t" r="r" b="b"/>
              <a:pathLst>
                <a:path w="9442" h="1690" extrusionOk="0">
                  <a:moveTo>
                    <a:pt x="361" y="1"/>
                  </a:moveTo>
                  <a:cubicBezTo>
                    <a:pt x="159" y="1"/>
                    <a:pt x="0" y="160"/>
                    <a:pt x="0" y="362"/>
                  </a:cubicBezTo>
                  <a:lnTo>
                    <a:pt x="0" y="1329"/>
                  </a:lnTo>
                  <a:cubicBezTo>
                    <a:pt x="0" y="1531"/>
                    <a:pt x="159" y="1690"/>
                    <a:pt x="361" y="1690"/>
                  </a:cubicBezTo>
                  <a:lnTo>
                    <a:pt x="9080" y="1690"/>
                  </a:lnTo>
                  <a:cubicBezTo>
                    <a:pt x="9282" y="1690"/>
                    <a:pt x="9441" y="1531"/>
                    <a:pt x="9441" y="1329"/>
                  </a:cubicBezTo>
                  <a:lnTo>
                    <a:pt x="9441" y="362"/>
                  </a:lnTo>
                  <a:cubicBezTo>
                    <a:pt x="9441" y="160"/>
                    <a:pt x="9282" y="1"/>
                    <a:pt x="9080" y="1"/>
                  </a:cubicBez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7" name="Google Shape;17337;p62"/>
            <p:cNvSpPr/>
            <p:nvPr/>
          </p:nvSpPr>
          <p:spPr>
            <a:xfrm>
              <a:off x="7538721" y="3054081"/>
              <a:ext cx="246762" cy="25743"/>
            </a:xfrm>
            <a:custGeom>
              <a:avLst/>
              <a:gdLst/>
              <a:ahLst/>
              <a:cxnLst/>
              <a:rect l="l" t="t" r="r" b="b"/>
              <a:pathLst>
                <a:path w="9413" h="982" extrusionOk="0">
                  <a:moveTo>
                    <a:pt x="9413" y="0"/>
                  </a:moveTo>
                  <a:cubicBezTo>
                    <a:pt x="9413" y="202"/>
                    <a:pt x="9254" y="361"/>
                    <a:pt x="9052" y="375"/>
                  </a:cubicBezTo>
                  <a:lnTo>
                    <a:pt x="362" y="375"/>
                  </a:lnTo>
                  <a:cubicBezTo>
                    <a:pt x="160" y="361"/>
                    <a:pt x="1" y="202"/>
                    <a:pt x="1" y="14"/>
                  </a:cubicBezTo>
                  <a:lnTo>
                    <a:pt x="1" y="621"/>
                  </a:lnTo>
                  <a:cubicBezTo>
                    <a:pt x="1" y="823"/>
                    <a:pt x="160" y="982"/>
                    <a:pt x="362" y="982"/>
                  </a:cubicBezTo>
                  <a:lnTo>
                    <a:pt x="9052" y="982"/>
                  </a:lnTo>
                  <a:cubicBezTo>
                    <a:pt x="9254" y="982"/>
                    <a:pt x="9413" y="823"/>
                    <a:pt x="9413" y="621"/>
                  </a:cubicBezTo>
                  <a:lnTo>
                    <a:pt x="9413" y="0"/>
                  </a:ln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38" name="Google Shape;17338;p62"/>
          <p:cNvGrpSpPr/>
          <p:nvPr/>
        </p:nvGrpSpPr>
        <p:grpSpPr>
          <a:xfrm>
            <a:off x="7045643" y="2907723"/>
            <a:ext cx="345304" cy="365857"/>
            <a:chOff x="7045643" y="2907723"/>
            <a:chExt cx="345304" cy="365857"/>
          </a:xfrm>
        </p:grpSpPr>
        <p:sp>
          <p:nvSpPr>
            <p:cNvPr id="17339" name="Google Shape;17339;p62"/>
            <p:cNvSpPr/>
            <p:nvPr/>
          </p:nvSpPr>
          <p:spPr>
            <a:xfrm>
              <a:off x="7101638" y="2970429"/>
              <a:ext cx="231636" cy="284223"/>
            </a:xfrm>
            <a:custGeom>
              <a:avLst/>
              <a:gdLst/>
              <a:ahLst/>
              <a:cxnLst/>
              <a:rect l="l" t="t" r="r" b="b"/>
              <a:pathLst>
                <a:path w="8836" h="10842" extrusionOk="0">
                  <a:moveTo>
                    <a:pt x="4418" y="1"/>
                  </a:moveTo>
                  <a:cubicBezTo>
                    <a:pt x="2498" y="1"/>
                    <a:pt x="838" y="1329"/>
                    <a:pt x="420" y="3205"/>
                  </a:cubicBezTo>
                  <a:cubicBezTo>
                    <a:pt x="1" y="5082"/>
                    <a:pt x="939" y="6988"/>
                    <a:pt x="2672" y="7810"/>
                  </a:cubicBezTo>
                  <a:cubicBezTo>
                    <a:pt x="3004" y="7969"/>
                    <a:pt x="3220" y="8301"/>
                    <a:pt x="3220" y="8676"/>
                  </a:cubicBezTo>
                  <a:lnTo>
                    <a:pt x="3220" y="10365"/>
                  </a:lnTo>
                  <a:cubicBezTo>
                    <a:pt x="3220" y="10625"/>
                    <a:pt x="3437" y="10842"/>
                    <a:pt x="3696" y="10842"/>
                  </a:cubicBezTo>
                  <a:lnTo>
                    <a:pt x="5140" y="10842"/>
                  </a:lnTo>
                  <a:cubicBezTo>
                    <a:pt x="5414" y="10842"/>
                    <a:pt x="5631" y="10625"/>
                    <a:pt x="5631" y="10365"/>
                  </a:cubicBezTo>
                  <a:lnTo>
                    <a:pt x="5631" y="8676"/>
                  </a:lnTo>
                  <a:cubicBezTo>
                    <a:pt x="5631" y="8301"/>
                    <a:pt x="5833" y="7969"/>
                    <a:pt x="6165" y="7810"/>
                  </a:cubicBezTo>
                  <a:cubicBezTo>
                    <a:pt x="7897" y="6988"/>
                    <a:pt x="8835" y="5082"/>
                    <a:pt x="8417" y="3205"/>
                  </a:cubicBezTo>
                  <a:cubicBezTo>
                    <a:pt x="7998" y="1329"/>
                    <a:pt x="6338" y="1"/>
                    <a:pt x="4418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0" name="Google Shape;17340;p62"/>
            <p:cNvSpPr/>
            <p:nvPr/>
          </p:nvSpPr>
          <p:spPr>
            <a:xfrm>
              <a:off x="7129269" y="2989357"/>
              <a:ext cx="176768" cy="177135"/>
            </a:xfrm>
            <a:custGeom>
              <a:avLst/>
              <a:gdLst/>
              <a:ahLst/>
              <a:cxnLst/>
              <a:rect l="l" t="t" r="r" b="b"/>
              <a:pathLst>
                <a:path w="6743" h="6757" extrusionOk="0">
                  <a:moveTo>
                    <a:pt x="3364" y="1"/>
                  </a:moveTo>
                  <a:cubicBezTo>
                    <a:pt x="1502" y="1"/>
                    <a:pt x="1" y="1516"/>
                    <a:pt x="1" y="3378"/>
                  </a:cubicBezTo>
                  <a:cubicBezTo>
                    <a:pt x="1" y="5241"/>
                    <a:pt x="1502" y="6756"/>
                    <a:pt x="3364" y="6756"/>
                  </a:cubicBezTo>
                  <a:cubicBezTo>
                    <a:pt x="5226" y="6756"/>
                    <a:pt x="6742" y="5241"/>
                    <a:pt x="6742" y="3378"/>
                  </a:cubicBezTo>
                  <a:cubicBezTo>
                    <a:pt x="6742" y="1516"/>
                    <a:pt x="5226" y="1"/>
                    <a:pt x="3364" y="1"/>
                  </a:cubicBez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1" name="Google Shape;17341;p62"/>
            <p:cNvSpPr/>
            <p:nvPr/>
          </p:nvSpPr>
          <p:spPr>
            <a:xfrm>
              <a:off x="7148196" y="3008284"/>
              <a:ext cx="138913" cy="139280"/>
            </a:xfrm>
            <a:custGeom>
              <a:avLst/>
              <a:gdLst/>
              <a:ahLst/>
              <a:cxnLst/>
              <a:rect l="l" t="t" r="r" b="b"/>
              <a:pathLst>
                <a:path w="5299" h="5313" extrusionOk="0">
                  <a:moveTo>
                    <a:pt x="2642" y="0"/>
                  </a:moveTo>
                  <a:cubicBezTo>
                    <a:pt x="1184" y="0"/>
                    <a:pt x="1" y="1199"/>
                    <a:pt x="1" y="2656"/>
                  </a:cubicBezTo>
                  <a:cubicBezTo>
                    <a:pt x="1" y="4114"/>
                    <a:pt x="1184" y="5313"/>
                    <a:pt x="2642" y="5313"/>
                  </a:cubicBezTo>
                  <a:cubicBezTo>
                    <a:pt x="4115" y="5313"/>
                    <a:pt x="5298" y="4114"/>
                    <a:pt x="5298" y="2656"/>
                  </a:cubicBezTo>
                  <a:cubicBezTo>
                    <a:pt x="5298" y="1199"/>
                    <a:pt x="4115" y="0"/>
                    <a:pt x="26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2" name="Google Shape;17342;p62"/>
            <p:cNvSpPr/>
            <p:nvPr/>
          </p:nvSpPr>
          <p:spPr>
            <a:xfrm>
              <a:off x="7198529" y="3248570"/>
              <a:ext cx="37854" cy="25009"/>
            </a:xfrm>
            <a:custGeom>
              <a:avLst/>
              <a:gdLst/>
              <a:ahLst/>
              <a:cxnLst/>
              <a:rect l="l" t="t" r="r" b="b"/>
              <a:pathLst>
                <a:path w="1444" h="954" extrusionOk="0">
                  <a:moveTo>
                    <a:pt x="0" y="1"/>
                  </a:moveTo>
                  <a:lnTo>
                    <a:pt x="0" y="477"/>
                  </a:lnTo>
                  <a:cubicBezTo>
                    <a:pt x="0" y="737"/>
                    <a:pt x="217" y="954"/>
                    <a:pt x="491" y="954"/>
                  </a:cubicBezTo>
                  <a:lnTo>
                    <a:pt x="968" y="954"/>
                  </a:lnTo>
                  <a:cubicBezTo>
                    <a:pt x="1227" y="954"/>
                    <a:pt x="1444" y="737"/>
                    <a:pt x="1444" y="477"/>
                  </a:cubicBezTo>
                  <a:lnTo>
                    <a:pt x="1444" y="1"/>
                  </a:ln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3" name="Google Shape;17343;p62"/>
            <p:cNvSpPr/>
            <p:nvPr/>
          </p:nvSpPr>
          <p:spPr>
            <a:xfrm>
              <a:off x="7342711" y="3071436"/>
              <a:ext cx="48236" cy="12950"/>
            </a:xfrm>
            <a:custGeom>
              <a:avLst/>
              <a:gdLst/>
              <a:ahLst/>
              <a:cxnLst/>
              <a:rect l="l" t="t" r="r" b="b"/>
              <a:pathLst>
                <a:path w="1840" h="494" extrusionOk="0">
                  <a:moveTo>
                    <a:pt x="1528" y="1"/>
                  </a:moveTo>
                  <a:cubicBezTo>
                    <a:pt x="1519" y="1"/>
                    <a:pt x="1511" y="1"/>
                    <a:pt x="1502" y="2"/>
                  </a:cubicBezTo>
                  <a:lnTo>
                    <a:pt x="289" y="2"/>
                  </a:lnTo>
                  <a:cubicBezTo>
                    <a:pt x="0" y="31"/>
                    <a:pt x="0" y="464"/>
                    <a:pt x="289" y="493"/>
                  </a:cubicBezTo>
                  <a:lnTo>
                    <a:pt x="1502" y="493"/>
                  </a:lnTo>
                  <a:cubicBezTo>
                    <a:pt x="1511" y="494"/>
                    <a:pt x="1519" y="494"/>
                    <a:pt x="1528" y="494"/>
                  </a:cubicBezTo>
                  <a:cubicBezTo>
                    <a:pt x="1839" y="494"/>
                    <a:pt x="1839" y="1"/>
                    <a:pt x="1528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4" name="Google Shape;17344;p62"/>
            <p:cNvSpPr/>
            <p:nvPr/>
          </p:nvSpPr>
          <p:spPr>
            <a:xfrm>
              <a:off x="7045643" y="3071436"/>
              <a:ext cx="54658" cy="12950"/>
            </a:xfrm>
            <a:custGeom>
              <a:avLst/>
              <a:gdLst/>
              <a:ahLst/>
              <a:cxnLst/>
              <a:rect l="l" t="t" r="r" b="b"/>
              <a:pathLst>
                <a:path w="2085" h="494" extrusionOk="0">
                  <a:moveTo>
                    <a:pt x="1773" y="1"/>
                  </a:moveTo>
                  <a:cubicBezTo>
                    <a:pt x="1765" y="1"/>
                    <a:pt x="1756" y="1"/>
                    <a:pt x="1747" y="2"/>
                  </a:cubicBezTo>
                  <a:lnTo>
                    <a:pt x="304" y="2"/>
                  </a:lnTo>
                  <a:cubicBezTo>
                    <a:pt x="1" y="31"/>
                    <a:pt x="1" y="464"/>
                    <a:pt x="304" y="493"/>
                  </a:cubicBezTo>
                  <a:lnTo>
                    <a:pt x="1747" y="493"/>
                  </a:lnTo>
                  <a:cubicBezTo>
                    <a:pt x="1756" y="494"/>
                    <a:pt x="1765" y="494"/>
                    <a:pt x="1773" y="494"/>
                  </a:cubicBezTo>
                  <a:cubicBezTo>
                    <a:pt x="2085" y="494"/>
                    <a:pt x="2085" y="1"/>
                    <a:pt x="1773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5" name="Google Shape;17345;p62"/>
            <p:cNvSpPr/>
            <p:nvPr/>
          </p:nvSpPr>
          <p:spPr>
            <a:xfrm>
              <a:off x="7211400" y="2907723"/>
              <a:ext cx="12505" cy="43831"/>
            </a:xfrm>
            <a:custGeom>
              <a:avLst/>
              <a:gdLst/>
              <a:ahLst/>
              <a:cxnLst/>
              <a:rect l="l" t="t" r="r" b="b"/>
              <a:pathLst>
                <a:path w="477" h="1672" extrusionOk="0">
                  <a:moveTo>
                    <a:pt x="233" y="0"/>
                  </a:moveTo>
                  <a:cubicBezTo>
                    <a:pt x="119" y="0"/>
                    <a:pt x="7" y="76"/>
                    <a:pt x="0" y="228"/>
                  </a:cubicBezTo>
                  <a:lnTo>
                    <a:pt x="0" y="1426"/>
                  </a:lnTo>
                  <a:cubicBezTo>
                    <a:pt x="0" y="1570"/>
                    <a:pt x="101" y="1671"/>
                    <a:pt x="231" y="1671"/>
                  </a:cubicBezTo>
                  <a:cubicBezTo>
                    <a:pt x="361" y="1671"/>
                    <a:pt x="477" y="1570"/>
                    <a:pt x="477" y="1426"/>
                  </a:cubicBezTo>
                  <a:lnTo>
                    <a:pt x="477" y="228"/>
                  </a:lnTo>
                  <a:cubicBezTo>
                    <a:pt x="462" y="76"/>
                    <a:pt x="347" y="0"/>
                    <a:pt x="233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6" name="Google Shape;17346;p62"/>
            <p:cNvSpPr/>
            <p:nvPr/>
          </p:nvSpPr>
          <p:spPr>
            <a:xfrm>
              <a:off x="7204951" y="3014706"/>
              <a:ext cx="25009" cy="107508"/>
            </a:xfrm>
            <a:custGeom>
              <a:avLst/>
              <a:gdLst/>
              <a:ahLst/>
              <a:cxnLst/>
              <a:rect l="l" t="t" r="r" b="b"/>
              <a:pathLst>
                <a:path w="954" h="4101" extrusionOk="0">
                  <a:moveTo>
                    <a:pt x="477" y="1"/>
                  </a:moveTo>
                  <a:cubicBezTo>
                    <a:pt x="217" y="1"/>
                    <a:pt x="1" y="217"/>
                    <a:pt x="15" y="477"/>
                  </a:cubicBezTo>
                  <a:lnTo>
                    <a:pt x="145" y="3783"/>
                  </a:lnTo>
                  <a:cubicBezTo>
                    <a:pt x="160" y="3956"/>
                    <a:pt x="304" y="4100"/>
                    <a:pt x="477" y="4100"/>
                  </a:cubicBezTo>
                  <a:cubicBezTo>
                    <a:pt x="665" y="4100"/>
                    <a:pt x="809" y="3956"/>
                    <a:pt x="809" y="3783"/>
                  </a:cubicBezTo>
                  <a:lnTo>
                    <a:pt x="939" y="477"/>
                  </a:lnTo>
                  <a:cubicBezTo>
                    <a:pt x="954" y="217"/>
                    <a:pt x="737" y="1"/>
                    <a:pt x="477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7" name="Google Shape;17347;p62"/>
            <p:cNvSpPr/>
            <p:nvPr/>
          </p:nvSpPr>
          <p:spPr>
            <a:xfrm>
              <a:off x="7207992" y="3134666"/>
              <a:ext cx="18953" cy="18953"/>
            </a:xfrm>
            <a:custGeom>
              <a:avLst/>
              <a:gdLst/>
              <a:ahLst/>
              <a:cxnLst/>
              <a:rect l="l" t="t" r="r" b="b"/>
              <a:pathLst>
                <a:path w="723" h="723" extrusionOk="0">
                  <a:moveTo>
                    <a:pt x="361" y="1"/>
                  </a:moveTo>
                  <a:cubicBezTo>
                    <a:pt x="159" y="1"/>
                    <a:pt x="0" y="160"/>
                    <a:pt x="0" y="362"/>
                  </a:cubicBezTo>
                  <a:cubicBezTo>
                    <a:pt x="0" y="564"/>
                    <a:pt x="159" y="723"/>
                    <a:pt x="361" y="723"/>
                  </a:cubicBezTo>
                  <a:cubicBezTo>
                    <a:pt x="563" y="723"/>
                    <a:pt x="722" y="564"/>
                    <a:pt x="722" y="362"/>
                  </a:cubicBezTo>
                  <a:cubicBezTo>
                    <a:pt x="722" y="160"/>
                    <a:pt x="563" y="1"/>
                    <a:pt x="361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8" name="Google Shape;17348;p62"/>
            <p:cNvSpPr/>
            <p:nvPr/>
          </p:nvSpPr>
          <p:spPr>
            <a:xfrm>
              <a:off x="7276099" y="2940754"/>
              <a:ext cx="25088" cy="28574"/>
            </a:xfrm>
            <a:custGeom>
              <a:avLst/>
              <a:gdLst/>
              <a:ahLst/>
              <a:cxnLst/>
              <a:rect l="l" t="t" r="r" b="b"/>
              <a:pathLst>
                <a:path w="957" h="1090" extrusionOk="0">
                  <a:moveTo>
                    <a:pt x="646" y="0"/>
                  </a:moveTo>
                  <a:cubicBezTo>
                    <a:pt x="574" y="0"/>
                    <a:pt x="502" y="32"/>
                    <a:pt x="448" y="108"/>
                  </a:cubicBezTo>
                  <a:lnTo>
                    <a:pt x="87" y="729"/>
                  </a:lnTo>
                  <a:cubicBezTo>
                    <a:pt x="1" y="887"/>
                    <a:pt x="116" y="1090"/>
                    <a:pt x="304" y="1090"/>
                  </a:cubicBezTo>
                  <a:cubicBezTo>
                    <a:pt x="376" y="1090"/>
                    <a:pt x="463" y="1046"/>
                    <a:pt x="506" y="974"/>
                  </a:cubicBezTo>
                  <a:lnTo>
                    <a:pt x="867" y="339"/>
                  </a:lnTo>
                  <a:cubicBezTo>
                    <a:pt x="957" y="159"/>
                    <a:pt x="805" y="0"/>
                    <a:pt x="646" y="0"/>
                  </a:cubicBez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9" name="Google Shape;17349;p62"/>
            <p:cNvSpPr/>
            <p:nvPr/>
          </p:nvSpPr>
          <p:spPr>
            <a:xfrm>
              <a:off x="7133804" y="3185812"/>
              <a:ext cx="26372" cy="29859"/>
            </a:xfrm>
            <a:custGeom>
              <a:avLst/>
              <a:gdLst/>
              <a:ahLst/>
              <a:cxnLst/>
              <a:rect l="l" t="t" r="r" b="b"/>
              <a:pathLst>
                <a:path w="1006" h="1139" extrusionOk="0">
                  <a:moveTo>
                    <a:pt x="665" y="1"/>
                  </a:moveTo>
                  <a:cubicBezTo>
                    <a:pt x="587" y="1"/>
                    <a:pt x="509" y="42"/>
                    <a:pt x="463" y="143"/>
                  </a:cubicBezTo>
                  <a:lnTo>
                    <a:pt x="102" y="778"/>
                  </a:lnTo>
                  <a:cubicBezTo>
                    <a:pt x="1" y="937"/>
                    <a:pt x="116" y="1139"/>
                    <a:pt x="304" y="1139"/>
                  </a:cubicBezTo>
                  <a:cubicBezTo>
                    <a:pt x="391" y="1139"/>
                    <a:pt x="463" y="1081"/>
                    <a:pt x="506" y="1009"/>
                  </a:cubicBezTo>
                  <a:lnTo>
                    <a:pt x="867" y="388"/>
                  </a:lnTo>
                  <a:cubicBezTo>
                    <a:pt x="1005" y="191"/>
                    <a:pt x="834" y="1"/>
                    <a:pt x="665" y="1"/>
                  </a:cubicBez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0" name="Google Shape;17350;p62"/>
            <p:cNvSpPr/>
            <p:nvPr/>
          </p:nvSpPr>
          <p:spPr>
            <a:xfrm>
              <a:off x="7132886" y="2939758"/>
              <a:ext cx="26320" cy="29571"/>
            </a:xfrm>
            <a:custGeom>
              <a:avLst/>
              <a:gdLst/>
              <a:ahLst/>
              <a:cxnLst/>
              <a:rect l="l" t="t" r="r" b="b"/>
              <a:pathLst>
                <a:path w="1004" h="1128" extrusionOk="0">
                  <a:moveTo>
                    <a:pt x="333" y="0"/>
                  </a:moveTo>
                  <a:cubicBezTo>
                    <a:pt x="167" y="0"/>
                    <a:pt x="1" y="182"/>
                    <a:pt x="137" y="377"/>
                  </a:cubicBezTo>
                  <a:lnTo>
                    <a:pt x="498" y="1012"/>
                  </a:lnTo>
                  <a:cubicBezTo>
                    <a:pt x="527" y="1084"/>
                    <a:pt x="613" y="1128"/>
                    <a:pt x="700" y="1128"/>
                  </a:cubicBezTo>
                  <a:cubicBezTo>
                    <a:pt x="888" y="1128"/>
                    <a:pt x="1003" y="925"/>
                    <a:pt x="902" y="767"/>
                  </a:cubicBezTo>
                  <a:lnTo>
                    <a:pt x="541" y="146"/>
                  </a:lnTo>
                  <a:cubicBezTo>
                    <a:pt x="494" y="43"/>
                    <a:pt x="414" y="0"/>
                    <a:pt x="333" y="0"/>
                  </a:cubicBez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1" name="Google Shape;17351;p62"/>
            <p:cNvSpPr/>
            <p:nvPr/>
          </p:nvSpPr>
          <p:spPr>
            <a:xfrm>
              <a:off x="7276020" y="3186729"/>
              <a:ext cx="25062" cy="28941"/>
            </a:xfrm>
            <a:custGeom>
              <a:avLst/>
              <a:gdLst/>
              <a:ahLst/>
              <a:cxnLst/>
              <a:rect l="l" t="t" r="r" b="b"/>
              <a:pathLst>
                <a:path w="956" h="1104" extrusionOk="0">
                  <a:moveTo>
                    <a:pt x="313" y="1"/>
                  </a:moveTo>
                  <a:cubicBezTo>
                    <a:pt x="153" y="1"/>
                    <a:pt x="0" y="163"/>
                    <a:pt x="90" y="353"/>
                  </a:cubicBezTo>
                  <a:lnTo>
                    <a:pt x="451" y="974"/>
                  </a:lnTo>
                  <a:cubicBezTo>
                    <a:pt x="493" y="1043"/>
                    <a:pt x="574" y="1099"/>
                    <a:pt x="657" y="1104"/>
                  </a:cubicBezTo>
                  <a:lnTo>
                    <a:pt x="657" y="1104"/>
                  </a:lnTo>
                  <a:cubicBezTo>
                    <a:pt x="842" y="1087"/>
                    <a:pt x="956" y="901"/>
                    <a:pt x="870" y="743"/>
                  </a:cubicBezTo>
                  <a:lnTo>
                    <a:pt x="509" y="108"/>
                  </a:lnTo>
                  <a:cubicBezTo>
                    <a:pt x="456" y="33"/>
                    <a:pt x="384" y="1"/>
                    <a:pt x="313" y="1"/>
                  </a:cubicBezTo>
                  <a:close/>
                  <a:moveTo>
                    <a:pt x="657" y="1104"/>
                  </a:moveTo>
                  <a:cubicBezTo>
                    <a:pt x="656" y="1104"/>
                    <a:pt x="655" y="1104"/>
                    <a:pt x="653" y="1104"/>
                  </a:cubicBezTo>
                  <a:lnTo>
                    <a:pt x="668" y="1104"/>
                  </a:lnTo>
                  <a:cubicBezTo>
                    <a:pt x="664" y="1104"/>
                    <a:pt x="661" y="1104"/>
                    <a:pt x="657" y="1104"/>
                  </a:cubicBez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2" name="Google Shape;17352;p62"/>
            <p:cNvSpPr/>
            <p:nvPr/>
          </p:nvSpPr>
          <p:spPr>
            <a:xfrm>
              <a:off x="7322185" y="3137550"/>
              <a:ext cx="35312" cy="22886"/>
            </a:xfrm>
            <a:custGeom>
              <a:avLst/>
              <a:gdLst/>
              <a:ahLst/>
              <a:cxnLst/>
              <a:rect l="l" t="t" r="r" b="b"/>
              <a:pathLst>
                <a:path w="1347" h="873" extrusionOk="0">
                  <a:moveTo>
                    <a:pt x="365" y="0"/>
                  </a:moveTo>
                  <a:cubicBezTo>
                    <a:pt x="144" y="0"/>
                    <a:pt x="0" y="348"/>
                    <a:pt x="264" y="468"/>
                  </a:cubicBezTo>
                  <a:lnTo>
                    <a:pt x="899" y="829"/>
                  </a:lnTo>
                  <a:cubicBezTo>
                    <a:pt x="928" y="858"/>
                    <a:pt x="971" y="872"/>
                    <a:pt x="1014" y="872"/>
                  </a:cubicBezTo>
                  <a:cubicBezTo>
                    <a:pt x="1260" y="858"/>
                    <a:pt x="1346" y="540"/>
                    <a:pt x="1130" y="410"/>
                  </a:cubicBezTo>
                  <a:lnTo>
                    <a:pt x="509" y="50"/>
                  </a:lnTo>
                  <a:cubicBezTo>
                    <a:pt x="460" y="15"/>
                    <a:pt x="411" y="0"/>
                    <a:pt x="365" y="0"/>
                  </a:cubicBez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3" name="Google Shape;17353;p62"/>
            <p:cNvSpPr/>
            <p:nvPr/>
          </p:nvSpPr>
          <p:spPr>
            <a:xfrm>
              <a:off x="7077599" y="2995858"/>
              <a:ext cx="33922" cy="21916"/>
            </a:xfrm>
            <a:custGeom>
              <a:avLst/>
              <a:gdLst/>
              <a:ahLst/>
              <a:cxnLst/>
              <a:rect l="l" t="t" r="r" b="b"/>
              <a:pathLst>
                <a:path w="1294" h="836" extrusionOk="0">
                  <a:moveTo>
                    <a:pt x="343" y="0"/>
                  </a:moveTo>
                  <a:cubicBezTo>
                    <a:pt x="129" y="0"/>
                    <a:pt x="0" y="297"/>
                    <a:pt x="211" y="446"/>
                  </a:cubicBezTo>
                  <a:lnTo>
                    <a:pt x="846" y="806"/>
                  </a:lnTo>
                  <a:cubicBezTo>
                    <a:pt x="875" y="835"/>
                    <a:pt x="918" y="835"/>
                    <a:pt x="961" y="835"/>
                  </a:cubicBezTo>
                  <a:cubicBezTo>
                    <a:pt x="1207" y="835"/>
                    <a:pt x="1293" y="518"/>
                    <a:pt x="1077" y="388"/>
                  </a:cubicBezTo>
                  <a:lnTo>
                    <a:pt x="456" y="27"/>
                  </a:lnTo>
                  <a:cubicBezTo>
                    <a:pt x="417" y="8"/>
                    <a:pt x="379" y="0"/>
                    <a:pt x="343" y="0"/>
                  </a:cubicBez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4" name="Google Shape;17354;p62"/>
            <p:cNvSpPr/>
            <p:nvPr/>
          </p:nvSpPr>
          <p:spPr>
            <a:xfrm>
              <a:off x="7323784" y="2995255"/>
              <a:ext cx="35312" cy="22519"/>
            </a:xfrm>
            <a:custGeom>
              <a:avLst/>
              <a:gdLst/>
              <a:ahLst/>
              <a:cxnLst/>
              <a:rect l="l" t="t" r="r" b="b"/>
              <a:pathLst>
                <a:path w="1347" h="859" extrusionOk="0">
                  <a:moveTo>
                    <a:pt x="981" y="1"/>
                  </a:moveTo>
                  <a:cubicBezTo>
                    <a:pt x="936" y="1"/>
                    <a:pt x="887" y="15"/>
                    <a:pt x="838" y="50"/>
                  </a:cubicBezTo>
                  <a:lnTo>
                    <a:pt x="217" y="411"/>
                  </a:lnTo>
                  <a:cubicBezTo>
                    <a:pt x="1" y="541"/>
                    <a:pt x="87" y="858"/>
                    <a:pt x="333" y="858"/>
                  </a:cubicBezTo>
                  <a:cubicBezTo>
                    <a:pt x="376" y="858"/>
                    <a:pt x="419" y="858"/>
                    <a:pt x="448" y="829"/>
                  </a:cubicBezTo>
                  <a:lnTo>
                    <a:pt x="1083" y="469"/>
                  </a:lnTo>
                  <a:cubicBezTo>
                    <a:pt x="1347" y="349"/>
                    <a:pt x="1203" y="1"/>
                    <a:pt x="981" y="1"/>
                  </a:cubicBez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5" name="Google Shape;17355;p62"/>
            <p:cNvSpPr/>
            <p:nvPr/>
          </p:nvSpPr>
          <p:spPr>
            <a:xfrm>
              <a:off x="7077809" y="3137550"/>
              <a:ext cx="34945" cy="22886"/>
            </a:xfrm>
            <a:custGeom>
              <a:avLst/>
              <a:gdLst/>
              <a:ahLst/>
              <a:cxnLst/>
              <a:rect l="l" t="t" r="r" b="b"/>
              <a:pathLst>
                <a:path w="1333" h="873" extrusionOk="0">
                  <a:moveTo>
                    <a:pt x="967" y="0"/>
                  </a:moveTo>
                  <a:cubicBezTo>
                    <a:pt x="921" y="0"/>
                    <a:pt x="873" y="15"/>
                    <a:pt x="823" y="50"/>
                  </a:cubicBezTo>
                  <a:lnTo>
                    <a:pt x="203" y="410"/>
                  </a:lnTo>
                  <a:cubicBezTo>
                    <a:pt x="1" y="540"/>
                    <a:pt x="73" y="858"/>
                    <a:pt x="318" y="872"/>
                  </a:cubicBezTo>
                  <a:cubicBezTo>
                    <a:pt x="361" y="872"/>
                    <a:pt x="405" y="858"/>
                    <a:pt x="448" y="829"/>
                  </a:cubicBezTo>
                  <a:lnTo>
                    <a:pt x="1069" y="468"/>
                  </a:lnTo>
                  <a:cubicBezTo>
                    <a:pt x="1332" y="348"/>
                    <a:pt x="1188" y="0"/>
                    <a:pt x="967" y="0"/>
                  </a:cubicBez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6" name="Google Shape;17356;p62"/>
            <p:cNvSpPr/>
            <p:nvPr/>
          </p:nvSpPr>
          <p:spPr>
            <a:xfrm>
              <a:off x="7186050" y="3210742"/>
              <a:ext cx="63204" cy="44303"/>
            </a:xfrm>
            <a:custGeom>
              <a:avLst/>
              <a:gdLst/>
              <a:ahLst/>
              <a:cxnLst/>
              <a:rect l="l" t="t" r="r" b="b"/>
              <a:pathLst>
                <a:path w="2411" h="1690" extrusionOk="0">
                  <a:moveTo>
                    <a:pt x="0" y="0"/>
                  </a:moveTo>
                  <a:lnTo>
                    <a:pt x="0" y="1198"/>
                  </a:lnTo>
                  <a:cubicBezTo>
                    <a:pt x="0" y="1473"/>
                    <a:pt x="217" y="1689"/>
                    <a:pt x="476" y="1689"/>
                  </a:cubicBezTo>
                  <a:lnTo>
                    <a:pt x="1920" y="1689"/>
                  </a:lnTo>
                  <a:cubicBezTo>
                    <a:pt x="2194" y="1689"/>
                    <a:pt x="2411" y="1473"/>
                    <a:pt x="2411" y="1198"/>
                  </a:cubicBezTo>
                  <a:lnTo>
                    <a:pt x="2411" y="0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7" name="Google Shape;17357;p62"/>
            <p:cNvSpPr/>
            <p:nvPr/>
          </p:nvSpPr>
          <p:spPr>
            <a:xfrm>
              <a:off x="7179602" y="3210349"/>
              <a:ext cx="76102" cy="12898"/>
            </a:xfrm>
            <a:custGeom>
              <a:avLst/>
              <a:gdLst/>
              <a:ahLst/>
              <a:cxnLst/>
              <a:rect l="l" t="t" r="r" b="b"/>
              <a:pathLst>
                <a:path w="2903" h="492" extrusionOk="0">
                  <a:moveTo>
                    <a:pt x="246" y="1"/>
                  </a:moveTo>
                  <a:cubicBezTo>
                    <a:pt x="116" y="1"/>
                    <a:pt x="1" y="116"/>
                    <a:pt x="1" y="246"/>
                  </a:cubicBezTo>
                  <a:cubicBezTo>
                    <a:pt x="1" y="376"/>
                    <a:pt x="116" y="492"/>
                    <a:pt x="246" y="492"/>
                  </a:cubicBezTo>
                  <a:lnTo>
                    <a:pt x="2657" y="492"/>
                  </a:lnTo>
                  <a:cubicBezTo>
                    <a:pt x="2787" y="492"/>
                    <a:pt x="2902" y="376"/>
                    <a:pt x="2902" y="246"/>
                  </a:cubicBezTo>
                  <a:cubicBezTo>
                    <a:pt x="2902" y="116"/>
                    <a:pt x="2787" y="1"/>
                    <a:pt x="2657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58" name="Google Shape;17358;p62"/>
          <p:cNvGrpSpPr/>
          <p:nvPr/>
        </p:nvGrpSpPr>
        <p:grpSpPr>
          <a:xfrm>
            <a:off x="7992843" y="2907251"/>
            <a:ext cx="347794" cy="366328"/>
            <a:chOff x="7992843" y="2907251"/>
            <a:chExt cx="347794" cy="366328"/>
          </a:xfrm>
        </p:grpSpPr>
        <p:sp>
          <p:nvSpPr>
            <p:cNvPr id="17359" name="Google Shape;17359;p62"/>
            <p:cNvSpPr/>
            <p:nvPr/>
          </p:nvSpPr>
          <p:spPr>
            <a:xfrm>
              <a:off x="7992843" y="2907251"/>
              <a:ext cx="347794" cy="238032"/>
            </a:xfrm>
            <a:custGeom>
              <a:avLst/>
              <a:gdLst/>
              <a:ahLst/>
              <a:cxnLst/>
              <a:rect l="l" t="t" r="r" b="b"/>
              <a:pathLst>
                <a:path w="13267" h="9080" extrusionOk="0">
                  <a:moveTo>
                    <a:pt x="491" y="0"/>
                  </a:moveTo>
                  <a:cubicBezTo>
                    <a:pt x="217" y="0"/>
                    <a:pt x="15" y="217"/>
                    <a:pt x="0" y="476"/>
                  </a:cubicBezTo>
                  <a:lnTo>
                    <a:pt x="0" y="9080"/>
                  </a:lnTo>
                  <a:lnTo>
                    <a:pt x="13267" y="9080"/>
                  </a:lnTo>
                  <a:lnTo>
                    <a:pt x="13267" y="476"/>
                  </a:lnTo>
                  <a:cubicBezTo>
                    <a:pt x="13267" y="217"/>
                    <a:pt x="13050" y="0"/>
                    <a:pt x="12790" y="0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0" name="Google Shape;17360;p62"/>
            <p:cNvSpPr/>
            <p:nvPr/>
          </p:nvSpPr>
          <p:spPr>
            <a:xfrm>
              <a:off x="7993210" y="2907251"/>
              <a:ext cx="26897" cy="238032"/>
            </a:xfrm>
            <a:custGeom>
              <a:avLst/>
              <a:gdLst/>
              <a:ahLst/>
              <a:cxnLst/>
              <a:rect l="l" t="t" r="r" b="b"/>
              <a:pathLst>
                <a:path w="1026" h="9080" extrusionOk="0">
                  <a:moveTo>
                    <a:pt x="477" y="0"/>
                  </a:moveTo>
                  <a:cubicBezTo>
                    <a:pt x="203" y="0"/>
                    <a:pt x="1" y="217"/>
                    <a:pt x="1" y="476"/>
                  </a:cubicBezTo>
                  <a:lnTo>
                    <a:pt x="1" y="9080"/>
                  </a:lnTo>
                  <a:lnTo>
                    <a:pt x="549" y="9080"/>
                  </a:lnTo>
                  <a:lnTo>
                    <a:pt x="549" y="476"/>
                  </a:lnTo>
                  <a:cubicBezTo>
                    <a:pt x="549" y="217"/>
                    <a:pt x="766" y="0"/>
                    <a:pt x="1026" y="0"/>
                  </a:cubicBezTo>
                  <a:close/>
                </a:path>
              </a:pathLst>
            </a:custGeom>
            <a:solidFill>
              <a:srgbClr val="6B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1" name="Google Shape;17361;p62"/>
            <p:cNvSpPr/>
            <p:nvPr/>
          </p:nvSpPr>
          <p:spPr>
            <a:xfrm>
              <a:off x="8018586" y="2935590"/>
              <a:ext cx="296334" cy="207439"/>
            </a:xfrm>
            <a:custGeom>
              <a:avLst/>
              <a:gdLst/>
              <a:ahLst/>
              <a:cxnLst/>
              <a:rect l="l" t="t" r="r" b="b"/>
              <a:pathLst>
                <a:path w="11304" h="7913" extrusionOk="0">
                  <a:moveTo>
                    <a:pt x="265" y="1"/>
                  </a:moveTo>
                  <a:cubicBezTo>
                    <a:pt x="117" y="1"/>
                    <a:pt x="0" y="125"/>
                    <a:pt x="0" y="276"/>
                  </a:cubicBezTo>
                  <a:lnTo>
                    <a:pt x="0" y="7912"/>
                  </a:lnTo>
                  <a:lnTo>
                    <a:pt x="11303" y="7912"/>
                  </a:lnTo>
                  <a:lnTo>
                    <a:pt x="11303" y="276"/>
                  </a:lnTo>
                  <a:cubicBezTo>
                    <a:pt x="11289" y="125"/>
                    <a:pt x="11185" y="1"/>
                    <a:pt x="11038" y="1"/>
                  </a:cubicBezTo>
                  <a:cubicBezTo>
                    <a:pt x="11030" y="1"/>
                    <a:pt x="11022" y="1"/>
                    <a:pt x="11014" y="2"/>
                  </a:cubicBezTo>
                  <a:lnTo>
                    <a:pt x="289" y="2"/>
                  </a:lnTo>
                  <a:cubicBezTo>
                    <a:pt x="281" y="1"/>
                    <a:pt x="273" y="1"/>
                    <a:pt x="265" y="1"/>
                  </a:cubicBezTo>
                  <a:close/>
                </a:path>
              </a:pathLst>
            </a:custGeom>
            <a:solidFill>
              <a:srgbClr val="D3DC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2" name="Google Shape;17362;p62"/>
            <p:cNvSpPr/>
            <p:nvPr/>
          </p:nvSpPr>
          <p:spPr>
            <a:xfrm>
              <a:off x="8018586" y="2935249"/>
              <a:ext cx="22335" cy="207387"/>
            </a:xfrm>
            <a:custGeom>
              <a:avLst/>
              <a:gdLst/>
              <a:ahLst/>
              <a:cxnLst/>
              <a:rect l="l" t="t" r="r" b="b"/>
              <a:pathLst>
                <a:path w="852" h="7911" extrusionOk="0">
                  <a:moveTo>
                    <a:pt x="289" y="0"/>
                  </a:moveTo>
                  <a:cubicBezTo>
                    <a:pt x="130" y="0"/>
                    <a:pt x="0" y="130"/>
                    <a:pt x="0" y="289"/>
                  </a:cubicBezTo>
                  <a:lnTo>
                    <a:pt x="0" y="7911"/>
                  </a:lnTo>
                  <a:lnTo>
                    <a:pt x="563" y="7911"/>
                  </a:lnTo>
                  <a:lnTo>
                    <a:pt x="563" y="289"/>
                  </a:lnTo>
                  <a:cubicBezTo>
                    <a:pt x="563" y="130"/>
                    <a:pt x="693" y="0"/>
                    <a:pt x="85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3" name="Google Shape;17363;p62"/>
            <p:cNvSpPr/>
            <p:nvPr/>
          </p:nvSpPr>
          <p:spPr>
            <a:xfrm>
              <a:off x="8137393" y="3051801"/>
              <a:ext cx="27657" cy="91595"/>
            </a:xfrm>
            <a:custGeom>
              <a:avLst/>
              <a:gdLst/>
              <a:ahLst/>
              <a:cxnLst/>
              <a:rect l="l" t="t" r="r" b="b"/>
              <a:pathLst>
                <a:path w="1055" h="3494" extrusionOk="0">
                  <a:moveTo>
                    <a:pt x="1" y="0"/>
                  </a:moveTo>
                  <a:lnTo>
                    <a:pt x="1" y="3494"/>
                  </a:lnTo>
                  <a:lnTo>
                    <a:pt x="1055" y="3494"/>
                  </a:lnTo>
                  <a:lnTo>
                    <a:pt x="1055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4" name="Google Shape;17364;p62"/>
            <p:cNvSpPr/>
            <p:nvPr/>
          </p:nvSpPr>
          <p:spPr>
            <a:xfrm>
              <a:off x="8137393" y="3051801"/>
              <a:ext cx="14785" cy="91595"/>
            </a:xfrm>
            <a:custGeom>
              <a:avLst/>
              <a:gdLst/>
              <a:ahLst/>
              <a:cxnLst/>
              <a:rect l="l" t="t" r="r" b="b"/>
              <a:pathLst>
                <a:path w="564" h="3494" extrusionOk="0">
                  <a:moveTo>
                    <a:pt x="1" y="0"/>
                  </a:moveTo>
                  <a:lnTo>
                    <a:pt x="1" y="3494"/>
                  </a:lnTo>
                  <a:lnTo>
                    <a:pt x="564" y="3494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5" name="Google Shape;17365;p62"/>
            <p:cNvSpPr/>
            <p:nvPr/>
          </p:nvSpPr>
          <p:spPr>
            <a:xfrm>
              <a:off x="8216116" y="2961726"/>
              <a:ext cx="54134" cy="182430"/>
            </a:xfrm>
            <a:custGeom>
              <a:avLst/>
              <a:gdLst/>
              <a:ahLst/>
              <a:cxnLst/>
              <a:rect l="l" t="t" r="r" b="b"/>
              <a:pathLst>
                <a:path w="2065" h="6959" extrusionOk="0">
                  <a:moveTo>
                    <a:pt x="116" y="1"/>
                  </a:moveTo>
                  <a:cubicBezTo>
                    <a:pt x="44" y="1"/>
                    <a:pt x="0" y="44"/>
                    <a:pt x="0" y="116"/>
                  </a:cubicBezTo>
                  <a:lnTo>
                    <a:pt x="0" y="6959"/>
                  </a:lnTo>
                  <a:lnTo>
                    <a:pt x="2065" y="6959"/>
                  </a:lnTo>
                  <a:lnTo>
                    <a:pt x="2065" y="116"/>
                  </a:lnTo>
                  <a:cubicBezTo>
                    <a:pt x="2065" y="44"/>
                    <a:pt x="2007" y="1"/>
                    <a:pt x="1949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6" name="Google Shape;17366;p62"/>
            <p:cNvSpPr/>
            <p:nvPr/>
          </p:nvSpPr>
          <p:spPr>
            <a:xfrm>
              <a:off x="8216116" y="2961726"/>
              <a:ext cx="17800" cy="182430"/>
            </a:xfrm>
            <a:custGeom>
              <a:avLst/>
              <a:gdLst/>
              <a:ahLst/>
              <a:cxnLst/>
              <a:rect l="l" t="t" r="r" b="b"/>
              <a:pathLst>
                <a:path w="679" h="6959" extrusionOk="0">
                  <a:moveTo>
                    <a:pt x="116" y="1"/>
                  </a:moveTo>
                  <a:cubicBezTo>
                    <a:pt x="44" y="1"/>
                    <a:pt x="0" y="44"/>
                    <a:pt x="0" y="116"/>
                  </a:cubicBezTo>
                  <a:lnTo>
                    <a:pt x="0" y="6959"/>
                  </a:lnTo>
                  <a:lnTo>
                    <a:pt x="563" y="6959"/>
                  </a:lnTo>
                  <a:lnTo>
                    <a:pt x="563" y="116"/>
                  </a:lnTo>
                  <a:cubicBezTo>
                    <a:pt x="563" y="44"/>
                    <a:pt x="607" y="1"/>
                    <a:pt x="679" y="1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7" name="Google Shape;17367;p62"/>
            <p:cNvSpPr/>
            <p:nvPr/>
          </p:nvSpPr>
          <p:spPr>
            <a:xfrm>
              <a:off x="8137393" y="2998637"/>
              <a:ext cx="54160" cy="53190"/>
            </a:xfrm>
            <a:custGeom>
              <a:avLst/>
              <a:gdLst/>
              <a:ahLst/>
              <a:cxnLst/>
              <a:rect l="l" t="t" r="r" b="b"/>
              <a:pathLst>
                <a:path w="2066" h="2029" extrusionOk="0">
                  <a:moveTo>
                    <a:pt x="1035" y="0"/>
                  </a:moveTo>
                  <a:cubicBezTo>
                    <a:pt x="993" y="0"/>
                    <a:pt x="954" y="22"/>
                    <a:pt x="939" y="65"/>
                  </a:cubicBezTo>
                  <a:lnTo>
                    <a:pt x="1" y="2028"/>
                  </a:lnTo>
                  <a:lnTo>
                    <a:pt x="2065" y="2028"/>
                  </a:lnTo>
                  <a:lnTo>
                    <a:pt x="1141" y="65"/>
                  </a:lnTo>
                  <a:cubicBezTo>
                    <a:pt x="1120" y="22"/>
                    <a:pt x="1076" y="0"/>
                    <a:pt x="1035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8" name="Google Shape;17368;p62"/>
            <p:cNvSpPr/>
            <p:nvPr/>
          </p:nvSpPr>
          <p:spPr>
            <a:xfrm>
              <a:off x="8137393" y="2998637"/>
              <a:ext cx="34473" cy="53190"/>
            </a:xfrm>
            <a:custGeom>
              <a:avLst/>
              <a:gdLst/>
              <a:ahLst/>
              <a:cxnLst/>
              <a:rect l="l" t="t" r="r" b="b"/>
              <a:pathLst>
                <a:path w="1315" h="2029" extrusionOk="0">
                  <a:moveTo>
                    <a:pt x="1035" y="0"/>
                  </a:moveTo>
                  <a:cubicBezTo>
                    <a:pt x="993" y="0"/>
                    <a:pt x="954" y="22"/>
                    <a:pt x="939" y="65"/>
                  </a:cubicBezTo>
                  <a:lnTo>
                    <a:pt x="1" y="2028"/>
                  </a:lnTo>
                  <a:lnTo>
                    <a:pt x="564" y="2028"/>
                  </a:lnTo>
                  <a:lnTo>
                    <a:pt x="1314" y="441"/>
                  </a:lnTo>
                  <a:lnTo>
                    <a:pt x="1141" y="65"/>
                  </a:lnTo>
                  <a:cubicBezTo>
                    <a:pt x="1120" y="22"/>
                    <a:pt x="1076" y="0"/>
                    <a:pt x="1035" y="0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9" name="Google Shape;17369;p62"/>
            <p:cNvSpPr/>
            <p:nvPr/>
          </p:nvSpPr>
          <p:spPr>
            <a:xfrm>
              <a:off x="8147617" y="2998060"/>
              <a:ext cx="34079" cy="32585"/>
            </a:xfrm>
            <a:custGeom>
              <a:avLst/>
              <a:gdLst/>
              <a:ahLst/>
              <a:cxnLst/>
              <a:rect l="l" t="t" r="r" b="b"/>
              <a:pathLst>
                <a:path w="1300" h="1243" extrusionOk="0">
                  <a:moveTo>
                    <a:pt x="652" y="1"/>
                  </a:moveTo>
                  <a:cubicBezTo>
                    <a:pt x="607" y="1"/>
                    <a:pt x="564" y="29"/>
                    <a:pt x="549" y="87"/>
                  </a:cubicBezTo>
                  <a:lnTo>
                    <a:pt x="1" y="1242"/>
                  </a:lnTo>
                  <a:lnTo>
                    <a:pt x="1300" y="1242"/>
                  </a:lnTo>
                  <a:lnTo>
                    <a:pt x="766" y="87"/>
                  </a:lnTo>
                  <a:cubicBezTo>
                    <a:pt x="744" y="29"/>
                    <a:pt x="697" y="1"/>
                    <a:pt x="652" y="1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0" name="Google Shape;17370;p62"/>
            <p:cNvSpPr/>
            <p:nvPr/>
          </p:nvSpPr>
          <p:spPr>
            <a:xfrm>
              <a:off x="8148010" y="2998479"/>
              <a:ext cx="23856" cy="32166"/>
            </a:xfrm>
            <a:custGeom>
              <a:avLst/>
              <a:gdLst/>
              <a:ahLst/>
              <a:cxnLst/>
              <a:rect l="l" t="t" r="r" b="b"/>
              <a:pathLst>
                <a:path w="910" h="1227" extrusionOk="0">
                  <a:moveTo>
                    <a:pt x="642" y="1"/>
                  </a:moveTo>
                  <a:cubicBezTo>
                    <a:pt x="610" y="1"/>
                    <a:pt x="576" y="15"/>
                    <a:pt x="549" y="42"/>
                  </a:cubicBezTo>
                  <a:cubicBezTo>
                    <a:pt x="549" y="42"/>
                    <a:pt x="534" y="42"/>
                    <a:pt x="534" y="57"/>
                  </a:cubicBezTo>
                  <a:lnTo>
                    <a:pt x="0" y="1226"/>
                  </a:lnTo>
                  <a:lnTo>
                    <a:pt x="549" y="1226"/>
                  </a:lnTo>
                  <a:lnTo>
                    <a:pt x="909" y="447"/>
                  </a:lnTo>
                  <a:lnTo>
                    <a:pt x="736" y="57"/>
                  </a:lnTo>
                  <a:cubicBezTo>
                    <a:pt x="713" y="19"/>
                    <a:pt x="678" y="1"/>
                    <a:pt x="642" y="1"/>
                  </a:cubicBezTo>
                  <a:close/>
                </a:path>
              </a:pathLst>
            </a:custGeom>
            <a:solidFill>
              <a:srgbClr val="6B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1" name="Google Shape;17371;p62"/>
            <p:cNvSpPr/>
            <p:nvPr/>
          </p:nvSpPr>
          <p:spPr>
            <a:xfrm>
              <a:off x="8076102" y="3071488"/>
              <a:ext cx="29544" cy="29544"/>
            </a:xfrm>
            <a:custGeom>
              <a:avLst/>
              <a:gdLst/>
              <a:ahLst/>
              <a:cxnLst/>
              <a:rect l="l" t="t" r="r" b="b"/>
              <a:pathLst>
                <a:path w="1127" h="1127" extrusionOk="0">
                  <a:moveTo>
                    <a:pt x="0" y="0"/>
                  </a:moveTo>
                  <a:lnTo>
                    <a:pt x="0" y="1126"/>
                  </a:lnTo>
                  <a:lnTo>
                    <a:pt x="1126" y="1126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2" name="Google Shape;17372;p62"/>
            <p:cNvSpPr/>
            <p:nvPr/>
          </p:nvSpPr>
          <p:spPr>
            <a:xfrm>
              <a:off x="8076102" y="3071488"/>
              <a:ext cx="14785" cy="29544"/>
            </a:xfrm>
            <a:custGeom>
              <a:avLst/>
              <a:gdLst/>
              <a:ahLst/>
              <a:cxnLst/>
              <a:rect l="l" t="t" r="r" b="b"/>
              <a:pathLst>
                <a:path w="564" h="1127" extrusionOk="0">
                  <a:moveTo>
                    <a:pt x="0" y="0"/>
                  </a:moveTo>
                  <a:lnTo>
                    <a:pt x="0" y="1126"/>
                  </a:lnTo>
                  <a:lnTo>
                    <a:pt x="563" y="1126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3" name="Google Shape;17373;p62"/>
            <p:cNvSpPr/>
            <p:nvPr/>
          </p:nvSpPr>
          <p:spPr>
            <a:xfrm>
              <a:off x="8068526" y="3098726"/>
              <a:ext cx="44670" cy="44670"/>
            </a:xfrm>
            <a:custGeom>
              <a:avLst/>
              <a:gdLst/>
              <a:ahLst/>
              <a:cxnLst/>
              <a:rect l="l" t="t" r="r" b="b"/>
              <a:pathLst>
                <a:path w="1704" h="1704" extrusionOk="0">
                  <a:moveTo>
                    <a:pt x="318" y="0"/>
                  </a:moveTo>
                  <a:cubicBezTo>
                    <a:pt x="145" y="0"/>
                    <a:pt x="1" y="145"/>
                    <a:pt x="15" y="318"/>
                  </a:cubicBezTo>
                  <a:lnTo>
                    <a:pt x="58" y="1704"/>
                  </a:lnTo>
                  <a:lnTo>
                    <a:pt x="1646" y="1704"/>
                  </a:lnTo>
                  <a:lnTo>
                    <a:pt x="1704" y="318"/>
                  </a:lnTo>
                  <a:cubicBezTo>
                    <a:pt x="1704" y="145"/>
                    <a:pt x="1574" y="0"/>
                    <a:pt x="1401" y="0"/>
                  </a:cubicBezTo>
                  <a:close/>
                </a:path>
              </a:pathLst>
            </a:custGeom>
            <a:solidFill>
              <a:srgbClr val="8CA4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4" name="Google Shape;17374;p62"/>
            <p:cNvSpPr/>
            <p:nvPr/>
          </p:nvSpPr>
          <p:spPr>
            <a:xfrm>
              <a:off x="8068526" y="3098726"/>
              <a:ext cx="23122" cy="44670"/>
            </a:xfrm>
            <a:custGeom>
              <a:avLst/>
              <a:gdLst/>
              <a:ahLst/>
              <a:cxnLst/>
              <a:rect l="l" t="t" r="r" b="b"/>
              <a:pathLst>
                <a:path w="882" h="1704" extrusionOk="0">
                  <a:moveTo>
                    <a:pt x="318" y="0"/>
                  </a:moveTo>
                  <a:cubicBezTo>
                    <a:pt x="145" y="0"/>
                    <a:pt x="1" y="145"/>
                    <a:pt x="15" y="318"/>
                  </a:cubicBezTo>
                  <a:lnTo>
                    <a:pt x="58" y="1704"/>
                  </a:lnTo>
                  <a:lnTo>
                    <a:pt x="621" y="1704"/>
                  </a:lnTo>
                  <a:lnTo>
                    <a:pt x="578" y="318"/>
                  </a:lnTo>
                  <a:cubicBezTo>
                    <a:pt x="564" y="145"/>
                    <a:pt x="708" y="0"/>
                    <a:pt x="881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5" name="Google Shape;17375;p62"/>
            <p:cNvSpPr/>
            <p:nvPr/>
          </p:nvSpPr>
          <p:spPr>
            <a:xfrm>
              <a:off x="8250170" y="3065773"/>
              <a:ext cx="20081" cy="11037"/>
            </a:xfrm>
            <a:custGeom>
              <a:avLst/>
              <a:gdLst/>
              <a:ahLst/>
              <a:cxnLst/>
              <a:rect l="l" t="t" r="r" b="b"/>
              <a:pathLst>
                <a:path w="766" h="421" extrusionOk="0">
                  <a:moveTo>
                    <a:pt x="181" y="0"/>
                  </a:moveTo>
                  <a:cubicBezTo>
                    <a:pt x="76" y="0"/>
                    <a:pt x="1" y="96"/>
                    <a:pt x="1" y="204"/>
                  </a:cubicBezTo>
                  <a:cubicBezTo>
                    <a:pt x="1" y="319"/>
                    <a:pt x="87" y="420"/>
                    <a:pt x="203" y="420"/>
                  </a:cubicBezTo>
                  <a:lnTo>
                    <a:pt x="766" y="420"/>
                  </a:lnTo>
                  <a:lnTo>
                    <a:pt x="766" y="2"/>
                  </a:lnTo>
                  <a:lnTo>
                    <a:pt x="203" y="2"/>
                  </a:lnTo>
                  <a:cubicBezTo>
                    <a:pt x="195" y="1"/>
                    <a:pt x="188" y="0"/>
                    <a:pt x="181" y="0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6" name="Google Shape;17376;p62"/>
            <p:cNvSpPr/>
            <p:nvPr/>
          </p:nvSpPr>
          <p:spPr>
            <a:xfrm>
              <a:off x="8247758" y="3102107"/>
              <a:ext cx="22492" cy="11063"/>
            </a:xfrm>
            <a:custGeom>
              <a:avLst/>
              <a:gdLst/>
              <a:ahLst/>
              <a:cxnLst/>
              <a:rect l="l" t="t" r="r" b="b"/>
              <a:pathLst>
                <a:path w="858" h="422" extrusionOk="0">
                  <a:moveTo>
                    <a:pt x="269" y="0"/>
                  </a:moveTo>
                  <a:cubicBezTo>
                    <a:pt x="0" y="0"/>
                    <a:pt x="0" y="421"/>
                    <a:pt x="269" y="421"/>
                  </a:cubicBezTo>
                  <a:cubicBezTo>
                    <a:pt x="277" y="421"/>
                    <a:pt x="286" y="421"/>
                    <a:pt x="295" y="420"/>
                  </a:cubicBezTo>
                  <a:lnTo>
                    <a:pt x="858" y="420"/>
                  </a:lnTo>
                  <a:lnTo>
                    <a:pt x="858" y="1"/>
                  </a:lnTo>
                  <a:lnTo>
                    <a:pt x="295" y="1"/>
                  </a:lnTo>
                  <a:cubicBezTo>
                    <a:pt x="286" y="0"/>
                    <a:pt x="277" y="0"/>
                    <a:pt x="269" y="0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7" name="Google Shape;17377;p62"/>
            <p:cNvSpPr/>
            <p:nvPr/>
          </p:nvSpPr>
          <p:spPr>
            <a:xfrm>
              <a:off x="8250170" y="2992397"/>
              <a:ext cx="20081" cy="11377"/>
            </a:xfrm>
            <a:custGeom>
              <a:avLst/>
              <a:gdLst/>
              <a:ahLst/>
              <a:cxnLst/>
              <a:rect l="l" t="t" r="r" b="b"/>
              <a:pathLst>
                <a:path w="766" h="434" extrusionOk="0">
                  <a:moveTo>
                    <a:pt x="203" y="0"/>
                  </a:moveTo>
                  <a:cubicBezTo>
                    <a:pt x="87" y="0"/>
                    <a:pt x="1" y="101"/>
                    <a:pt x="1" y="217"/>
                  </a:cubicBezTo>
                  <a:cubicBezTo>
                    <a:pt x="1" y="332"/>
                    <a:pt x="87" y="433"/>
                    <a:pt x="203" y="433"/>
                  </a:cubicBezTo>
                  <a:lnTo>
                    <a:pt x="766" y="433"/>
                  </a:lnTo>
                  <a:lnTo>
                    <a:pt x="766" y="0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8" name="Google Shape;17378;p62"/>
            <p:cNvSpPr/>
            <p:nvPr/>
          </p:nvSpPr>
          <p:spPr>
            <a:xfrm>
              <a:off x="8250170" y="3029098"/>
              <a:ext cx="20081" cy="10984"/>
            </a:xfrm>
            <a:custGeom>
              <a:avLst/>
              <a:gdLst/>
              <a:ahLst/>
              <a:cxnLst/>
              <a:rect l="l" t="t" r="r" b="b"/>
              <a:pathLst>
                <a:path w="766" h="419" extrusionOk="0">
                  <a:moveTo>
                    <a:pt x="203" y="0"/>
                  </a:moveTo>
                  <a:cubicBezTo>
                    <a:pt x="87" y="0"/>
                    <a:pt x="1" y="87"/>
                    <a:pt x="1" y="217"/>
                  </a:cubicBezTo>
                  <a:cubicBezTo>
                    <a:pt x="1" y="332"/>
                    <a:pt x="87" y="419"/>
                    <a:pt x="203" y="419"/>
                  </a:cubicBezTo>
                  <a:lnTo>
                    <a:pt x="766" y="419"/>
                  </a:lnTo>
                  <a:lnTo>
                    <a:pt x="766" y="0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9" name="Google Shape;17379;p62"/>
            <p:cNvSpPr/>
            <p:nvPr/>
          </p:nvSpPr>
          <p:spPr>
            <a:xfrm>
              <a:off x="8059062" y="2981597"/>
              <a:ext cx="63231" cy="74765"/>
            </a:xfrm>
            <a:custGeom>
              <a:avLst/>
              <a:gdLst/>
              <a:ahLst/>
              <a:cxnLst/>
              <a:rect l="l" t="t" r="r" b="b"/>
              <a:pathLst>
                <a:path w="2412" h="2852" extrusionOk="0">
                  <a:moveTo>
                    <a:pt x="1211" y="1"/>
                  </a:moveTo>
                  <a:cubicBezTo>
                    <a:pt x="1192" y="1"/>
                    <a:pt x="1170" y="8"/>
                    <a:pt x="1156" y="22"/>
                  </a:cubicBezTo>
                  <a:lnTo>
                    <a:pt x="44" y="1654"/>
                  </a:lnTo>
                  <a:cubicBezTo>
                    <a:pt x="1" y="1726"/>
                    <a:pt x="1" y="1812"/>
                    <a:pt x="73" y="1884"/>
                  </a:cubicBezTo>
                  <a:lnTo>
                    <a:pt x="593" y="2419"/>
                  </a:lnTo>
                  <a:cubicBezTo>
                    <a:pt x="621" y="2462"/>
                    <a:pt x="650" y="2491"/>
                    <a:pt x="650" y="2549"/>
                  </a:cubicBezTo>
                  <a:lnTo>
                    <a:pt x="650" y="2852"/>
                  </a:lnTo>
                  <a:lnTo>
                    <a:pt x="1776" y="2852"/>
                  </a:lnTo>
                  <a:lnTo>
                    <a:pt x="1776" y="2534"/>
                  </a:lnTo>
                  <a:cubicBezTo>
                    <a:pt x="1776" y="2491"/>
                    <a:pt x="1791" y="2447"/>
                    <a:pt x="1834" y="2419"/>
                  </a:cubicBezTo>
                  <a:lnTo>
                    <a:pt x="2354" y="1870"/>
                  </a:lnTo>
                  <a:cubicBezTo>
                    <a:pt x="2411" y="1812"/>
                    <a:pt x="2411" y="1726"/>
                    <a:pt x="2368" y="1654"/>
                  </a:cubicBezTo>
                  <a:lnTo>
                    <a:pt x="1257" y="22"/>
                  </a:lnTo>
                  <a:cubicBezTo>
                    <a:pt x="1249" y="8"/>
                    <a:pt x="1231" y="1"/>
                    <a:pt x="1211" y="1"/>
                  </a:cubicBez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0" name="Google Shape;17380;p62"/>
            <p:cNvSpPr/>
            <p:nvPr/>
          </p:nvSpPr>
          <p:spPr>
            <a:xfrm>
              <a:off x="8059062" y="2981309"/>
              <a:ext cx="39008" cy="75054"/>
            </a:xfrm>
            <a:custGeom>
              <a:avLst/>
              <a:gdLst/>
              <a:ahLst/>
              <a:cxnLst/>
              <a:rect l="l" t="t" r="r" b="b"/>
              <a:pathLst>
                <a:path w="1488" h="2863" extrusionOk="0">
                  <a:moveTo>
                    <a:pt x="1211" y="1"/>
                  </a:moveTo>
                  <a:cubicBezTo>
                    <a:pt x="1192" y="1"/>
                    <a:pt x="1170" y="12"/>
                    <a:pt x="1156" y="33"/>
                  </a:cubicBezTo>
                  <a:lnTo>
                    <a:pt x="44" y="1650"/>
                  </a:lnTo>
                  <a:cubicBezTo>
                    <a:pt x="1" y="1722"/>
                    <a:pt x="15" y="1823"/>
                    <a:pt x="73" y="1881"/>
                  </a:cubicBezTo>
                  <a:lnTo>
                    <a:pt x="593" y="2430"/>
                  </a:lnTo>
                  <a:cubicBezTo>
                    <a:pt x="621" y="2458"/>
                    <a:pt x="650" y="2502"/>
                    <a:pt x="650" y="2545"/>
                  </a:cubicBezTo>
                  <a:lnTo>
                    <a:pt x="650" y="2863"/>
                  </a:lnTo>
                  <a:lnTo>
                    <a:pt x="1213" y="2863"/>
                  </a:lnTo>
                  <a:lnTo>
                    <a:pt x="1213" y="2545"/>
                  </a:lnTo>
                  <a:cubicBezTo>
                    <a:pt x="1213" y="2502"/>
                    <a:pt x="1184" y="2458"/>
                    <a:pt x="1156" y="2430"/>
                  </a:cubicBezTo>
                  <a:lnTo>
                    <a:pt x="636" y="1881"/>
                  </a:lnTo>
                  <a:cubicBezTo>
                    <a:pt x="578" y="1823"/>
                    <a:pt x="564" y="1722"/>
                    <a:pt x="607" y="1650"/>
                  </a:cubicBezTo>
                  <a:lnTo>
                    <a:pt x="1488" y="365"/>
                  </a:lnTo>
                  <a:lnTo>
                    <a:pt x="1257" y="33"/>
                  </a:lnTo>
                  <a:cubicBezTo>
                    <a:pt x="1249" y="12"/>
                    <a:pt x="1231" y="1"/>
                    <a:pt x="1211" y="1"/>
                  </a:cubicBez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1" name="Google Shape;17381;p62"/>
            <p:cNvSpPr/>
            <p:nvPr/>
          </p:nvSpPr>
          <p:spPr>
            <a:xfrm>
              <a:off x="8079510" y="2981597"/>
              <a:ext cx="21968" cy="50176"/>
            </a:xfrm>
            <a:custGeom>
              <a:avLst/>
              <a:gdLst/>
              <a:ahLst/>
              <a:cxnLst/>
              <a:rect l="l" t="t" r="r" b="b"/>
              <a:pathLst>
                <a:path w="838" h="1914" extrusionOk="0">
                  <a:moveTo>
                    <a:pt x="431" y="1"/>
                  </a:moveTo>
                  <a:cubicBezTo>
                    <a:pt x="412" y="1"/>
                    <a:pt x="390" y="8"/>
                    <a:pt x="376" y="22"/>
                  </a:cubicBezTo>
                  <a:lnTo>
                    <a:pt x="246" y="210"/>
                  </a:lnTo>
                  <a:lnTo>
                    <a:pt x="246" y="1552"/>
                  </a:lnTo>
                  <a:cubicBezTo>
                    <a:pt x="0" y="1552"/>
                    <a:pt x="0" y="1913"/>
                    <a:pt x="246" y="1913"/>
                  </a:cubicBezTo>
                  <a:lnTo>
                    <a:pt x="606" y="1913"/>
                  </a:lnTo>
                  <a:cubicBezTo>
                    <a:pt x="837" y="1913"/>
                    <a:pt x="837" y="1552"/>
                    <a:pt x="606" y="1552"/>
                  </a:cubicBezTo>
                  <a:lnTo>
                    <a:pt x="606" y="210"/>
                  </a:lnTo>
                  <a:lnTo>
                    <a:pt x="477" y="22"/>
                  </a:lnTo>
                  <a:cubicBezTo>
                    <a:pt x="469" y="8"/>
                    <a:pt x="451" y="1"/>
                    <a:pt x="431" y="1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2" name="Google Shape;17382;p62"/>
            <p:cNvSpPr/>
            <p:nvPr/>
          </p:nvSpPr>
          <p:spPr>
            <a:xfrm>
              <a:off x="8065511" y="3055969"/>
              <a:ext cx="50726" cy="17040"/>
            </a:xfrm>
            <a:custGeom>
              <a:avLst/>
              <a:gdLst/>
              <a:ahLst/>
              <a:cxnLst/>
              <a:rect l="l" t="t" r="r" b="b"/>
              <a:pathLst>
                <a:path w="1935" h="650" extrusionOk="0">
                  <a:moveTo>
                    <a:pt x="231" y="0"/>
                  </a:moveTo>
                  <a:cubicBezTo>
                    <a:pt x="101" y="0"/>
                    <a:pt x="0" y="101"/>
                    <a:pt x="0" y="231"/>
                  </a:cubicBezTo>
                  <a:lnTo>
                    <a:pt x="0" y="433"/>
                  </a:lnTo>
                  <a:cubicBezTo>
                    <a:pt x="0" y="549"/>
                    <a:pt x="101" y="650"/>
                    <a:pt x="231" y="650"/>
                  </a:cubicBezTo>
                  <a:lnTo>
                    <a:pt x="1718" y="650"/>
                  </a:lnTo>
                  <a:cubicBezTo>
                    <a:pt x="1833" y="650"/>
                    <a:pt x="1934" y="549"/>
                    <a:pt x="1934" y="433"/>
                  </a:cubicBezTo>
                  <a:lnTo>
                    <a:pt x="1934" y="231"/>
                  </a:lnTo>
                  <a:cubicBezTo>
                    <a:pt x="1934" y="101"/>
                    <a:pt x="1833" y="0"/>
                    <a:pt x="1718" y="0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3" name="Google Shape;17383;p62"/>
            <p:cNvSpPr/>
            <p:nvPr/>
          </p:nvSpPr>
          <p:spPr>
            <a:xfrm>
              <a:off x="8065511" y="3058617"/>
              <a:ext cx="50726" cy="14392"/>
            </a:xfrm>
            <a:custGeom>
              <a:avLst/>
              <a:gdLst/>
              <a:ahLst/>
              <a:cxnLst/>
              <a:rect l="l" t="t" r="r" b="b"/>
              <a:pathLst>
                <a:path w="1935" h="549" extrusionOk="0">
                  <a:moveTo>
                    <a:pt x="29" y="0"/>
                  </a:moveTo>
                  <a:cubicBezTo>
                    <a:pt x="15" y="29"/>
                    <a:pt x="0" y="72"/>
                    <a:pt x="0" y="116"/>
                  </a:cubicBezTo>
                  <a:lnTo>
                    <a:pt x="0" y="318"/>
                  </a:lnTo>
                  <a:cubicBezTo>
                    <a:pt x="0" y="448"/>
                    <a:pt x="101" y="549"/>
                    <a:pt x="231" y="549"/>
                  </a:cubicBezTo>
                  <a:lnTo>
                    <a:pt x="1718" y="549"/>
                  </a:lnTo>
                  <a:cubicBezTo>
                    <a:pt x="1833" y="549"/>
                    <a:pt x="1934" y="448"/>
                    <a:pt x="1934" y="318"/>
                  </a:cubicBezTo>
                  <a:lnTo>
                    <a:pt x="1934" y="130"/>
                  </a:lnTo>
                  <a:cubicBezTo>
                    <a:pt x="1934" y="72"/>
                    <a:pt x="1934" y="44"/>
                    <a:pt x="1906" y="0"/>
                  </a:cubicBezTo>
                  <a:cubicBezTo>
                    <a:pt x="1862" y="72"/>
                    <a:pt x="1790" y="101"/>
                    <a:pt x="1718" y="101"/>
                  </a:cubicBezTo>
                  <a:lnTo>
                    <a:pt x="231" y="101"/>
                  </a:lnTo>
                  <a:cubicBezTo>
                    <a:pt x="144" y="101"/>
                    <a:pt x="72" y="58"/>
                    <a:pt x="29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4" name="Google Shape;17384;p62"/>
            <p:cNvSpPr/>
            <p:nvPr/>
          </p:nvSpPr>
          <p:spPr>
            <a:xfrm>
              <a:off x="8164656" y="3051801"/>
              <a:ext cx="26897" cy="91595"/>
            </a:xfrm>
            <a:custGeom>
              <a:avLst/>
              <a:gdLst/>
              <a:ahLst/>
              <a:cxnLst/>
              <a:rect l="l" t="t" r="r" b="b"/>
              <a:pathLst>
                <a:path w="1026" h="3494" extrusionOk="0">
                  <a:moveTo>
                    <a:pt x="0" y="0"/>
                  </a:moveTo>
                  <a:lnTo>
                    <a:pt x="0" y="3494"/>
                  </a:lnTo>
                  <a:lnTo>
                    <a:pt x="1025" y="3494"/>
                  </a:lnTo>
                  <a:lnTo>
                    <a:pt x="1025" y="0"/>
                  </a:lnTo>
                  <a:close/>
                </a:path>
              </a:pathLst>
            </a:custGeom>
            <a:solidFill>
              <a:srgbClr val="6C8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5" name="Google Shape;17385;p62"/>
            <p:cNvSpPr/>
            <p:nvPr/>
          </p:nvSpPr>
          <p:spPr>
            <a:xfrm>
              <a:off x="8130577" y="3199391"/>
              <a:ext cx="68919" cy="47711"/>
            </a:xfrm>
            <a:custGeom>
              <a:avLst/>
              <a:gdLst/>
              <a:ahLst/>
              <a:cxnLst/>
              <a:rect l="l" t="t" r="r" b="b"/>
              <a:pathLst>
                <a:path w="2629" h="1820" extrusionOk="0">
                  <a:moveTo>
                    <a:pt x="1" y="0"/>
                  </a:moveTo>
                  <a:lnTo>
                    <a:pt x="1" y="1819"/>
                  </a:lnTo>
                  <a:lnTo>
                    <a:pt x="2628" y="1819"/>
                  </a:lnTo>
                  <a:lnTo>
                    <a:pt x="2628" y="0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6" name="Google Shape;17386;p62"/>
            <p:cNvSpPr/>
            <p:nvPr/>
          </p:nvSpPr>
          <p:spPr>
            <a:xfrm>
              <a:off x="8130577" y="3199391"/>
              <a:ext cx="14785" cy="47711"/>
            </a:xfrm>
            <a:custGeom>
              <a:avLst/>
              <a:gdLst/>
              <a:ahLst/>
              <a:cxnLst/>
              <a:rect l="l" t="t" r="r" b="b"/>
              <a:pathLst>
                <a:path w="564" h="1820" extrusionOk="0">
                  <a:moveTo>
                    <a:pt x="1" y="0"/>
                  </a:moveTo>
                  <a:lnTo>
                    <a:pt x="1" y="1819"/>
                  </a:lnTo>
                  <a:lnTo>
                    <a:pt x="564" y="1819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7" name="Google Shape;17387;p62"/>
            <p:cNvSpPr/>
            <p:nvPr/>
          </p:nvSpPr>
          <p:spPr>
            <a:xfrm>
              <a:off x="8096917" y="3245556"/>
              <a:ext cx="136633" cy="28024"/>
            </a:xfrm>
            <a:custGeom>
              <a:avLst/>
              <a:gdLst/>
              <a:ahLst/>
              <a:cxnLst/>
              <a:rect l="l" t="t" r="r" b="b"/>
              <a:pathLst>
                <a:path w="5212" h="1069" extrusionOk="0">
                  <a:moveTo>
                    <a:pt x="390" y="0"/>
                  </a:moveTo>
                  <a:cubicBezTo>
                    <a:pt x="173" y="0"/>
                    <a:pt x="0" y="174"/>
                    <a:pt x="0" y="390"/>
                  </a:cubicBezTo>
                  <a:lnTo>
                    <a:pt x="0" y="664"/>
                  </a:lnTo>
                  <a:cubicBezTo>
                    <a:pt x="0" y="895"/>
                    <a:pt x="173" y="1069"/>
                    <a:pt x="390" y="1069"/>
                  </a:cubicBezTo>
                  <a:lnTo>
                    <a:pt x="4807" y="1069"/>
                  </a:lnTo>
                  <a:cubicBezTo>
                    <a:pt x="5024" y="1069"/>
                    <a:pt x="5211" y="895"/>
                    <a:pt x="5211" y="664"/>
                  </a:cubicBezTo>
                  <a:lnTo>
                    <a:pt x="5211" y="390"/>
                  </a:lnTo>
                  <a:cubicBezTo>
                    <a:pt x="5211" y="174"/>
                    <a:pt x="5024" y="0"/>
                    <a:pt x="4807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8" name="Google Shape;17388;p62"/>
            <p:cNvSpPr/>
            <p:nvPr/>
          </p:nvSpPr>
          <p:spPr>
            <a:xfrm>
              <a:off x="8096524" y="3252372"/>
              <a:ext cx="137026" cy="21208"/>
            </a:xfrm>
            <a:custGeom>
              <a:avLst/>
              <a:gdLst/>
              <a:ahLst/>
              <a:cxnLst/>
              <a:rect l="l" t="t" r="r" b="b"/>
              <a:pathLst>
                <a:path w="5227" h="809" extrusionOk="0">
                  <a:moveTo>
                    <a:pt x="30" y="0"/>
                  </a:moveTo>
                  <a:cubicBezTo>
                    <a:pt x="15" y="43"/>
                    <a:pt x="1" y="87"/>
                    <a:pt x="1" y="145"/>
                  </a:cubicBezTo>
                  <a:lnTo>
                    <a:pt x="1" y="419"/>
                  </a:lnTo>
                  <a:cubicBezTo>
                    <a:pt x="1" y="635"/>
                    <a:pt x="188" y="809"/>
                    <a:pt x="405" y="809"/>
                  </a:cubicBezTo>
                  <a:lnTo>
                    <a:pt x="4822" y="809"/>
                  </a:lnTo>
                  <a:cubicBezTo>
                    <a:pt x="5039" y="809"/>
                    <a:pt x="5226" y="635"/>
                    <a:pt x="5226" y="419"/>
                  </a:cubicBezTo>
                  <a:lnTo>
                    <a:pt x="5226" y="145"/>
                  </a:lnTo>
                  <a:cubicBezTo>
                    <a:pt x="5226" y="87"/>
                    <a:pt x="5212" y="43"/>
                    <a:pt x="5198" y="0"/>
                  </a:cubicBezTo>
                  <a:cubicBezTo>
                    <a:pt x="5140" y="145"/>
                    <a:pt x="4995" y="246"/>
                    <a:pt x="4822" y="260"/>
                  </a:cubicBezTo>
                  <a:lnTo>
                    <a:pt x="405" y="260"/>
                  </a:lnTo>
                  <a:cubicBezTo>
                    <a:pt x="246" y="260"/>
                    <a:pt x="87" y="145"/>
                    <a:pt x="30" y="0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9" name="Google Shape;17389;p62"/>
            <p:cNvSpPr/>
            <p:nvPr/>
          </p:nvSpPr>
          <p:spPr>
            <a:xfrm>
              <a:off x="7992843" y="3143003"/>
              <a:ext cx="347794" cy="59823"/>
            </a:xfrm>
            <a:custGeom>
              <a:avLst/>
              <a:gdLst/>
              <a:ahLst/>
              <a:cxnLst/>
              <a:rect l="l" t="t" r="r" b="b"/>
              <a:pathLst>
                <a:path w="13267" h="2282" extrusionOk="0">
                  <a:moveTo>
                    <a:pt x="0" y="0"/>
                  </a:moveTo>
                  <a:lnTo>
                    <a:pt x="0" y="1805"/>
                  </a:lnTo>
                  <a:cubicBezTo>
                    <a:pt x="15" y="2065"/>
                    <a:pt x="217" y="2281"/>
                    <a:pt x="491" y="2281"/>
                  </a:cubicBezTo>
                  <a:lnTo>
                    <a:pt x="12790" y="2281"/>
                  </a:lnTo>
                  <a:cubicBezTo>
                    <a:pt x="13050" y="2281"/>
                    <a:pt x="13252" y="2065"/>
                    <a:pt x="13267" y="1805"/>
                  </a:cubicBezTo>
                  <a:lnTo>
                    <a:pt x="13267" y="0"/>
                  </a:ln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0" name="Google Shape;17390;p62"/>
            <p:cNvSpPr/>
            <p:nvPr/>
          </p:nvSpPr>
          <p:spPr>
            <a:xfrm>
              <a:off x="7992843" y="3143003"/>
              <a:ext cx="27264" cy="59823"/>
            </a:xfrm>
            <a:custGeom>
              <a:avLst/>
              <a:gdLst/>
              <a:ahLst/>
              <a:cxnLst/>
              <a:rect l="l" t="t" r="r" b="b"/>
              <a:pathLst>
                <a:path w="1040" h="2282" extrusionOk="0">
                  <a:moveTo>
                    <a:pt x="0" y="0"/>
                  </a:moveTo>
                  <a:lnTo>
                    <a:pt x="0" y="1805"/>
                  </a:lnTo>
                  <a:cubicBezTo>
                    <a:pt x="0" y="2065"/>
                    <a:pt x="217" y="2281"/>
                    <a:pt x="477" y="2281"/>
                  </a:cubicBezTo>
                  <a:lnTo>
                    <a:pt x="1040" y="2281"/>
                  </a:lnTo>
                  <a:cubicBezTo>
                    <a:pt x="780" y="2281"/>
                    <a:pt x="563" y="2065"/>
                    <a:pt x="563" y="1805"/>
                  </a:cubicBezTo>
                  <a:lnTo>
                    <a:pt x="563" y="0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1" name="Google Shape;17391;p62"/>
            <p:cNvSpPr/>
            <p:nvPr/>
          </p:nvSpPr>
          <p:spPr>
            <a:xfrm>
              <a:off x="8157447" y="3167225"/>
              <a:ext cx="18586" cy="11377"/>
            </a:xfrm>
            <a:custGeom>
              <a:avLst/>
              <a:gdLst/>
              <a:ahLst/>
              <a:cxnLst/>
              <a:rect l="l" t="t" r="r" b="b"/>
              <a:pathLst>
                <a:path w="709" h="434" extrusionOk="0">
                  <a:moveTo>
                    <a:pt x="290" y="0"/>
                  </a:moveTo>
                  <a:cubicBezTo>
                    <a:pt x="1" y="0"/>
                    <a:pt x="1" y="433"/>
                    <a:pt x="290" y="433"/>
                  </a:cubicBezTo>
                  <a:lnTo>
                    <a:pt x="420" y="433"/>
                  </a:lnTo>
                  <a:cubicBezTo>
                    <a:pt x="708" y="433"/>
                    <a:pt x="708" y="0"/>
                    <a:pt x="420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92" name="Google Shape;17392;p62"/>
          <p:cNvGrpSpPr/>
          <p:nvPr/>
        </p:nvGrpSpPr>
        <p:grpSpPr>
          <a:xfrm>
            <a:off x="873898" y="1512377"/>
            <a:ext cx="398127" cy="353457"/>
            <a:chOff x="873898" y="1512377"/>
            <a:chExt cx="398127" cy="353457"/>
          </a:xfrm>
        </p:grpSpPr>
        <p:sp>
          <p:nvSpPr>
            <p:cNvPr id="17393" name="Google Shape;17393;p62"/>
            <p:cNvSpPr/>
            <p:nvPr/>
          </p:nvSpPr>
          <p:spPr>
            <a:xfrm>
              <a:off x="944652" y="1531671"/>
              <a:ext cx="76862" cy="64358"/>
            </a:xfrm>
            <a:custGeom>
              <a:avLst/>
              <a:gdLst/>
              <a:ahLst/>
              <a:cxnLst/>
              <a:rect l="l" t="t" r="r" b="b"/>
              <a:pathLst>
                <a:path w="2932" h="2455" extrusionOk="0">
                  <a:moveTo>
                    <a:pt x="1459" y="1"/>
                  </a:moveTo>
                  <a:cubicBezTo>
                    <a:pt x="651" y="1"/>
                    <a:pt x="1" y="549"/>
                    <a:pt x="1" y="1228"/>
                  </a:cubicBezTo>
                  <a:cubicBezTo>
                    <a:pt x="1" y="1906"/>
                    <a:pt x="651" y="2455"/>
                    <a:pt x="1459" y="2455"/>
                  </a:cubicBezTo>
                  <a:cubicBezTo>
                    <a:pt x="2282" y="2455"/>
                    <a:pt x="2931" y="1906"/>
                    <a:pt x="2931" y="1228"/>
                  </a:cubicBezTo>
                  <a:cubicBezTo>
                    <a:pt x="2931" y="549"/>
                    <a:pt x="2282" y="1"/>
                    <a:pt x="1459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4" name="Google Shape;17394;p62"/>
            <p:cNvSpPr/>
            <p:nvPr/>
          </p:nvSpPr>
          <p:spPr>
            <a:xfrm>
              <a:off x="944285" y="1531671"/>
              <a:ext cx="51879" cy="64358"/>
            </a:xfrm>
            <a:custGeom>
              <a:avLst/>
              <a:gdLst/>
              <a:ahLst/>
              <a:cxnLst/>
              <a:rect l="l" t="t" r="r" b="b"/>
              <a:pathLst>
                <a:path w="1979" h="2455" extrusionOk="0">
                  <a:moveTo>
                    <a:pt x="1473" y="1"/>
                  </a:moveTo>
                  <a:cubicBezTo>
                    <a:pt x="665" y="1"/>
                    <a:pt x="1" y="549"/>
                    <a:pt x="1" y="1228"/>
                  </a:cubicBezTo>
                  <a:cubicBezTo>
                    <a:pt x="1" y="1906"/>
                    <a:pt x="665" y="2455"/>
                    <a:pt x="1473" y="2455"/>
                  </a:cubicBezTo>
                  <a:cubicBezTo>
                    <a:pt x="1646" y="2455"/>
                    <a:pt x="1805" y="2426"/>
                    <a:pt x="1978" y="2382"/>
                  </a:cubicBezTo>
                  <a:cubicBezTo>
                    <a:pt x="1401" y="2224"/>
                    <a:pt x="997" y="1762"/>
                    <a:pt x="997" y="1228"/>
                  </a:cubicBezTo>
                  <a:cubicBezTo>
                    <a:pt x="997" y="693"/>
                    <a:pt x="1401" y="246"/>
                    <a:pt x="1964" y="73"/>
                  </a:cubicBezTo>
                  <a:cubicBezTo>
                    <a:pt x="1805" y="29"/>
                    <a:pt x="1646" y="1"/>
                    <a:pt x="1473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5" name="Google Shape;17395;p62"/>
            <p:cNvSpPr/>
            <p:nvPr/>
          </p:nvSpPr>
          <p:spPr>
            <a:xfrm>
              <a:off x="899641" y="1563837"/>
              <a:ext cx="166911" cy="166911"/>
            </a:xfrm>
            <a:custGeom>
              <a:avLst/>
              <a:gdLst/>
              <a:ahLst/>
              <a:cxnLst/>
              <a:rect l="l" t="t" r="r" b="b"/>
              <a:pathLst>
                <a:path w="6367" h="6367" extrusionOk="0">
                  <a:moveTo>
                    <a:pt x="3176" y="1"/>
                  </a:moveTo>
                  <a:cubicBezTo>
                    <a:pt x="1415" y="1"/>
                    <a:pt x="0" y="1430"/>
                    <a:pt x="0" y="3191"/>
                  </a:cubicBezTo>
                  <a:cubicBezTo>
                    <a:pt x="0" y="4952"/>
                    <a:pt x="1415" y="6367"/>
                    <a:pt x="3176" y="6367"/>
                  </a:cubicBezTo>
                  <a:cubicBezTo>
                    <a:pt x="4937" y="6367"/>
                    <a:pt x="6366" y="4952"/>
                    <a:pt x="6366" y="3191"/>
                  </a:cubicBezTo>
                  <a:cubicBezTo>
                    <a:pt x="6366" y="1430"/>
                    <a:pt x="4937" y="1"/>
                    <a:pt x="3176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6" name="Google Shape;17396;p62"/>
            <p:cNvSpPr/>
            <p:nvPr/>
          </p:nvSpPr>
          <p:spPr>
            <a:xfrm>
              <a:off x="933301" y="1563837"/>
              <a:ext cx="133618" cy="166911"/>
            </a:xfrm>
            <a:custGeom>
              <a:avLst/>
              <a:gdLst/>
              <a:ahLst/>
              <a:cxnLst/>
              <a:rect l="l" t="t" r="r" b="b"/>
              <a:pathLst>
                <a:path w="5097" h="6367" extrusionOk="0">
                  <a:moveTo>
                    <a:pt x="1930" y="1"/>
                  </a:moveTo>
                  <a:cubicBezTo>
                    <a:pt x="1759" y="1"/>
                    <a:pt x="1588" y="15"/>
                    <a:pt x="1416" y="44"/>
                  </a:cubicBezTo>
                  <a:cubicBezTo>
                    <a:pt x="160" y="275"/>
                    <a:pt x="1" y="2108"/>
                    <a:pt x="1271" y="2498"/>
                  </a:cubicBezTo>
                  <a:lnTo>
                    <a:pt x="1315" y="2498"/>
                  </a:lnTo>
                  <a:lnTo>
                    <a:pt x="1618" y="6352"/>
                  </a:lnTo>
                  <a:cubicBezTo>
                    <a:pt x="1719" y="6352"/>
                    <a:pt x="1805" y="6367"/>
                    <a:pt x="1892" y="6367"/>
                  </a:cubicBezTo>
                  <a:cubicBezTo>
                    <a:pt x="3653" y="6367"/>
                    <a:pt x="5082" y="4952"/>
                    <a:pt x="5082" y="3191"/>
                  </a:cubicBezTo>
                  <a:cubicBezTo>
                    <a:pt x="5097" y="2527"/>
                    <a:pt x="4895" y="1877"/>
                    <a:pt x="4505" y="1358"/>
                  </a:cubicBezTo>
                  <a:cubicBezTo>
                    <a:pt x="3911" y="504"/>
                    <a:pt x="2947" y="1"/>
                    <a:pt x="1930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7" name="Google Shape;17397;p62"/>
            <p:cNvSpPr/>
            <p:nvPr/>
          </p:nvSpPr>
          <p:spPr>
            <a:xfrm>
              <a:off x="873898" y="1737145"/>
              <a:ext cx="218371" cy="128689"/>
            </a:xfrm>
            <a:custGeom>
              <a:avLst/>
              <a:gdLst/>
              <a:ahLst/>
              <a:cxnLst/>
              <a:rect l="l" t="t" r="r" b="b"/>
              <a:pathLst>
                <a:path w="8330" h="4909" extrusionOk="0">
                  <a:moveTo>
                    <a:pt x="2945" y="1"/>
                  </a:moveTo>
                  <a:lnTo>
                    <a:pt x="2945" y="1084"/>
                  </a:lnTo>
                  <a:cubicBezTo>
                    <a:pt x="2931" y="1271"/>
                    <a:pt x="2830" y="1445"/>
                    <a:pt x="2642" y="1531"/>
                  </a:cubicBezTo>
                  <a:lnTo>
                    <a:pt x="578" y="2441"/>
                  </a:lnTo>
                  <a:cubicBezTo>
                    <a:pt x="231" y="2599"/>
                    <a:pt x="1" y="2946"/>
                    <a:pt x="1" y="3336"/>
                  </a:cubicBezTo>
                  <a:lnTo>
                    <a:pt x="1" y="4664"/>
                  </a:lnTo>
                  <a:cubicBezTo>
                    <a:pt x="1" y="4794"/>
                    <a:pt x="102" y="4909"/>
                    <a:pt x="246" y="4909"/>
                  </a:cubicBezTo>
                  <a:lnTo>
                    <a:pt x="8084" y="4909"/>
                  </a:lnTo>
                  <a:cubicBezTo>
                    <a:pt x="8214" y="4909"/>
                    <a:pt x="8330" y="4794"/>
                    <a:pt x="8330" y="4664"/>
                  </a:cubicBezTo>
                  <a:lnTo>
                    <a:pt x="8330" y="3350"/>
                  </a:lnTo>
                  <a:cubicBezTo>
                    <a:pt x="8330" y="2960"/>
                    <a:pt x="8099" y="2599"/>
                    <a:pt x="7752" y="2441"/>
                  </a:cubicBezTo>
                  <a:lnTo>
                    <a:pt x="5688" y="1531"/>
                  </a:lnTo>
                  <a:cubicBezTo>
                    <a:pt x="5500" y="1445"/>
                    <a:pt x="5385" y="1271"/>
                    <a:pt x="5385" y="1084"/>
                  </a:cubicBezTo>
                  <a:lnTo>
                    <a:pt x="5385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8" name="Google Shape;17398;p62"/>
            <p:cNvSpPr/>
            <p:nvPr/>
          </p:nvSpPr>
          <p:spPr>
            <a:xfrm>
              <a:off x="873898" y="1783702"/>
              <a:ext cx="218371" cy="82132"/>
            </a:xfrm>
            <a:custGeom>
              <a:avLst/>
              <a:gdLst/>
              <a:ahLst/>
              <a:cxnLst/>
              <a:rect l="l" t="t" r="r" b="b"/>
              <a:pathLst>
                <a:path w="8330" h="3133" extrusionOk="0">
                  <a:moveTo>
                    <a:pt x="2108" y="1"/>
                  </a:moveTo>
                  <a:lnTo>
                    <a:pt x="578" y="665"/>
                  </a:lnTo>
                  <a:cubicBezTo>
                    <a:pt x="231" y="823"/>
                    <a:pt x="1" y="1184"/>
                    <a:pt x="1" y="1574"/>
                  </a:cubicBezTo>
                  <a:lnTo>
                    <a:pt x="1" y="2888"/>
                  </a:lnTo>
                  <a:cubicBezTo>
                    <a:pt x="1" y="3018"/>
                    <a:pt x="102" y="3133"/>
                    <a:pt x="246" y="3133"/>
                  </a:cubicBezTo>
                  <a:lnTo>
                    <a:pt x="8084" y="3133"/>
                  </a:lnTo>
                  <a:cubicBezTo>
                    <a:pt x="8214" y="3133"/>
                    <a:pt x="8330" y="3018"/>
                    <a:pt x="8330" y="2888"/>
                  </a:cubicBezTo>
                  <a:lnTo>
                    <a:pt x="8330" y="1560"/>
                  </a:lnTo>
                  <a:cubicBezTo>
                    <a:pt x="8330" y="1170"/>
                    <a:pt x="8099" y="823"/>
                    <a:pt x="7752" y="665"/>
                  </a:cubicBezTo>
                  <a:lnTo>
                    <a:pt x="6222" y="1"/>
                  </a:lnTo>
                  <a:cubicBezTo>
                    <a:pt x="5861" y="946"/>
                    <a:pt x="5013" y="1419"/>
                    <a:pt x="4165" y="1419"/>
                  </a:cubicBezTo>
                  <a:cubicBezTo>
                    <a:pt x="3317" y="1419"/>
                    <a:pt x="2469" y="946"/>
                    <a:pt x="2108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9" name="Google Shape;17399;p62"/>
            <p:cNvSpPr/>
            <p:nvPr/>
          </p:nvSpPr>
          <p:spPr>
            <a:xfrm>
              <a:off x="951101" y="1737145"/>
              <a:ext cx="63965" cy="25769"/>
            </a:xfrm>
            <a:custGeom>
              <a:avLst/>
              <a:gdLst/>
              <a:ahLst/>
              <a:cxnLst/>
              <a:rect l="l" t="t" r="r" b="b"/>
              <a:pathLst>
                <a:path w="2440" h="983" extrusionOk="0">
                  <a:moveTo>
                    <a:pt x="0" y="1"/>
                  </a:moveTo>
                  <a:lnTo>
                    <a:pt x="0" y="723"/>
                  </a:lnTo>
                  <a:cubicBezTo>
                    <a:pt x="383" y="896"/>
                    <a:pt x="798" y="983"/>
                    <a:pt x="1215" y="983"/>
                  </a:cubicBezTo>
                  <a:cubicBezTo>
                    <a:pt x="1632" y="983"/>
                    <a:pt x="2050" y="896"/>
                    <a:pt x="2440" y="723"/>
                  </a:cubicBezTo>
                  <a:lnTo>
                    <a:pt x="2440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0" name="Google Shape;17400;p62"/>
            <p:cNvSpPr/>
            <p:nvPr/>
          </p:nvSpPr>
          <p:spPr>
            <a:xfrm>
              <a:off x="918542" y="1629191"/>
              <a:ext cx="128689" cy="120982"/>
            </a:xfrm>
            <a:custGeom>
              <a:avLst/>
              <a:gdLst/>
              <a:ahLst/>
              <a:cxnLst/>
              <a:rect l="l" t="t" r="r" b="b"/>
              <a:pathLst>
                <a:path w="4909" h="4615" extrusionOk="0">
                  <a:moveTo>
                    <a:pt x="1805" y="0"/>
                  </a:moveTo>
                  <a:cubicBezTo>
                    <a:pt x="1617" y="0"/>
                    <a:pt x="1447" y="98"/>
                    <a:pt x="1358" y="265"/>
                  </a:cubicBezTo>
                  <a:cubicBezTo>
                    <a:pt x="1098" y="784"/>
                    <a:pt x="694" y="1217"/>
                    <a:pt x="217" y="1549"/>
                  </a:cubicBezTo>
                  <a:cubicBezTo>
                    <a:pt x="88" y="1636"/>
                    <a:pt x="1" y="1780"/>
                    <a:pt x="15" y="1939"/>
                  </a:cubicBezTo>
                  <a:lnTo>
                    <a:pt x="15" y="2084"/>
                  </a:lnTo>
                  <a:cubicBezTo>
                    <a:pt x="15" y="3383"/>
                    <a:pt x="997" y="4523"/>
                    <a:pt x="2296" y="4610"/>
                  </a:cubicBezTo>
                  <a:cubicBezTo>
                    <a:pt x="2348" y="4613"/>
                    <a:pt x="2400" y="4615"/>
                    <a:pt x="2451" y="4615"/>
                  </a:cubicBezTo>
                  <a:cubicBezTo>
                    <a:pt x="3797" y="4615"/>
                    <a:pt x="4909" y="3533"/>
                    <a:pt x="4909" y="2170"/>
                  </a:cubicBezTo>
                  <a:lnTo>
                    <a:pt x="4909" y="1737"/>
                  </a:lnTo>
                  <a:cubicBezTo>
                    <a:pt x="4909" y="1521"/>
                    <a:pt x="4822" y="1319"/>
                    <a:pt x="4664" y="1189"/>
                  </a:cubicBezTo>
                  <a:cubicBezTo>
                    <a:pt x="4274" y="842"/>
                    <a:pt x="3393" y="236"/>
                    <a:pt x="1878" y="5"/>
                  </a:cubicBezTo>
                  <a:cubicBezTo>
                    <a:pt x="1853" y="2"/>
                    <a:pt x="1829" y="0"/>
                    <a:pt x="1805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1" name="Google Shape;17401;p62"/>
            <p:cNvSpPr/>
            <p:nvPr/>
          </p:nvSpPr>
          <p:spPr>
            <a:xfrm>
              <a:off x="918542" y="1629191"/>
              <a:ext cx="126042" cy="120484"/>
            </a:xfrm>
            <a:custGeom>
              <a:avLst/>
              <a:gdLst/>
              <a:ahLst/>
              <a:cxnLst/>
              <a:rect l="l" t="t" r="r" b="b"/>
              <a:pathLst>
                <a:path w="4808" h="4596" extrusionOk="0">
                  <a:moveTo>
                    <a:pt x="1805" y="0"/>
                  </a:moveTo>
                  <a:cubicBezTo>
                    <a:pt x="1617" y="0"/>
                    <a:pt x="1447" y="98"/>
                    <a:pt x="1358" y="265"/>
                  </a:cubicBezTo>
                  <a:cubicBezTo>
                    <a:pt x="1315" y="351"/>
                    <a:pt x="1257" y="452"/>
                    <a:pt x="1213" y="525"/>
                  </a:cubicBezTo>
                  <a:cubicBezTo>
                    <a:pt x="954" y="929"/>
                    <a:pt x="607" y="1275"/>
                    <a:pt x="217" y="1535"/>
                  </a:cubicBezTo>
                  <a:cubicBezTo>
                    <a:pt x="88" y="1636"/>
                    <a:pt x="15" y="1780"/>
                    <a:pt x="15" y="1939"/>
                  </a:cubicBezTo>
                  <a:lnTo>
                    <a:pt x="15" y="2084"/>
                  </a:lnTo>
                  <a:cubicBezTo>
                    <a:pt x="1" y="3339"/>
                    <a:pt x="910" y="4408"/>
                    <a:pt x="2166" y="4595"/>
                  </a:cubicBezTo>
                  <a:cubicBezTo>
                    <a:pt x="1719" y="4133"/>
                    <a:pt x="1473" y="3527"/>
                    <a:pt x="1488" y="2906"/>
                  </a:cubicBezTo>
                  <a:lnTo>
                    <a:pt x="1488" y="1362"/>
                  </a:lnTo>
                  <a:cubicBezTo>
                    <a:pt x="1473" y="1102"/>
                    <a:pt x="1675" y="900"/>
                    <a:pt x="1921" y="871"/>
                  </a:cubicBezTo>
                  <a:cubicBezTo>
                    <a:pt x="2104" y="852"/>
                    <a:pt x="2288" y="843"/>
                    <a:pt x="2472" y="843"/>
                  </a:cubicBezTo>
                  <a:cubicBezTo>
                    <a:pt x="3272" y="843"/>
                    <a:pt x="4069" y="1019"/>
                    <a:pt x="4808" y="1347"/>
                  </a:cubicBezTo>
                  <a:cubicBezTo>
                    <a:pt x="4765" y="1290"/>
                    <a:pt x="4721" y="1232"/>
                    <a:pt x="4664" y="1189"/>
                  </a:cubicBezTo>
                  <a:cubicBezTo>
                    <a:pt x="4274" y="842"/>
                    <a:pt x="3393" y="236"/>
                    <a:pt x="1878" y="5"/>
                  </a:cubicBezTo>
                  <a:cubicBezTo>
                    <a:pt x="1853" y="2"/>
                    <a:pt x="1829" y="0"/>
                    <a:pt x="1805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2" name="Google Shape;17402;p62"/>
            <p:cNvSpPr/>
            <p:nvPr/>
          </p:nvSpPr>
          <p:spPr>
            <a:xfrm>
              <a:off x="873898" y="1804884"/>
              <a:ext cx="45064" cy="60950"/>
            </a:xfrm>
            <a:custGeom>
              <a:avLst/>
              <a:gdLst/>
              <a:ahLst/>
              <a:cxnLst/>
              <a:rect l="l" t="t" r="r" b="b"/>
              <a:pathLst>
                <a:path w="1719" h="2325" extrusionOk="0">
                  <a:moveTo>
                    <a:pt x="361" y="1"/>
                  </a:moveTo>
                  <a:cubicBezTo>
                    <a:pt x="130" y="174"/>
                    <a:pt x="1" y="463"/>
                    <a:pt x="1" y="752"/>
                  </a:cubicBezTo>
                  <a:lnTo>
                    <a:pt x="1" y="2080"/>
                  </a:lnTo>
                  <a:cubicBezTo>
                    <a:pt x="1" y="2210"/>
                    <a:pt x="116" y="2325"/>
                    <a:pt x="246" y="2325"/>
                  </a:cubicBezTo>
                  <a:lnTo>
                    <a:pt x="1718" y="2325"/>
                  </a:lnTo>
                  <a:lnTo>
                    <a:pt x="1718" y="1647"/>
                  </a:lnTo>
                  <a:cubicBezTo>
                    <a:pt x="1718" y="1444"/>
                    <a:pt x="1632" y="1257"/>
                    <a:pt x="1502" y="1127"/>
                  </a:cubicBezTo>
                  <a:lnTo>
                    <a:pt x="361" y="1"/>
                  </a:ln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3" name="Google Shape;17403;p62"/>
            <p:cNvSpPr/>
            <p:nvPr/>
          </p:nvSpPr>
          <p:spPr>
            <a:xfrm>
              <a:off x="1047205" y="1804884"/>
              <a:ext cx="45064" cy="60950"/>
            </a:xfrm>
            <a:custGeom>
              <a:avLst/>
              <a:gdLst/>
              <a:ahLst/>
              <a:cxnLst/>
              <a:rect l="l" t="t" r="r" b="b"/>
              <a:pathLst>
                <a:path w="1719" h="2325" extrusionOk="0">
                  <a:moveTo>
                    <a:pt x="1358" y="1"/>
                  </a:moveTo>
                  <a:lnTo>
                    <a:pt x="218" y="1127"/>
                  </a:lnTo>
                  <a:cubicBezTo>
                    <a:pt x="73" y="1271"/>
                    <a:pt x="1" y="1459"/>
                    <a:pt x="1" y="1647"/>
                  </a:cubicBezTo>
                  <a:lnTo>
                    <a:pt x="1" y="2325"/>
                  </a:lnTo>
                  <a:lnTo>
                    <a:pt x="1473" y="2325"/>
                  </a:lnTo>
                  <a:cubicBezTo>
                    <a:pt x="1603" y="2325"/>
                    <a:pt x="1719" y="2210"/>
                    <a:pt x="1719" y="2080"/>
                  </a:cubicBezTo>
                  <a:lnTo>
                    <a:pt x="1719" y="752"/>
                  </a:lnTo>
                  <a:cubicBezTo>
                    <a:pt x="1719" y="463"/>
                    <a:pt x="1574" y="174"/>
                    <a:pt x="1358" y="1"/>
                  </a:cubicBez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4" name="Google Shape;17404;p62"/>
            <p:cNvSpPr/>
            <p:nvPr/>
          </p:nvSpPr>
          <p:spPr>
            <a:xfrm>
              <a:off x="1092243" y="1531671"/>
              <a:ext cx="179782" cy="188224"/>
            </a:xfrm>
            <a:custGeom>
              <a:avLst/>
              <a:gdLst/>
              <a:ahLst/>
              <a:cxnLst/>
              <a:rect l="l" t="t" r="r" b="b"/>
              <a:pathLst>
                <a:path w="6858" h="7180" extrusionOk="0">
                  <a:moveTo>
                    <a:pt x="737" y="1"/>
                  </a:moveTo>
                  <a:cubicBezTo>
                    <a:pt x="333" y="1"/>
                    <a:pt x="1" y="333"/>
                    <a:pt x="1" y="737"/>
                  </a:cubicBezTo>
                  <a:lnTo>
                    <a:pt x="1" y="4663"/>
                  </a:lnTo>
                  <a:cubicBezTo>
                    <a:pt x="1" y="5067"/>
                    <a:pt x="333" y="5399"/>
                    <a:pt x="737" y="5399"/>
                  </a:cubicBezTo>
                  <a:lnTo>
                    <a:pt x="1473" y="5399"/>
                  </a:lnTo>
                  <a:lnTo>
                    <a:pt x="1069" y="7031"/>
                  </a:lnTo>
                  <a:cubicBezTo>
                    <a:pt x="1047" y="7109"/>
                    <a:pt x="1111" y="7179"/>
                    <a:pt x="1189" y="7179"/>
                  </a:cubicBezTo>
                  <a:cubicBezTo>
                    <a:pt x="1211" y="7179"/>
                    <a:pt x="1234" y="7173"/>
                    <a:pt x="1257" y="7161"/>
                  </a:cubicBezTo>
                  <a:lnTo>
                    <a:pt x="3682" y="5399"/>
                  </a:lnTo>
                  <a:lnTo>
                    <a:pt x="6121" y="5399"/>
                  </a:lnTo>
                  <a:cubicBezTo>
                    <a:pt x="6526" y="5399"/>
                    <a:pt x="6858" y="5067"/>
                    <a:pt x="6858" y="4663"/>
                  </a:cubicBezTo>
                  <a:lnTo>
                    <a:pt x="6858" y="737"/>
                  </a:lnTo>
                  <a:cubicBezTo>
                    <a:pt x="6858" y="333"/>
                    <a:pt x="6540" y="1"/>
                    <a:pt x="6121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5" name="Google Shape;17405;p62"/>
            <p:cNvSpPr/>
            <p:nvPr/>
          </p:nvSpPr>
          <p:spPr>
            <a:xfrm>
              <a:off x="1117986" y="1531671"/>
              <a:ext cx="141168" cy="96497"/>
            </a:xfrm>
            <a:custGeom>
              <a:avLst/>
              <a:gdLst/>
              <a:ahLst/>
              <a:cxnLst/>
              <a:rect l="l" t="t" r="r" b="b"/>
              <a:pathLst>
                <a:path w="5385" h="3681" extrusionOk="0">
                  <a:moveTo>
                    <a:pt x="332" y="1"/>
                  </a:moveTo>
                  <a:cubicBezTo>
                    <a:pt x="116" y="376"/>
                    <a:pt x="0" y="795"/>
                    <a:pt x="0" y="1228"/>
                  </a:cubicBezTo>
                  <a:cubicBezTo>
                    <a:pt x="0" y="2620"/>
                    <a:pt x="1135" y="3681"/>
                    <a:pt x="2446" y="3681"/>
                  </a:cubicBezTo>
                  <a:cubicBezTo>
                    <a:pt x="2658" y="3681"/>
                    <a:pt x="2873" y="3653"/>
                    <a:pt x="3090" y="3595"/>
                  </a:cubicBezTo>
                  <a:cubicBezTo>
                    <a:pt x="4634" y="3176"/>
                    <a:pt x="5385" y="1401"/>
                    <a:pt x="4576" y="1"/>
                  </a:cubicBezTo>
                  <a:close/>
                </a:path>
              </a:pathLst>
            </a:custGeom>
            <a:solidFill>
              <a:srgbClr val="F6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6" name="Google Shape;17406;p62"/>
            <p:cNvSpPr/>
            <p:nvPr/>
          </p:nvSpPr>
          <p:spPr>
            <a:xfrm>
              <a:off x="1175501" y="1628064"/>
              <a:ext cx="13265" cy="25874"/>
            </a:xfrm>
            <a:custGeom>
              <a:avLst/>
              <a:gdLst/>
              <a:ahLst/>
              <a:cxnLst/>
              <a:rect l="l" t="t" r="r" b="b"/>
              <a:pathLst>
                <a:path w="506" h="987" extrusionOk="0">
                  <a:moveTo>
                    <a:pt x="260" y="1"/>
                  </a:moveTo>
                  <a:cubicBezTo>
                    <a:pt x="138" y="1"/>
                    <a:pt x="15" y="84"/>
                    <a:pt x="15" y="250"/>
                  </a:cubicBezTo>
                  <a:lnTo>
                    <a:pt x="15" y="741"/>
                  </a:lnTo>
                  <a:cubicBezTo>
                    <a:pt x="1" y="871"/>
                    <a:pt x="116" y="986"/>
                    <a:pt x="260" y="986"/>
                  </a:cubicBezTo>
                  <a:cubicBezTo>
                    <a:pt x="390" y="986"/>
                    <a:pt x="491" y="871"/>
                    <a:pt x="506" y="741"/>
                  </a:cubicBezTo>
                  <a:lnTo>
                    <a:pt x="506" y="250"/>
                  </a:lnTo>
                  <a:cubicBezTo>
                    <a:pt x="506" y="84"/>
                    <a:pt x="383" y="1"/>
                    <a:pt x="260" y="1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7" name="Google Shape;17407;p62"/>
            <p:cNvSpPr/>
            <p:nvPr/>
          </p:nvSpPr>
          <p:spPr>
            <a:xfrm>
              <a:off x="1130857" y="1512377"/>
              <a:ext cx="102579" cy="102946"/>
            </a:xfrm>
            <a:custGeom>
              <a:avLst/>
              <a:gdLst/>
              <a:ahLst/>
              <a:cxnLst/>
              <a:rect l="l" t="t" r="r" b="b"/>
              <a:pathLst>
                <a:path w="3913" h="3927" extrusionOk="0">
                  <a:moveTo>
                    <a:pt x="1963" y="0"/>
                  </a:moveTo>
                  <a:cubicBezTo>
                    <a:pt x="881" y="0"/>
                    <a:pt x="0" y="881"/>
                    <a:pt x="0" y="1964"/>
                  </a:cubicBezTo>
                  <a:cubicBezTo>
                    <a:pt x="0" y="3046"/>
                    <a:pt x="881" y="3927"/>
                    <a:pt x="1963" y="3927"/>
                  </a:cubicBezTo>
                  <a:cubicBezTo>
                    <a:pt x="3046" y="3927"/>
                    <a:pt x="3912" y="3046"/>
                    <a:pt x="3912" y="1964"/>
                  </a:cubicBezTo>
                  <a:cubicBezTo>
                    <a:pt x="3912" y="881"/>
                    <a:pt x="3046" y="0"/>
                    <a:pt x="1963" y="0"/>
                  </a:cubicBez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8" name="Google Shape;17408;p62"/>
            <p:cNvSpPr/>
            <p:nvPr/>
          </p:nvSpPr>
          <p:spPr>
            <a:xfrm>
              <a:off x="1143729" y="1525249"/>
              <a:ext cx="77203" cy="77203"/>
            </a:xfrm>
            <a:custGeom>
              <a:avLst/>
              <a:gdLst/>
              <a:ahLst/>
              <a:cxnLst/>
              <a:rect l="l" t="t" r="r" b="b"/>
              <a:pathLst>
                <a:path w="2945" h="2945" extrusionOk="0">
                  <a:moveTo>
                    <a:pt x="1472" y="0"/>
                  </a:moveTo>
                  <a:cubicBezTo>
                    <a:pt x="650" y="0"/>
                    <a:pt x="0" y="664"/>
                    <a:pt x="0" y="1473"/>
                  </a:cubicBezTo>
                  <a:cubicBezTo>
                    <a:pt x="0" y="2281"/>
                    <a:pt x="650" y="2945"/>
                    <a:pt x="1472" y="2945"/>
                  </a:cubicBezTo>
                  <a:cubicBezTo>
                    <a:pt x="2281" y="2945"/>
                    <a:pt x="2945" y="2281"/>
                    <a:pt x="2945" y="1473"/>
                  </a:cubicBezTo>
                  <a:cubicBezTo>
                    <a:pt x="2945" y="664"/>
                    <a:pt x="2281" y="0"/>
                    <a:pt x="1472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9" name="Google Shape;17409;p62"/>
            <p:cNvSpPr/>
            <p:nvPr/>
          </p:nvSpPr>
          <p:spPr>
            <a:xfrm>
              <a:off x="1155919" y="1557257"/>
              <a:ext cx="52535" cy="58066"/>
            </a:xfrm>
            <a:custGeom>
              <a:avLst/>
              <a:gdLst/>
              <a:ahLst/>
              <a:cxnLst/>
              <a:rect l="l" t="t" r="r" b="b"/>
              <a:pathLst>
                <a:path w="2004" h="2215" extrusionOk="0">
                  <a:moveTo>
                    <a:pt x="1736" y="1"/>
                  </a:moveTo>
                  <a:cubicBezTo>
                    <a:pt x="1625" y="1"/>
                    <a:pt x="1523" y="81"/>
                    <a:pt x="1498" y="194"/>
                  </a:cubicBezTo>
                  <a:lnTo>
                    <a:pt x="1484" y="237"/>
                  </a:lnTo>
                  <a:lnTo>
                    <a:pt x="517" y="237"/>
                  </a:lnTo>
                  <a:lnTo>
                    <a:pt x="502" y="194"/>
                  </a:lnTo>
                  <a:cubicBezTo>
                    <a:pt x="466" y="67"/>
                    <a:pt x="369" y="11"/>
                    <a:pt x="271" y="11"/>
                  </a:cubicBezTo>
                  <a:cubicBezTo>
                    <a:pt x="136" y="11"/>
                    <a:pt x="1" y="119"/>
                    <a:pt x="26" y="295"/>
                  </a:cubicBezTo>
                  <a:lnTo>
                    <a:pt x="430" y="2128"/>
                  </a:lnTo>
                  <a:cubicBezTo>
                    <a:pt x="603" y="2171"/>
                    <a:pt x="776" y="2200"/>
                    <a:pt x="950" y="2200"/>
                  </a:cubicBezTo>
                  <a:lnTo>
                    <a:pt x="632" y="742"/>
                  </a:lnTo>
                  <a:lnTo>
                    <a:pt x="1383" y="742"/>
                  </a:lnTo>
                  <a:lnTo>
                    <a:pt x="1051" y="2215"/>
                  </a:lnTo>
                  <a:cubicBezTo>
                    <a:pt x="1224" y="2200"/>
                    <a:pt x="1397" y="2171"/>
                    <a:pt x="1570" y="2128"/>
                  </a:cubicBezTo>
                  <a:lnTo>
                    <a:pt x="1975" y="309"/>
                  </a:lnTo>
                  <a:cubicBezTo>
                    <a:pt x="2003" y="165"/>
                    <a:pt x="1917" y="35"/>
                    <a:pt x="1787" y="6"/>
                  </a:cubicBezTo>
                  <a:cubicBezTo>
                    <a:pt x="1770" y="2"/>
                    <a:pt x="1753" y="1"/>
                    <a:pt x="17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0" name="Google Shape;17410;p62"/>
            <p:cNvSpPr/>
            <p:nvPr/>
          </p:nvSpPr>
          <p:spPr>
            <a:xfrm>
              <a:off x="1163023" y="1611522"/>
              <a:ext cx="38615" cy="29544"/>
            </a:xfrm>
            <a:custGeom>
              <a:avLst/>
              <a:gdLst/>
              <a:ahLst/>
              <a:cxnLst/>
              <a:rect l="l" t="t" r="r" b="b"/>
              <a:pathLst>
                <a:path w="1473" h="1127" extrusionOk="0">
                  <a:moveTo>
                    <a:pt x="0" y="0"/>
                  </a:moveTo>
                  <a:lnTo>
                    <a:pt x="0" y="881"/>
                  </a:lnTo>
                  <a:cubicBezTo>
                    <a:pt x="0" y="1011"/>
                    <a:pt x="101" y="1126"/>
                    <a:pt x="246" y="1126"/>
                  </a:cubicBezTo>
                  <a:lnTo>
                    <a:pt x="1227" y="1126"/>
                  </a:lnTo>
                  <a:cubicBezTo>
                    <a:pt x="1357" y="1126"/>
                    <a:pt x="1473" y="1011"/>
                    <a:pt x="1473" y="881"/>
                  </a:cubicBezTo>
                  <a:lnTo>
                    <a:pt x="1473" y="0"/>
                  </a:ln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1" name="Google Shape;17411;p62"/>
            <p:cNvSpPr/>
            <p:nvPr/>
          </p:nvSpPr>
          <p:spPr>
            <a:xfrm>
              <a:off x="1163023" y="1611522"/>
              <a:ext cx="19320" cy="29544"/>
            </a:xfrm>
            <a:custGeom>
              <a:avLst/>
              <a:gdLst/>
              <a:ahLst/>
              <a:cxnLst/>
              <a:rect l="l" t="t" r="r" b="b"/>
              <a:pathLst>
                <a:path w="737" h="1127" extrusionOk="0">
                  <a:moveTo>
                    <a:pt x="0" y="0"/>
                  </a:moveTo>
                  <a:lnTo>
                    <a:pt x="0" y="881"/>
                  </a:lnTo>
                  <a:cubicBezTo>
                    <a:pt x="0" y="1011"/>
                    <a:pt x="101" y="1126"/>
                    <a:pt x="246" y="1126"/>
                  </a:cubicBezTo>
                  <a:lnTo>
                    <a:pt x="736" y="1126"/>
                  </a:lnTo>
                  <a:cubicBezTo>
                    <a:pt x="592" y="1126"/>
                    <a:pt x="477" y="1011"/>
                    <a:pt x="491" y="881"/>
                  </a:cubicBezTo>
                  <a:lnTo>
                    <a:pt x="491" y="0"/>
                  </a:ln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12" name="Google Shape;17412;p62"/>
          <p:cNvGrpSpPr/>
          <p:nvPr/>
        </p:nvGrpSpPr>
        <p:grpSpPr>
          <a:xfrm>
            <a:off x="1424125" y="1515680"/>
            <a:ext cx="246762" cy="347139"/>
            <a:chOff x="1424125" y="1515680"/>
            <a:chExt cx="246762" cy="347139"/>
          </a:xfrm>
        </p:grpSpPr>
        <p:sp>
          <p:nvSpPr>
            <p:cNvPr id="17413" name="Google Shape;17413;p62"/>
            <p:cNvSpPr/>
            <p:nvPr/>
          </p:nvSpPr>
          <p:spPr>
            <a:xfrm>
              <a:off x="1424125" y="1537727"/>
              <a:ext cx="246762" cy="325092"/>
            </a:xfrm>
            <a:custGeom>
              <a:avLst/>
              <a:gdLst/>
              <a:ahLst/>
              <a:cxnLst/>
              <a:rect l="l" t="t" r="r" b="b"/>
              <a:pathLst>
                <a:path w="9413" h="12401" extrusionOk="0">
                  <a:moveTo>
                    <a:pt x="636" y="1"/>
                  </a:moveTo>
                  <a:cubicBezTo>
                    <a:pt x="289" y="1"/>
                    <a:pt x="1" y="289"/>
                    <a:pt x="1" y="636"/>
                  </a:cubicBezTo>
                  <a:lnTo>
                    <a:pt x="1" y="11751"/>
                  </a:lnTo>
                  <a:cubicBezTo>
                    <a:pt x="1" y="12112"/>
                    <a:pt x="289" y="12401"/>
                    <a:pt x="636" y="12401"/>
                  </a:cubicBezTo>
                  <a:lnTo>
                    <a:pt x="8763" y="12401"/>
                  </a:lnTo>
                  <a:cubicBezTo>
                    <a:pt x="9109" y="12401"/>
                    <a:pt x="9398" y="12112"/>
                    <a:pt x="9398" y="11751"/>
                  </a:cubicBezTo>
                  <a:lnTo>
                    <a:pt x="9398" y="650"/>
                  </a:lnTo>
                  <a:cubicBezTo>
                    <a:pt x="9413" y="289"/>
                    <a:pt x="9109" y="1"/>
                    <a:pt x="8749" y="1"/>
                  </a:cubicBezTo>
                  <a:lnTo>
                    <a:pt x="5342" y="1"/>
                  </a:lnTo>
                  <a:cubicBezTo>
                    <a:pt x="5342" y="426"/>
                    <a:pt x="5021" y="639"/>
                    <a:pt x="4699" y="639"/>
                  </a:cubicBezTo>
                  <a:cubicBezTo>
                    <a:pt x="4378" y="639"/>
                    <a:pt x="4057" y="426"/>
                    <a:pt x="4057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4" name="Google Shape;17414;p62"/>
            <p:cNvSpPr/>
            <p:nvPr/>
          </p:nvSpPr>
          <p:spPr>
            <a:xfrm>
              <a:off x="1435109" y="1537727"/>
              <a:ext cx="224060" cy="302757"/>
            </a:xfrm>
            <a:custGeom>
              <a:avLst/>
              <a:gdLst/>
              <a:ahLst/>
              <a:cxnLst/>
              <a:rect l="l" t="t" r="r" b="b"/>
              <a:pathLst>
                <a:path w="8547" h="11549" extrusionOk="0">
                  <a:moveTo>
                    <a:pt x="1935" y="1"/>
                  </a:moveTo>
                  <a:lnTo>
                    <a:pt x="1935" y="217"/>
                  </a:lnTo>
                  <a:cubicBezTo>
                    <a:pt x="1935" y="347"/>
                    <a:pt x="1834" y="434"/>
                    <a:pt x="1718" y="434"/>
                  </a:cubicBezTo>
                  <a:lnTo>
                    <a:pt x="433" y="434"/>
                  </a:lnTo>
                  <a:cubicBezTo>
                    <a:pt x="202" y="434"/>
                    <a:pt x="15" y="621"/>
                    <a:pt x="15" y="867"/>
                  </a:cubicBezTo>
                  <a:lnTo>
                    <a:pt x="15" y="11116"/>
                  </a:lnTo>
                  <a:cubicBezTo>
                    <a:pt x="0" y="11347"/>
                    <a:pt x="202" y="11549"/>
                    <a:pt x="433" y="11549"/>
                  </a:cubicBezTo>
                  <a:lnTo>
                    <a:pt x="8127" y="11549"/>
                  </a:lnTo>
                  <a:cubicBezTo>
                    <a:pt x="8358" y="11549"/>
                    <a:pt x="8546" y="11361"/>
                    <a:pt x="8546" y="11116"/>
                  </a:cubicBezTo>
                  <a:lnTo>
                    <a:pt x="8546" y="867"/>
                  </a:lnTo>
                  <a:cubicBezTo>
                    <a:pt x="8546" y="621"/>
                    <a:pt x="8358" y="434"/>
                    <a:pt x="8127" y="434"/>
                  </a:cubicBezTo>
                  <a:lnTo>
                    <a:pt x="6843" y="434"/>
                  </a:lnTo>
                  <a:cubicBezTo>
                    <a:pt x="6727" y="434"/>
                    <a:pt x="6626" y="347"/>
                    <a:pt x="6626" y="217"/>
                  </a:cubicBezTo>
                  <a:lnTo>
                    <a:pt x="6626" y="1"/>
                  </a:lnTo>
                  <a:lnTo>
                    <a:pt x="4923" y="1"/>
                  </a:lnTo>
                  <a:cubicBezTo>
                    <a:pt x="4923" y="426"/>
                    <a:pt x="4602" y="639"/>
                    <a:pt x="4280" y="639"/>
                  </a:cubicBezTo>
                  <a:cubicBezTo>
                    <a:pt x="3959" y="639"/>
                    <a:pt x="3638" y="426"/>
                    <a:pt x="3638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5" name="Google Shape;17415;p62"/>
            <p:cNvSpPr/>
            <p:nvPr/>
          </p:nvSpPr>
          <p:spPr>
            <a:xfrm>
              <a:off x="1446460" y="1560429"/>
              <a:ext cx="201724" cy="268704"/>
            </a:xfrm>
            <a:custGeom>
              <a:avLst/>
              <a:gdLst/>
              <a:ahLst/>
              <a:cxnLst/>
              <a:rect l="l" t="t" r="r" b="b"/>
              <a:pathLst>
                <a:path w="7695" h="10250" extrusionOk="0">
                  <a:moveTo>
                    <a:pt x="217" y="1"/>
                  </a:moveTo>
                  <a:cubicBezTo>
                    <a:pt x="101" y="1"/>
                    <a:pt x="0" y="102"/>
                    <a:pt x="0" y="217"/>
                  </a:cubicBezTo>
                  <a:lnTo>
                    <a:pt x="0" y="10033"/>
                  </a:lnTo>
                  <a:cubicBezTo>
                    <a:pt x="0" y="10149"/>
                    <a:pt x="101" y="10250"/>
                    <a:pt x="217" y="10250"/>
                  </a:cubicBezTo>
                  <a:lnTo>
                    <a:pt x="7478" y="10250"/>
                  </a:lnTo>
                  <a:cubicBezTo>
                    <a:pt x="7593" y="10250"/>
                    <a:pt x="7694" y="10149"/>
                    <a:pt x="7694" y="10033"/>
                  </a:cubicBezTo>
                  <a:lnTo>
                    <a:pt x="7694" y="217"/>
                  </a:lnTo>
                  <a:cubicBezTo>
                    <a:pt x="7694" y="102"/>
                    <a:pt x="7593" y="1"/>
                    <a:pt x="7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6" name="Google Shape;17416;p62"/>
            <p:cNvSpPr/>
            <p:nvPr/>
          </p:nvSpPr>
          <p:spPr>
            <a:xfrm>
              <a:off x="1496792" y="1515680"/>
              <a:ext cx="100692" cy="50464"/>
            </a:xfrm>
            <a:custGeom>
              <a:avLst/>
              <a:gdLst/>
              <a:ahLst/>
              <a:cxnLst/>
              <a:rect l="l" t="t" r="r" b="b"/>
              <a:pathLst>
                <a:path w="3841" h="1925" extrusionOk="0">
                  <a:moveTo>
                    <a:pt x="1922" y="527"/>
                  </a:moveTo>
                  <a:cubicBezTo>
                    <a:pt x="2085" y="527"/>
                    <a:pt x="2243" y="649"/>
                    <a:pt x="2252" y="842"/>
                  </a:cubicBezTo>
                  <a:cubicBezTo>
                    <a:pt x="2252" y="1013"/>
                    <a:pt x="2112" y="1170"/>
                    <a:pt x="1927" y="1173"/>
                  </a:cubicBezTo>
                  <a:lnTo>
                    <a:pt x="1927" y="1173"/>
                  </a:lnTo>
                  <a:cubicBezTo>
                    <a:pt x="1644" y="1168"/>
                    <a:pt x="1503" y="825"/>
                    <a:pt x="1689" y="625"/>
                  </a:cubicBezTo>
                  <a:cubicBezTo>
                    <a:pt x="1757" y="558"/>
                    <a:pt x="1840" y="527"/>
                    <a:pt x="1922" y="527"/>
                  </a:cubicBezTo>
                  <a:close/>
                  <a:moveTo>
                    <a:pt x="1926" y="1"/>
                  </a:moveTo>
                  <a:cubicBezTo>
                    <a:pt x="1639" y="1"/>
                    <a:pt x="1350" y="141"/>
                    <a:pt x="1184" y="423"/>
                  </a:cubicBezTo>
                  <a:lnTo>
                    <a:pt x="433" y="423"/>
                  </a:lnTo>
                  <a:cubicBezTo>
                    <a:pt x="202" y="423"/>
                    <a:pt x="15" y="611"/>
                    <a:pt x="0" y="842"/>
                  </a:cubicBezTo>
                  <a:lnTo>
                    <a:pt x="0" y="1693"/>
                  </a:lnTo>
                  <a:cubicBezTo>
                    <a:pt x="0" y="1823"/>
                    <a:pt x="87" y="1924"/>
                    <a:pt x="217" y="1924"/>
                  </a:cubicBezTo>
                  <a:lnTo>
                    <a:pt x="3638" y="1924"/>
                  </a:lnTo>
                  <a:cubicBezTo>
                    <a:pt x="3754" y="1924"/>
                    <a:pt x="3840" y="1823"/>
                    <a:pt x="3840" y="1708"/>
                  </a:cubicBezTo>
                  <a:lnTo>
                    <a:pt x="3840" y="842"/>
                  </a:lnTo>
                  <a:cubicBezTo>
                    <a:pt x="3840" y="611"/>
                    <a:pt x="3652" y="423"/>
                    <a:pt x="3422" y="423"/>
                  </a:cubicBezTo>
                  <a:lnTo>
                    <a:pt x="2656" y="423"/>
                  </a:lnTo>
                  <a:cubicBezTo>
                    <a:pt x="2498" y="141"/>
                    <a:pt x="2213" y="1"/>
                    <a:pt x="1926" y="1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7" name="Google Shape;17417;p62"/>
            <p:cNvSpPr/>
            <p:nvPr/>
          </p:nvSpPr>
          <p:spPr>
            <a:xfrm>
              <a:off x="1477498" y="1669431"/>
              <a:ext cx="28024" cy="28024"/>
            </a:xfrm>
            <a:custGeom>
              <a:avLst/>
              <a:gdLst/>
              <a:ahLst/>
              <a:cxnLst/>
              <a:rect l="l" t="t" r="r" b="b"/>
              <a:pathLst>
                <a:path w="1069" h="1069" extrusionOk="0">
                  <a:moveTo>
                    <a:pt x="534" y="0"/>
                  </a:moveTo>
                  <a:cubicBezTo>
                    <a:pt x="231" y="0"/>
                    <a:pt x="0" y="245"/>
                    <a:pt x="0" y="534"/>
                  </a:cubicBezTo>
                  <a:cubicBezTo>
                    <a:pt x="0" y="837"/>
                    <a:pt x="231" y="1068"/>
                    <a:pt x="534" y="1068"/>
                  </a:cubicBezTo>
                  <a:cubicBezTo>
                    <a:pt x="823" y="1068"/>
                    <a:pt x="1068" y="837"/>
                    <a:pt x="1068" y="534"/>
                  </a:cubicBezTo>
                  <a:cubicBezTo>
                    <a:pt x="1068" y="245"/>
                    <a:pt x="823" y="0"/>
                    <a:pt x="534" y="0"/>
                  </a:cubicBezTo>
                  <a:close/>
                </a:path>
              </a:pathLst>
            </a:custGeom>
            <a:solidFill>
              <a:srgbClr val="AD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8" name="Google Shape;17418;p62"/>
            <p:cNvSpPr/>
            <p:nvPr/>
          </p:nvSpPr>
          <p:spPr>
            <a:xfrm>
              <a:off x="1477498" y="1719738"/>
              <a:ext cx="28024" cy="28050"/>
            </a:xfrm>
            <a:custGeom>
              <a:avLst/>
              <a:gdLst/>
              <a:ahLst/>
              <a:cxnLst/>
              <a:rect l="l" t="t" r="r" b="b"/>
              <a:pathLst>
                <a:path w="1069" h="1070" extrusionOk="0">
                  <a:moveTo>
                    <a:pt x="534" y="1"/>
                  </a:moveTo>
                  <a:cubicBezTo>
                    <a:pt x="231" y="1"/>
                    <a:pt x="0" y="246"/>
                    <a:pt x="0" y="535"/>
                  </a:cubicBezTo>
                  <a:cubicBezTo>
                    <a:pt x="0" y="838"/>
                    <a:pt x="231" y="1069"/>
                    <a:pt x="534" y="1069"/>
                  </a:cubicBezTo>
                  <a:cubicBezTo>
                    <a:pt x="823" y="1069"/>
                    <a:pt x="1068" y="838"/>
                    <a:pt x="1068" y="535"/>
                  </a:cubicBezTo>
                  <a:cubicBezTo>
                    <a:pt x="1068" y="246"/>
                    <a:pt x="823" y="1"/>
                    <a:pt x="534" y="1"/>
                  </a:cubicBezTo>
                  <a:close/>
                </a:path>
              </a:pathLst>
            </a:custGeom>
            <a:solidFill>
              <a:srgbClr val="AD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9" name="Google Shape;17419;p62"/>
            <p:cNvSpPr/>
            <p:nvPr/>
          </p:nvSpPr>
          <p:spPr>
            <a:xfrm>
              <a:off x="1477498" y="1770071"/>
              <a:ext cx="28024" cy="28050"/>
            </a:xfrm>
            <a:custGeom>
              <a:avLst/>
              <a:gdLst/>
              <a:ahLst/>
              <a:cxnLst/>
              <a:rect l="l" t="t" r="r" b="b"/>
              <a:pathLst>
                <a:path w="1069" h="1070" extrusionOk="0">
                  <a:moveTo>
                    <a:pt x="534" y="1"/>
                  </a:moveTo>
                  <a:cubicBezTo>
                    <a:pt x="231" y="1"/>
                    <a:pt x="0" y="246"/>
                    <a:pt x="0" y="535"/>
                  </a:cubicBezTo>
                  <a:cubicBezTo>
                    <a:pt x="0" y="838"/>
                    <a:pt x="231" y="1069"/>
                    <a:pt x="534" y="1069"/>
                  </a:cubicBezTo>
                  <a:cubicBezTo>
                    <a:pt x="823" y="1069"/>
                    <a:pt x="1068" y="838"/>
                    <a:pt x="1068" y="535"/>
                  </a:cubicBezTo>
                  <a:cubicBezTo>
                    <a:pt x="1068" y="246"/>
                    <a:pt x="823" y="1"/>
                    <a:pt x="534" y="1"/>
                  </a:cubicBezTo>
                  <a:close/>
                </a:path>
              </a:pathLst>
            </a:custGeom>
            <a:solidFill>
              <a:srgbClr val="AD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0" name="Google Shape;17420;p62"/>
            <p:cNvSpPr/>
            <p:nvPr/>
          </p:nvSpPr>
          <p:spPr>
            <a:xfrm>
              <a:off x="1517607" y="1666784"/>
              <a:ext cx="65118" cy="10984"/>
            </a:xfrm>
            <a:custGeom>
              <a:avLst/>
              <a:gdLst/>
              <a:ahLst/>
              <a:cxnLst/>
              <a:rect l="l" t="t" r="r" b="b"/>
              <a:pathLst>
                <a:path w="2484" h="419" extrusionOk="0">
                  <a:moveTo>
                    <a:pt x="275" y="0"/>
                  </a:moveTo>
                  <a:cubicBezTo>
                    <a:pt x="0" y="0"/>
                    <a:pt x="0" y="419"/>
                    <a:pt x="275" y="419"/>
                  </a:cubicBezTo>
                  <a:lnTo>
                    <a:pt x="2194" y="419"/>
                  </a:lnTo>
                  <a:cubicBezTo>
                    <a:pt x="2483" y="419"/>
                    <a:pt x="2483" y="0"/>
                    <a:pt x="2194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1" name="Google Shape;17421;p62"/>
            <p:cNvSpPr/>
            <p:nvPr/>
          </p:nvSpPr>
          <p:spPr>
            <a:xfrm>
              <a:off x="1517607" y="1689093"/>
              <a:ext cx="104467" cy="11377"/>
            </a:xfrm>
            <a:custGeom>
              <a:avLst/>
              <a:gdLst/>
              <a:ahLst/>
              <a:cxnLst/>
              <a:rect l="l" t="t" r="r" b="b"/>
              <a:pathLst>
                <a:path w="3985" h="434" extrusionOk="0">
                  <a:moveTo>
                    <a:pt x="275" y="1"/>
                  </a:moveTo>
                  <a:cubicBezTo>
                    <a:pt x="0" y="1"/>
                    <a:pt x="0" y="434"/>
                    <a:pt x="275" y="434"/>
                  </a:cubicBezTo>
                  <a:lnTo>
                    <a:pt x="3696" y="434"/>
                  </a:lnTo>
                  <a:cubicBezTo>
                    <a:pt x="3984" y="434"/>
                    <a:pt x="3984" y="1"/>
                    <a:pt x="3696" y="1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2" name="Google Shape;17422;p62"/>
            <p:cNvSpPr/>
            <p:nvPr/>
          </p:nvSpPr>
          <p:spPr>
            <a:xfrm>
              <a:off x="1517607" y="1717090"/>
              <a:ext cx="65118" cy="11377"/>
            </a:xfrm>
            <a:custGeom>
              <a:avLst/>
              <a:gdLst/>
              <a:ahLst/>
              <a:cxnLst/>
              <a:rect l="l" t="t" r="r" b="b"/>
              <a:pathLst>
                <a:path w="2484" h="434" extrusionOk="0">
                  <a:moveTo>
                    <a:pt x="275" y="1"/>
                  </a:moveTo>
                  <a:cubicBezTo>
                    <a:pt x="0" y="1"/>
                    <a:pt x="0" y="434"/>
                    <a:pt x="275" y="434"/>
                  </a:cubicBezTo>
                  <a:lnTo>
                    <a:pt x="2194" y="434"/>
                  </a:lnTo>
                  <a:cubicBezTo>
                    <a:pt x="2483" y="434"/>
                    <a:pt x="2483" y="1"/>
                    <a:pt x="2194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3" name="Google Shape;17423;p62"/>
            <p:cNvSpPr/>
            <p:nvPr/>
          </p:nvSpPr>
          <p:spPr>
            <a:xfrm>
              <a:off x="1517607" y="1739425"/>
              <a:ext cx="104467" cy="11377"/>
            </a:xfrm>
            <a:custGeom>
              <a:avLst/>
              <a:gdLst/>
              <a:ahLst/>
              <a:cxnLst/>
              <a:rect l="l" t="t" r="r" b="b"/>
              <a:pathLst>
                <a:path w="3985" h="434" extrusionOk="0">
                  <a:moveTo>
                    <a:pt x="275" y="1"/>
                  </a:moveTo>
                  <a:cubicBezTo>
                    <a:pt x="0" y="1"/>
                    <a:pt x="0" y="434"/>
                    <a:pt x="275" y="434"/>
                  </a:cubicBezTo>
                  <a:lnTo>
                    <a:pt x="3696" y="434"/>
                  </a:lnTo>
                  <a:cubicBezTo>
                    <a:pt x="3984" y="434"/>
                    <a:pt x="3984" y="1"/>
                    <a:pt x="3696" y="1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4" name="Google Shape;17424;p62"/>
            <p:cNvSpPr/>
            <p:nvPr/>
          </p:nvSpPr>
          <p:spPr>
            <a:xfrm>
              <a:off x="1517607" y="1767423"/>
              <a:ext cx="65118" cy="11377"/>
            </a:xfrm>
            <a:custGeom>
              <a:avLst/>
              <a:gdLst/>
              <a:ahLst/>
              <a:cxnLst/>
              <a:rect l="l" t="t" r="r" b="b"/>
              <a:pathLst>
                <a:path w="2484" h="434" extrusionOk="0">
                  <a:moveTo>
                    <a:pt x="275" y="1"/>
                  </a:moveTo>
                  <a:cubicBezTo>
                    <a:pt x="0" y="1"/>
                    <a:pt x="0" y="434"/>
                    <a:pt x="275" y="434"/>
                  </a:cubicBezTo>
                  <a:lnTo>
                    <a:pt x="2194" y="434"/>
                  </a:lnTo>
                  <a:cubicBezTo>
                    <a:pt x="2483" y="434"/>
                    <a:pt x="2483" y="1"/>
                    <a:pt x="2194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5" name="Google Shape;17425;p62"/>
            <p:cNvSpPr/>
            <p:nvPr/>
          </p:nvSpPr>
          <p:spPr>
            <a:xfrm>
              <a:off x="1517607" y="1789758"/>
              <a:ext cx="104467" cy="11377"/>
            </a:xfrm>
            <a:custGeom>
              <a:avLst/>
              <a:gdLst/>
              <a:ahLst/>
              <a:cxnLst/>
              <a:rect l="l" t="t" r="r" b="b"/>
              <a:pathLst>
                <a:path w="3985" h="434" extrusionOk="0">
                  <a:moveTo>
                    <a:pt x="275" y="0"/>
                  </a:moveTo>
                  <a:cubicBezTo>
                    <a:pt x="0" y="0"/>
                    <a:pt x="0" y="434"/>
                    <a:pt x="275" y="434"/>
                  </a:cubicBezTo>
                  <a:lnTo>
                    <a:pt x="3696" y="434"/>
                  </a:lnTo>
                  <a:cubicBezTo>
                    <a:pt x="3984" y="434"/>
                    <a:pt x="3984" y="0"/>
                    <a:pt x="3696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6" name="Google Shape;17426;p62"/>
            <p:cNvSpPr/>
            <p:nvPr/>
          </p:nvSpPr>
          <p:spPr>
            <a:xfrm>
              <a:off x="1517607" y="1582765"/>
              <a:ext cx="98778" cy="11377"/>
            </a:xfrm>
            <a:custGeom>
              <a:avLst/>
              <a:gdLst/>
              <a:ahLst/>
              <a:cxnLst/>
              <a:rect l="l" t="t" r="r" b="b"/>
              <a:pathLst>
                <a:path w="3768" h="434" extrusionOk="0">
                  <a:moveTo>
                    <a:pt x="275" y="0"/>
                  </a:moveTo>
                  <a:cubicBezTo>
                    <a:pt x="0" y="0"/>
                    <a:pt x="0" y="433"/>
                    <a:pt x="275" y="433"/>
                  </a:cubicBezTo>
                  <a:lnTo>
                    <a:pt x="3479" y="433"/>
                  </a:lnTo>
                  <a:cubicBezTo>
                    <a:pt x="3768" y="433"/>
                    <a:pt x="3768" y="0"/>
                    <a:pt x="3479" y="0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7" name="Google Shape;17427;p62"/>
            <p:cNvSpPr/>
            <p:nvPr/>
          </p:nvSpPr>
          <p:spPr>
            <a:xfrm>
              <a:off x="1472570" y="1633097"/>
              <a:ext cx="149504" cy="11377"/>
            </a:xfrm>
            <a:custGeom>
              <a:avLst/>
              <a:gdLst/>
              <a:ahLst/>
              <a:cxnLst/>
              <a:rect l="l" t="t" r="r" b="b"/>
              <a:pathLst>
                <a:path w="5703" h="434" extrusionOk="0">
                  <a:moveTo>
                    <a:pt x="289" y="0"/>
                  </a:moveTo>
                  <a:cubicBezTo>
                    <a:pt x="0" y="0"/>
                    <a:pt x="0" y="433"/>
                    <a:pt x="289" y="433"/>
                  </a:cubicBezTo>
                  <a:lnTo>
                    <a:pt x="5414" y="433"/>
                  </a:lnTo>
                  <a:cubicBezTo>
                    <a:pt x="5702" y="433"/>
                    <a:pt x="5702" y="0"/>
                    <a:pt x="5414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8" name="Google Shape;17428;p62"/>
            <p:cNvSpPr/>
            <p:nvPr/>
          </p:nvSpPr>
          <p:spPr>
            <a:xfrm>
              <a:off x="1517607" y="1605100"/>
              <a:ext cx="26136" cy="11377"/>
            </a:xfrm>
            <a:custGeom>
              <a:avLst/>
              <a:gdLst/>
              <a:ahLst/>
              <a:cxnLst/>
              <a:rect l="l" t="t" r="r" b="b"/>
              <a:pathLst>
                <a:path w="997" h="434" extrusionOk="0">
                  <a:moveTo>
                    <a:pt x="275" y="0"/>
                  </a:moveTo>
                  <a:cubicBezTo>
                    <a:pt x="0" y="0"/>
                    <a:pt x="0" y="433"/>
                    <a:pt x="275" y="433"/>
                  </a:cubicBezTo>
                  <a:lnTo>
                    <a:pt x="708" y="433"/>
                  </a:lnTo>
                  <a:cubicBezTo>
                    <a:pt x="996" y="433"/>
                    <a:pt x="996" y="0"/>
                    <a:pt x="708" y="0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9" name="Google Shape;17429;p62"/>
            <p:cNvSpPr/>
            <p:nvPr/>
          </p:nvSpPr>
          <p:spPr>
            <a:xfrm>
              <a:off x="1550900" y="1605100"/>
              <a:ext cx="37487" cy="11377"/>
            </a:xfrm>
            <a:custGeom>
              <a:avLst/>
              <a:gdLst/>
              <a:ahLst/>
              <a:cxnLst/>
              <a:rect l="l" t="t" r="r" b="b"/>
              <a:pathLst>
                <a:path w="1430" h="434" extrusionOk="0">
                  <a:moveTo>
                    <a:pt x="289" y="0"/>
                  </a:moveTo>
                  <a:cubicBezTo>
                    <a:pt x="1" y="0"/>
                    <a:pt x="1" y="433"/>
                    <a:pt x="289" y="433"/>
                  </a:cubicBezTo>
                  <a:lnTo>
                    <a:pt x="1141" y="433"/>
                  </a:lnTo>
                  <a:cubicBezTo>
                    <a:pt x="1430" y="433"/>
                    <a:pt x="1430" y="0"/>
                    <a:pt x="1141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0" name="Google Shape;17430;p62"/>
            <p:cNvSpPr/>
            <p:nvPr/>
          </p:nvSpPr>
          <p:spPr>
            <a:xfrm>
              <a:off x="1474457" y="1582765"/>
              <a:ext cx="33712" cy="33712"/>
            </a:xfrm>
            <a:custGeom>
              <a:avLst/>
              <a:gdLst/>
              <a:ahLst/>
              <a:cxnLst/>
              <a:rect l="l" t="t" r="r" b="b"/>
              <a:pathLst>
                <a:path w="1286" h="1286" extrusionOk="0">
                  <a:moveTo>
                    <a:pt x="217" y="0"/>
                  </a:moveTo>
                  <a:cubicBezTo>
                    <a:pt x="102" y="0"/>
                    <a:pt x="1" y="101"/>
                    <a:pt x="1" y="217"/>
                  </a:cubicBezTo>
                  <a:lnTo>
                    <a:pt x="1" y="1069"/>
                  </a:lnTo>
                  <a:cubicBezTo>
                    <a:pt x="1" y="1184"/>
                    <a:pt x="102" y="1285"/>
                    <a:pt x="217" y="1285"/>
                  </a:cubicBezTo>
                  <a:lnTo>
                    <a:pt x="1069" y="1285"/>
                  </a:lnTo>
                  <a:cubicBezTo>
                    <a:pt x="1184" y="1285"/>
                    <a:pt x="1285" y="1184"/>
                    <a:pt x="1285" y="1069"/>
                  </a:cubicBezTo>
                  <a:lnTo>
                    <a:pt x="1285" y="217"/>
                  </a:lnTo>
                  <a:cubicBezTo>
                    <a:pt x="1285" y="101"/>
                    <a:pt x="1184" y="0"/>
                    <a:pt x="1069" y="0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1" name="Google Shape;17431;p62"/>
            <p:cNvSpPr/>
            <p:nvPr/>
          </p:nvSpPr>
          <p:spPr>
            <a:xfrm>
              <a:off x="1496792" y="1555134"/>
              <a:ext cx="100692" cy="11010"/>
            </a:xfrm>
            <a:custGeom>
              <a:avLst/>
              <a:gdLst/>
              <a:ahLst/>
              <a:cxnLst/>
              <a:rect l="l" t="t" r="r" b="b"/>
              <a:pathLst>
                <a:path w="3841" h="420" extrusionOk="0">
                  <a:moveTo>
                    <a:pt x="217" y="1"/>
                  </a:moveTo>
                  <a:cubicBezTo>
                    <a:pt x="101" y="1"/>
                    <a:pt x="0" y="87"/>
                    <a:pt x="0" y="203"/>
                  </a:cubicBezTo>
                  <a:cubicBezTo>
                    <a:pt x="0" y="318"/>
                    <a:pt x="101" y="419"/>
                    <a:pt x="217" y="419"/>
                  </a:cubicBezTo>
                  <a:lnTo>
                    <a:pt x="3638" y="419"/>
                  </a:lnTo>
                  <a:cubicBezTo>
                    <a:pt x="3754" y="419"/>
                    <a:pt x="3840" y="318"/>
                    <a:pt x="3840" y="203"/>
                  </a:cubicBezTo>
                  <a:cubicBezTo>
                    <a:pt x="3840" y="87"/>
                    <a:pt x="3754" y="1"/>
                    <a:pt x="3638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2" name="Google Shape;17432;p62"/>
            <p:cNvSpPr/>
            <p:nvPr/>
          </p:nvSpPr>
          <p:spPr>
            <a:xfrm>
              <a:off x="1482794" y="1591075"/>
              <a:ext cx="17040" cy="17066"/>
            </a:xfrm>
            <a:custGeom>
              <a:avLst/>
              <a:gdLst/>
              <a:ahLst/>
              <a:cxnLst/>
              <a:rect l="l" t="t" r="r" b="b"/>
              <a:pathLst>
                <a:path w="650" h="651" extrusionOk="0">
                  <a:moveTo>
                    <a:pt x="332" y="1"/>
                  </a:moveTo>
                  <a:cubicBezTo>
                    <a:pt x="145" y="1"/>
                    <a:pt x="0" y="145"/>
                    <a:pt x="0" y="319"/>
                  </a:cubicBezTo>
                  <a:cubicBezTo>
                    <a:pt x="0" y="506"/>
                    <a:pt x="145" y="651"/>
                    <a:pt x="332" y="651"/>
                  </a:cubicBezTo>
                  <a:cubicBezTo>
                    <a:pt x="505" y="651"/>
                    <a:pt x="650" y="506"/>
                    <a:pt x="650" y="319"/>
                  </a:cubicBezTo>
                  <a:cubicBezTo>
                    <a:pt x="650" y="145"/>
                    <a:pt x="505" y="1"/>
                    <a:pt x="332" y="1"/>
                  </a:cubicBezTo>
                  <a:close/>
                </a:path>
              </a:pathLst>
            </a:custGeom>
            <a:solidFill>
              <a:srgbClr val="A8B9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33" name="Google Shape;17433;p62"/>
          <p:cNvGrpSpPr/>
          <p:nvPr/>
        </p:nvGrpSpPr>
        <p:grpSpPr>
          <a:xfrm>
            <a:off x="2319498" y="1512744"/>
            <a:ext cx="352697" cy="352723"/>
            <a:chOff x="2319498" y="1512744"/>
            <a:chExt cx="352697" cy="352723"/>
          </a:xfrm>
        </p:grpSpPr>
        <p:sp>
          <p:nvSpPr>
            <p:cNvPr id="17434" name="Google Shape;17434;p62"/>
            <p:cNvSpPr/>
            <p:nvPr/>
          </p:nvSpPr>
          <p:spPr>
            <a:xfrm>
              <a:off x="2319498" y="1512744"/>
              <a:ext cx="352697" cy="352723"/>
            </a:xfrm>
            <a:custGeom>
              <a:avLst/>
              <a:gdLst/>
              <a:ahLst/>
              <a:cxnLst/>
              <a:rect l="l" t="t" r="r" b="b"/>
              <a:pathLst>
                <a:path w="13454" h="13455" extrusionOk="0">
                  <a:moveTo>
                    <a:pt x="6727" y="1"/>
                  </a:moveTo>
                  <a:cubicBezTo>
                    <a:pt x="3017" y="1"/>
                    <a:pt x="0" y="3018"/>
                    <a:pt x="0" y="6728"/>
                  </a:cubicBezTo>
                  <a:cubicBezTo>
                    <a:pt x="0" y="10438"/>
                    <a:pt x="3017" y="13455"/>
                    <a:pt x="6727" y="13455"/>
                  </a:cubicBezTo>
                  <a:cubicBezTo>
                    <a:pt x="10437" y="13455"/>
                    <a:pt x="13454" y="10438"/>
                    <a:pt x="13454" y="6728"/>
                  </a:cubicBezTo>
                  <a:cubicBezTo>
                    <a:pt x="13454" y="3018"/>
                    <a:pt x="10437" y="1"/>
                    <a:pt x="6727" y="1"/>
                  </a:cubicBez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5" name="Google Shape;17435;p62"/>
            <p:cNvSpPr/>
            <p:nvPr/>
          </p:nvSpPr>
          <p:spPr>
            <a:xfrm>
              <a:off x="2345975" y="1539248"/>
              <a:ext cx="299742" cy="299742"/>
            </a:xfrm>
            <a:custGeom>
              <a:avLst/>
              <a:gdLst/>
              <a:ahLst/>
              <a:cxnLst/>
              <a:rect l="l" t="t" r="r" b="b"/>
              <a:pathLst>
                <a:path w="11434" h="11434" extrusionOk="0">
                  <a:moveTo>
                    <a:pt x="5717" y="0"/>
                  </a:moveTo>
                  <a:cubicBezTo>
                    <a:pt x="2556" y="0"/>
                    <a:pt x="0" y="2555"/>
                    <a:pt x="0" y="5717"/>
                  </a:cubicBezTo>
                  <a:cubicBezTo>
                    <a:pt x="0" y="8878"/>
                    <a:pt x="2556" y="11433"/>
                    <a:pt x="5717" y="11433"/>
                  </a:cubicBezTo>
                  <a:cubicBezTo>
                    <a:pt x="8878" y="11433"/>
                    <a:pt x="11433" y="8878"/>
                    <a:pt x="11433" y="5717"/>
                  </a:cubicBezTo>
                  <a:cubicBezTo>
                    <a:pt x="11433" y="2555"/>
                    <a:pt x="8878" y="0"/>
                    <a:pt x="5717" y="0"/>
                  </a:cubicBezTo>
                  <a:close/>
                </a:path>
              </a:pathLst>
            </a:custGeom>
            <a:solidFill>
              <a:srgbClr val="F6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6" name="Google Shape;17436;p62"/>
            <p:cNvSpPr/>
            <p:nvPr/>
          </p:nvSpPr>
          <p:spPr>
            <a:xfrm>
              <a:off x="2490524" y="1560534"/>
              <a:ext cx="11010" cy="133880"/>
            </a:xfrm>
            <a:custGeom>
              <a:avLst/>
              <a:gdLst/>
              <a:ahLst/>
              <a:cxnLst/>
              <a:rect l="l" t="t" r="r" b="b"/>
              <a:pathLst>
                <a:path w="420" h="5107" extrusionOk="0">
                  <a:moveTo>
                    <a:pt x="212" y="0"/>
                  </a:moveTo>
                  <a:cubicBezTo>
                    <a:pt x="116" y="0"/>
                    <a:pt x="22" y="62"/>
                    <a:pt x="15" y="184"/>
                  </a:cubicBezTo>
                  <a:lnTo>
                    <a:pt x="15" y="4905"/>
                  </a:lnTo>
                  <a:cubicBezTo>
                    <a:pt x="1" y="5020"/>
                    <a:pt x="102" y="5107"/>
                    <a:pt x="203" y="5107"/>
                  </a:cubicBezTo>
                  <a:cubicBezTo>
                    <a:pt x="318" y="5107"/>
                    <a:pt x="419" y="5020"/>
                    <a:pt x="419" y="4905"/>
                  </a:cubicBezTo>
                  <a:lnTo>
                    <a:pt x="419" y="184"/>
                  </a:lnTo>
                  <a:cubicBezTo>
                    <a:pt x="405" y="62"/>
                    <a:pt x="308" y="0"/>
                    <a:pt x="212" y="0"/>
                  </a:cubicBezTo>
                  <a:close/>
                </a:path>
              </a:pathLst>
            </a:custGeom>
            <a:solidFill>
              <a:srgbClr val="B3C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7" name="Google Shape;17437;p62"/>
            <p:cNvSpPr/>
            <p:nvPr/>
          </p:nvSpPr>
          <p:spPr>
            <a:xfrm>
              <a:off x="2489397" y="1683771"/>
              <a:ext cx="137917" cy="10696"/>
            </a:xfrm>
            <a:custGeom>
              <a:avLst/>
              <a:gdLst/>
              <a:ahLst/>
              <a:cxnLst/>
              <a:rect l="l" t="t" r="r" b="b"/>
              <a:pathLst>
                <a:path w="5261" h="408" extrusionOk="0">
                  <a:moveTo>
                    <a:pt x="5006" y="0"/>
                  </a:moveTo>
                  <a:cubicBezTo>
                    <a:pt x="4998" y="0"/>
                    <a:pt x="4990" y="1"/>
                    <a:pt x="4981" y="2"/>
                  </a:cubicBezTo>
                  <a:lnTo>
                    <a:pt x="246" y="2"/>
                  </a:lnTo>
                  <a:cubicBezTo>
                    <a:pt x="1" y="30"/>
                    <a:pt x="1" y="391"/>
                    <a:pt x="246" y="406"/>
                  </a:cubicBezTo>
                  <a:lnTo>
                    <a:pt x="4981" y="406"/>
                  </a:lnTo>
                  <a:cubicBezTo>
                    <a:pt x="4990" y="407"/>
                    <a:pt x="4998" y="407"/>
                    <a:pt x="5006" y="407"/>
                  </a:cubicBezTo>
                  <a:cubicBezTo>
                    <a:pt x="5261" y="407"/>
                    <a:pt x="5261" y="0"/>
                    <a:pt x="5006" y="0"/>
                  </a:cubicBezTo>
                  <a:close/>
                </a:path>
              </a:pathLst>
            </a:custGeom>
            <a:solidFill>
              <a:srgbClr val="B3C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8" name="Google Shape;17438;p62"/>
            <p:cNvSpPr/>
            <p:nvPr/>
          </p:nvSpPr>
          <p:spPr>
            <a:xfrm>
              <a:off x="2383069" y="1576316"/>
              <a:ext cx="280422" cy="262753"/>
            </a:xfrm>
            <a:custGeom>
              <a:avLst/>
              <a:gdLst/>
              <a:ahLst/>
              <a:cxnLst/>
              <a:rect l="l" t="t" r="r" b="b"/>
              <a:pathLst>
                <a:path w="10697" h="10023" extrusionOk="0">
                  <a:moveTo>
                    <a:pt x="8070" y="1"/>
                  </a:moveTo>
                  <a:lnTo>
                    <a:pt x="8070" y="1"/>
                  </a:lnTo>
                  <a:cubicBezTo>
                    <a:pt x="10033" y="2253"/>
                    <a:pt x="9917" y="5674"/>
                    <a:pt x="7795" y="7796"/>
                  </a:cubicBezTo>
                  <a:cubicBezTo>
                    <a:pt x="6686" y="8906"/>
                    <a:pt x="5225" y="9467"/>
                    <a:pt x="3760" y="9467"/>
                  </a:cubicBezTo>
                  <a:cubicBezTo>
                    <a:pt x="2422" y="9467"/>
                    <a:pt x="1082" y="8999"/>
                    <a:pt x="0" y="8056"/>
                  </a:cubicBezTo>
                  <a:lnTo>
                    <a:pt x="0" y="8056"/>
                  </a:lnTo>
                  <a:cubicBezTo>
                    <a:pt x="1131" y="9360"/>
                    <a:pt x="2719" y="10023"/>
                    <a:pt x="4311" y="10023"/>
                  </a:cubicBezTo>
                  <a:cubicBezTo>
                    <a:pt x="5767" y="10023"/>
                    <a:pt x="7227" y="9469"/>
                    <a:pt x="8344" y="8345"/>
                  </a:cubicBezTo>
                  <a:cubicBezTo>
                    <a:pt x="10697" y="6006"/>
                    <a:pt x="10567" y="2166"/>
                    <a:pt x="8070" y="1"/>
                  </a:cubicBez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9" name="Google Shape;17439;p62"/>
            <p:cNvSpPr/>
            <p:nvPr/>
          </p:nvSpPr>
          <p:spPr>
            <a:xfrm>
              <a:off x="2365662" y="1683771"/>
              <a:ext cx="21732" cy="10696"/>
            </a:xfrm>
            <a:custGeom>
              <a:avLst/>
              <a:gdLst/>
              <a:ahLst/>
              <a:cxnLst/>
              <a:rect l="l" t="t" r="r" b="b"/>
              <a:pathLst>
                <a:path w="829" h="408" extrusionOk="0">
                  <a:moveTo>
                    <a:pt x="561" y="0"/>
                  </a:moveTo>
                  <a:cubicBezTo>
                    <a:pt x="552" y="0"/>
                    <a:pt x="543" y="1"/>
                    <a:pt x="534" y="2"/>
                  </a:cubicBezTo>
                  <a:lnTo>
                    <a:pt x="246" y="2"/>
                  </a:lnTo>
                  <a:cubicBezTo>
                    <a:pt x="0" y="30"/>
                    <a:pt x="0" y="391"/>
                    <a:pt x="246" y="406"/>
                  </a:cubicBezTo>
                  <a:lnTo>
                    <a:pt x="534" y="406"/>
                  </a:lnTo>
                  <a:cubicBezTo>
                    <a:pt x="543" y="407"/>
                    <a:pt x="552" y="407"/>
                    <a:pt x="561" y="407"/>
                  </a:cubicBezTo>
                  <a:cubicBezTo>
                    <a:pt x="828" y="407"/>
                    <a:pt x="828" y="0"/>
                    <a:pt x="561" y="0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0" name="Google Shape;17440;p62"/>
            <p:cNvSpPr/>
            <p:nvPr/>
          </p:nvSpPr>
          <p:spPr>
            <a:xfrm>
              <a:off x="2490524" y="1799589"/>
              <a:ext cx="11377" cy="18613"/>
            </a:xfrm>
            <a:custGeom>
              <a:avLst/>
              <a:gdLst/>
              <a:ahLst/>
              <a:cxnLst/>
              <a:rect l="l" t="t" r="r" b="b"/>
              <a:pathLst>
                <a:path w="434" h="710" extrusionOk="0">
                  <a:moveTo>
                    <a:pt x="217" y="1"/>
                  </a:moveTo>
                  <a:cubicBezTo>
                    <a:pt x="109" y="1"/>
                    <a:pt x="1" y="73"/>
                    <a:pt x="15" y="217"/>
                  </a:cubicBezTo>
                  <a:lnTo>
                    <a:pt x="15" y="506"/>
                  </a:lnTo>
                  <a:cubicBezTo>
                    <a:pt x="1" y="622"/>
                    <a:pt x="102" y="708"/>
                    <a:pt x="203" y="708"/>
                  </a:cubicBezTo>
                  <a:cubicBezTo>
                    <a:pt x="210" y="709"/>
                    <a:pt x="218" y="710"/>
                    <a:pt x="225" y="710"/>
                  </a:cubicBezTo>
                  <a:cubicBezTo>
                    <a:pt x="331" y="710"/>
                    <a:pt x="419" y="615"/>
                    <a:pt x="419" y="520"/>
                  </a:cubicBezTo>
                  <a:lnTo>
                    <a:pt x="419" y="217"/>
                  </a:lnTo>
                  <a:cubicBezTo>
                    <a:pt x="434" y="73"/>
                    <a:pt x="326" y="1"/>
                    <a:pt x="217" y="1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1" name="Google Shape;17441;p62"/>
            <p:cNvSpPr/>
            <p:nvPr/>
          </p:nvSpPr>
          <p:spPr>
            <a:xfrm>
              <a:off x="2401393" y="1596554"/>
              <a:ext cx="19163" cy="15755"/>
            </a:xfrm>
            <a:custGeom>
              <a:avLst/>
              <a:gdLst/>
              <a:ahLst/>
              <a:cxnLst/>
              <a:rect l="l" t="t" r="r" b="b"/>
              <a:pathLst>
                <a:path w="731" h="601" extrusionOk="0">
                  <a:moveTo>
                    <a:pt x="268" y="1"/>
                  </a:moveTo>
                  <a:cubicBezTo>
                    <a:pt x="121" y="1"/>
                    <a:pt x="1" y="184"/>
                    <a:pt x="124" y="340"/>
                  </a:cubicBezTo>
                  <a:lnTo>
                    <a:pt x="326" y="543"/>
                  </a:lnTo>
                  <a:cubicBezTo>
                    <a:pt x="369" y="571"/>
                    <a:pt x="413" y="600"/>
                    <a:pt x="470" y="600"/>
                  </a:cubicBezTo>
                  <a:cubicBezTo>
                    <a:pt x="644" y="600"/>
                    <a:pt x="730" y="384"/>
                    <a:pt x="615" y="254"/>
                  </a:cubicBezTo>
                  <a:lnTo>
                    <a:pt x="398" y="52"/>
                  </a:lnTo>
                  <a:cubicBezTo>
                    <a:pt x="356" y="16"/>
                    <a:pt x="311" y="1"/>
                    <a:pt x="268" y="1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2" name="Google Shape;17442;p62"/>
            <p:cNvSpPr/>
            <p:nvPr/>
          </p:nvSpPr>
          <p:spPr>
            <a:xfrm>
              <a:off x="2569563" y="1765378"/>
              <a:ext cx="20893" cy="16830"/>
            </a:xfrm>
            <a:custGeom>
              <a:avLst/>
              <a:gdLst/>
              <a:ahLst/>
              <a:cxnLst/>
              <a:rect l="l" t="t" r="r" b="b"/>
              <a:pathLst>
                <a:path w="797" h="642" extrusionOk="0">
                  <a:moveTo>
                    <a:pt x="313" y="0"/>
                  </a:moveTo>
                  <a:cubicBezTo>
                    <a:pt x="149" y="0"/>
                    <a:pt x="1" y="225"/>
                    <a:pt x="176" y="368"/>
                  </a:cubicBezTo>
                  <a:lnTo>
                    <a:pt x="393" y="584"/>
                  </a:lnTo>
                  <a:cubicBezTo>
                    <a:pt x="421" y="613"/>
                    <a:pt x="479" y="642"/>
                    <a:pt x="537" y="642"/>
                  </a:cubicBezTo>
                  <a:cubicBezTo>
                    <a:pt x="710" y="642"/>
                    <a:pt x="797" y="425"/>
                    <a:pt x="681" y="295"/>
                  </a:cubicBezTo>
                  <a:lnTo>
                    <a:pt x="465" y="79"/>
                  </a:lnTo>
                  <a:cubicBezTo>
                    <a:pt x="419" y="23"/>
                    <a:pt x="366" y="0"/>
                    <a:pt x="313" y="0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3" name="Google Shape;17443;p62"/>
            <p:cNvSpPr/>
            <p:nvPr/>
          </p:nvSpPr>
          <p:spPr>
            <a:xfrm>
              <a:off x="2571136" y="1595610"/>
              <a:ext cx="20841" cy="16699"/>
            </a:xfrm>
            <a:custGeom>
              <a:avLst/>
              <a:gdLst/>
              <a:ahLst/>
              <a:cxnLst/>
              <a:rect l="l" t="t" r="r" b="b"/>
              <a:pathLst>
                <a:path w="795" h="637" extrusionOk="0">
                  <a:moveTo>
                    <a:pt x="491" y="1"/>
                  </a:moveTo>
                  <a:cubicBezTo>
                    <a:pt x="436" y="1"/>
                    <a:pt x="380" y="26"/>
                    <a:pt x="333" y="88"/>
                  </a:cubicBezTo>
                  <a:lnTo>
                    <a:pt x="116" y="290"/>
                  </a:lnTo>
                  <a:cubicBezTo>
                    <a:pt x="1" y="420"/>
                    <a:pt x="87" y="636"/>
                    <a:pt x="260" y="636"/>
                  </a:cubicBezTo>
                  <a:cubicBezTo>
                    <a:pt x="318" y="636"/>
                    <a:pt x="376" y="607"/>
                    <a:pt x="405" y="579"/>
                  </a:cubicBezTo>
                  <a:lnTo>
                    <a:pt x="621" y="362"/>
                  </a:lnTo>
                  <a:cubicBezTo>
                    <a:pt x="794" y="222"/>
                    <a:pt x="652" y="1"/>
                    <a:pt x="491" y="1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4" name="Google Shape;17444;p62"/>
            <p:cNvSpPr/>
            <p:nvPr/>
          </p:nvSpPr>
          <p:spPr>
            <a:xfrm>
              <a:off x="2401236" y="1766296"/>
              <a:ext cx="19583" cy="15913"/>
            </a:xfrm>
            <a:custGeom>
              <a:avLst/>
              <a:gdLst/>
              <a:ahLst/>
              <a:cxnLst/>
              <a:rect l="l" t="t" r="r" b="b"/>
              <a:pathLst>
                <a:path w="747" h="607" extrusionOk="0">
                  <a:moveTo>
                    <a:pt x="456" y="0"/>
                  </a:moveTo>
                  <a:cubicBezTo>
                    <a:pt x="414" y="0"/>
                    <a:pt x="372" y="13"/>
                    <a:pt x="332" y="44"/>
                  </a:cubicBezTo>
                  <a:lnTo>
                    <a:pt x="130" y="260"/>
                  </a:lnTo>
                  <a:cubicBezTo>
                    <a:pt x="0" y="390"/>
                    <a:pt x="87" y="607"/>
                    <a:pt x="274" y="607"/>
                  </a:cubicBezTo>
                  <a:cubicBezTo>
                    <a:pt x="318" y="607"/>
                    <a:pt x="375" y="578"/>
                    <a:pt x="404" y="549"/>
                  </a:cubicBezTo>
                  <a:lnTo>
                    <a:pt x="621" y="333"/>
                  </a:lnTo>
                  <a:cubicBezTo>
                    <a:pt x="746" y="184"/>
                    <a:pt x="611" y="0"/>
                    <a:pt x="456" y="0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5" name="Google Shape;17445;p62"/>
            <p:cNvSpPr/>
            <p:nvPr/>
          </p:nvSpPr>
          <p:spPr>
            <a:xfrm>
              <a:off x="2373160" y="1634985"/>
              <a:ext cx="23174" cy="14025"/>
            </a:xfrm>
            <a:custGeom>
              <a:avLst/>
              <a:gdLst/>
              <a:ahLst/>
              <a:cxnLst/>
              <a:rect l="l" t="t" r="r" b="b"/>
              <a:pathLst>
                <a:path w="884" h="535" extrusionOk="0">
                  <a:moveTo>
                    <a:pt x="303" y="0"/>
                  </a:moveTo>
                  <a:cubicBezTo>
                    <a:pt x="104" y="0"/>
                    <a:pt x="0" y="330"/>
                    <a:pt x="248" y="405"/>
                  </a:cubicBezTo>
                  <a:lnTo>
                    <a:pt x="523" y="520"/>
                  </a:lnTo>
                  <a:cubicBezTo>
                    <a:pt x="551" y="520"/>
                    <a:pt x="566" y="535"/>
                    <a:pt x="595" y="535"/>
                  </a:cubicBezTo>
                  <a:cubicBezTo>
                    <a:pt x="811" y="535"/>
                    <a:pt x="883" y="231"/>
                    <a:pt x="681" y="145"/>
                  </a:cubicBezTo>
                  <a:lnTo>
                    <a:pt x="407" y="29"/>
                  </a:lnTo>
                  <a:cubicBezTo>
                    <a:pt x="370" y="9"/>
                    <a:pt x="335" y="0"/>
                    <a:pt x="303" y="0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6" name="Google Shape;17446;p62"/>
            <p:cNvSpPr/>
            <p:nvPr/>
          </p:nvSpPr>
          <p:spPr>
            <a:xfrm>
              <a:off x="2595516" y="1729333"/>
              <a:ext cx="21811" cy="13527"/>
            </a:xfrm>
            <a:custGeom>
              <a:avLst/>
              <a:gdLst/>
              <a:ahLst/>
              <a:cxnLst/>
              <a:rect l="l" t="t" r="r" b="b"/>
              <a:pathLst>
                <a:path w="832" h="516" extrusionOk="0">
                  <a:moveTo>
                    <a:pt x="291" y="0"/>
                  </a:moveTo>
                  <a:cubicBezTo>
                    <a:pt x="100" y="0"/>
                    <a:pt x="1" y="281"/>
                    <a:pt x="197" y="386"/>
                  </a:cubicBezTo>
                  <a:lnTo>
                    <a:pt x="471" y="501"/>
                  </a:lnTo>
                  <a:cubicBezTo>
                    <a:pt x="500" y="516"/>
                    <a:pt x="529" y="516"/>
                    <a:pt x="557" y="516"/>
                  </a:cubicBezTo>
                  <a:cubicBezTo>
                    <a:pt x="774" y="516"/>
                    <a:pt x="832" y="212"/>
                    <a:pt x="630" y="126"/>
                  </a:cubicBezTo>
                  <a:lnTo>
                    <a:pt x="355" y="10"/>
                  </a:lnTo>
                  <a:cubicBezTo>
                    <a:pt x="333" y="3"/>
                    <a:pt x="312" y="0"/>
                    <a:pt x="291" y="0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7" name="Google Shape;17447;p62"/>
            <p:cNvSpPr/>
            <p:nvPr/>
          </p:nvSpPr>
          <p:spPr>
            <a:xfrm>
              <a:off x="2535195" y="1570129"/>
              <a:ext cx="15650" cy="17197"/>
            </a:xfrm>
            <a:custGeom>
              <a:avLst/>
              <a:gdLst/>
              <a:ahLst/>
              <a:cxnLst/>
              <a:rect l="l" t="t" r="r" b="b"/>
              <a:pathLst>
                <a:path w="597" h="656" extrusionOk="0">
                  <a:moveTo>
                    <a:pt x="345" y="1"/>
                  </a:moveTo>
                  <a:cubicBezTo>
                    <a:pt x="279" y="1"/>
                    <a:pt x="213" y="32"/>
                    <a:pt x="173" y="107"/>
                  </a:cubicBezTo>
                  <a:lnTo>
                    <a:pt x="58" y="381"/>
                  </a:lnTo>
                  <a:cubicBezTo>
                    <a:pt x="0" y="511"/>
                    <a:pt x="87" y="656"/>
                    <a:pt x="231" y="656"/>
                  </a:cubicBezTo>
                  <a:lnTo>
                    <a:pt x="246" y="656"/>
                  </a:lnTo>
                  <a:cubicBezTo>
                    <a:pt x="332" y="656"/>
                    <a:pt x="390" y="612"/>
                    <a:pt x="433" y="540"/>
                  </a:cubicBezTo>
                  <a:lnTo>
                    <a:pt x="549" y="266"/>
                  </a:lnTo>
                  <a:cubicBezTo>
                    <a:pt x="596" y="115"/>
                    <a:pt x="470" y="1"/>
                    <a:pt x="345" y="1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8" name="Google Shape;17448;p62"/>
            <p:cNvSpPr/>
            <p:nvPr/>
          </p:nvSpPr>
          <p:spPr>
            <a:xfrm>
              <a:off x="2441345" y="1790099"/>
              <a:ext cx="16463" cy="18219"/>
            </a:xfrm>
            <a:custGeom>
              <a:avLst/>
              <a:gdLst/>
              <a:ahLst/>
              <a:cxnLst/>
              <a:rect l="l" t="t" r="r" b="b"/>
              <a:pathLst>
                <a:path w="628" h="695" extrusionOk="0">
                  <a:moveTo>
                    <a:pt x="349" y="1"/>
                  </a:moveTo>
                  <a:cubicBezTo>
                    <a:pt x="272" y="1"/>
                    <a:pt x="195" y="43"/>
                    <a:pt x="159" y="146"/>
                  </a:cubicBezTo>
                  <a:lnTo>
                    <a:pt x="58" y="421"/>
                  </a:lnTo>
                  <a:cubicBezTo>
                    <a:pt x="0" y="550"/>
                    <a:pt x="87" y="695"/>
                    <a:pt x="231" y="695"/>
                  </a:cubicBezTo>
                  <a:lnTo>
                    <a:pt x="246" y="695"/>
                  </a:lnTo>
                  <a:cubicBezTo>
                    <a:pt x="318" y="695"/>
                    <a:pt x="390" y="652"/>
                    <a:pt x="419" y="579"/>
                  </a:cubicBezTo>
                  <a:lnTo>
                    <a:pt x="534" y="305"/>
                  </a:lnTo>
                  <a:cubicBezTo>
                    <a:pt x="627" y="138"/>
                    <a:pt x="487" y="1"/>
                    <a:pt x="349" y="1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9" name="Google Shape;17449;p62"/>
            <p:cNvSpPr/>
            <p:nvPr/>
          </p:nvSpPr>
          <p:spPr>
            <a:xfrm>
              <a:off x="2443521" y="1569290"/>
              <a:ext cx="15624" cy="17276"/>
            </a:xfrm>
            <a:custGeom>
              <a:avLst/>
              <a:gdLst/>
              <a:ahLst/>
              <a:cxnLst/>
              <a:rect l="l" t="t" r="r" b="b"/>
              <a:pathLst>
                <a:path w="596" h="659" extrusionOk="0">
                  <a:moveTo>
                    <a:pt x="252" y="0"/>
                  </a:moveTo>
                  <a:cubicBezTo>
                    <a:pt x="128" y="0"/>
                    <a:pt x="1" y="111"/>
                    <a:pt x="47" y="269"/>
                  </a:cubicBezTo>
                  <a:lnTo>
                    <a:pt x="163" y="529"/>
                  </a:lnTo>
                  <a:cubicBezTo>
                    <a:pt x="191" y="601"/>
                    <a:pt x="264" y="659"/>
                    <a:pt x="336" y="659"/>
                  </a:cubicBezTo>
                  <a:lnTo>
                    <a:pt x="350" y="659"/>
                  </a:lnTo>
                  <a:cubicBezTo>
                    <a:pt x="495" y="659"/>
                    <a:pt x="596" y="514"/>
                    <a:pt x="538" y="384"/>
                  </a:cubicBezTo>
                  <a:lnTo>
                    <a:pt x="422" y="110"/>
                  </a:lnTo>
                  <a:cubicBezTo>
                    <a:pt x="387" y="33"/>
                    <a:pt x="320" y="0"/>
                    <a:pt x="252" y="0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0" name="Google Shape;17450;p62"/>
            <p:cNvSpPr/>
            <p:nvPr/>
          </p:nvSpPr>
          <p:spPr>
            <a:xfrm>
              <a:off x="2532416" y="1791121"/>
              <a:ext cx="16411" cy="18351"/>
            </a:xfrm>
            <a:custGeom>
              <a:avLst/>
              <a:gdLst/>
              <a:ahLst/>
              <a:cxnLst/>
              <a:rect l="l" t="t" r="r" b="b"/>
              <a:pathLst>
                <a:path w="626" h="700" extrusionOk="0">
                  <a:moveTo>
                    <a:pt x="277" y="1"/>
                  </a:moveTo>
                  <a:cubicBezTo>
                    <a:pt x="140" y="1"/>
                    <a:pt x="0" y="131"/>
                    <a:pt x="92" y="295"/>
                  </a:cubicBezTo>
                  <a:lnTo>
                    <a:pt x="193" y="569"/>
                  </a:lnTo>
                  <a:cubicBezTo>
                    <a:pt x="222" y="641"/>
                    <a:pt x="294" y="699"/>
                    <a:pt x="380" y="699"/>
                  </a:cubicBezTo>
                  <a:lnTo>
                    <a:pt x="395" y="699"/>
                  </a:lnTo>
                  <a:cubicBezTo>
                    <a:pt x="525" y="685"/>
                    <a:pt x="626" y="555"/>
                    <a:pt x="568" y="425"/>
                  </a:cubicBezTo>
                  <a:lnTo>
                    <a:pt x="467" y="151"/>
                  </a:lnTo>
                  <a:cubicBezTo>
                    <a:pt x="435" y="45"/>
                    <a:pt x="357" y="1"/>
                    <a:pt x="277" y="1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1" name="Google Shape;17451;p62"/>
            <p:cNvSpPr/>
            <p:nvPr/>
          </p:nvSpPr>
          <p:spPr>
            <a:xfrm>
              <a:off x="2596486" y="1637370"/>
              <a:ext cx="21785" cy="13527"/>
            </a:xfrm>
            <a:custGeom>
              <a:avLst/>
              <a:gdLst/>
              <a:ahLst/>
              <a:cxnLst/>
              <a:rect l="l" t="t" r="r" b="b"/>
              <a:pathLst>
                <a:path w="831" h="516" extrusionOk="0">
                  <a:moveTo>
                    <a:pt x="539" y="1"/>
                  </a:moveTo>
                  <a:cubicBezTo>
                    <a:pt x="519" y="1"/>
                    <a:pt x="499" y="4"/>
                    <a:pt x="477" y="10"/>
                  </a:cubicBezTo>
                  <a:lnTo>
                    <a:pt x="203" y="126"/>
                  </a:lnTo>
                  <a:cubicBezTo>
                    <a:pt x="1" y="213"/>
                    <a:pt x="59" y="516"/>
                    <a:pt x="275" y="516"/>
                  </a:cubicBezTo>
                  <a:cubicBezTo>
                    <a:pt x="304" y="516"/>
                    <a:pt x="333" y="516"/>
                    <a:pt x="347" y="501"/>
                  </a:cubicBezTo>
                  <a:lnTo>
                    <a:pt x="621" y="400"/>
                  </a:lnTo>
                  <a:cubicBezTo>
                    <a:pt x="831" y="295"/>
                    <a:pt x="732" y="1"/>
                    <a:pt x="539" y="1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2" name="Google Shape;17452;p62"/>
            <p:cNvSpPr/>
            <p:nvPr/>
          </p:nvSpPr>
          <p:spPr>
            <a:xfrm>
              <a:off x="2373606" y="1727052"/>
              <a:ext cx="22859" cy="13920"/>
            </a:xfrm>
            <a:custGeom>
              <a:avLst/>
              <a:gdLst/>
              <a:ahLst/>
              <a:cxnLst/>
              <a:rect l="l" t="t" r="r" b="b"/>
              <a:pathLst>
                <a:path w="872" h="531" extrusionOk="0">
                  <a:moveTo>
                    <a:pt x="575" y="0"/>
                  </a:moveTo>
                  <a:cubicBezTo>
                    <a:pt x="544" y="0"/>
                    <a:pt x="511" y="8"/>
                    <a:pt x="477" y="25"/>
                  </a:cubicBezTo>
                  <a:lnTo>
                    <a:pt x="202" y="141"/>
                  </a:lnTo>
                  <a:cubicBezTo>
                    <a:pt x="0" y="213"/>
                    <a:pt x="58" y="516"/>
                    <a:pt x="289" y="530"/>
                  </a:cubicBezTo>
                  <a:cubicBezTo>
                    <a:pt x="303" y="530"/>
                    <a:pt x="332" y="516"/>
                    <a:pt x="361" y="516"/>
                  </a:cubicBezTo>
                  <a:lnTo>
                    <a:pt x="621" y="400"/>
                  </a:lnTo>
                  <a:cubicBezTo>
                    <a:pt x="871" y="325"/>
                    <a:pt x="774" y="0"/>
                    <a:pt x="575" y="0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53" name="Google Shape;17453;p62"/>
          <p:cNvGrpSpPr/>
          <p:nvPr/>
        </p:nvGrpSpPr>
        <p:grpSpPr>
          <a:xfrm>
            <a:off x="4236601" y="1512666"/>
            <a:ext cx="312981" cy="352697"/>
            <a:chOff x="4236601" y="1512666"/>
            <a:chExt cx="312981" cy="352697"/>
          </a:xfrm>
        </p:grpSpPr>
        <p:sp>
          <p:nvSpPr>
            <p:cNvPr id="17454" name="Google Shape;17454;p62"/>
            <p:cNvSpPr/>
            <p:nvPr/>
          </p:nvSpPr>
          <p:spPr>
            <a:xfrm>
              <a:off x="4236601" y="1512666"/>
              <a:ext cx="312981" cy="352697"/>
            </a:xfrm>
            <a:custGeom>
              <a:avLst/>
              <a:gdLst/>
              <a:ahLst/>
              <a:cxnLst/>
              <a:rect l="l" t="t" r="r" b="b"/>
              <a:pathLst>
                <a:path w="11939" h="13454" extrusionOk="0">
                  <a:moveTo>
                    <a:pt x="5969" y="0"/>
                  </a:moveTo>
                  <a:cubicBezTo>
                    <a:pt x="5933" y="0"/>
                    <a:pt x="5897" y="11"/>
                    <a:pt x="5861" y="33"/>
                  </a:cubicBezTo>
                  <a:cubicBezTo>
                    <a:pt x="5832" y="47"/>
                    <a:pt x="2743" y="1895"/>
                    <a:pt x="404" y="1895"/>
                  </a:cubicBezTo>
                  <a:cubicBezTo>
                    <a:pt x="303" y="1895"/>
                    <a:pt x="217" y="1967"/>
                    <a:pt x="202" y="2068"/>
                  </a:cubicBezTo>
                  <a:cubicBezTo>
                    <a:pt x="0" y="3656"/>
                    <a:pt x="58" y="5273"/>
                    <a:pt x="390" y="6846"/>
                  </a:cubicBezTo>
                  <a:cubicBezTo>
                    <a:pt x="650" y="8218"/>
                    <a:pt x="1198" y="9517"/>
                    <a:pt x="2007" y="10657"/>
                  </a:cubicBezTo>
                  <a:cubicBezTo>
                    <a:pt x="2988" y="11971"/>
                    <a:pt x="4345" y="12952"/>
                    <a:pt x="5919" y="13443"/>
                  </a:cubicBezTo>
                  <a:cubicBezTo>
                    <a:pt x="5933" y="13450"/>
                    <a:pt x="5951" y="13454"/>
                    <a:pt x="5971" y="13454"/>
                  </a:cubicBezTo>
                  <a:cubicBezTo>
                    <a:pt x="5991" y="13454"/>
                    <a:pt x="6012" y="13450"/>
                    <a:pt x="6034" y="13443"/>
                  </a:cubicBezTo>
                  <a:cubicBezTo>
                    <a:pt x="7608" y="12952"/>
                    <a:pt x="8964" y="11971"/>
                    <a:pt x="9946" y="10657"/>
                  </a:cubicBezTo>
                  <a:cubicBezTo>
                    <a:pt x="10754" y="9517"/>
                    <a:pt x="11303" y="8218"/>
                    <a:pt x="11563" y="6846"/>
                  </a:cubicBezTo>
                  <a:cubicBezTo>
                    <a:pt x="11880" y="5273"/>
                    <a:pt x="11938" y="3656"/>
                    <a:pt x="11736" y="2068"/>
                  </a:cubicBezTo>
                  <a:cubicBezTo>
                    <a:pt x="11722" y="1967"/>
                    <a:pt x="11635" y="1895"/>
                    <a:pt x="11534" y="1895"/>
                  </a:cubicBezTo>
                  <a:cubicBezTo>
                    <a:pt x="9195" y="1895"/>
                    <a:pt x="6106" y="47"/>
                    <a:pt x="6077" y="33"/>
                  </a:cubicBezTo>
                  <a:cubicBezTo>
                    <a:pt x="6041" y="11"/>
                    <a:pt x="6005" y="0"/>
                    <a:pt x="5969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5" name="Google Shape;17455;p62"/>
            <p:cNvSpPr/>
            <p:nvPr/>
          </p:nvSpPr>
          <p:spPr>
            <a:xfrm>
              <a:off x="4383798" y="1561557"/>
              <a:ext cx="165784" cy="303806"/>
            </a:xfrm>
            <a:custGeom>
              <a:avLst/>
              <a:gdLst/>
              <a:ahLst/>
              <a:cxnLst/>
              <a:rect l="l" t="t" r="r" b="b"/>
              <a:pathLst>
                <a:path w="6324" h="11589" extrusionOk="0">
                  <a:moveTo>
                    <a:pt x="5385" y="1"/>
                  </a:moveTo>
                  <a:cubicBezTo>
                    <a:pt x="5573" y="1618"/>
                    <a:pt x="5500" y="3249"/>
                    <a:pt x="5183" y="4837"/>
                  </a:cubicBezTo>
                  <a:cubicBezTo>
                    <a:pt x="4909" y="6251"/>
                    <a:pt x="4331" y="7608"/>
                    <a:pt x="3494" y="8792"/>
                  </a:cubicBezTo>
                  <a:cubicBezTo>
                    <a:pt x="2599" y="10005"/>
                    <a:pt x="1401" y="10929"/>
                    <a:pt x="0" y="11477"/>
                  </a:cubicBezTo>
                  <a:cubicBezTo>
                    <a:pt x="87" y="11520"/>
                    <a:pt x="188" y="11549"/>
                    <a:pt x="289" y="11578"/>
                  </a:cubicBezTo>
                  <a:cubicBezTo>
                    <a:pt x="311" y="11585"/>
                    <a:pt x="332" y="11589"/>
                    <a:pt x="354" y="11589"/>
                  </a:cubicBezTo>
                  <a:cubicBezTo>
                    <a:pt x="376" y="11589"/>
                    <a:pt x="397" y="11585"/>
                    <a:pt x="419" y="11578"/>
                  </a:cubicBezTo>
                  <a:cubicBezTo>
                    <a:pt x="1978" y="11087"/>
                    <a:pt x="3349" y="10106"/>
                    <a:pt x="4317" y="8792"/>
                  </a:cubicBezTo>
                  <a:cubicBezTo>
                    <a:pt x="5125" y="7652"/>
                    <a:pt x="5674" y="6353"/>
                    <a:pt x="5948" y="4981"/>
                  </a:cubicBezTo>
                  <a:cubicBezTo>
                    <a:pt x="6265" y="3408"/>
                    <a:pt x="6323" y="1791"/>
                    <a:pt x="6121" y="203"/>
                  </a:cubicBezTo>
                  <a:cubicBezTo>
                    <a:pt x="6107" y="102"/>
                    <a:pt x="6020" y="30"/>
                    <a:pt x="5919" y="30"/>
                  </a:cubicBezTo>
                  <a:cubicBezTo>
                    <a:pt x="5746" y="30"/>
                    <a:pt x="5558" y="15"/>
                    <a:pt x="5385" y="1"/>
                  </a:cubicBezTo>
                  <a:close/>
                </a:path>
              </a:pathLst>
            </a:custGeom>
            <a:solidFill>
              <a:srgbClr val="5E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6" name="Google Shape;17456;p62"/>
            <p:cNvSpPr/>
            <p:nvPr/>
          </p:nvSpPr>
          <p:spPr>
            <a:xfrm>
              <a:off x="4267246" y="1546326"/>
              <a:ext cx="251664" cy="283856"/>
            </a:xfrm>
            <a:custGeom>
              <a:avLst/>
              <a:gdLst/>
              <a:ahLst/>
              <a:cxnLst/>
              <a:rect l="l" t="t" r="r" b="b"/>
              <a:pathLst>
                <a:path w="9600" h="10828" extrusionOk="0">
                  <a:moveTo>
                    <a:pt x="4798" y="1"/>
                  </a:moveTo>
                  <a:cubicBezTo>
                    <a:pt x="4764" y="1"/>
                    <a:pt x="4728" y="12"/>
                    <a:pt x="4692" y="33"/>
                  </a:cubicBezTo>
                  <a:cubicBezTo>
                    <a:pt x="4677" y="48"/>
                    <a:pt x="2209" y="1520"/>
                    <a:pt x="347" y="1520"/>
                  </a:cubicBezTo>
                  <a:cubicBezTo>
                    <a:pt x="260" y="1520"/>
                    <a:pt x="174" y="1592"/>
                    <a:pt x="159" y="1679"/>
                  </a:cubicBezTo>
                  <a:cubicBezTo>
                    <a:pt x="0" y="2964"/>
                    <a:pt x="44" y="4263"/>
                    <a:pt x="303" y="5519"/>
                  </a:cubicBezTo>
                  <a:cubicBezTo>
                    <a:pt x="506" y="6616"/>
                    <a:pt x="953" y="7670"/>
                    <a:pt x="1603" y="8579"/>
                  </a:cubicBezTo>
                  <a:cubicBezTo>
                    <a:pt x="2382" y="9633"/>
                    <a:pt x="3479" y="10427"/>
                    <a:pt x="4735" y="10817"/>
                  </a:cubicBezTo>
                  <a:cubicBezTo>
                    <a:pt x="4757" y="10824"/>
                    <a:pt x="4778" y="10827"/>
                    <a:pt x="4800" y="10827"/>
                  </a:cubicBezTo>
                  <a:cubicBezTo>
                    <a:pt x="4822" y="10827"/>
                    <a:pt x="4843" y="10824"/>
                    <a:pt x="4865" y="10817"/>
                  </a:cubicBezTo>
                  <a:cubicBezTo>
                    <a:pt x="6121" y="10427"/>
                    <a:pt x="7218" y="9633"/>
                    <a:pt x="7998" y="8579"/>
                  </a:cubicBezTo>
                  <a:cubicBezTo>
                    <a:pt x="8647" y="7670"/>
                    <a:pt x="9095" y="6616"/>
                    <a:pt x="9297" y="5519"/>
                  </a:cubicBezTo>
                  <a:cubicBezTo>
                    <a:pt x="9557" y="4263"/>
                    <a:pt x="9600" y="2964"/>
                    <a:pt x="9441" y="1679"/>
                  </a:cubicBezTo>
                  <a:cubicBezTo>
                    <a:pt x="9427" y="1592"/>
                    <a:pt x="9340" y="1520"/>
                    <a:pt x="9253" y="1520"/>
                  </a:cubicBezTo>
                  <a:cubicBezTo>
                    <a:pt x="7391" y="1520"/>
                    <a:pt x="4923" y="48"/>
                    <a:pt x="4894" y="33"/>
                  </a:cubicBezTo>
                  <a:cubicBezTo>
                    <a:pt x="4865" y="12"/>
                    <a:pt x="4833" y="1"/>
                    <a:pt x="4798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7" name="Google Shape;17457;p62"/>
            <p:cNvSpPr/>
            <p:nvPr/>
          </p:nvSpPr>
          <p:spPr>
            <a:xfrm>
              <a:off x="4388726" y="1585019"/>
              <a:ext cx="130184" cy="245163"/>
            </a:xfrm>
            <a:custGeom>
              <a:avLst/>
              <a:gdLst/>
              <a:ahLst/>
              <a:cxnLst/>
              <a:rect l="l" t="t" r="r" b="b"/>
              <a:pathLst>
                <a:path w="4966" h="9352" extrusionOk="0">
                  <a:moveTo>
                    <a:pt x="4071" y="1"/>
                  </a:moveTo>
                  <a:cubicBezTo>
                    <a:pt x="4215" y="1315"/>
                    <a:pt x="4143" y="2643"/>
                    <a:pt x="3898" y="3927"/>
                  </a:cubicBezTo>
                  <a:cubicBezTo>
                    <a:pt x="3667" y="5126"/>
                    <a:pt x="3190" y="6251"/>
                    <a:pt x="2483" y="7248"/>
                  </a:cubicBezTo>
                  <a:cubicBezTo>
                    <a:pt x="1833" y="8128"/>
                    <a:pt x="982" y="8835"/>
                    <a:pt x="0" y="9312"/>
                  </a:cubicBezTo>
                  <a:lnTo>
                    <a:pt x="116" y="9341"/>
                  </a:lnTo>
                  <a:cubicBezTo>
                    <a:pt x="130" y="9348"/>
                    <a:pt x="148" y="9351"/>
                    <a:pt x="168" y="9351"/>
                  </a:cubicBezTo>
                  <a:cubicBezTo>
                    <a:pt x="188" y="9351"/>
                    <a:pt x="209" y="9348"/>
                    <a:pt x="231" y="9341"/>
                  </a:cubicBezTo>
                  <a:cubicBezTo>
                    <a:pt x="1487" y="8951"/>
                    <a:pt x="2584" y="8157"/>
                    <a:pt x="3364" y="7103"/>
                  </a:cubicBezTo>
                  <a:cubicBezTo>
                    <a:pt x="4013" y="6194"/>
                    <a:pt x="4461" y="5140"/>
                    <a:pt x="4677" y="4043"/>
                  </a:cubicBezTo>
                  <a:cubicBezTo>
                    <a:pt x="4923" y="2787"/>
                    <a:pt x="4966" y="1488"/>
                    <a:pt x="4807" y="203"/>
                  </a:cubicBezTo>
                  <a:cubicBezTo>
                    <a:pt x="4793" y="116"/>
                    <a:pt x="4706" y="44"/>
                    <a:pt x="4619" y="44"/>
                  </a:cubicBezTo>
                  <a:cubicBezTo>
                    <a:pt x="4432" y="44"/>
                    <a:pt x="4244" y="30"/>
                    <a:pt x="4071" y="1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8" name="Google Shape;17458;p62"/>
            <p:cNvSpPr/>
            <p:nvPr/>
          </p:nvSpPr>
          <p:spPr>
            <a:xfrm>
              <a:off x="4330817" y="1674727"/>
              <a:ext cx="124521" cy="84019"/>
            </a:xfrm>
            <a:custGeom>
              <a:avLst/>
              <a:gdLst/>
              <a:ahLst/>
              <a:cxnLst/>
              <a:rect l="l" t="t" r="r" b="b"/>
              <a:pathLst>
                <a:path w="4750" h="3205" extrusionOk="0">
                  <a:moveTo>
                    <a:pt x="2382" y="0"/>
                  </a:moveTo>
                  <a:cubicBezTo>
                    <a:pt x="1083" y="15"/>
                    <a:pt x="0" y="1068"/>
                    <a:pt x="0" y="2295"/>
                  </a:cubicBezTo>
                  <a:lnTo>
                    <a:pt x="0" y="3003"/>
                  </a:lnTo>
                  <a:cubicBezTo>
                    <a:pt x="0" y="3104"/>
                    <a:pt x="87" y="3205"/>
                    <a:pt x="203" y="3205"/>
                  </a:cubicBezTo>
                  <a:lnTo>
                    <a:pt x="4562" y="3205"/>
                  </a:lnTo>
                  <a:cubicBezTo>
                    <a:pt x="4663" y="3205"/>
                    <a:pt x="4750" y="3104"/>
                    <a:pt x="4750" y="3003"/>
                  </a:cubicBezTo>
                  <a:lnTo>
                    <a:pt x="4750" y="2295"/>
                  </a:lnTo>
                  <a:cubicBezTo>
                    <a:pt x="4750" y="1068"/>
                    <a:pt x="3667" y="15"/>
                    <a:pt x="2382" y="0"/>
                  </a:cubicBezTo>
                  <a:close/>
                </a:path>
              </a:pathLst>
            </a:custGeom>
            <a:solidFill>
              <a:srgbClr val="778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9" name="Google Shape;17459;p62"/>
            <p:cNvSpPr/>
            <p:nvPr/>
          </p:nvSpPr>
          <p:spPr>
            <a:xfrm>
              <a:off x="4383798" y="1674727"/>
              <a:ext cx="71934" cy="84019"/>
            </a:xfrm>
            <a:custGeom>
              <a:avLst/>
              <a:gdLst/>
              <a:ahLst/>
              <a:cxnLst/>
              <a:rect l="l" t="t" r="r" b="b"/>
              <a:pathLst>
                <a:path w="2744" h="3205" extrusionOk="0">
                  <a:moveTo>
                    <a:pt x="361" y="0"/>
                  </a:moveTo>
                  <a:cubicBezTo>
                    <a:pt x="231" y="0"/>
                    <a:pt x="116" y="15"/>
                    <a:pt x="0" y="29"/>
                  </a:cubicBezTo>
                  <a:cubicBezTo>
                    <a:pt x="1112" y="217"/>
                    <a:pt x="2007" y="1184"/>
                    <a:pt x="2007" y="2310"/>
                  </a:cubicBezTo>
                  <a:lnTo>
                    <a:pt x="2007" y="3003"/>
                  </a:lnTo>
                  <a:cubicBezTo>
                    <a:pt x="2007" y="3118"/>
                    <a:pt x="1920" y="3205"/>
                    <a:pt x="1805" y="3205"/>
                  </a:cubicBezTo>
                  <a:lnTo>
                    <a:pt x="2541" y="3205"/>
                  </a:lnTo>
                  <a:cubicBezTo>
                    <a:pt x="2657" y="3205"/>
                    <a:pt x="2743" y="3118"/>
                    <a:pt x="2743" y="3003"/>
                  </a:cubicBezTo>
                  <a:lnTo>
                    <a:pt x="2743" y="2295"/>
                  </a:lnTo>
                  <a:cubicBezTo>
                    <a:pt x="2729" y="1068"/>
                    <a:pt x="1646" y="15"/>
                    <a:pt x="361" y="0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0" name="Google Shape;17460;p62"/>
            <p:cNvSpPr/>
            <p:nvPr/>
          </p:nvSpPr>
          <p:spPr>
            <a:xfrm>
              <a:off x="4379263" y="1679917"/>
              <a:ext cx="27657" cy="16017"/>
            </a:xfrm>
            <a:custGeom>
              <a:avLst/>
              <a:gdLst/>
              <a:ahLst/>
              <a:cxnLst/>
              <a:rect l="l" t="t" r="r" b="b"/>
              <a:pathLst>
                <a:path w="1055" h="611" extrusionOk="0">
                  <a:moveTo>
                    <a:pt x="527" y="1"/>
                  </a:moveTo>
                  <a:cubicBezTo>
                    <a:pt x="350" y="1"/>
                    <a:pt x="173" y="26"/>
                    <a:pt x="0" y="76"/>
                  </a:cubicBezTo>
                  <a:lnTo>
                    <a:pt x="275" y="611"/>
                  </a:lnTo>
                  <a:lnTo>
                    <a:pt x="780" y="611"/>
                  </a:lnTo>
                  <a:lnTo>
                    <a:pt x="1054" y="76"/>
                  </a:lnTo>
                  <a:cubicBezTo>
                    <a:pt x="881" y="26"/>
                    <a:pt x="704" y="1"/>
                    <a:pt x="527" y="1"/>
                  </a:cubicBezTo>
                  <a:close/>
                </a:path>
              </a:pathLst>
            </a:custGeom>
            <a:solidFill>
              <a:srgbClr val="7B9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1" name="Google Shape;17461;p62"/>
            <p:cNvSpPr/>
            <p:nvPr/>
          </p:nvSpPr>
          <p:spPr>
            <a:xfrm>
              <a:off x="4372814" y="1689486"/>
              <a:ext cx="40528" cy="58564"/>
            </a:xfrm>
            <a:custGeom>
              <a:avLst/>
              <a:gdLst/>
              <a:ahLst/>
              <a:cxnLst/>
              <a:rect l="l" t="t" r="r" b="b"/>
              <a:pathLst>
                <a:path w="1546" h="2234" extrusionOk="0">
                  <a:moveTo>
                    <a:pt x="521" y="0"/>
                  </a:moveTo>
                  <a:cubicBezTo>
                    <a:pt x="419" y="15"/>
                    <a:pt x="333" y="72"/>
                    <a:pt x="318" y="173"/>
                  </a:cubicBezTo>
                  <a:lnTo>
                    <a:pt x="30" y="1473"/>
                  </a:lnTo>
                  <a:cubicBezTo>
                    <a:pt x="1" y="1545"/>
                    <a:pt x="30" y="1617"/>
                    <a:pt x="87" y="1675"/>
                  </a:cubicBezTo>
                  <a:lnTo>
                    <a:pt x="636" y="2180"/>
                  </a:lnTo>
                  <a:cubicBezTo>
                    <a:pt x="679" y="2216"/>
                    <a:pt x="730" y="2234"/>
                    <a:pt x="780" y="2234"/>
                  </a:cubicBezTo>
                  <a:cubicBezTo>
                    <a:pt x="831" y="2234"/>
                    <a:pt x="881" y="2216"/>
                    <a:pt x="925" y="2180"/>
                  </a:cubicBezTo>
                  <a:lnTo>
                    <a:pt x="1473" y="1675"/>
                  </a:lnTo>
                  <a:cubicBezTo>
                    <a:pt x="1517" y="1617"/>
                    <a:pt x="1545" y="1545"/>
                    <a:pt x="1531" y="1473"/>
                  </a:cubicBezTo>
                  <a:lnTo>
                    <a:pt x="1228" y="173"/>
                  </a:lnTo>
                  <a:cubicBezTo>
                    <a:pt x="1213" y="72"/>
                    <a:pt x="1127" y="15"/>
                    <a:pt x="1040" y="0"/>
                  </a:cubicBezTo>
                  <a:close/>
                </a:path>
              </a:pathLst>
            </a:custGeom>
            <a:solidFill>
              <a:srgbClr val="8EA0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2" name="Google Shape;17462;p62"/>
            <p:cNvSpPr/>
            <p:nvPr/>
          </p:nvSpPr>
          <p:spPr>
            <a:xfrm>
              <a:off x="4383431" y="1689486"/>
              <a:ext cx="29911" cy="58564"/>
            </a:xfrm>
            <a:custGeom>
              <a:avLst/>
              <a:gdLst/>
              <a:ahLst/>
              <a:cxnLst/>
              <a:rect l="l" t="t" r="r" b="b"/>
              <a:pathLst>
                <a:path w="1141" h="2234" extrusionOk="0">
                  <a:moveTo>
                    <a:pt x="346" y="0"/>
                  </a:moveTo>
                  <a:lnTo>
                    <a:pt x="217" y="246"/>
                  </a:lnTo>
                  <a:lnTo>
                    <a:pt x="505" y="1501"/>
                  </a:lnTo>
                  <a:lnTo>
                    <a:pt x="0" y="1978"/>
                  </a:lnTo>
                  <a:lnTo>
                    <a:pt x="231" y="2180"/>
                  </a:lnTo>
                  <a:cubicBezTo>
                    <a:pt x="274" y="2216"/>
                    <a:pt x="325" y="2234"/>
                    <a:pt x="374" y="2234"/>
                  </a:cubicBezTo>
                  <a:cubicBezTo>
                    <a:pt x="422" y="2234"/>
                    <a:pt x="469" y="2216"/>
                    <a:pt x="505" y="2180"/>
                  </a:cubicBezTo>
                  <a:lnTo>
                    <a:pt x="1068" y="1675"/>
                  </a:lnTo>
                  <a:cubicBezTo>
                    <a:pt x="1112" y="1617"/>
                    <a:pt x="1140" y="1545"/>
                    <a:pt x="1126" y="1473"/>
                  </a:cubicBezTo>
                  <a:lnTo>
                    <a:pt x="823" y="173"/>
                  </a:lnTo>
                  <a:cubicBezTo>
                    <a:pt x="808" y="72"/>
                    <a:pt x="722" y="15"/>
                    <a:pt x="635" y="0"/>
                  </a:cubicBezTo>
                  <a:close/>
                </a:path>
              </a:pathLst>
            </a:custGeom>
            <a:solidFill>
              <a:srgbClr val="7B9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3" name="Google Shape;17463;p62"/>
            <p:cNvSpPr/>
            <p:nvPr/>
          </p:nvSpPr>
          <p:spPr>
            <a:xfrm>
              <a:off x="4372054" y="1674727"/>
              <a:ext cx="42416" cy="21208"/>
            </a:xfrm>
            <a:custGeom>
              <a:avLst/>
              <a:gdLst/>
              <a:ahLst/>
              <a:cxnLst/>
              <a:rect l="l" t="t" r="r" b="b"/>
              <a:pathLst>
                <a:path w="1618" h="809" extrusionOk="0">
                  <a:moveTo>
                    <a:pt x="809" y="0"/>
                  </a:moveTo>
                  <a:cubicBezTo>
                    <a:pt x="535" y="0"/>
                    <a:pt x="246" y="58"/>
                    <a:pt x="1" y="144"/>
                  </a:cubicBezTo>
                  <a:lnTo>
                    <a:pt x="333" y="809"/>
                  </a:lnTo>
                  <a:lnTo>
                    <a:pt x="1286" y="809"/>
                  </a:lnTo>
                  <a:lnTo>
                    <a:pt x="1618" y="144"/>
                  </a:lnTo>
                  <a:cubicBezTo>
                    <a:pt x="1358" y="43"/>
                    <a:pt x="1084" y="0"/>
                    <a:pt x="809" y="0"/>
                  </a:cubicBezTo>
                  <a:close/>
                </a:path>
              </a:pathLst>
            </a:custGeom>
            <a:solidFill>
              <a:srgbClr val="7B9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4" name="Google Shape;17464;p62"/>
            <p:cNvSpPr/>
            <p:nvPr/>
          </p:nvSpPr>
          <p:spPr>
            <a:xfrm>
              <a:off x="4389460" y="1675094"/>
              <a:ext cx="24642" cy="20841"/>
            </a:xfrm>
            <a:custGeom>
              <a:avLst/>
              <a:gdLst/>
              <a:ahLst/>
              <a:cxnLst/>
              <a:rect l="l" t="t" r="r" b="b"/>
              <a:pathLst>
                <a:path w="940" h="795" extrusionOk="0">
                  <a:moveTo>
                    <a:pt x="405" y="1"/>
                  </a:moveTo>
                  <a:lnTo>
                    <a:pt x="1" y="795"/>
                  </a:lnTo>
                  <a:lnTo>
                    <a:pt x="607" y="795"/>
                  </a:lnTo>
                  <a:lnTo>
                    <a:pt x="939" y="130"/>
                  </a:lnTo>
                  <a:cubicBezTo>
                    <a:pt x="766" y="58"/>
                    <a:pt x="578" y="15"/>
                    <a:pt x="405" y="1"/>
                  </a:cubicBezTo>
                  <a:close/>
                </a:path>
              </a:pathLst>
            </a:custGeom>
            <a:solidFill>
              <a:srgbClr val="6B82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5" name="Google Shape;17465;p62"/>
            <p:cNvSpPr/>
            <p:nvPr/>
          </p:nvSpPr>
          <p:spPr>
            <a:xfrm>
              <a:off x="4360703" y="1596396"/>
              <a:ext cx="64751" cy="88947"/>
            </a:xfrm>
            <a:custGeom>
              <a:avLst/>
              <a:gdLst/>
              <a:ahLst/>
              <a:cxnLst/>
              <a:rect l="l" t="t" r="r" b="b"/>
              <a:pathLst>
                <a:path w="2470" h="3393" extrusionOk="0">
                  <a:moveTo>
                    <a:pt x="1242" y="0"/>
                  </a:moveTo>
                  <a:cubicBezTo>
                    <a:pt x="549" y="0"/>
                    <a:pt x="1" y="563"/>
                    <a:pt x="1" y="1241"/>
                  </a:cubicBezTo>
                  <a:lnTo>
                    <a:pt x="1" y="2151"/>
                  </a:lnTo>
                  <a:cubicBezTo>
                    <a:pt x="1" y="2829"/>
                    <a:pt x="549" y="3392"/>
                    <a:pt x="1242" y="3392"/>
                  </a:cubicBezTo>
                  <a:cubicBezTo>
                    <a:pt x="1921" y="3378"/>
                    <a:pt x="2469" y="2829"/>
                    <a:pt x="2469" y="2136"/>
                  </a:cubicBezTo>
                  <a:lnTo>
                    <a:pt x="2469" y="1241"/>
                  </a:lnTo>
                  <a:cubicBezTo>
                    <a:pt x="2469" y="563"/>
                    <a:pt x="1921" y="14"/>
                    <a:pt x="1242" y="0"/>
                  </a:cubicBezTo>
                  <a:close/>
                </a:path>
              </a:pathLst>
            </a:custGeom>
            <a:solidFill>
              <a:srgbClr val="E5E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6" name="Google Shape;17466;p62"/>
            <p:cNvSpPr/>
            <p:nvPr/>
          </p:nvSpPr>
          <p:spPr>
            <a:xfrm>
              <a:off x="4383431" y="1596396"/>
              <a:ext cx="42023" cy="88947"/>
            </a:xfrm>
            <a:custGeom>
              <a:avLst/>
              <a:gdLst/>
              <a:ahLst/>
              <a:cxnLst/>
              <a:rect l="l" t="t" r="r" b="b"/>
              <a:pathLst>
                <a:path w="1603" h="3393" extrusionOk="0">
                  <a:moveTo>
                    <a:pt x="375" y="0"/>
                  </a:moveTo>
                  <a:cubicBezTo>
                    <a:pt x="245" y="0"/>
                    <a:pt x="130" y="29"/>
                    <a:pt x="14" y="58"/>
                  </a:cubicBezTo>
                  <a:cubicBezTo>
                    <a:pt x="520" y="217"/>
                    <a:pt x="881" y="707"/>
                    <a:pt x="881" y="1241"/>
                  </a:cubicBezTo>
                  <a:lnTo>
                    <a:pt x="881" y="2151"/>
                  </a:lnTo>
                  <a:cubicBezTo>
                    <a:pt x="881" y="2685"/>
                    <a:pt x="520" y="3176"/>
                    <a:pt x="0" y="3335"/>
                  </a:cubicBezTo>
                  <a:cubicBezTo>
                    <a:pt x="116" y="3363"/>
                    <a:pt x="245" y="3392"/>
                    <a:pt x="361" y="3392"/>
                  </a:cubicBezTo>
                  <a:cubicBezTo>
                    <a:pt x="1054" y="3378"/>
                    <a:pt x="1602" y="2829"/>
                    <a:pt x="1602" y="2136"/>
                  </a:cubicBezTo>
                  <a:lnTo>
                    <a:pt x="1602" y="1241"/>
                  </a:lnTo>
                  <a:cubicBezTo>
                    <a:pt x="1602" y="563"/>
                    <a:pt x="1054" y="14"/>
                    <a:pt x="375" y="0"/>
                  </a:cubicBezTo>
                  <a:close/>
                </a:path>
              </a:pathLst>
            </a:custGeom>
            <a:solidFill>
              <a:srgbClr val="B3C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7" name="Google Shape;17467;p62"/>
            <p:cNvSpPr/>
            <p:nvPr/>
          </p:nvSpPr>
          <p:spPr>
            <a:xfrm>
              <a:off x="4360336" y="1597891"/>
              <a:ext cx="65118" cy="42783"/>
            </a:xfrm>
            <a:custGeom>
              <a:avLst/>
              <a:gdLst/>
              <a:ahLst/>
              <a:cxnLst/>
              <a:rect l="l" t="t" r="r" b="b"/>
              <a:pathLst>
                <a:path w="2484" h="1632" extrusionOk="0">
                  <a:moveTo>
                    <a:pt x="1242" y="1"/>
                  </a:moveTo>
                  <a:cubicBezTo>
                    <a:pt x="578" y="1"/>
                    <a:pt x="29" y="520"/>
                    <a:pt x="0" y="1184"/>
                  </a:cubicBezTo>
                  <a:lnTo>
                    <a:pt x="0" y="1632"/>
                  </a:lnTo>
                  <a:lnTo>
                    <a:pt x="203" y="1632"/>
                  </a:lnTo>
                  <a:cubicBezTo>
                    <a:pt x="1112" y="1632"/>
                    <a:pt x="1444" y="1026"/>
                    <a:pt x="1444" y="1026"/>
                  </a:cubicBezTo>
                  <a:cubicBezTo>
                    <a:pt x="1444" y="1026"/>
                    <a:pt x="1675" y="1632"/>
                    <a:pt x="2281" y="1632"/>
                  </a:cubicBezTo>
                  <a:lnTo>
                    <a:pt x="2483" y="1632"/>
                  </a:lnTo>
                  <a:lnTo>
                    <a:pt x="2483" y="1184"/>
                  </a:lnTo>
                  <a:cubicBezTo>
                    <a:pt x="2454" y="520"/>
                    <a:pt x="1906" y="1"/>
                    <a:pt x="1242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68" name="Google Shape;17468;p62"/>
          <p:cNvGrpSpPr/>
          <p:nvPr/>
        </p:nvGrpSpPr>
        <p:grpSpPr>
          <a:xfrm>
            <a:off x="849675" y="3347716"/>
            <a:ext cx="346300" cy="375818"/>
            <a:chOff x="849675" y="3347716"/>
            <a:chExt cx="346300" cy="375818"/>
          </a:xfrm>
        </p:grpSpPr>
        <p:sp>
          <p:nvSpPr>
            <p:cNvPr id="17469" name="Google Shape;17469;p62"/>
            <p:cNvSpPr/>
            <p:nvPr/>
          </p:nvSpPr>
          <p:spPr>
            <a:xfrm>
              <a:off x="880714" y="3347716"/>
              <a:ext cx="315262" cy="314895"/>
            </a:xfrm>
            <a:custGeom>
              <a:avLst/>
              <a:gdLst/>
              <a:ahLst/>
              <a:cxnLst/>
              <a:rect l="l" t="t" r="r" b="b"/>
              <a:pathLst>
                <a:path w="12026" h="12012" extrusionOk="0">
                  <a:moveTo>
                    <a:pt x="6006" y="1"/>
                  </a:moveTo>
                  <a:cubicBezTo>
                    <a:pt x="2685" y="1"/>
                    <a:pt x="0" y="2686"/>
                    <a:pt x="0" y="6006"/>
                  </a:cubicBezTo>
                  <a:cubicBezTo>
                    <a:pt x="0" y="9326"/>
                    <a:pt x="2685" y="12011"/>
                    <a:pt x="6006" y="12011"/>
                  </a:cubicBezTo>
                  <a:cubicBezTo>
                    <a:pt x="9326" y="12011"/>
                    <a:pt x="12025" y="9326"/>
                    <a:pt x="12025" y="6006"/>
                  </a:cubicBezTo>
                  <a:cubicBezTo>
                    <a:pt x="12025" y="2686"/>
                    <a:pt x="9326" y="1"/>
                    <a:pt x="6006" y="1"/>
                  </a:cubicBezTo>
                  <a:close/>
                </a:path>
              </a:pathLst>
            </a:custGeom>
            <a:solidFill>
              <a:srgbClr val="D3DC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0" name="Google Shape;17470;p62"/>
            <p:cNvSpPr/>
            <p:nvPr/>
          </p:nvSpPr>
          <p:spPr>
            <a:xfrm>
              <a:off x="849675" y="3351124"/>
              <a:ext cx="299742" cy="311801"/>
            </a:xfrm>
            <a:custGeom>
              <a:avLst/>
              <a:gdLst/>
              <a:ahLst/>
              <a:cxnLst/>
              <a:rect l="l" t="t" r="r" b="b"/>
              <a:pathLst>
                <a:path w="11434" h="11894" extrusionOk="0">
                  <a:moveTo>
                    <a:pt x="5963" y="1"/>
                  </a:moveTo>
                  <a:cubicBezTo>
                    <a:pt x="2036" y="809"/>
                    <a:pt x="1" y="5183"/>
                    <a:pt x="1906" y="8720"/>
                  </a:cubicBezTo>
                  <a:cubicBezTo>
                    <a:pt x="3009" y="10790"/>
                    <a:pt x="5092" y="11894"/>
                    <a:pt x="7205" y="11894"/>
                  </a:cubicBezTo>
                  <a:cubicBezTo>
                    <a:pt x="8716" y="11894"/>
                    <a:pt x="10242" y="11329"/>
                    <a:pt x="11434" y="10149"/>
                  </a:cubicBezTo>
                  <a:lnTo>
                    <a:pt x="11434" y="10149"/>
                  </a:lnTo>
                  <a:cubicBezTo>
                    <a:pt x="11029" y="10221"/>
                    <a:pt x="10611" y="10264"/>
                    <a:pt x="10207" y="10264"/>
                  </a:cubicBezTo>
                  <a:cubicBezTo>
                    <a:pt x="7767" y="10264"/>
                    <a:pt x="5573" y="8806"/>
                    <a:pt x="4649" y="6554"/>
                  </a:cubicBezTo>
                  <a:cubicBezTo>
                    <a:pt x="3711" y="4303"/>
                    <a:pt x="4245" y="1704"/>
                    <a:pt x="596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1" name="Google Shape;17471;p62"/>
            <p:cNvSpPr/>
            <p:nvPr/>
          </p:nvSpPr>
          <p:spPr>
            <a:xfrm>
              <a:off x="881081" y="3347716"/>
              <a:ext cx="314501" cy="314895"/>
            </a:xfrm>
            <a:custGeom>
              <a:avLst/>
              <a:gdLst/>
              <a:ahLst/>
              <a:cxnLst/>
              <a:rect l="l" t="t" r="r" b="b"/>
              <a:pathLst>
                <a:path w="11997" h="12012" extrusionOk="0">
                  <a:moveTo>
                    <a:pt x="5775" y="15"/>
                  </a:moveTo>
                  <a:lnTo>
                    <a:pt x="5775" y="2542"/>
                  </a:lnTo>
                  <a:lnTo>
                    <a:pt x="2975" y="2542"/>
                  </a:lnTo>
                  <a:cubicBezTo>
                    <a:pt x="3610" y="1098"/>
                    <a:pt x="4620" y="131"/>
                    <a:pt x="5761" y="15"/>
                  </a:cubicBezTo>
                  <a:close/>
                  <a:moveTo>
                    <a:pt x="6222" y="15"/>
                  </a:moveTo>
                  <a:cubicBezTo>
                    <a:pt x="7377" y="131"/>
                    <a:pt x="8388" y="1098"/>
                    <a:pt x="9023" y="2542"/>
                  </a:cubicBezTo>
                  <a:lnTo>
                    <a:pt x="6222" y="2542"/>
                  </a:lnTo>
                  <a:lnTo>
                    <a:pt x="6222" y="15"/>
                  </a:lnTo>
                  <a:close/>
                  <a:moveTo>
                    <a:pt x="5761" y="3003"/>
                  </a:moveTo>
                  <a:lnTo>
                    <a:pt x="5761" y="5775"/>
                  </a:lnTo>
                  <a:lnTo>
                    <a:pt x="2310" y="5775"/>
                  </a:lnTo>
                  <a:cubicBezTo>
                    <a:pt x="2325" y="4837"/>
                    <a:pt x="2484" y="3898"/>
                    <a:pt x="2801" y="3003"/>
                  </a:cubicBezTo>
                  <a:close/>
                  <a:moveTo>
                    <a:pt x="9196" y="3003"/>
                  </a:moveTo>
                  <a:cubicBezTo>
                    <a:pt x="9514" y="3898"/>
                    <a:pt x="9673" y="4837"/>
                    <a:pt x="9687" y="5775"/>
                  </a:cubicBezTo>
                  <a:lnTo>
                    <a:pt x="6222" y="5775"/>
                  </a:lnTo>
                  <a:lnTo>
                    <a:pt x="6222" y="3003"/>
                  </a:lnTo>
                  <a:close/>
                  <a:moveTo>
                    <a:pt x="5761" y="6237"/>
                  </a:moveTo>
                  <a:lnTo>
                    <a:pt x="5761" y="9009"/>
                  </a:lnTo>
                  <a:lnTo>
                    <a:pt x="2801" y="9009"/>
                  </a:lnTo>
                  <a:cubicBezTo>
                    <a:pt x="2484" y="8114"/>
                    <a:pt x="2325" y="7190"/>
                    <a:pt x="2310" y="6237"/>
                  </a:cubicBezTo>
                  <a:close/>
                  <a:moveTo>
                    <a:pt x="9687" y="6237"/>
                  </a:moveTo>
                  <a:cubicBezTo>
                    <a:pt x="9673" y="7190"/>
                    <a:pt x="9514" y="8114"/>
                    <a:pt x="9196" y="9009"/>
                  </a:cubicBezTo>
                  <a:lnTo>
                    <a:pt x="6222" y="9009"/>
                  </a:lnTo>
                  <a:lnTo>
                    <a:pt x="6222" y="6237"/>
                  </a:lnTo>
                  <a:close/>
                  <a:moveTo>
                    <a:pt x="5761" y="9470"/>
                  </a:moveTo>
                  <a:lnTo>
                    <a:pt x="5761" y="11997"/>
                  </a:lnTo>
                  <a:cubicBezTo>
                    <a:pt x="4620" y="11896"/>
                    <a:pt x="3610" y="10914"/>
                    <a:pt x="2975" y="9470"/>
                  </a:cubicBezTo>
                  <a:close/>
                  <a:moveTo>
                    <a:pt x="5761" y="1"/>
                  </a:moveTo>
                  <a:cubicBezTo>
                    <a:pt x="5154" y="30"/>
                    <a:pt x="4562" y="145"/>
                    <a:pt x="3985" y="347"/>
                  </a:cubicBezTo>
                  <a:cubicBezTo>
                    <a:pt x="3321" y="954"/>
                    <a:pt x="2816" y="1704"/>
                    <a:pt x="2484" y="2542"/>
                  </a:cubicBezTo>
                  <a:lnTo>
                    <a:pt x="1098" y="2542"/>
                  </a:lnTo>
                  <a:cubicBezTo>
                    <a:pt x="982" y="2686"/>
                    <a:pt x="881" y="2845"/>
                    <a:pt x="795" y="3003"/>
                  </a:cubicBezTo>
                  <a:lnTo>
                    <a:pt x="2310" y="3003"/>
                  </a:lnTo>
                  <a:cubicBezTo>
                    <a:pt x="2022" y="3898"/>
                    <a:pt x="1863" y="4837"/>
                    <a:pt x="1849" y="5775"/>
                  </a:cubicBezTo>
                  <a:lnTo>
                    <a:pt x="1" y="5775"/>
                  </a:lnTo>
                  <a:lnTo>
                    <a:pt x="1" y="6006"/>
                  </a:lnTo>
                  <a:lnTo>
                    <a:pt x="1" y="6237"/>
                  </a:lnTo>
                  <a:lnTo>
                    <a:pt x="1849" y="6237"/>
                  </a:lnTo>
                  <a:cubicBezTo>
                    <a:pt x="1863" y="7175"/>
                    <a:pt x="2022" y="8114"/>
                    <a:pt x="2310" y="9009"/>
                  </a:cubicBezTo>
                  <a:lnTo>
                    <a:pt x="795" y="9009"/>
                  </a:lnTo>
                  <a:cubicBezTo>
                    <a:pt x="881" y="9167"/>
                    <a:pt x="982" y="9326"/>
                    <a:pt x="1083" y="9470"/>
                  </a:cubicBezTo>
                  <a:lnTo>
                    <a:pt x="2484" y="9470"/>
                  </a:lnTo>
                  <a:cubicBezTo>
                    <a:pt x="2816" y="10308"/>
                    <a:pt x="3321" y="11058"/>
                    <a:pt x="3985" y="11665"/>
                  </a:cubicBezTo>
                  <a:cubicBezTo>
                    <a:pt x="4562" y="11867"/>
                    <a:pt x="5154" y="11982"/>
                    <a:pt x="5761" y="12011"/>
                  </a:cubicBezTo>
                  <a:lnTo>
                    <a:pt x="6222" y="12011"/>
                  </a:lnTo>
                  <a:lnTo>
                    <a:pt x="6222" y="11997"/>
                  </a:lnTo>
                  <a:lnTo>
                    <a:pt x="6222" y="9470"/>
                  </a:lnTo>
                  <a:lnTo>
                    <a:pt x="9023" y="9470"/>
                  </a:lnTo>
                  <a:cubicBezTo>
                    <a:pt x="8388" y="10914"/>
                    <a:pt x="7377" y="11896"/>
                    <a:pt x="6222" y="12011"/>
                  </a:cubicBezTo>
                  <a:cubicBezTo>
                    <a:pt x="6829" y="11982"/>
                    <a:pt x="7435" y="11867"/>
                    <a:pt x="8012" y="11665"/>
                  </a:cubicBezTo>
                  <a:cubicBezTo>
                    <a:pt x="8677" y="11058"/>
                    <a:pt x="9182" y="10308"/>
                    <a:pt x="9514" y="9470"/>
                  </a:cubicBezTo>
                  <a:lnTo>
                    <a:pt x="10900" y="9470"/>
                  </a:lnTo>
                  <a:cubicBezTo>
                    <a:pt x="11015" y="9326"/>
                    <a:pt x="11116" y="9167"/>
                    <a:pt x="11203" y="9009"/>
                  </a:cubicBezTo>
                  <a:lnTo>
                    <a:pt x="9687" y="9009"/>
                  </a:lnTo>
                  <a:cubicBezTo>
                    <a:pt x="9976" y="8114"/>
                    <a:pt x="10135" y="7175"/>
                    <a:pt x="10163" y="6237"/>
                  </a:cubicBezTo>
                  <a:lnTo>
                    <a:pt x="11997" y="6237"/>
                  </a:lnTo>
                  <a:lnTo>
                    <a:pt x="11997" y="6006"/>
                  </a:lnTo>
                  <a:lnTo>
                    <a:pt x="11997" y="5775"/>
                  </a:lnTo>
                  <a:lnTo>
                    <a:pt x="10163" y="5775"/>
                  </a:lnTo>
                  <a:cubicBezTo>
                    <a:pt x="10135" y="4837"/>
                    <a:pt x="9976" y="3898"/>
                    <a:pt x="9687" y="3003"/>
                  </a:cubicBezTo>
                  <a:lnTo>
                    <a:pt x="11203" y="3003"/>
                  </a:lnTo>
                  <a:cubicBezTo>
                    <a:pt x="11102" y="2845"/>
                    <a:pt x="11001" y="2700"/>
                    <a:pt x="10900" y="2542"/>
                  </a:cubicBezTo>
                  <a:lnTo>
                    <a:pt x="9514" y="2542"/>
                  </a:lnTo>
                  <a:cubicBezTo>
                    <a:pt x="9182" y="1704"/>
                    <a:pt x="8677" y="954"/>
                    <a:pt x="8012" y="347"/>
                  </a:cubicBezTo>
                  <a:cubicBezTo>
                    <a:pt x="7435" y="145"/>
                    <a:pt x="6829" y="30"/>
                    <a:pt x="6222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2" name="Google Shape;17472;p62"/>
            <p:cNvSpPr/>
            <p:nvPr/>
          </p:nvSpPr>
          <p:spPr>
            <a:xfrm>
              <a:off x="881081" y="3351124"/>
              <a:ext cx="237298" cy="311487"/>
            </a:xfrm>
            <a:custGeom>
              <a:avLst/>
              <a:gdLst/>
              <a:ahLst/>
              <a:cxnLst/>
              <a:rect l="l" t="t" r="r" b="b"/>
              <a:pathLst>
                <a:path w="9052" h="11882" extrusionOk="0">
                  <a:moveTo>
                    <a:pt x="8532" y="10250"/>
                  </a:moveTo>
                  <a:cubicBezTo>
                    <a:pt x="7927" y="11187"/>
                    <a:pt x="7120" y="11778"/>
                    <a:pt x="6241" y="11881"/>
                  </a:cubicBezTo>
                  <a:lnTo>
                    <a:pt x="6241" y="11881"/>
                  </a:lnTo>
                  <a:cubicBezTo>
                    <a:pt x="6841" y="11864"/>
                    <a:pt x="7441" y="11749"/>
                    <a:pt x="8012" y="11549"/>
                  </a:cubicBezTo>
                  <a:cubicBezTo>
                    <a:pt x="8417" y="11174"/>
                    <a:pt x="8778" y="10755"/>
                    <a:pt x="9052" y="10279"/>
                  </a:cubicBezTo>
                  <a:lnTo>
                    <a:pt x="9009" y="10264"/>
                  </a:lnTo>
                  <a:cubicBezTo>
                    <a:pt x="8850" y="10264"/>
                    <a:pt x="8691" y="10264"/>
                    <a:pt x="8532" y="10250"/>
                  </a:cubicBezTo>
                  <a:close/>
                  <a:moveTo>
                    <a:pt x="4765" y="1"/>
                  </a:moveTo>
                  <a:cubicBezTo>
                    <a:pt x="4505" y="59"/>
                    <a:pt x="4245" y="131"/>
                    <a:pt x="3985" y="217"/>
                  </a:cubicBezTo>
                  <a:cubicBezTo>
                    <a:pt x="3321" y="824"/>
                    <a:pt x="2816" y="1574"/>
                    <a:pt x="2484" y="2412"/>
                  </a:cubicBezTo>
                  <a:lnTo>
                    <a:pt x="1098" y="2412"/>
                  </a:lnTo>
                  <a:cubicBezTo>
                    <a:pt x="982" y="2570"/>
                    <a:pt x="881" y="2715"/>
                    <a:pt x="795" y="2873"/>
                  </a:cubicBezTo>
                  <a:lnTo>
                    <a:pt x="2310" y="2873"/>
                  </a:lnTo>
                  <a:cubicBezTo>
                    <a:pt x="2022" y="3768"/>
                    <a:pt x="1863" y="4707"/>
                    <a:pt x="1849" y="5645"/>
                  </a:cubicBezTo>
                  <a:lnTo>
                    <a:pt x="1" y="5645"/>
                  </a:lnTo>
                  <a:lnTo>
                    <a:pt x="1" y="5876"/>
                  </a:lnTo>
                  <a:lnTo>
                    <a:pt x="1" y="6107"/>
                  </a:lnTo>
                  <a:lnTo>
                    <a:pt x="1849" y="6107"/>
                  </a:lnTo>
                  <a:cubicBezTo>
                    <a:pt x="1863" y="7060"/>
                    <a:pt x="2022" y="7984"/>
                    <a:pt x="2310" y="8893"/>
                  </a:cubicBezTo>
                  <a:lnTo>
                    <a:pt x="795" y="8893"/>
                  </a:lnTo>
                  <a:cubicBezTo>
                    <a:pt x="881" y="9037"/>
                    <a:pt x="982" y="9196"/>
                    <a:pt x="1083" y="9355"/>
                  </a:cubicBezTo>
                  <a:lnTo>
                    <a:pt x="2484" y="9355"/>
                  </a:lnTo>
                  <a:cubicBezTo>
                    <a:pt x="2816" y="10192"/>
                    <a:pt x="3321" y="10943"/>
                    <a:pt x="3985" y="11549"/>
                  </a:cubicBezTo>
                  <a:cubicBezTo>
                    <a:pt x="4562" y="11751"/>
                    <a:pt x="5154" y="11867"/>
                    <a:pt x="5761" y="11881"/>
                  </a:cubicBezTo>
                  <a:lnTo>
                    <a:pt x="5775" y="11881"/>
                  </a:lnTo>
                  <a:cubicBezTo>
                    <a:pt x="4620" y="11766"/>
                    <a:pt x="3610" y="10798"/>
                    <a:pt x="2989" y="9355"/>
                  </a:cubicBezTo>
                  <a:lnTo>
                    <a:pt x="5761" y="9355"/>
                  </a:lnTo>
                  <a:lnTo>
                    <a:pt x="5775" y="11881"/>
                  </a:lnTo>
                  <a:lnTo>
                    <a:pt x="6222" y="11881"/>
                  </a:lnTo>
                  <a:cubicBezTo>
                    <a:pt x="6227" y="11881"/>
                    <a:pt x="6232" y="11881"/>
                    <a:pt x="6237" y="11881"/>
                  </a:cubicBezTo>
                  <a:lnTo>
                    <a:pt x="6237" y="11881"/>
                  </a:lnTo>
                  <a:lnTo>
                    <a:pt x="6237" y="11881"/>
                  </a:lnTo>
                  <a:cubicBezTo>
                    <a:pt x="6238" y="11881"/>
                    <a:pt x="6240" y="11881"/>
                    <a:pt x="6241" y="11881"/>
                  </a:cubicBezTo>
                  <a:lnTo>
                    <a:pt x="6241" y="11881"/>
                  </a:lnTo>
                  <a:cubicBezTo>
                    <a:pt x="6240" y="11881"/>
                    <a:pt x="6238" y="11881"/>
                    <a:pt x="6237" y="11881"/>
                  </a:cubicBezTo>
                  <a:lnTo>
                    <a:pt x="6237" y="11881"/>
                  </a:lnTo>
                  <a:lnTo>
                    <a:pt x="6237" y="9586"/>
                  </a:lnTo>
                  <a:cubicBezTo>
                    <a:pt x="5847" y="9398"/>
                    <a:pt x="5486" y="9153"/>
                    <a:pt x="5169" y="8879"/>
                  </a:cubicBezTo>
                  <a:lnTo>
                    <a:pt x="2801" y="8879"/>
                  </a:lnTo>
                  <a:cubicBezTo>
                    <a:pt x="2484" y="7998"/>
                    <a:pt x="2325" y="7060"/>
                    <a:pt x="2296" y="6107"/>
                  </a:cubicBezTo>
                  <a:lnTo>
                    <a:pt x="3278" y="6107"/>
                  </a:lnTo>
                  <a:cubicBezTo>
                    <a:pt x="3234" y="5963"/>
                    <a:pt x="3191" y="5804"/>
                    <a:pt x="3162" y="5645"/>
                  </a:cubicBezTo>
                  <a:lnTo>
                    <a:pt x="2310" y="5645"/>
                  </a:lnTo>
                  <a:cubicBezTo>
                    <a:pt x="2325" y="4707"/>
                    <a:pt x="2484" y="3768"/>
                    <a:pt x="2801" y="2873"/>
                  </a:cubicBezTo>
                  <a:lnTo>
                    <a:pt x="3162" y="2873"/>
                  </a:lnTo>
                  <a:cubicBezTo>
                    <a:pt x="3191" y="2715"/>
                    <a:pt x="3234" y="2570"/>
                    <a:pt x="3292" y="2412"/>
                  </a:cubicBezTo>
                  <a:lnTo>
                    <a:pt x="2975" y="2412"/>
                  </a:lnTo>
                  <a:cubicBezTo>
                    <a:pt x="3263" y="1719"/>
                    <a:pt x="3696" y="1098"/>
                    <a:pt x="4245" y="593"/>
                  </a:cubicBezTo>
                  <a:cubicBezTo>
                    <a:pt x="4404" y="391"/>
                    <a:pt x="4577" y="188"/>
                    <a:pt x="4765" y="1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3" name="Google Shape;17473;p62"/>
            <p:cNvSpPr/>
            <p:nvPr/>
          </p:nvSpPr>
          <p:spPr>
            <a:xfrm>
              <a:off x="935582" y="3650473"/>
              <a:ext cx="205893" cy="72668"/>
            </a:xfrm>
            <a:custGeom>
              <a:avLst/>
              <a:gdLst/>
              <a:ahLst/>
              <a:cxnLst/>
              <a:rect l="l" t="t" r="r" b="b"/>
              <a:pathLst>
                <a:path w="7854" h="2772" extrusionOk="0">
                  <a:moveTo>
                    <a:pt x="5313" y="0"/>
                  </a:moveTo>
                  <a:lnTo>
                    <a:pt x="3927" y="477"/>
                  </a:lnTo>
                  <a:lnTo>
                    <a:pt x="2541" y="15"/>
                  </a:lnTo>
                  <a:lnTo>
                    <a:pt x="607" y="708"/>
                  </a:lnTo>
                  <a:cubicBezTo>
                    <a:pt x="246" y="837"/>
                    <a:pt x="1" y="1198"/>
                    <a:pt x="1" y="1588"/>
                  </a:cubicBezTo>
                  <a:lnTo>
                    <a:pt x="1" y="2555"/>
                  </a:lnTo>
                  <a:cubicBezTo>
                    <a:pt x="1" y="2671"/>
                    <a:pt x="102" y="2772"/>
                    <a:pt x="217" y="2772"/>
                  </a:cubicBezTo>
                  <a:lnTo>
                    <a:pt x="7622" y="2772"/>
                  </a:lnTo>
                  <a:cubicBezTo>
                    <a:pt x="7752" y="2772"/>
                    <a:pt x="7853" y="2671"/>
                    <a:pt x="7853" y="2541"/>
                  </a:cubicBezTo>
                  <a:lnTo>
                    <a:pt x="7853" y="1574"/>
                  </a:lnTo>
                  <a:cubicBezTo>
                    <a:pt x="7853" y="1184"/>
                    <a:pt x="7608" y="837"/>
                    <a:pt x="7247" y="708"/>
                  </a:cubicBezTo>
                  <a:lnTo>
                    <a:pt x="5313" y="0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4" name="Google Shape;17474;p62"/>
            <p:cNvSpPr/>
            <p:nvPr/>
          </p:nvSpPr>
          <p:spPr>
            <a:xfrm>
              <a:off x="1026024" y="3675062"/>
              <a:ext cx="24616" cy="48472"/>
            </a:xfrm>
            <a:custGeom>
              <a:avLst/>
              <a:gdLst/>
              <a:ahLst/>
              <a:cxnLst/>
              <a:rect l="l" t="t" r="r" b="b"/>
              <a:pathLst>
                <a:path w="939" h="1849" extrusionOk="0">
                  <a:moveTo>
                    <a:pt x="232" y="0"/>
                  </a:moveTo>
                  <a:lnTo>
                    <a:pt x="1" y="1848"/>
                  </a:lnTo>
                  <a:lnTo>
                    <a:pt x="939" y="1848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5" name="Google Shape;17475;p62"/>
            <p:cNvSpPr/>
            <p:nvPr/>
          </p:nvSpPr>
          <p:spPr>
            <a:xfrm>
              <a:off x="1027544" y="3662584"/>
              <a:ext cx="21601" cy="20841"/>
            </a:xfrm>
            <a:custGeom>
              <a:avLst/>
              <a:gdLst/>
              <a:ahLst/>
              <a:cxnLst/>
              <a:rect l="l" t="t" r="r" b="b"/>
              <a:pathLst>
                <a:path w="824" h="795" extrusionOk="0">
                  <a:moveTo>
                    <a:pt x="0" y="0"/>
                  </a:moveTo>
                  <a:lnTo>
                    <a:pt x="0" y="621"/>
                  </a:lnTo>
                  <a:cubicBezTo>
                    <a:pt x="0" y="707"/>
                    <a:pt x="73" y="794"/>
                    <a:pt x="174" y="794"/>
                  </a:cubicBezTo>
                  <a:lnTo>
                    <a:pt x="650" y="794"/>
                  </a:lnTo>
                  <a:cubicBezTo>
                    <a:pt x="737" y="794"/>
                    <a:pt x="823" y="707"/>
                    <a:pt x="823" y="621"/>
                  </a:cubicBezTo>
                  <a:lnTo>
                    <a:pt x="823" y="0"/>
                  </a:lnTo>
                  <a:close/>
                </a:path>
              </a:pathLst>
            </a:custGeom>
            <a:solidFill>
              <a:srgbClr val="51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6" name="Google Shape;17476;p62"/>
            <p:cNvSpPr/>
            <p:nvPr/>
          </p:nvSpPr>
          <p:spPr>
            <a:xfrm>
              <a:off x="1104747" y="3675429"/>
              <a:ext cx="36727" cy="47711"/>
            </a:xfrm>
            <a:custGeom>
              <a:avLst/>
              <a:gdLst/>
              <a:ahLst/>
              <a:cxnLst/>
              <a:rect l="l" t="t" r="r" b="b"/>
              <a:pathLst>
                <a:path w="1401" h="1820" extrusionOk="0">
                  <a:moveTo>
                    <a:pt x="1141" y="1"/>
                  </a:moveTo>
                  <a:lnTo>
                    <a:pt x="274" y="853"/>
                  </a:lnTo>
                  <a:cubicBezTo>
                    <a:pt x="101" y="1026"/>
                    <a:pt x="0" y="1271"/>
                    <a:pt x="0" y="1517"/>
                  </a:cubicBezTo>
                  <a:lnTo>
                    <a:pt x="0" y="1820"/>
                  </a:lnTo>
                  <a:lnTo>
                    <a:pt x="1169" y="1820"/>
                  </a:lnTo>
                  <a:cubicBezTo>
                    <a:pt x="1285" y="1820"/>
                    <a:pt x="1386" y="1719"/>
                    <a:pt x="1400" y="1603"/>
                  </a:cubicBezTo>
                  <a:lnTo>
                    <a:pt x="1400" y="622"/>
                  </a:lnTo>
                  <a:cubicBezTo>
                    <a:pt x="1400" y="391"/>
                    <a:pt x="1299" y="174"/>
                    <a:pt x="1141" y="1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7" name="Google Shape;17477;p62"/>
            <p:cNvSpPr/>
            <p:nvPr/>
          </p:nvSpPr>
          <p:spPr>
            <a:xfrm>
              <a:off x="971523" y="3463140"/>
              <a:ext cx="133251" cy="96524"/>
            </a:xfrm>
            <a:custGeom>
              <a:avLst/>
              <a:gdLst/>
              <a:ahLst/>
              <a:cxnLst/>
              <a:rect l="l" t="t" r="r" b="b"/>
              <a:pathLst>
                <a:path w="5083" h="3682" extrusionOk="0">
                  <a:moveTo>
                    <a:pt x="1849" y="1"/>
                  </a:moveTo>
                  <a:cubicBezTo>
                    <a:pt x="838" y="1"/>
                    <a:pt x="1" y="823"/>
                    <a:pt x="1" y="1848"/>
                  </a:cubicBezTo>
                  <a:lnTo>
                    <a:pt x="1" y="2383"/>
                  </a:lnTo>
                  <a:cubicBezTo>
                    <a:pt x="1" y="2628"/>
                    <a:pt x="44" y="2873"/>
                    <a:pt x="131" y="3119"/>
                  </a:cubicBezTo>
                  <a:lnTo>
                    <a:pt x="203" y="3350"/>
                  </a:lnTo>
                  <a:cubicBezTo>
                    <a:pt x="232" y="3422"/>
                    <a:pt x="232" y="3494"/>
                    <a:pt x="232" y="3566"/>
                  </a:cubicBezTo>
                  <a:lnTo>
                    <a:pt x="232" y="3682"/>
                  </a:lnTo>
                  <a:lnTo>
                    <a:pt x="4866" y="3682"/>
                  </a:lnTo>
                  <a:lnTo>
                    <a:pt x="4866" y="3566"/>
                  </a:lnTo>
                  <a:cubicBezTo>
                    <a:pt x="4866" y="3494"/>
                    <a:pt x="4866" y="3422"/>
                    <a:pt x="4895" y="3350"/>
                  </a:cubicBezTo>
                  <a:lnTo>
                    <a:pt x="4967" y="3119"/>
                  </a:lnTo>
                  <a:cubicBezTo>
                    <a:pt x="5053" y="2873"/>
                    <a:pt x="5082" y="2628"/>
                    <a:pt x="5082" y="2383"/>
                  </a:cubicBezTo>
                  <a:lnTo>
                    <a:pt x="5082" y="448"/>
                  </a:lnTo>
                  <a:cubicBezTo>
                    <a:pt x="5082" y="203"/>
                    <a:pt x="4880" y="1"/>
                    <a:pt x="4635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8" name="Google Shape;17478;p62"/>
            <p:cNvSpPr/>
            <p:nvPr/>
          </p:nvSpPr>
          <p:spPr>
            <a:xfrm>
              <a:off x="1001801" y="3463140"/>
              <a:ext cx="103340" cy="96524"/>
            </a:xfrm>
            <a:custGeom>
              <a:avLst/>
              <a:gdLst/>
              <a:ahLst/>
              <a:cxnLst/>
              <a:rect l="l" t="t" r="r" b="b"/>
              <a:pathLst>
                <a:path w="3942" h="3682" extrusionOk="0">
                  <a:moveTo>
                    <a:pt x="3503" y="0"/>
                  </a:moveTo>
                  <a:cubicBezTo>
                    <a:pt x="3495" y="0"/>
                    <a:pt x="3487" y="0"/>
                    <a:pt x="3480" y="1"/>
                  </a:cubicBezTo>
                  <a:lnTo>
                    <a:pt x="939" y="1"/>
                  </a:lnTo>
                  <a:cubicBezTo>
                    <a:pt x="931" y="0"/>
                    <a:pt x="922" y="0"/>
                    <a:pt x="914" y="0"/>
                  </a:cubicBezTo>
                  <a:cubicBezTo>
                    <a:pt x="420" y="0"/>
                    <a:pt x="15" y="414"/>
                    <a:pt x="1" y="925"/>
                  </a:cubicBezTo>
                  <a:cubicBezTo>
                    <a:pt x="1" y="1444"/>
                    <a:pt x="419" y="1863"/>
                    <a:pt x="939" y="1863"/>
                  </a:cubicBezTo>
                  <a:lnTo>
                    <a:pt x="1069" y="1863"/>
                  </a:lnTo>
                  <a:lnTo>
                    <a:pt x="1141" y="3682"/>
                  </a:lnTo>
                  <a:lnTo>
                    <a:pt x="3711" y="3682"/>
                  </a:lnTo>
                  <a:lnTo>
                    <a:pt x="3711" y="3566"/>
                  </a:lnTo>
                  <a:cubicBezTo>
                    <a:pt x="3711" y="3494"/>
                    <a:pt x="3711" y="3422"/>
                    <a:pt x="3740" y="3350"/>
                  </a:cubicBezTo>
                  <a:lnTo>
                    <a:pt x="3812" y="3119"/>
                  </a:lnTo>
                  <a:cubicBezTo>
                    <a:pt x="3898" y="2873"/>
                    <a:pt x="3942" y="2628"/>
                    <a:pt x="3942" y="2383"/>
                  </a:cubicBezTo>
                  <a:lnTo>
                    <a:pt x="3942" y="448"/>
                  </a:lnTo>
                  <a:cubicBezTo>
                    <a:pt x="3928" y="211"/>
                    <a:pt x="3738" y="0"/>
                    <a:pt x="3503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9" name="Google Shape;17479;p62"/>
            <p:cNvSpPr/>
            <p:nvPr/>
          </p:nvSpPr>
          <p:spPr>
            <a:xfrm>
              <a:off x="1001801" y="3608083"/>
              <a:ext cx="73061" cy="54527"/>
            </a:xfrm>
            <a:custGeom>
              <a:avLst/>
              <a:gdLst/>
              <a:ahLst/>
              <a:cxnLst/>
              <a:rect l="l" t="t" r="r" b="b"/>
              <a:pathLst>
                <a:path w="2787" h="2080" extrusionOk="0">
                  <a:moveTo>
                    <a:pt x="1" y="0"/>
                  </a:moveTo>
                  <a:lnTo>
                    <a:pt x="1" y="2079"/>
                  </a:lnTo>
                  <a:lnTo>
                    <a:pt x="2787" y="2079"/>
                  </a:lnTo>
                  <a:lnTo>
                    <a:pt x="2787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0" name="Google Shape;17480;p62"/>
            <p:cNvSpPr/>
            <p:nvPr/>
          </p:nvSpPr>
          <p:spPr>
            <a:xfrm>
              <a:off x="1001801" y="3608083"/>
              <a:ext cx="73061" cy="30383"/>
            </a:xfrm>
            <a:custGeom>
              <a:avLst/>
              <a:gdLst/>
              <a:ahLst/>
              <a:cxnLst/>
              <a:rect l="l" t="t" r="r" b="b"/>
              <a:pathLst>
                <a:path w="2787" h="1159" extrusionOk="0">
                  <a:moveTo>
                    <a:pt x="1" y="0"/>
                  </a:moveTo>
                  <a:lnTo>
                    <a:pt x="1" y="780"/>
                  </a:lnTo>
                  <a:cubicBezTo>
                    <a:pt x="434" y="1033"/>
                    <a:pt x="914" y="1159"/>
                    <a:pt x="1394" y="1159"/>
                  </a:cubicBezTo>
                  <a:cubicBezTo>
                    <a:pt x="1874" y="1159"/>
                    <a:pt x="2354" y="1033"/>
                    <a:pt x="2787" y="780"/>
                  </a:cubicBezTo>
                  <a:lnTo>
                    <a:pt x="2787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1" name="Google Shape;17481;p62"/>
            <p:cNvSpPr/>
            <p:nvPr/>
          </p:nvSpPr>
          <p:spPr>
            <a:xfrm>
              <a:off x="990083" y="3640459"/>
              <a:ext cx="48445" cy="43596"/>
            </a:xfrm>
            <a:custGeom>
              <a:avLst/>
              <a:gdLst/>
              <a:ahLst/>
              <a:cxnLst/>
              <a:rect l="l" t="t" r="r" b="b"/>
              <a:pathLst>
                <a:path w="1848" h="1663" extrusionOk="0">
                  <a:moveTo>
                    <a:pt x="406" y="1"/>
                  </a:moveTo>
                  <a:cubicBezTo>
                    <a:pt x="320" y="1"/>
                    <a:pt x="241" y="49"/>
                    <a:pt x="202" y="137"/>
                  </a:cubicBezTo>
                  <a:lnTo>
                    <a:pt x="0" y="555"/>
                  </a:lnTo>
                  <a:lnTo>
                    <a:pt x="765" y="1566"/>
                  </a:lnTo>
                  <a:cubicBezTo>
                    <a:pt x="813" y="1629"/>
                    <a:pt x="882" y="1662"/>
                    <a:pt x="952" y="1662"/>
                  </a:cubicBezTo>
                  <a:cubicBezTo>
                    <a:pt x="1009" y="1662"/>
                    <a:pt x="1066" y="1640"/>
                    <a:pt x="1112" y="1595"/>
                  </a:cubicBezTo>
                  <a:lnTo>
                    <a:pt x="1848" y="859"/>
                  </a:lnTo>
                  <a:lnTo>
                    <a:pt x="534" y="36"/>
                  </a:lnTo>
                  <a:cubicBezTo>
                    <a:pt x="492" y="12"/>
                    <a:pt x="448" y="1"/>
                    <a:pt x="406" y="1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2" name="Google Shape;17482;p62"/>
            <p:cNvSpPr/>
            <p:nvPr/>
          </p:nvSpPr>
          <p:spPr>
            <a:xfrm>
              <a:off x="1038502" y="3640459"/>
              <a:ext cx="48105" cy="43438"/>
            </a:xfrm>
            <a:custGeom>
              <a:avLst/>
              <a:gdLst/>
              <a:ahLst/>
              <a:cxnLst/>
              <a:rect l="l" t="t" r="r" b="b"/>
              <a:pathLst>
                <a:path w="1835" h="1657" extrusionOk="0">
                  <a:moveTo>
                    <a:pt x="1422" y="1"/>
                  </a:moveTo>
                  <a:cubicBezTo>
                    <a:pt x="1380" y="1"/>
                    <a:pt x="1338" y="12"/>
                    <a:pt x="1300" y="36"/>
                  </a:cubicBezTo>
                  <a:lnTo>
                    <a:pt x="1" y="859"/>
                  </a:lnTo>
                  <a:lnTo>
                    <a:pt x="723" y="1595"/>
                  </a:lnTo>
                  <a:cubicBezTo>
                    <a:pt x="770" y="1635"/>
                    <a:pt x="829" y="1656"/>
                    <a:pt x="888" y="1656"/>
                  </a:cubicBezTo>
                  <a:cubicBezTo>
                    <a:pt x="956" y="1656"/>
                    <a:pt x="1023" y="1628"/>
                    <a:pt x="1069" y="1566"/>
                  </a:cubicBezTo>
                  <a:lnTo>
                    <a:pt x="1834" y="555"/>
                  </a:lnTo>
                  <a:lnTo>
                    <a:pt x="1632" y="137"/>
                  </a:lnTo>
                  <a:cubicBezTo>
                    <a:pt x="1593" y="49"/>
                    <a:pt x="1508" y="1"/>
                    <a:pt x="1422" y="1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3" name="Google Shape;17483;p62"/>
            <p:cNvSpPr/>
            <p:nvPr/>
          </p:nvSpPr>
          <p:spPr>
            <a:xfrm>
              <a:off x="977971" y="3511926"/>
              <a:ext cx="120746" cy="114350"/>
            </a:xfrm>
            <a:custGeom>
              <a:avLst/>
              <a:gdLst/>
              <a:ahLst/>
              <a:cxnLst/>
              <a:rect l="l" t="t" r="r" b="b"/>
              <a:pathLst>
                <a:path w="4606" h="4362" extrusionOk="0">
                  <a:moveTo>
                    <a:pt x="1995" y="1"/>
                  </a:moveTo>
                  <a:cubicBezTo>
                    <a:pt x="1405" y="1"/>
                    <a:pt x="893" y="100"/>
                    <a:pt x="635" y="161"/>
                  </a:cubicBezTo>
                  <a:cubicBezTo>
                    <a:pt x="534" y="190"/>
                    <a:pt x="462" y="276"/>
                    <a:pt x="462" y="392"/>
                  </a:cubicBezTo>
                  <a:lnTo>
                    <a:pt x="462" y="940"/>
                  </a:lnTo>
                  <a:cubicBezTo>
                    <a:pt x="462" y="1056"/>
                    <a:pt x="419" y="1186"/>
                    <a:pt x="332" y="1272"/>
                  </a:cubicBezTo>
                  <a:lnTo>
                    <a:pt x="130" y="1460"/>
                  </a:lnTo>
                  <a:cubicBezTo>
                    <a:pt x="44" y="1546"/>
                    <a:pt x="0" y="1662"/>
                    <a:pt x="0" y="1792"/>
                  </a:cubicBezTo>
                  <a:lnTo>
                    <a:pt x="0" y="2052"/>
                  </a:lnTo>
                  <a:cubicBezTo>
                    <a:pt x="0" y="3336"/>
                    <a:pt x="1040" y="4361"/>
                    <a:pt x="2310" y="4361"/>
                  </a:cubicBezTo>
                  <a:cubicBezTo>
                    <a:pt x="3580" y="4361"/>
                    <a:pt x="4605" y="3322"/>
                    <a:pt x="4605" y="2052"/>
                  </a:cubicBezTo>
                  <a:lnTo>
                    <a:pt x="4605" y="1792"/>
                  </a:lnTo>
                  <a:cubicBezTo>
                    <a:pt x="4605" y="1662"/>
                    <a:pt x="4562" y="1546"/>
                    <a:pt x="4475" y="1460"/>
                  </a:cubicBezTo>
                  <a:lnTo>
                    <a:pt x="4302" y="1272"/>
                  </a:lnTo>
                  <a:cubicBezTo>
                    <a:pt x="4215" y="1186"/>
                    <a:pt x="4158" y="1070"/>
                    <a:pt x="4158" y="940"/>
                  </a:cubicBezTo>
                  <a:lnTo>
                    <a:pt x="4158" y="825"/>
                  </a:lnTo>
                  <a:cubicBezTo>
                    <a:pt x="4158" y="724"/>
                    <a:pt x="4114" y="637"/>
                    <a:pt x="4042" y="579"/>
                  </a:cubicBezTo>
                  <a:cubicBezTo>
                    <a:pt x="3429" y="127"/>
                    <a:pt x="2662" y="1"/>
                    <a:pt x="1995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4" name="Google Shape;17484;p62"/>
            <p:cNvSpPr/>
            <p:nvPr/>
          </p:nvSpPr>
          <p:spPr>
            <a:xfrm>
              <a:off x="977578" y="3511926"/>
              <a:ext cx="109028" cy="113957"/>
            </a:xfrm>
            <a:custGeom>
              <a:avLst/>
              <a:gdLst/>
              <a:ahLst/>
              <a:cxnLst/>
              <a:rect l="l" t="t" r="r" b="b"/>
              <a:pathLst>
                <a:path w="4159" h="4347" extrusionOk="0">
                  <a:moveTo>
                    <a:pt x="1994" y="1"/>
                  </a:moveTo>
                  <a:cubicBezTo>
                    <a:pt x="1778" y="1"/>
                    <a:pt x="1573" y="13"/>
                    <a:pt x="1387" y="31"/>
                  </a:cubicBezTo>
                  <a:cubicBezTo>
                    <a:pt x="1141" y="60"/>
                    <a:pt x="881" y="103"/>
                    <a:pt x="636" y="161"/>
                  </a:cubicBezTo>
                  <a:cubicBezTo>
                    <a:pt x="535" y="190"/>
                    <a:pt x="463" y="276"/>
                    <a:pt x="463" y="392"/>
                  </a:cubicBezTo>
                  <a:lnTo>
                    <a:pt x="463" y="940"/>
                  </a:lnTo>
                  <a:cubicBezTo>
                    <a:pt x="463" y="1056"/>
                    <a:pt x="419" y="1186"/>
                    <a:pt x="318" y="1272"/>
                  </a:cubicBezTo>
                  <a:lnTo>
                    <a:pt x="131" y="1460"/>
                  </a:lnTo>
                  <a:cubicBezTo>
                    <a:pt x="44" y="1546"/>
                    <a:pt x="1" y="1662"/>
                    <a:pt x="1" y="1792"/>
                  </a:cubicBezTo>
                  <a:lnTo>
                    <a:pt x="1" y="2052"/>
                  </a:lnTo>
                  <a:cubicBezTo>
                    <a:pt x="1" y="3221"/>
                    <a:pt x="867" y="4203"/>
                    <a:pt x="2036" y="4347"/>
                  </a:cubicBezTo>
                  <a:cubicBezTo>
                    <a:pt x="1618" y="3914"/>
                    <a:pt x="1387" y="3351"/>
                    <a:pt x="1387" y="2745"/>
                  </a:cubicBezTo>
                  <a:lnTo>
                    <a:pt x="1387" y="1056"/>
                  </a:lnTo>
                  <a:cubicBezTo>
                    <a:pt x="1387" y="825"/>
                    <a:pt x="1560" y="637"/>
                    <a:pt x="1791" y="608"/>
                  </a:cubicBezTo>
                  <a:cubicBezTo>
                    <a:pt x="1976" y="584"/>
                    <a:pt x="2216" y="563"/>
                    <a:pt x="2482" y="563"/>
                  </a:cubicBezTo>
                  <a:cubicBezTo>
                    <a:pt x="3005" y="563"/>
                    <a:pt x="3632" y="644"/>
                    <a:pt x="4158" y="940"/>
                  </a:cubicBezTo>
                  <a:lnTo>
                    <a:pt x="4158" y="825"/>
                  </a:lnTo>
                  <a:cubicBezTo>
                    <a:pt x="4158" y="724"/>
                    <a:pt x="4115" y="637"/>
                    <a:pt x="4043" y="579"/>
                  </a:cubicBezTo>
                  <a:cubicBezTo>
                    <a:pt x="3431" y="121"/>
                    <a:pt x="2663" y="1"/>
                    <a:pt x="1994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5" name="Google Shape;17485;p62"/>
            <p:cNvSpPr/>
            <p:nvPr/>
          </p:nvSpPr>
          <p:spPr>
            <a:xfrm>
              <a:off x="935215" y="3675429"/>
              <a:ext cx="36334" cy="47711"/>
            </a:xfrm>
            <a:custGeom>
              <a:avLst/>
              <a:gdLst/>
              <a:ahLst/>
              <a:cxnLst/>
              <a:rect l="l" t="t" r="r" b="b"/>
              <a:pathLst>
                <a:path w="1386" h="1820" extrusionOk="0">
                  <a:moveTo>
                    <a:pt x="260" y="1"/>
                  </a:moveTo>
                  <a:cubicBezTo>
                    <a:pt x="87" y="174"/>
                    <a:pt x="0" y="391"/>
                    <a:pt x="0" y="622"/>
                  </a:cubicBezTo>
                  <a:lnTo>
                    <a:pt x="0" y="1603"/>
                  </a:lnTo>
                  <a:cubicBezTo>
                    <a:pt x="15" y="1719"/>
                    <a:pt x="116" y="1820"/>
                    <a:pt x="231" y="1820"/>
                  </a:cubicBezTo>
                  <a:lnTo>
                    <a:pt x="1386" y="1820"/>
                  </a:lnTo>
                  <a:lnTo>
                    <a:pt x="1386" y="1517"/>
                  </a:lnTo>
                  <a:cubicBezTo>
                    <a:pt x="1386" y="1271"/>
                    <a:pt x="1299" y="1026"/>
                    <a:pt x="1126" y="853"/>
                  </a:cubicBezTo>
                  <a:lnTo>
                    <a:pt x="260" y="1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86" name="Google Shape;17486;p62"/>
          <p:cNvGrpSpPr/>
          <p:nvPr/>
        </p:nvGrpSpPr>
        <p:grpSpPr>
          <a:xfrm>
            <a:off x="1324219" y="3399202"/>
            <a:ext cx="376578" cy="272846"/>
            <a:chOff x="1324219" y="3399202"/>
            <a:chExt cx="376578" cy="272846"/>
          </a:xfrm>
        </p:grpSpPr>
        <p:sp>
          <p:nvSpPr>
            <p:cNvPr id="17487" name="Google Shape;17487;p62"/>
            <p:cNvSpPr/>
            <p:nvPr/>
          </p:nvSpPr>
          <p:spPr>
            <a:xfrm>
              <a:off x="1597458" y="3496066"/>
              <a:ext cx="30278" cy="66639"/>
            </a:xfrm>
            <a:custGeom>
              <a:avLst/>
              <a:gdLst/>
              <a:ahLst/>
              <a:cxnLst/>
              <a:rect l="l" t="t" r="r" b="b"/>
              <a:pathLst>
                <a:path w="1155" h="2542" extrusionOk="0">
                  <a:moveTo>
                    <a:pt x="693" y="1"/>
                  </a:moveTo>
                  <a:cubicBezTo>
                    <a:pt x="303" y="1"/>
                    <a:pt x="0" y="318"/>
                    <a:pt x="0" y="693"/>
                  </a:cubicBezTo>
                  <a:lnTo>
                    <a:pt x="0" y="852"/>
                  </a:lnTo>
                  <a:cubicBezTo>
                    <a:pt x="0" y="1054"/>
                    <a:pt x="29" y="1256"/>
                    <a:pt x="101" y="1444"/>
                  </a:cubicBezTo>
                  <a:lnTo>
                    <a:pt x="462" y="2541"/>
                  </a:lnTo>
                  <a:lnTo>
                    <a:pt x="1155" y="2541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8" name="Google Shape;17488;p62"/>
            <p:cNvSpPr/>
            <p:nvPr/>
          </p:nvSpPr>
          <p:spPr>
            <a:xfrm>
              <a:off x="1609569" y="3490011"/>
              <a:ext cx="72668" cy="72694"/>
            </a:xfrm>
            <a:custGeom>
              <a:avLst/>
              <a:gdLst/>
              <a:ahLst/>
              <a:cxnLst/>
              <a:rect l="l" t="t" r="r" b="b"/>
              <a:pathLst>
                <a:path w="2772" h="2773" extrusionOk="0">
                  <a:moveTo>
                    <a:pt x="693" y="1"/>
                  </a:moveTo>
                  <a:cubicBezTo>
                    <a:pt x="303" y="1"/>
                    <a:pt x="0" y="304"/>
                    <a:pt x="0" y="693"/>
                  </a:cubicBezTo>
                  <a:cubicBezTo>
                    <a:pt x="0" y="939"/>
                    <a:pt x="202" y="1155"/>
                    <a:pt x="462" y="1155"/>
                  </a:cubicBezTo>
                  <a:lnTo>
                    <a:pt x="2310" y="2772"/>
                  </a:lnTo>
                  <a:lnTo>
                    <a:pt x="2700" y="1401"/>
                  </a:lnTo>
                  <a:cubicBezTo>
                    <a:pt x="2757" y="1242"/>
                    <a:pt x="2772" y="1069"/>
                    <a:pt x="2772" y="896"/>
                  </a:cubicBezTo>
                  <a:lnTo>
                    <a:pt x="2772" y="463"/>
                  </a:lnTo>
                  <a:cubicBezTo>
                    <a:pt x="2772" y="203"/>
                    <a:pt x="2570" y="1"/>
                    <a:pt x="2310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9" name="Google Shape;17489;p62"/>
            <p:cNvSpPr/>
            <p:nvPr/>
          </p:nvSpPr>
          <p:spPr>
            <a:xfrm>
              <a:off x="1621681" y="3580846"/>
              <a:ext cx="36334" cy="26870"/>
            </a:xfrm>
            <a:custGeom>
              <a:avLst/>
              <a:gdLst/>
              <a:ahLst/>
              <a:cxnLst/>
              <a:rect l="l" t="t" r="r" b="b"/>
              <a:pathLst>
                <a:path w="1386" h="1025" extrusionOk="0">
                  <a:moveTo>
                    <a:pt x="0" y="0"/>
                  </a:moveTo>
                  <a:lnTo>
                    <a:pt x="0" y="1025"/>
                  </a:lnTo>
                  <a:lnTo>
                    <a:pt x="1386" y="1025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0" name="Google Shape;17490;p62"/>
            <p:cNvSpPr/>
            <p:nvPr/>
          </p:nvSpPr>
          <p:spPr>
            <a:xfrm>
              <a:off x="1621681" y="3580846"/>
              <a:ext cx="36334" cy="14785"/>
            </a:xfrm>
            <a:custGeom>
              <a:avLst/>
              <a:gdLst/>
              <a:ahLst/>
              <a:cxnLst/>
              <a:rect l="l" t="t" r="r" b="b"/>
              <a:pathLst>
                <a:path w="1386" h="564" extrusionOk="0">
                  <a:moveTo>
                    <a:pt x="0" y="0"/>
                  </a:moveTo>
                  <a:lnTo>
                    <a:pt x="0" y="433"/>
                  </a:lnTo>
                  <a:cubicBezTo>
                    <a:pt x="224" y="520"/>
                    <a:pt x="458" y="563"/>
                    <a:pt x="693" y="563"/>
                  </a:cubicBezTo>
                  <a:cubicBezTo>
                    <a:pt x="927" y="563"/>
                    <a:pt x="1162" y="520"/>
                    <a:pt x="1386" y="433"/>
                  </a:cubicBezTo>
                  <a:lnTo>
                    <a:pt x="1386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1" name="Google Shape;17491;p62"/>
            <p:cNvSpPr/>
            <p:nvPr/>
          </p:nvSpPr>
          <p:spPr>
            <a:xfrm>
              <a:off x="1579291" y="3595605"/>
              <a:ext cx="121507" cy="76443"/>
            </a:xfrm>
            <a:custGeom>
              <a:avLst/>
              <a:gdLst/>
              <a:ahLst/>
              <a:cxnLst/>
              <a:rect l="l" t="t" r="r" b="b"/>
              <a:pathLst>
                <a:path w="4635" h="2916" extrusionOk="0">
                  <a:moveTo>
                    <a:pt x="1631" y="0"/>
                  </a:moveTo>
                  <a:lnTo>
                    <a:pt x="505" y="318"/>
                  </a:lnTo>
                  <a:cubicBezTo>
                    <a:pt x="217" y="404"/>
                    <a:pt x="0" y="679"/>
                    <a:pt x="0" y="996"/>
                  </a:cubicBezTo>
                  <a:lnTo>
                    <a:pt x="0" y="2685"/>
                  </a:lnTo>
                  <a:cubicBezTo>
                    <a:pt x="0" y="2801"/>
                    <a:pt x="116" y="2916"/>
                    <a:pt x="231" y="2916"/>
                  </a:cubicBezTo>
                  <a:lnTo>
                    <a:pt x="4403" y="2916"/>
                  </a:lnTo>
                  <a:cubicBezTo>
                    <a:pt x="4519" y="2916"/>
                    <a:pt x="4634" y="2801"/>
                    <a:pt x="4634" y="2685"/>
                  </a:cubicBezTo>
                  <a:lnTo>
                    <a:pt x="4634" y="996"/>
                  </a:lnTo>
                  <a:cubicBezTo>
                    <a:pt x="4634" y="679"/>
                    <a:pt x="4417" y="404"/>
                    <a:pt x="4114" y="318"/>
                  </a:cubicBezTo>
                  <a:lnTo>
                    <a:pt x="3017" y="0"/>
                  </a:lnTo>
                  <a:lnTo>
                    <a:pt x="2324" y="462"/>
                  </a:lnTo>
                  <a:lnTo>
                    <a:pt x="1631" y="0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2" name="Google Shape;17492;p62"/>
            <p:cNvSpPr/>
            <p:nvPr/>
          </p:nvSpPr>
          <p:spPr>
            <a:xfrm>
              <a:off x="1633766" y="3607690"/>
              <a:ext cx="12138" cy="64358"/>
            </a:xfrm>
            <a:custGeom>
              <a:avLst/>
              <a:gdLst/>
              <a:ahLst/>
              <a:cxnLst/>
              <a:rect l="l" t="t" r="r" b="b"/>
              <a:pathLst>
                <a:path w="463" h="2455" extrusionOk="0">
                  <a:moveTo>
                    <a:pt x="116" y="1"/>
                  </a:moveTo>
                  <a:lnTo>
                    <a:pt x="1" y="2455"/>
                  </a:lnTo>
                  <a:lnTo>
                    <a:pt x="463" y="2455"/>
                  </a:lnTo>
                  <a:lnTo>
                    <a:pt x="347" y="1"/>
                  </a:ln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3" name="Google Shape;17493;p62"/>
            <p:cNvSpPr/>
            <p:nvPr/>
          </p:nvSpPr>
          <p:spPr>
            <a:xfrm>
              <a:off x="1603514" y="3520289"/>
              <a:ext cx="72668" cy="66639"/>
            </a:xfrm>
            <a:custGeom>
              <a:avLst/>
              <a:gdLst/>
              <a:ahLst/>
              <a:cxnLst/>
              <a:rect l="l" t="t" r="r" b="b"/>
              <a:pathLst>
                <a:path w="2772" h="2542" extrusionOk="0">
                  <a:moveTo>
                    <a:pt x="895" y="0"/>
                  </a:moveTo>
                  <a:cubicBezTo>
                    <a:pt x="765" y="0"/>
                    <a:pt x="635" y="44"/>
                    <a:pt x="549" y="130"/>
                  </a:cubicBezTo>
                  <a:lnTo>
                    <a:pt x="130" y="549"/>
                  </a:lnTo>
                  <a:cubicBezTo>
                    <a:pt x="43" y="636"/>
                    <a:pt x="0" y="765"/>
                    <a:pt x="0" y="881"/>
                  </a:cubicBezTo>
                  <a:lnTo>
                    <a:pt x="0" y="1155"/>
                  </a:lnTo>
                  <a:cubicBezTo>
                    <a:pt x="0" y="1920"/>
                    <a:pt x="621" y="2541"/>
                    <a:pt x="1386" y="2541"/>
                  </a:cubicBezTo>
                  <a:cubicBezTo>
                    <a:pt x="2151" y="2541"/>
                    <a:pt x="2772" y="1920"/>
                    <a:pt x="2772" y="1155"/>
                  </a:cubicBezTo>
                  <a:lnTo>
                    <a:pt x="2772" y="852"/>
                  </a:lnTo>
                  <a:cubicBezTo>
                    <a:pt x="2772" y="737"/>
                    <a:pt x="2728" y="621"/>
                    <a:pt x="2642" y="535"/>
                  </a:cubicBezTo>
                  <a:cubicBezTo>
                    <a:pt x="2281" y="188"/>
                    <a:pt x="1631" y="29"/>
                    <a:pt x="895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4" name="Google Shape;17494;p62"/>
            <p:cNvSpPr/>
            <p:nvPr/>
          </p:nvSpPr>
          <p:spPr>
            <a:xfrm>
              <a:off x="1603514" y="3520289"/>
              <a:ext cx="72668" cy="65118"/>
            </a:xfrm>
            <a:custGeom>
              <a:avLst/>
              <a:gdLst/>
              <a:ahLst/>
              <a:cxnLst/>
              <a:rect l="l" t="t" r="r" b="b"/>
              <a:pathLst>
                <a:path w="2772" h="2484" extrusionOk="0">
                  <a:moveTo>
                    <a:pt x="895" y="0"/>
                  </a:moveTo>
                  <a:cubicBezTo>
                    <a:pt x="765" y="0"/>
                    <a:pt x="650" y="58"/>
                    <a:pt x="563" y="145"/>
                  </a:cubicBezTo>
                  <a:lnTo>
                    <a:pt x="144" y="563"/>
                  </a:lnTo>
                  <a:cubicBezTo>
                    <a:pt x="43" y="650"/>
                    <a:pt x="0" y="765"/>
                    <a:pt x="0" y="881"/>
                  </a:cubicBezTo>
                  <a:lnTo>
                    <a:pt x="0" y="1155"/>
                  </a:lnTo>
                  <a:cubicBezTo>
                    <a:pt x="0" y="1776"/>
                    <a:pt x="404" y="2325"/>
                    <a:pt x="1011" y="2483"/>
                  </a:cubicBezTo>
                  <a:cubicBezTo>
                    <a:pt x="808" y="2238"/>
                    <a:pt x="693" y="1935"/>
                    <a:pt x="693" y="1617"/>
                  </a:cubicBezTo>
                  <a:lnTo>
                    <a:pt x="693" y="939"/>
                  </a:lnTo>
                  <a:cubicBezTo>
                    <a:pt x="693" y="695"/>
                    <a:pt x="897" y="489"/>
                    <a:pt x="1137" y="489"/>
                  </a:cubicBezTo>
                  <a:cubicBezTo>
                    <a:pt x="1153" y="489"/>
                    <a:pt x="1168" y="489"/>
                    <a:pt x="1184" y="491"/>
                  </a:cubicBezTo>
                  <a:cubicBezTo>
                    <a:pt x="1646" y="520"/>
                    <a:pt x="2339" y="592"/>
                    <a:pt x="2772" y="794"/>
                  </a:cubicBezTo>
                  <a:cubicBezTo>
                    <a:pt x="2757" y="693"/>
                    <a:pt x="2714" y="607"/>
                    <a:pt x="2642" y="535"/>
                  </a:cubicBezTo>
                  <a:cubicBezTo>
                    <a:pt x="2281" y="188"/>
                    <a:pt x="1631" y="29"/>
                    <a:pt x="895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5" name="Google Shape;17495;p62"/>
            <p:cNvSpPr/>
            <p:nvPr/>
          </p:nvSpPr>
          <p:spPr>
            <a:xfrm>
              <a:off x="1676156" y="3611098"/>
              <a:ext cx="24249" cy="60583"/>
            </a:xfrm>
            <a:custGeom>
              <a:avLst/>
              <a:gdLst/>
              <a:ahLst/>
              <a:cxnLst/>
              <a:rect l="l" t="t" r="r" b="b"/>
              <a:pathLst>
                <a:path w="925" h="2311" extrusionOk="0">
                  <a:moveTo>
                    <a:pt x="809" y="1"/>
                  </a:moveTo>
                  <a:lnTo>
                    <a:pt x="203" y="593"/>
                  </a:lnTo>
                  <a:cubicBezTo>
                    <a:pt x="73" y="723"/>
                    <a:pt x="1" y="896"/>
                    <a:pt x="1" y="1084"/>
                  </a:cubicBezTo>
                  <a:lnTo>
                    <a:pt x="1" y="2311"/>
                  </a:lnTo>
                  <a:lnTo>
                    <a:pt x="694" y="2311"/>
                  </a:lnTo>
                  <a:cubicBezTo>
                    <a:pt x="824" y="2311"/>
                    <a:pt x="925" y="2210"/>
                    <a:pt x="925" y="2080"/>
                  </a:cubicBezTo>
                  <a:lnTo>
                    <a:pt x="925" y="391"/>
                  </a:lnTo>
                  <a:cubicBezTo>
                    <a:pt x="925" y="261"/>
                    <a:pt x="881" y="116"/>
                    <a:pt x="809" y="1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6" name="Google Shape;17496;p62"/>
            <p:cNvSpPr/>
            <p:nvPr/>
          </p:nvSpPr>
          <p:spPr>
            <a:xfrm>
              <a:off x="1633766" y="3607690"/>
              <a:ext cx="12138" cy="12138"/>
            </a:xfrm>
            <a:custGeom>
              <a:avLst/>
              <a:gdLst/>
              <a:ahLst/>
              <a:cxnLst/>
              <a:rect l="l" t="t" r="r" b="b"/>
              <a:pathLst>
                <a:path w="463" h="463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420"/>
                    <a:pt x="59" y="463"/>
                    <a:pt x="116" y="463"/>
                  </a:cubicBezTo>
                  <a:lnTo>
                    <a:pt x="347" y="463"/>
                  </a:lnTo>
                  <a:cubicBezTo>
                    <a:pt x="405" y="463"/>
                    <a:pt x="463" y="420"/>
                    <a:pt x="463" y="347"/>
                  </a:cubicBezTo>
                  <a:lnTo>
                    <a:pt x="463" y="1"/>
                  </a:ln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7" name="Google Shape;17497;p62"/>
            <p:cNvSpPr/>
            <p:nvPr/>
          </p:nvSpPr>
          <p:spPr>
            <a:xfrm>
              <a:off x="1614865" y="3590755"/>
              <a:ext cx="24983" cy="25560"/>
            </a:xfrm>
            <a:custGeom>
              <a:avLst/>
              <a:gdLst/>
              <a:ahLst/>
              <a:cxnLst/>
              <a:rect l="l" t="t" r="r" b="b"/>
              <a:pathLst>
                <a:path w="953" h="975" extrusionOk="0">
                  <a:moveTo>
                    <a:pt x="225" y="0"/>
                  </a:moveTo>
                  <a:cubicBezTo>
                    <a:pt x="193" y="0"/>
                    <a:pt x="161" y="16"/>
                    <a:pt x="145" y="41"/>
                  </a:cubicBezTo>
                  <a:lnTo>
                    <a:pt x="0" y="257"/>
                  </a:lnTo>
                  <a:lnTo>
                    <a:pt x="361" y="907"/>
                  </a:lnTo>
                  <a:cubicBezTo>
                    <a:pt x="379" y="952"/>
                    <a:pt x="425" y="974"/>
                    <a:pt x="475" y="974"/>
                  </a:cubicBezTo>
                  <a:cubicBezTo>
                    <a:pt x="505" y="974"/>
                    <a:pt x="536" y="966"/>
                    <a:pt x="563" y="950"/>
                  </a:cubicBezTo>
                  <a:lnTo>
                    <a:pt x="953" y="647"/>
                  </a:lnTo>
                  <a:lnTo>
                    <a:pt x="289" y="26"/>
                  </a:lnTo>
                  <a:cubicBezTo>
                    <a:pt x="271" y="8"/>
                    <a:pt x="248" y="0"/>
                    <a:pt x="225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8" name="Google Shape;17498;p62"/>
            <p:cNvSpPr/>
            <p:nvPr/>
          </p:nvSpPr>
          <p:spPr>
            <a:xfrm>
              <a:off x="1639822" y="3590755"/>
              <a:ext cx="25009" cy="25560"/>
            </a:xfrm>
            <a:custGeom>
              <a:avLst/>
              <a:gdLst/>
              <a:ahLst/>
              <a:cxnLst/>
              <a:rect l="l" t="t" r="r" b="b"/>
              <a:pathLst>
                <a:path w="954" h="975" extrusionOk="0">
                  <a:moveTo>
                    <a:pt x="729" y="0"/>
                  </a:moveTo>
                  <a:cubicBezTo>
                    <a:pt x="706" y="0"/>
                    <a:pt x="683" y="8"/>
                    <a:pt x="665" y="26"/>
                  </a:cubicBezTo>
                  <a:lnTo>
                    <a:pt x="1" y="647"/>
                  </a:lnTo>
                  <a:lnTo>
                    <a:pt x="391" y="950"/>
                  </a:lnTo>
                  <a:cubicBezTo>
                    <a:pt x="418" y="966"/>
                    <a:pt x="449" y="974"/>
                    <a:pt x="479" y="974"/>
                  </a:cubicBezTo>
                  <a:cubicBezTo>
                    <a:pt x="528" y="974"/>
                    <a:pt x="575" y="952"/>
                    <a:pt x="593" y="907"/>
                  </a:cubicBezTo>
                  <a:lnTo>
                    <a:pt x="954" y="257"/>
                  </a:lnTo>
                  <a:lnTo>
                    <a:pt x="809" y="41"/>
                  </a:lnTo>
                  <a:cubicBezTo>
                    <a:pt x="793" y="16"/>
                    <a:pt x="761" y="0"/>
                    <a:pt x="729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9" name="Google Shape;17499;p62"/>
            <p:cNvSpPr/>
            <p:nvPr/>
          </p:nvSpPr>
          <p:spPr>
            <a:xfrm>
              <a:off x="1325373" y="3492291"/>
              <a:ext cx="109002" cy="109395"/>
            </a:xfrm>
            <a:custGeom>
              <a:avLst/>
              <a:gdLst/>
              <a:ahLst/>
              <a:cxnLst/>
              <a:rect l="l" t="t" r="r" b="b"/>
              <a:pathLst>
                <a:path w="4158" h="4173" extrusionOk="0">
                  <a:moveTo>
                    <a:pt x="2079" y="0"/>
                  </a:moveTo>
                  <a:cubicBezTo>
                    <a:pt x="1169" y="0"/>
                    <a:pt x="505" y="722"/>
                    <a:pt x="433" y="1631"/>
                  </a:cubicBezTo>
                  <a:cubicBezTo>
                    <a:pt x="390" y="2267"/>
                    <a:pt x="245" y="2902"/>
                    <a:pt x="43" y="3522"/>
                  </a:cubicBezTo>
                  <a:cubicBezTo>
                    <a:pt x="0" y="3638"/>
                    <a:pt x="58" y="3768"/>
                    <a:pt x="173" y="3811"/>
                  </a:cubicBezTo>
                  <a:cubicBezTo>
                    <a:pt x="549" y="3984"/>
                    <a:pt x="967" y="4114"/>
                    <a:pt x="1371" y="4172"/>
                  </a:cubicBezTo>
                  <a:lnTo>
                    <a:pt x="2786" y="4172"/>
                  </a:lnTo>
                  <a:cubicBezTo>
                    <a:pt x="3205" y="4114"/>
                    <a:pt x="3609" y="3984"/>
                    <a:pt x="3999" y="3811"/>
                  </a:cubicBezTo>
                  <a:cubicBezTo>
                    <a:pt x="4100" y="3753"/>
                    <a:pt x="4157" y="3638"/>
                    <a:pt x="4114" y="3522"/>
                  </a:cubicBezTo>
                  <a:cubicBezTo>
                    <a:pt x="3912" y="2902"/>
                    <a:pt x="3782" y="2267"/>
                    <a:pt x="3724" y="1631"/>
                  </a:cubicBezTo>
                  <a:cubicBezTo>
                    <a:pt x="3667" y="736"/>
                    <a:pt x="2988" y="0"/>
                    <a:pt x="2079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0" name="Google Shape;17500;p62"/>
            <p:cNvSpPr/>
            <p:nvPr/>
          </p:nvSpPr>
          <p:spPr>
            <a:xfrm>
              <a:off x="1355258" y="3492291"/>
              <a:ext cx="79117" cy="109002"/>
            </a:xfrm>
            <a:custGeom>
              <a:avLst/>
              <a:gdLst/>
              <a:ahLst/>
              <a:cxnLst/>
              <a:rect l="l" t="t" r="r" b="b"/>
              <a:pathLst>
                <a:path w="3018" h="4158" extrusionOk="0">
                  <a:moveTo>
                    <a:pt x="939" y="0"/>
                  </a:moveTo>
                  <a:cubicBezTo>
                    <a:pt x="246" y="29"/>
                    <a:pt x="0" y="953"/>
                    <a:pt x="592" y="1314"/>
                  </a:cubicBezTo>
                  <a:cubicBezTo>
                    <a:pt x="621" y="1328"/>
                    <a:pt x="636" y="1328"/>
                    <a:pt x="664" y="1343"/>
                  </a:cubicBezTo>
                  <a:lnTo>
                    <a:pt x="1184" y="4158"/>
                  </a:lnTo>
                  <a:lnTo>
                    <a:pt x="1661" y="4158"/>
                  </a:lnTo>
                  <a:cubicBezTo>
                    <a:pt x="2065" y="4100"/>
                    <a:pt x="2469" y="3984"/>
                    <a:pt x="2859" y="3811"/>
                  </a:cubicBezTo>
                  <a:cubicBezTo>
                    <a:pt x="2960" y="3768"/>
                    <a:pt x="3017" y="3638"/>
                    <a:pt x="2974" y="3522"/>
                  </a:cubicBezTo>
                  <a:cubicBezTo>
                    <a:pt x="2772" y="2902"/>
                    <a:pt x="2642" y="2267"/>
                    <a:pt x="2584" y="1631"/>
                  </a:cubicBezTo>
                  <a:cubicBezTo>
                    <a:pt x="2527" y="736"/>
                    <a:pt x="1848" y="0"/>
                    <a:pt x="939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1" name="Google Shape;17501;p62"/>
            <p:cNvSpPr/>
            <p:nvPr/>
          </p:nvSpPr>
          <p:spPr>
            <a:xfrm>
              <a:off x="1324612" y="3574790"/>
              <a:ext cx="109002" cy="97258"/>
            </a:xfrm>
            <a:custGeom>
              <a:avLst/>
              <a:gdLst/>
              <a:ahLst/>
              <a:cxnLst/>
              <a:rect l="l" t="t" r="r" b="b"/>
              <a:pathLst>
                <a:path w="4158" h="3710" extrusionOk="0">
                  <a:moveTo>
                    <a:pt x="1386" y="0"/>
                  </a:moveTo>
                  <a:lnTo>
                    <a:pt x="1386" y="693"/>
                  </a:lnTo>
                  <a:cubicBezTo>
                    <a:pt x="1386" y="881"/>
                    <a:pt x="1285" y="1039"/>
                    <a:pt x="1141" y="1112"/>
                  </a:cubicBezTo>
                  <a:lnTo>
                    <a:pt x="390" y="1487"/>
                  </a:lnTo>
                  <a:cubicBezTo>
                    <a:pt x="145" y="1602"/>
                    <a:pt x="0" y="1848"/>
                    <a:pt x="0" y="2108"/>
                  </a:cubicBezTo>
                  <a:lnTo>
                    <a:pt x="0" y="3479"/>
                  </a:lnTo>
                  <a:cubicBezTo>
                    <a:pt x="0" y="3595"/>
                    <a:pt x="101" y="3710"/>
                    <a:pt x="231" y="3710"/>
                  </a:cubicBezTo>
                  <a:lnTo>
                    <a:pt x="3927" y="3710"/>
                  </a:lnTo>
                  <a:cubicBezTo>
                    <a:pt x="4057" y="3710"/>
                    <a:pt x="4158" y="3595"/>
                    <a:pt x="4158" y="3479"/>
                  </a:cubicBezTo>
                  <a:lnTo>
                    <a:pt x="4158" y="2108"/>
                  </a:lnTo>
                  <a:cubicBezTo>
                    <a:pt x="4158" y="1848"/>
                    <a:pt x="4013" y="1602"/>
                    <a:pt x="3782" y="1487"/>
                  </a:cubicBezTo>
                  <a:lnTo>
                    <a:pt x="3032" y="1112"/>
                  </a:lnTo>
                  <a:cubicBezTo>
                    <a:pt x="2873" y="1039"/>
                    <a:pt x="2772" y="881"/>
                    <a:pt x="2772" y="693"/>
                  </a:cubicBezTo>
                  <a:lnTo>
                    <a:pt x="2772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2" name="Google Shape;17502;p62"/>
            <p:cNvSpPr/>
            <p:nvPr/>
          </p:nvSpPr>
          <p:spPr>
            <a:xfrm>
              <a:off x="1360553" y="3574790"/>
              <a:ext cx="37120" cy="24223"/>
            </a:xfrm>
            <a:custGeom>
              <a:avLst/>
              <a:gdLst/>
              <a:ahLst/>
              <a:cxnLst/>
              <a:rect l="l" t="t" r="r" b="b"/>
              <a:pathLst>
                <a:path w="1416" h="924" extrusionOk="0">
                  <a:moveTo>
                    <a:pt x="15" y="0"/>
                  </a:moveTo>
                  <a:lnTo>
                    <a:pt x="15" y="693"/>
                  </a:lnTo>
                  <a:cubicBezTo>
                    <a:pt x="15" y="722"/>
                    <a:pt x="1" y="751"/>
                    <a:pt x="1" y="794"/>
                  </a:cubicBezTo>
                  <a:cubicBezTo>
                    <a:pt x="232" y="881"/>
                    <a:pt x="462" y="924"/>
                    <a:pt x="708" y="924"/>
                  </a:cubicBezTo>
                  <a:cubicBezTo>
                    <a:pt x="953" y="924"/>
                    <a:pt x="1184" y="881"/>
                    <a:pt x="1415" y="794"/>
                  </a:cubicBezTo>
                  <a:cubicBezTo>
                    <a:pt x="1401" y="751"/>
                    <a:pt x="1401" y="722"/>
                    <a:pt x="1401" y="693"/>
                  </a:cubicBezTo>
                  <a:lnTo>
                    <a:pt x="1401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3" name="Google Shape;17503;p62"/>
            <p:cNvSpPr/>
            <p:nvPr/>
          </p:nvSpPr>
          <p:spPr>
            <a:xfrm>
              <a:off x="1324219" y="3606563"/>
              <a:ext cx="109395" cy="65485"/>
            </a:xfrm>
            <a:custGeom>
              <a:avLst/>
              <a:gdLst/>
              <a:ahLst/>
              <a:cxnLst/>
              <a:rect l="l" t="t" r="r" b="b"/>
              <a:pathLst>
                <a:path w="4173" h="2498" extrusionOk="0">
                  <a:moveTo>
                    <a:pt x="925" y="1"/>
                  </a:moveTo>
                  <a:lnTo>
                    <a:pt x="390" y="275"/>
                  </a:lnTo>
                  <a:cubicBezTo>
                    <a:pt x="145" y="390"/>
                    <a:pt x="1" y="636"/>
                    <a:pt x="1" y="896"/>
                  </a:cubicBezTo>
                  <a:lnTo>
                    <a:pt x="1" y="2267"/>
                  </a:lnTo>
                  <a:cubicBezTo>
                    <a:pt x="1" y="2383"/>
                    <a:pt x="102" y="2498"/>
                    <a:pt x="232" y="2498"/>
                  </a:cubicBezTo>
                  <a:lnTo>
                    <a:pt x="3927" y="2498"/>
                  </a:lnTo>
                  <a:cubicBezTo>
                    <a:pt x="4057" y="2498"/>
                    <a:pt x="4158" y="2383"/>
                    <a:pt x="4158" y="2267"/>
                  </a:cubicBezTo>
                  <a:lnTo>
                    <a:pt x="4158" y="896"/>
                  </a:lnTo>
                  <a:cubicBezTo>
                    <a:pt x="4173" y="636"/>
                    <a:pt x="4028" y="390"/>
                    <a:pt x="3797" y="275"/>
                  </a:cubicBezTo>
                  <a:lnTo>
                    <a:pt x="3263" y="1"/>
                  </a:lnTo>
                  <a:cubicBezTo>
                    <a:pt x="2989" y="427"/>
                    <a:pt x="2541" y="639"/>
                    <a:pt x="2094" y="639"/>
                  </a:cubicBezTo>
                  <a:cubicBezTo>
                    <a:pt x="1646" y="639"/>
                    <a:pt x="1199" y="427"/>
                    <a:pt x="925" y="1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4" name="Google Shape;17504;p62"/>
            <p:cNvSpPr/>
            <p:nvPr/>
          </p:nvSpPr>
          <p:spPr>
            <a:xfrm>
              <a:off x="1342779" y="3527393"/>
              <a:ext cx="72668" cy="59534"/>
            </a:xfrm>
            <a:custGeom>
              <a:avLst/>
              <a:gdLst/>
              <a:ahLst/>
              <a:cxnLst/>
              <a:rect l="l" t="t" r="r" b="b"/>
              <a:pathLst>
                <a:path w="2772" h="2271" extrusionOk="0">
                  <a:moveTo>
                    <a:pt x="1083" y="1"/>
                  </a:moveTo>
                  <a:cubicBezTo>
                    <a:pt x="986" y="1"/>
                    <a:pt x="904" y="45"/>
                    <a:pt x="866" y="134"/>
                  </a:cubicBezTo>
                  <a:cubicBezTo>
                    <a:pt x="780" y="292"/>
                    <a:pt x="679" y="437"/>
                    <a:pt x="549" y="552"/>
                  </a:cubicBezTo>
                  <a:cubicBezTo>
                    <a:pt x="419" y="653"/>
                    <a:pt x="274" y="754"/>
                    <a:pt x="130" y="827"/>
                  </a:cubicBezTo>
                  <a:cubicBezTo>
                    <a:pt x="43" y="870"/>
                    <a:pt x="0" y="971"/>
                    <a:pt x="15" y="1072"/>
                  </a:cubicBezTo>
                  <a:cubicBezTo>
                    <a:pt x="101" y="1750"/>
                    <a:pt x="693" y="2270"/>
                    <a:pt x="1386" y="2270"/>
                  </a:cubicBezTo>
                  <a:cubicBezTo>
                    <a:pt x="2108" y="2270"/>
                    <a:pt x="2714" y="1707"/>
                    <a:pt x="2772" y="985"/>
                  </a:cubicBezTo>
                  <a:cubicBezTo>
                    <a:pt x="2772" y="928"/>
                    <a:pt x="2743" y="855"/>
                    <a:pt x="2685" y="812"/>
                  </a:cubicBezTo>
                  <a:cubicBezTo>
                    <a:pt x="2238" y="422"/>
                    <a:pt x="1689" y="148"/>
                    <a:pt x="1126" y="4"/>
                  </a:cubicBezTo>
                  <a:cubicBezTo>
                    <a:pt x="1112" y="2"/>
                    <a:pt x="1097" y="1"/>
                    <a:pt x="1083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5" name="Google Shape;17505;p62"/>
            <p:cNvSpPr/>
            <p:nvPr/>
          </p:nvSpPr>
          <p:spPr>
            <a:xfrm>
              <a:off x="1342779" y="3527393"/>
              <a:ext cx="73061" cy="59141"/>
            </a:xfrm>
            <a:custGeom>
              <a:avLst/>
              <a:gdLst/>
              <a:ahLst/>
              <a:cxnLst/>
              <a:rect l="l" t="t" r="r" b="b"/>
              <a:pathLst>
                <a:path w="2787" h="2256" extrusionOk="0">
                  <a:moveTo>
                    <a:pt x="1088" y="1"/>
                  </a:moveTo>
                  <a:cubicBezTo>
                    <a:pt x="997" y="1"/>
                    <a:pt x="904" y="45"/>
                    <a:pt x="866" y="134"/>
                  </a:cubicBezTo>
                  <a:cubicBezTo>
                    <a:pt x="808" y="249"/>
                    <a:pt x="736" y="350"/>
                    <a:pt x="650" y="451"/>
                  </a:cubicBezTo>
                  <a:cubicBezTo>
                    <a:pt x="621" y="480"/>
                    <a:pt x="592" y="523"/>
                    <a:pt x="549" y="552"/>
                  </a:cubicBezTo>
                  <a:cubicBezTo>
                    <a:pt x="433" y="653"/>
                    <a:pt x="289" y="754"/>
                    <a:pt x="144" y="827"/>
                  </a:cubicBezTo>
                  <a:cubicBezTo>
                    <a:pt x="58" y="870"/>
                    <a:pt x="0" y="971"/>
                    <a:pt x="15" y="1072"/>
                  </a:cubicBezTo>
                  <a:cubicBezTo>
                    <a:pt x="101" y="1678"/>
                    <a:pt x="577" y="2169"/>
                    <a:pt x="1184" y="2256"/>
                  </a:cubicBezTo>
                  <a:cubicBezTo>
                    <a:pt x="866" y="2068"/>
                    <a:pt x="693" y="1722"/>
                    <a:pt x="693" y="1361"/>
                  </a:cubicBezTo>
                  <a:lnTo>
                    <a:pt x="693" y="1029"/>
                  </a:lnTo>
                  <a:cubicBezTo>
                    <a:pt x="751" y="985"/>
                    <a:pt x="808" y="942"/>
                    <a:pt x="852" y="899"/>
                  </a:cubicBezTo>
                  <a:cubicBezTo>
                    <a:pt x="982" y="783"/>
                    <a:pt x="1097" y="653"/>
                    <a:pt x="1184" y="509"/>
                  </a:cubicBezTo>
                  <a:cubicBezTo>
                    <a:pt x="1631" y="653"/>
                    <a:pt x="2035" y="870"/>
                    <a:pt x="2396" y="1159"/>
                  </a:cubicBezTo>
                  <a:cubicBezTo>
                    <a:pt x="2440" y="1202"/>
                    <a:pt x="2541" y="1303"/>
                    <a:pt x="2671" y="1418"/>
                  </a:cubicBezTo>
                  <a:cubicBezTo>
                    <a:pt x="2728" y="1288"/>
                    <a:pt x="2772" y="1144"/>
                    <a:pt x="2772" y="1000"/>
                  </a:cubicBezTo>
                  <a:cubicBezTo>
                    <a:pt x="2786" y="928"/>
                    <a:pt x="2757" y="855"/>
                    <a:pt x="2700" y="812"/>
                  </a:cubicBezTo>
                  <a:cubicBezTo>
                    <a:pt x="2238" y="437"/>
                    <a:pt x="1703" y="162"/>
                    <a:pt x="1126" y="4"/>
                  </a:cubicBezTo>
                  <a:cubicBezTo>
                    <a:pt x="1113" y="2"/>
                    <a:pt x="1101" y="1"/>
                    <a:pt x="1088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6" name="Google Shape;17506;p62"/>
            <p:cNvSpPr/>
            <p:nvPr/>
          </p:nvSpPr>
          <p:spPr>
            <a:xfrm>
              <a:off x="1324612" y="3619067"/>
              <a:ext cx="24249" cy="52981"/>
            </a:xfrm>
            <a:custGeom>
              <a:avLst/>
              <a:gdLst/>
              <a:ahLst/>
              <a:cxnLst/>
              <a:rect l="l" t="t" r="r" b="b"/>
              <a:pathLst>
                <a:path w="925" h="2021" extrusionOk="0">
                  <a:moveTo>
                    <a:pt x="145" y="0"/>
                  </a:moveTo>
                  <a:cubicBezTo>
                    <a:pt x="58" y="116"/>
                    <a:pt x="0" y="260"/>
                    <a:pt x="0" y="419"/>
                  </a:cubicBezTo>
                  <a:lnTo>
                    <a:pt x="0" y="1790"/>
                  </a:lnTo>
                  <a:cubicBezTo>
                    <a:pt x="0" y="1906"/>
                    <a:pt x="116" y="2021"/>
                    <a:pt x="231" y="2021"/>
                  </a:cubicBezTo>
                  <a:lnTo>
                    <a:pt x="924" y="2021"/>
                  </a:lnTo>
                  <a:lnTo>
                    <a:pt x="924" y="852"/>
                  </a:lnTo>
                  <a:cubicBezTo>
                    <a:pt x="924" y="707"/>
                    <a:pt x="866" y="577"/>
                    <a:pt x="751" y="491"/>
                  </a:cubicBezTo>
                  <a:lnTo>
                    <a:pt x="145" y="0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7" name="Google Shape;17507;p62"/>
            <p:cNvSpPr/>
            <p:nvPr/>
          </p:nvSpPr>
          <p:spPr>
            <a:xfrm>
              <a:off x="1409365" y="3586901"/>
              <a:ext cx="206286" cy="85146"/>
            </a:xfrm>
            <a:custGeom>
              <a:avLst/>
              <a:gdLst/>
              <a:ahLst/>
              <a:cxnLst/>
              <a:rect l="l" t="t" r="r" b="b"/>
              <a:pathLst>
                <a:path w="7869" h="3248" extrusionOk="0">
                  <a:moveTo>
                    <a:pt x="2556" y="0"/>
                  </a:moveTo>
                  <a:lnTo>
                    <a:pt x="621" y="707"/>
                  </a:lnTo>
                  <a:cubicBezTo>
                    <a:pt x="246" y="837"/>
                    <a:pt x="1" y="1184"/>
                    <a:pt x="1" y="1574"/>
                  </a:cubicBezTo>
                  <a:lnTo>
                    <a:pt x="1" y="3017"/>
                  </a:lnTo>
                  <a:cubicBezTo>
                    <a:pt x="1" y="3133"/>
                    <a:pt x="116" y="3248"/>
                    <a:pt x="232" y="3248"/>
                  </a:cubicBezTo>
                  <a:lnTo>
                    <a:pt x="7637" y="3248"/>
                  </a:lnTo>
                  <a:cubicBezTo>
                    <a:pt x="7767" y="3248"/>
                    <a:pt x="7868" y="3133"/>
                    <a:pt x="7868" y="3017"/>
                  </a:cubicBezTo>
                  <a:lnTo>
                    <a:pt x="7868" y="1574"/>
                  </a:lnTo>
                  <a:cubicBezTo>
                    <a:pt x="7868" y="1184"/>
                    <a:pt x="7623" y="837"/>
                    <a:pt x="7262" y="707"/>
                  </a:cubicBezTo>
                  <a:lnTo>
                    <a:pt x="5327" y="0"/>
                  </a:lnTo>
                  <a:lnTo>
                    <a:pt x="3942" y="462"/>
                  </a:lnTo>
                  <a:lnTo>
                    <a:pt x="2556" y="0"/>
                  </a:ln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8" name="Google Shape;17508;p62"/>
            <p:cNvSpPr/>
            <p:nvPr/>
          </p:nvSpPr>
          <p:spPr>
            <a:xfrm>
              <a:off x="1500567" y="3611098"/>
              <a:ext cx="24249" cy="60950"/>
            </a:xfrm>
            <a:custGeom>
              <a:avLst/>
              <a:gdLst/>
              <a:ahLst/>
              <a:cxnLst/>
              <a:rect l="l" t="t" r="r" b="b"/>
              <a:pathLst>
                <a:path w="925" h="2325" extrusionOk="0">
                  <a:moveTo>
                    <a:pt x="217" y="1"/>
                  </a:moveTo>
                  <a:lnTo>
                    <a:pt x="1" y="2325"/>
                  </a:lnTo>
                  <a:lnTo>
                    <a:pt x="925" y="2325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9" name="Google Shape;17509;p62"/>
            <p:cNvSpPr/>
            <p:nvPr/>
          </p:nvSpPr>
          <p:spPr>
            <a:xfrm>
              <a:off x="1502088" y="3598986"/>
              <a:ext cx="21208" cy="20474"/>
            </a:xfrm>
            <a:custGeom>
              <a:avLst/>
              <a:gdLst/>
              <a:ahLst/>
              <a:cxnLst/>
              <a:rect l="l" t="t" r="r" b="b"/>
              <a:pathLst>
                <a:path w="809" h="781" extrusionOk="0">
                  <a:moveTo>
                    <a:pt x="0" y="1"/>
                  </a:moveTo>
                  <a:lnTo>
                    <a:pt x="0" y="622"/>
                  </a:lnTo>
                  <a:cubicBezTo>
                    <a:pt x="0" y="708"/>
                    <a:pt x="73" y="780"/>
                    <a:pt x="159" y="780"/>
                  </a:cubicBezTo>
                  <a:lnTo>
                    <a:pt x="650" y="780"/>
                  </a:lnTo>
                  <a:cubicBezTo>
                    <a:pt x="737" y="780"/>
                    <a:pt x="809" y="708"/>
                    <a:pt x="809" y="622"/>
                  </a:cubicBezTo>
                  <a:lnTo>
                    <a:pt x="809" y="1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0" name="Google Shape;17510;p62"/>
            <p:cNvSpPr/>
            <p:nvPr/>
          </p:nvSpPr>
          <p:spPr>
            <a:xfrm>
              <a:off x="1579291" y="3611858"/>
              <a:ext cx="36360" cy="60190"/>
            </a:xfrm>
            <a:custGeom>
              <a:avLst/>
              <a:gdLst/>
              <a:ahLst/>
              <a:cxnLst/>
              <a:rect l="l" t="t" r="r" b="b"/>
              <a:pathLst>
                <a:path w="1387" h="2296" extrusionOk="0">
                  <a:moveTo>
                    <a:pt x="1141" y="1"/>
                  </a:moveTo>
                  <a:lnTo>
                    <a:pt x="275" y="867"/>
                  </a:lnTo>
                  <a:cubicBezTo>
                    <a:pt x="101" y="1040"/>
                    <a:pt x="0" y="1271"/>
                    <a:pt x="0" y="1516"/>
                  </a:cubicBezTo>
                  <a:lnTo>
                    <a:pt x="0" y="2296"/>
                  </a:lnTo>
                  <a:lnTo>
                    <a:pt x="1155" y="2296"/>
                  </a:lnTo>
                  <a:cubicBezTo>
                    <a:pt x="1285" y="2296"/>
                    <a:pt x="1386" y="2181"/>
                    <a:pt x="1386" y="2065"/>
                  </a:cubicBezTo>
                  <a:lnTo>
                    <a:pt x="1386" y="622"/>
                  </a:lnTo>
                  <a:cubicBezTo>
                    <a:pt x="1386" y="391"/>
                    <a:pt x="1299" y="160"/>
                    <a:pt x="1141" y="1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1" name="Google Shape;17511;p62"/>
            <p:cNvSpPr/>
            <p:nvPr/>
          </p:nvSpPr>
          <p:spPr>
            <a:xfrm>
              <a:off x="1446066" y="3399202"/>
              <a:ext cx="133251" cy="96891"/>
            </a:xfrm>
            <a:custGeom>
              <a:avLst/>
              <a:gdLst/>
              <a:ahLst/>
              <a:cxnLst/>
              <a:rect l="l" t="t" r="r" b="b"/>
              <a:pathLst>
                <a:path w="5083" h="3696" extrusionOk="0">
                  <a:moveTo>
                    <a:pt x="1849" y="0"/>
                  </a:moveTo>
                  <a:cubicBezTo>
                    <a:pt x="824" y="0"/>
                    <a:pt x="1" y="823"/>
                    <a:pt x="1" y="1848"/>
                  </a:cubicBezTo>
                  <a:lnTo>
                    <a:pt x="1" y="2396"/>
                  </a:lnTo>
                  <a:cubicBezTo>
                    <a:pt x="1" y="2642"/>
                    <a:pt x="30" y="2887"/>
                    <a:pt x="116" y="3118"/>
                  </a:cubicBezTo>
                  <a:lnTo>
                    <a:pt x="189" y="3349"/>
                  </a:lnTo>
                  <a:cubicBezTo>
                    <a:pt x="217" y="3421"/>
                    <a:pt x="232" y="3493"/>
                    <a:pt x="232" y="3566"/>
                  </a:cubicBezTo>
                  <a:lnTo>
                    <a:pt x="232" y="3696"/>
                  </a:lnTo>
                  <a:lnTo>
                    <a:pt x="4851" y="3696"/>
                  </a:lnTo>
                  <a:lnTo>
                    <a:pt x="4851" y="3580"/>
                  </a:lnTo>
                  <a:cubicBezTo>
                    <a:pt x="4851" y="3508"/>
                    <a:pt x="4851" y="3421"/>
                    <a:pt x="4880" y="3349"/>
                  </a:cubicBezTo>
                  <a:lnTo>
                    <a:pt x="4952" y="3133"/>
                  </a:lnTo>
                  <a:cubicBezTo>
                    <a:pt x="5039" y="2887"/>
                    <a:pt x="5082" y="2642"/>
                    <a:pt x="5082" y="2396"/>
                  </a:cubicBezTo>
                  <a:lnTo>
                    <a:pt x="5082" y="462"/>
                  </a:lnTo>
                  <a:cubicBezTo>
                    <a:pt x="5082" y="202"/>
                    <a:pt x="4880" y="0"/>
                    <a:pt x="4620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2" name="Google Shape;17512;p62"/>
            <p:cNvSpPr/>
            <p:nvPr/>
          </p:nvSpPr>
          <p:spPr>
            <a:xfrm>
              <a:off x="1476345" y="3399202"/>
              <a:ext cx="102973" cy="96891"/>
            </a:xfrm>
            <a:custGeom>
              <a:avLst/>
              <a:gdLst/>
              <a:ahLst/>
              <a:cxnLst/>
              <a:rect l="l" t="t" r="r" b="b"/>
              <a:pathLst>
                <a:path w="3928" h="3696" extrusionOk="0">
                  <a:moveTo>
                    <a:pt x="939" y="0"/>
                  </a:moveTo>
                  <a:cubicBezTo>
                    <a:pt x="419" y="0"/>
                    <a:pt x="1" y="419"/>
                    <a:pt x="1" y="938"/>
                  </a:cubicBezTo>
                  <a:cubicBezTo>
                    <a:pt x="1" y="1458"/>
                    <a:pt x="419" y="1877"/>
                    <a:pt x="939" y="1877"/>
                  </a:cubicBezTo>
                  <a:lnTo>
                    <a:pt x="1069" y="1877"/>
                  </a:lnTo>
                  <a:lnTo>
                    <a:pt x="1127" y="3696"/>
                  </a:lnTo>
                  <a:lnTo>
                    <a:pt x="3696" y="3696"/>
                  </a:lnTo>
                  <a:lnTo>
                    <a:pt x="3696" y="3580"/>
                  </a:lnTo>
                  <a:cubicBezTo>
                    <a:pt x="3696" y="3508"/>
                    <a:pt x="3696" y="3421"/>
                    <a:pt x="3725" y="3349"/>
                  </a:cubicBezTo>
                  <a:lnTo>
                    <a:pt x="3797" y="3133"/>
                  </a:lnTo>
                  <a:cubicBezTo>
                    <a:pt x="3884" y="2887"/>
                    <a:pt x="3927" y="2642"/>
                    <a:pt x="3927" y="2396"/>
                  </a:cubicBezTo>
                  <a:lnTo>
                    <a:pt x="3927" y="462"/>
                  </a:lnTo>
                  <a:cubicBezTo>
                    <a:pt x="3927" y="202"/>
                    <a:pt x="3711" y="0"/>
                    <a:pt x="3465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3" name="Google Shape;17513;p62"/>
            <p:cNvSpPr/>
            <p:nvPr/>
          </p:nvSpPr>
          <p:spPr>
            <a:xfrm>
              <a:off x="1476345" y="3544512"/>
              <a:ext cx="72694" cy="54501"/>
            </a:xfrm>
            <a:custGeom>
              <a:avLst/>
              <a:gdLst/>
              <a:ahLst/>
              <a:cxnLst/>
              <a:rect l="l" t="t" r="r" b="b"/>
              <a:pathLst>
                <a:path w="2773" h="2079" extrusionOk="0">
                  <a:moveTo>
                    <a:pt x="1" y="0"/>
                  </a:moveTo>
                  <a:lnTo>
                    <a:pt x="1" y="2079"/>
                  </a:lnTo>
                  <a:lnTo>
                    <a:pt x="2772" y="2079"/>
                  </a:lnTo>
                  <a:lnTo>
                    <a:pt x="2772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4" name="Google Shape;17514;p62"/>
            <p:cNvSpPr/>
            <p:nvPr/>
          </p:nvSpPr>
          <p:spPr>
            <a:xfrm>
              <a:off x="1476345" y="3544512"/>
              <a:ext cx="72694" cy="30383"/>
            </a:xfrm>
            <a:custGeom>
              <a:avLst/>
              <a:gdLst/>
              <a:ahLst/>
              <a:cxnLst/>
              <a:rect l="l" t="t" r="r" b="b"/>
              <a:pathLst>
                <a:path w="2773" h="1159" extrusionOk="0">
                  <a:moveTo>
                    <a:pt x="1" y="0"/>
                  </a:moveTo>
                  <a:lnTo>
                    <a:pt x="1" y="780"/>
                  </a:lnTo>
                  <a:cubicBezTo>
                    <a:pt x="427" y="1032"/>
                    <a:pt x="903" y="1159"/>
                    <a:pt x="1381" y="1159"/>
                  </a:cubicBezTo>
                  <a:cubicBezTo>
                    <a:pt x="1859" y="1159"/>
                    <a:pt x="2339" y="1032"/>
                    <a:pt x="2772" y="780"/>
                  </a:cubicBezTo>
                  <a:lnTo>
                    <a:pt x="27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5" name="Google Shape;17515;p62"/>
            <p:cNvSpPr/>
            <p:nvPr/>
          </p:nvSpPr>
          <p:spPr>
            <a:xfrm>
              <a:off x="1464233" y="3576887"/>
              <a:ext cx="48472" cy="43438"/>
            </a:xfrm>
            <a:custGeom>
              <a:avLst/>
              <a:gdLst/>
              <a:ahLst/>
              <a:cxnLst/>
              <a:rect l="l" t="t" r="r" b="b"/>
              <a:pathLst>
                <a:path w="1849" h="1657" extrusionOk="0">
                  <a:moveTo>
                    <a:pt x="413" y="1"/>
                  </a:moveTo>
                  <a:cubicBezTo>
                    <a:pt x="327" y="1"/>
                    <a:pt x="242" y="49"/>
                    <a:pt x="203" y="137"/>
                  </a:cubicBezTo>
                  <a:lnTo>
                    <a:pt x="1" y="555"/>
                  </a:lnTo>
                  <a:lnTo>
                    <a:pt x="752" y="1566"/>
                  </a:lnTo>
                  <a:cubicBezTo>
                    <a:pt x="798" y="1628"/>
                    <a:pt x="869" y="1656"/>
                    <a:pt x="941" y="1656"/>
                  </a:cubicBezTo>
                  <a:cubicBezTo>
                    <a:pt x="1003" y="1656"/>
                    <a:pt x="1065" y="1635"/>
                    <a:pt x="1112" y="1595"/>
                  </a:cubicBezTo>
                  <a:lnTo>
                    <a:pt x="1849" y="844"/>
                  </a:lnTo>
                  <a:lnTo>
                    <a:pt x="535" y="36"/>
                  </a:lnTo>
                  <a:cubicBezTo>
                    <a:pt x="497" y="12"/>
                    <a:pt x="455" y="1"/>
                    <a:pt x="413" y="1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6" name="Google Shape;17516;p62"/>
            <p:cNvSpPr/>
            <p:nvPr/>
          </p:nvSpPr>
          <p:spPr>
            <a:xfrm>
              <a:off x="1512679" y="3576887"/>
              <a:ext cx="48472" cy="43438"/>
            </a:xfrm>
            <a:custGeom>
              <a:avLst/>
              <a:gdLst/>
              <a:ahLst/>
              <a:cxnLst/>
              <a:rect l="l" t="t" r="r" b="b"/>
              <a:pathLst>
                <a:path w="1849" h="1657" extrusionOk="0">
                  <a:moveTo>
                    <a:pt x="1436" y="1"/>
                  </a:moveTo>
                  <a:cubicBezTo>
                    <a:pt x="1394" y="1"/>
                    <a:pt x="1352" y="12"/>
                    <a:pt x="1314" y="36"/>
                  </a:cubicBezTo>
                  <a:lnTo>
                    <a:pt x="1" y="844"/>
                  </a:lnTo>
                  <a:lnTo>
                    <a:pt x="737" y="1595"/>
                  </a:lnTo>
                  <a:cubicBezTo>
                    <a:pt x="784" y="1635"/>
                    <a:pt x="843" y="1656"/>
                    <a:pt x="902" y="1656"/>
                  </a:cubicBezTo>
                  <a:cubicBezTo>
                    <a:pt x="970" y="1656"/>
                    <a:pt x="1037" y="1628"/>
                    <a:pt x="1083" y="1566"/>
                  </a:cubicBezTo>
                  <a:lnTo>
                    <a:pt x="1848" y="555"/>
                  </a:lnTo>
                  <a:lnTo>
                    <a:pt x="1646" y="137"/>
                  </a:lnTo>
                  <a:cubicBezTo>
                    <a:pt x="1607" y="49"/>
                    <a:pt x="1522" y="1"/>
                    <a:pt x="1436" y="1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7" name="Google Shape;17517;p62"/>
            <p:cNvSpPr/>
            <p:nvPr/>
          </p:nvSpPr>
          <p:spPr>
            <a:xfrm>
              <a:off x="1452122" y="3448171"/>
              <a:ext cx="121140" cy="114533"/>
            </a:xfrm>
            <a:custGeom>
              <a:avLst/>
              <a:gdLst/>
              <a:ahLst/>
              <a:cxnLst/>
              <a:rect l="l" t="t" r="r" b="b"/>
              <a:pathLst>
                <a:path w="4621" h="4369" extrusionOk="0">
                  <a:moveTo>
                    <a:pt x="2025" y="1"/>
                  </a:moveTo>
                  <a:cubicBezTo>
                    <a:pt x="1423" y="1"/>
                    <a:pt x="898" y="105"/>
                    <a:pt x="636" y="167"/>
                  </a:cubicBezTo>
                  <a:cubicBezTo>
                    <a:pt x="535" y="182"/>
                    <a:pt x="463" y="283"/>
                    <a:pt x="463" y="384"/>
                  </a:cubicBezTo>
                  <a:lnTo>
                    <a:pt x="463" y="947"/>
                  </a:lnTo>
                  <a:cubicBezTo>
                    <a:pt x="463" y="1062"/>
                    <a:pt x="405" y="1178"/>
                    <a:pt x="319" y="1279"/>
                  </a:cubicBezTo>
                  <a:lnTo>
                    <a:pt x="131" y="1467"/>
                  </a:lnTo>
                  <a:cubicBezTo>
                    <a:pt x="44" y="1553"/>
                    <a:pt x="1" y="1669"/>
                    <a:pt x="1" y="1784"/>
                  </a:cubicBezTo>
                  <a:lnTo>
                    <a:pt x="1" y="2059"/>
                  </a:lnTo>
                  <a:cubicBezTo>
                    <a:pt x="1" y="3343"/>
                    <a:pt x="1026" y="4368"/>
                    <a:pt x="2311" y="4368"/>
                  </a:cubicBezTo>
                  <a:cubicBezTo>
                    <a:pt x="3581" y="4368"/>
                    <a:pt x="4620" y="3329"/>
                    <a:pt x="4620" y="2059"/>
                  </a:cubicBezTo>
                  <a:lnTo>
                    <a:pt x="4620" y="1784"/>
                  </a:lnTo>
                  <a:cubicBezTo>
                    <a:pt x="4620" y="1669"/>
                    <a:pt x="4577" y="1539"/>
                    <a:pt x="4490" y="1452"/>
                  </a:cubicBezTo>
                  <a:lnTo>
                    <a:pt x="4303" y="1265"/>
                  </a:lnTo>
                  <a:cubicBezTo>
                    <a:pt x="4202" y="1178"/>
                    <a:pt x="4158" y="1062"/>
                    <a:pt x="4158" y="947"/>
                  </a:cubicBezTo>
                  <a:lnTo>
                    <a:pt x="4158" y="817"/>
                  </a:lnTo>
                  <a:cubicBezTo>
                    <a:pt x="4158" y="716"/>
                    <a:pt x="4115" y="629"/>
                    <a:pt x="4043" y="572"/>
                  </a:cubicBezTo>
                  <a:cubicBezTo>
                    <a:pt x="3439" y="126"/>
                    <a:pt x="2685" y="1"/>
                    <a:pt x="2025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8" name="Google Shape;17518;p62"/>
            <p:cNvSpPr/>
            <p:nvPr/>
          </p:nvSpPr>
          <p:spPr>
            <a:xfrm>
              <a:off x="1452122" y="3448355"/>
              <a:ext cx="109028" cy="113957"/>
            </a:xfrm>
            <a:custGeom>
              <a:avLst/>
              <a:gdLst/>
              <a:ahLst/>
              <a:cxnLst/>
              <a:rect l="l" t="t" r="r" b="b"/>
              <a:pathLst>
                <a:path w="4159" h="4347" extrusionOk="0">
                  <a:moveTo>
                    <a:pt x="1986" y="1"/>
                  </a:moveTo>
                  <a:cubicBezTo>
                    <a:pt x="1772" y="1"/>
                    <a:pt x="1570" y="13"/>
                    <a:pt x="1387" y="31"/>
                  </a:cubicBezTo>
                  <a:cubicBezTo>
                    <a:pt x="1127" y="59"/>
                    <a:pt x="881" y="103"/>
                    <a:pt x="636" y="160"/>
                  </a:cubicBezTo>
                  <a:cubicBezTo>
                    <a:pt x="521" y="189"/>
                    <a:pt x="448" y="276"/>
                    <a:pt x="448" y="391"/>
                  </a:cubicBezTo>
                  <a:lnTo>
                    <a:pt x="448" y="940"/>
                  </a:lnTo>
                  <a:cubicBezTo>
                    <a:pt x="448" y="1055"/>
                    <a:pt x="405" y="1171"/>
                    <a:pt x="319" y="1272"/>
                  </a:cubicBezTo>
                  <a:lnTo>
                    <a:pt x="131" y="1460"/>
                  </a:lnTo>
                  <a:cubicBezTo>
                    <a:pt x="44" y="1546"/>
                    <a:pt x="1" y="1662"/>
                    <a:pt x="1" y="1792"/>
                  </a:cubicBezTo>
                  <a:lnTo>
                    <a:pt x="1" y="2052"/>
                  </a:lnTo>
                  <a:cubicBezTo>
                    <a:pt x="1" y="3221"/>
                    <a:pt x="867" y="4202"/>
                    <a:pt x="2022" y="4347"/>
                  </a:cubicBezTo>
                  <a:cubicBezTo>
                    <a:pt x="1618" y="3914"/>
                    <a:pt x="1387" y="3351"/>
                    <a:pt x="1387" y="2744"/>
                  </a:cubicBezTo>
                  <a:lnTo>
                    <a:pt x="1387" y="1055"/>
                  </a:lnTo>
                  <a:cubicBezTo>
                    <a:pt x="1387" y="825"/>
                    <a:pt x="1560" y="622"/>
                    <a:pt x="1791" y="594"/>
                  </a:cubicBezTo>
                  <a:cubicBezTo>
                    <a:pt x="1966" y="575"/>
                    <a:pt x="2188" y="558"/>
                    <a:pt x="2436" y="558"/>
                  </a:cubicBezTo>
                  <a:cubicBezTo>
                    <a:pt x="2964" y="558"/>
                    <a:pt x="3608" y="635"/>
                    <a:pt x="4158" y="940"/>
                  </a:cubicBezTo>
                  <a:lnTo>
                    <a:pt x="4158" y="810"/>
                  </a:lnTo>
                  <a:cubicBezTo>
                    <a:pt x="4158" y="723"/>
                    <a:pt x="4115" y="637"/>
                    <a:pt x="4043" y="579"/>
                  </a:cubicBezTo>
                  <a:cubicBezTo>
                    <a:pt x="3420" y="121"/>
                    <a:pt x="2649" y="1"/>
                    <a:pt x="1986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9" name="Google Shape;17519;p62"/>
            <p:cNvSpPr/>
            <p:nvPr/>
          </p:nvSpPr>
          <p:spPr>
            <a:xfrm>
              <a:off x="1409759" y="3611858"/>
              <a:ext cx="36334" cy="60190"/>
            </a:xfrm>
            <a:custGeom>
              <a:avLst/>
              <a:gdLst/>
              <a:ahLst/>
              <a:cxnLst/>
              <a:rect l="l" t="t" r="r" b="b"/>
              <a:pathLst>
                <a:path w="1386" h="2296" extrusionOk="0">
                  <a:moveTo>
                    <a:pt x="246" y="1"/>
                  </a:moveTo>
                  <a:cubicBezTo>
                    <a:pt x="87" y="160"/>
                    <a:pt x="0" y="391"/>
                    <a:pt x="0" y="622"/>
                  </a:cubicBezTo>
                  <a:lnTo>
                    <a:pt x="0" y="2065"/>
                  </a:lnTo>
                  <a:cubicBezTo>
                    <a:pt x="0" y="2181"/>
                    <a:pt x="101" y="2296"/>
                    <a:pt x="231" y="2296"/>
                  </a:cubicBezTo>
                  <a:lnTo>
                    <a:pt x="1386" y="2296"/>
                  </a:lnTo>
                  <a:lnTo>
                    <a:pt x="1386" y="1516"/>
                  </a:lnTo>
                  <a:cubicBezTo>
                    <a:pt x="1386" y="1271"/>
                    <a:pt x="1285" y="1040"/>
                    <a:pt x="1112" y="867"/>
                  </a:cubicBezTo>
                  <a:lnTo>
                    <a:pt x="246" y="1"/>
                  </a:ln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20" name="Google Shape;17520;p62"/>
          <p:cNvGrpSpPr/>
          <p:nvPr/>
        </p:nvGrpSpPr>
        <p:grpSpPr>
          <a:xfrm>
            <a:off x="1798763" y="3395401"/>
            <a:ext cx="376185" cy="280448"/>
            <a:chOff x="1798763" y="3395401"/>
            <a:chExt cx="376185" cy="280448"/>
          </a:xfrm>
        </p:grpSpPr>
        <p:sp>
          <p:nvSpPr>
            <p:cNvPr id="17521" name="Google Shape;17521;p62"/>
            <p:cNvSpPr/>
            <p:nvPr/>
          </p:nvSpPr>
          <p:spPr>
            <a:xfrm>
              <a:off x="2097352" y="3478660"/>
              <a:ext cx="47711" cy="42023"/>
            </a:xfrm>
            <a:custGeom>
              <a:avLst/>
              <a:gdLst/>
              <a:ahLst/>
              <a:cxnLst/>
              <a:rect l="l" t="t" r="r" b="b"/>
              <a:pathLst>
                <a:path w="1820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401" y="1603"/>
                    <a:pt x="1819" y="1242"/>
                    <a:pt x="1819" y="809"/>
                  </a:cubicBezTo>
                  <a:cubicBezTo>
                    <a:pt x="1819" y="361"/>
                    <a:pt x="1401" y="1"/>
                    <a:pt x="910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2" name="Google Shape;17522;p62"/>
            <p:cNvSpPr/>
            <p:nvPr/>
          </p:nvSpPr>
          <p:spPr>
            <a:xfrm>
              <a:off x="2097352" y="3478660"/>
              <a:ext cx="32559" cy="42023"/>
            </a:xfrm>
            <a:custGeom>
              <a:avLst/>
              <a:gdLst/>
              <a:ahLst/>
              <a:cxnLst/>
              <a:rect l="l" t="t" r="r" b="b"/>
              <a:pathLst>
                <a:path w="1242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025" y="1603"/>
                    <a:pt x="1141" y="1574"/>
                    <a:pt x="1242" y="1545"/>
                  </a:cubicBezTo>
                  <a:cubicBezTo>
                    <a:pt x="924" y="1444"/>
                    <a:pt x="693" y="1141"/>
                    <a:pt x="679" y="809"/>
                  </a:cubicBezTo>
                  <a:cubicBezTo>
                    <a:pt x="693" y="462"/>
                    <a:pt x="924" y="159"/>
                    <a:pt x="1242" y="73"/>
                  </a:cubicBezTo>
                  <a:cubicBezTo>
                    <a:pt x="1141" y="29"/>
                    <a:pt x="1025" y="1"/>
                    <a:pt x="910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3" name="Google Shape;17523;p62"/>
            <p:cNvSpPr/>
            <p:nvPr/>
          </p:nvSpPr>
          <p:spPr>
            <a:xfrm>
              <a:off x="2067441" y="3580452"/>
              <a:ext cx="107508" cy="95396"/>
            </a:xfrm>
            <a:custGeom>
              <a:avLst/>
              <a:gdLst/>
              <a:ahLst/>
              <a:cxnLst/>
              <a:rect l="l" t="t" r="r" b="b"/>
              <a:pathLst>
                <a:path w="4101" h="3639" extrusionOk="0">
                  <a:moveTo>
                    <a:pt x="1358" y="1"/>
                  </a:moveTo>
                  <a:lnTo>
                    <a:pt x="1358" y="679"/>
                  </a:lnTo>
                  <a:cubicBezTo>
                    <a:pt x="1358" y="852"/>
                    <a:pt x="1271" y="1011"/>
                    <a:pt x="1113" y="1083"/>
                  </a:cubicBezTo>
                  <a:lnTo>
                    <a:pt x="376" y="1444"/>
                  </a:lnTo>
                  <a:cubicBezTo>
                    <a:pt x="145" y="1560"/>
                    <a:pt x="1" y="1805"/>
                    <a:pt x="1" y="2065"/>
                  </a:cubicBezTo>
                  <a:lnTo>
                    <a:pt x="1" y="3407"/>
                  </a:lnTo>
                  <a:cubicBezTo>
                    <a:pt x="1" y="3523"/>
                    <a:pt x="102" y="3638"/>
                    <a:pt x="232" y="3638"/>
                  </a:cubicBezTo>
                  <a:lnTo>
                    <a:pt x="3870" y="3638"/>
                  </a:lnTo>
                  <a:cubicBezTo>
                    <a:pt x="3985" y="3638"/>
                    <a:pt x="4101" y="3523"/>
                    <a:pt x="4101" y="3407"/>
                  </a:cubicBezTo>
                  <a:lnTo>
                    <a:pt x="4101" y="2065"/>
                  </a:lnTo>
                  <a:cubicBezTo>
                    <a:pt x="4086" y="1805"/>
                    <a:pt x="3942" y="1560"/>
                    <a:pt x="3711" y="1444"/>
                  </a:cubicBezTo>
                  <a:lnTo>
                    <a:pt x="2975" y="1083"/>
                  </a:lnTo>
                  <a:cubicBezTo>
                    <a:pt x="2830" y="1011"/>
                    <a:pt x="2729" y="852"/>
                    <a:pt x="2729" y="679"/>
                  </a:cubicBezTo>
                  <a:lnTo>
                    <a:pt x="272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4" name="Google Shape;17524;p62"/>
            <p:cNvSpPr/>
            <p:nvPr/>
          </p:nvSpPr>
          <p:spPr>
            <a:xfrm>
              <a:off x="2103014" y="3580085"/>
              <a:ext cx="36360" cy="23856"/>
            </a:xfrm>
            <a:custGeom>
              <a:avLst/>
              <a:gdLst/>
              <a:ahLst/>
              <a:cxnLst/>
              <a:rect l="l" t="t" r="r" b="b"/>
              <a:pathLst>
                <a:path w="1387" h="910" extrusionOk="0">
                  <a:moveTo>
                    <a:pt x="1" y="0"/>
                  </a:moveTo>
                  <a:lnTo>
                    <a:pt x="1" y="693"/>
                  </a:lnTo>
                  <a:cubicBezTo>
                    <a:pt x="1" y="722"/>
                    <a:pt x="1" y="751"/>
                    <a:pt x="1" y="780"/>
                  </a:cubicBezTo>
                  <a:cubicBezTo>
                    <a:pt x="217" y="866"/>
                    <a:pt x="448" y="910"/>
                    <a:pt x="694" y="910"/>
                  </a:cubicBezTo>
                  <a:cubicBezTo>
                    <a:pt x="925" y="910"/>
                    <a:pt x="1170" y="866"/>
                    <a:pt x="1387" y="780"/>
                  </a:cubicBezTo>
                  <a:cubicBezTo>
                    <a:pt x="1372" y="751"/>
                    <a:pt x="1372" y="722"/>
                    <a:pt x="1372" y="693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5" name="Google Shape;17525;p62"/>
            <p:cNvSpPr/>
            <p:nvPr/>
          </p:nvSpPr>
          <p:spPr>
            <a:xfrm>
              <a:off x="2067441" y="3611491"/>
              <a:ext cx="107141" cy="64358"/>
            </a:xfrm>
            <a:custGeom>
              <a:avLst/>
              <a:gdLst/>
              <a:ahLst/>
              <a:cxnLst/>
              <a:rect l="l" t="t" r="r" b="b"/>
              <a:pathLst>
                <a:path w="4087" h="2455" extrusionOk="0">
                  <a:moveTo>
                    <a:pt x="896" y="0"/>
                  </a:moveTo>
                  <a:lnTo>
                    <a:pt x="376" y="260"/>
                  </a:lnTo>
                  <a:cubicBezTo>
                    <a:pt x="145" y="376"/>
                    <a:pt x="1" y="621"/>
                    <a:pt x="1" y="881"/>
                  </a:cubicBezTo>
                  <a:lnTo>
                    <a:pt x="1" y="2223"/>
                  </a:lnTo>
                  <a:cubicBezTo>
                    <a:pt x="1" y="2339"/>
                    <a:pt x="102" y="2454"/>
                    <a:pt x="218" y="2454"/>
                  </a:cubicBezTo>
                  <a:lnTo>
                    <a:pt x="3870" y="2454"/>
                  </a:lnTo>
                  <a:cubicBezTo>
                    <a:pt x="3985" y="2454"/>
                    <a:pt x="4086" y="2339"/>
                    <a:pt x="4086" y="2223"/>
                  </a:cubicBezTo>
                  <a:lnTo>
                    <a:pt x="4086" y="881"/>
                  </a:lnTo>
                  <a:cubicBezTo>
                    <a:pt x="4086" y="621"/>
                    <a:pt x="3942" y="376"/>
                    <a:pt x="3711" y="260"/>
                  </a:cubicBezTo>
                  <a:lnTo>
                    <a:pt x="3191" y="0"/>
                  </a:lnTo>
                  <a:cubicBezTo>
                    <a:pt x="2924" y="419"/>
                    <a:pt x="2484" y="628"/>
                    <a:pt x="2044" y="628"/>
                  </a:cubicBezTo>
                  <a:cubicBezTo>
                    <a:pt x="1603" y="628"/>
                    <a:pt x="1163" y="419"/>
                    <a:pt x="896" y="0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6" name="Google Shape;17526;p62"/>
            <p:cNvSpPr/>
            <p:nvPr/>
          </p:nvSpPr>
          <p:spPr>
            <a:xfrm>
              <a:off x="2079185" y="3496827"/>
              <a:ext cx="83652" cy="83285"/>
            </a:xfrm>
            <a:custGeom>
              <a:avLst/>
              <a:gdLst/>
              <a:ahLst/>
              <a:cxnLst/>
              <a:rect l="l" t="t" r="r" b="b"/>
              <a:pathLst>
                <a:path w="3191" h="3177" extrusionOk="0">
                  <a:moveTo>
                    <a:pt x="1603" y="0"/>
                  </a:moveTo>
                  <a:cubicBezTo>
                    <a:pt x="722" y="0"/>
                    <a:pt x="0" y="708"/>
                    <a:pt x="0" y="1588"/>
                  </a:cubicBezTo>
                  <a:cubicBezTo>
                    <a:pt x="0" y="2469"/>
                    <a:pt x="722" y="3176"/>
                    <a:pt x="1603" y="3176"/>
                  </a:cubicBezTo>
                  <a:cubicBezTo>
                    <a:pt x="2483" y="3176"/>
                    <a:pt x="3191" y="2469"/>
                    <a:pt x="3191" y="1588"/>
                  </a:cubicBezTo>
                  <a:cubicBezTo>
                    <a:pt x="3191" y="708"/>
                    <a:pt x="2483" y="0"/>
                    <a:pt x="1603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7" name="Google Shape;17527;p62"/>
            <p:cNvSpPr/>
            <p:nvPr/>
          </p:nvSpPr>
          <p:spPr>
            <a:xfrm>
              <a:off x="2095071" y="3496827"/>
              <a:ext cx="69653" cy="75342"/>
            </a:xfrm>
            <a:custGeom>
              <a:avLst/>
              <a:gdLst/>
              <a:ahLst/>
              <a:cxnLst/>
              <a:rect l="l" t="t" r="r" b="b"/>
              <a:pathLst>
                <a:path w="2657" h="2874" extrusionOk="0">
                  <a:moveTo>
                    <a:pt x="997" y="0"/>
                  </a:moveTo>
                  <a:cubicBezTo>
                    <a:pt x="246" y="0"/>
                    <a:pt x="1" y="1025"/>
                    <a:pt x="665" y="1372"/>
                  </a:cubicBezTo>
                  <a:cubicBezTo>
                    <a:pt x="694" y="1386"/>
                    <a:pt x="708" y="1401"/>
                    <a:pt x="737" y="1401"/>
                  </a:cubicBezTo>
                  <a:lnTo>
                    <a:pt x="1516" y="2844"/>
                  </a:lnTo>
                  <a:cubicBezTo>
                    <a:pt x="1516" y="2844"/>
                    <a:pt x="1733" y="2859"/>
                    <a:pt x="1950" y="2873"/>
                  </a:cubicBezTo>
                  <a:cubicBezTo>
                    <a:pt x="2411" y="2527"/>
                    <a:pt x="2657" y="1949"/>
                    <a:pt x="2570" y="1372"/>
                  </a:cubicBezTo>
                  <a:cubicBezTo>
                    <a:pt x="2484" y="708"/>
                    <a:pt x="1993" y="188"/>
                    <a:pt x="1343" y="29"/>
                  </a:cubicBezTo>
                  <a:cubicBezTo>
                    <a:pt x="1228" y="15"/>
                    <a:pt x="1112" y="0"/>
                    <a:pt x="997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8" name="Google Shape;17528;p62"/>
            <p:cNvSpPr/>
            <p:nvPr/>
          </p:nvSpPr>
          <p:spPr>
            <a:xfrm>
              <a:off x="2085241" y="3533449"/>
              <a:ext cx="71541" cy="58774"/>
            </a:xfrm>
            <a:custGeom>
              <a:avLst/>
              <a:gdLst/>
              <a:ahLst/>
              <a:cxnLst/>
              <a:rect l="l" t="t" r="r" b="b"/>
              <a:pathLst>
                <a:path w="2729" h="2242" extrusionOk="0">
                  <a:moveTo>
                    <a:pt x="1060" y="1"/>
                  </a:moveTo>
                  <a:cubicBezTo>
                    <a:pt x="972" y="1"/>
                    <a:pt x="890" y="45"/>
                    <a:pt x="852" y="134"/>
                  </a:cubicBezTo>
                  <a:cubicBezTo>
                    <a:pt x="766" y="292"/>
                    <a:pt x="664" y="422"/>
                    <a:pt x="535" y="538"/>
                  </a:cubicBezTo>
                  <a:cubicBezTo>
                    <a:pt x="419" y="653"/>
                    <a:pt x="275" y="740"/>
                    <a:pt x="130" y="812"/>
                  </a:cubicBezTo>
                  <a:cubicBezTo>
                    <a:pt x="44" y="855"/>
                    <a:pt x="0" y="956"/>
                    <a:pt x="15" y="1057"/>
                  </a:cubicBezTo>
                  <a:cubicBezTo>
                    <a:pt x="102" y="1736"/>
                    <a:pt x="679" y="2241"/>
                    <a:pt x="1372" y="2241"/>
                  </a:cubicBezTo>
                  <a:cubicBezTo>
                    <a:pt x="2079" y="2241"/>
                    <a:pt x="2671" y="1693"/>
                    <a:pt x="2729" y="985"/>
                  </a:cubicBezTo>
                  <a:cubicBezTo>
                    <a:pt x="2729" y="913"/>
                    <a:pt x="2700" y="841"/>
                    <a:pt x="2642" y="798"/>
                  </a:cubicBezTo>
                  <a:cubicBezTo>
                    <a:pt x="2195" y="422"/>
                    <a:pt x="1675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9" name="Google Shape;17529;p62"/>
            <p:cNvSpPr/>
            <p:nvPr/>
          </p:nvSpPr>
          <p:spPr>
            <a:xfrm>
              <a:off x="2085608" y="3533449"/>
              <a:ext cx="71567" cy="58381"/>
            </a:xfrm>
            <a:custGeom>
              <a:avLst/>
              <a:gdLst/>
              <a:ahLst/>
              <a:cxnLst/>
              <a:rect l="l" t="t" r="r" b="b"/>
              <a:pathLst>
                <a:path w="2730" h="2227" extrusionOk="0">
                  <a:moveTo>
                    <a:pt x="1060" y="1"/>
                  </a:moveTo>
                  <a:cubicBezTo>
                    <a:pt x="969" y="1"/>
                    <a:pt x="876" y="45"/>
                    <a:pt x="838" y="134"/>
                  </a:cubicBezTo>
                  <a:cubicBezTo>
                    <a:pt x="780" y="249"/>
                    <a:pt x="723" y="350"/>
                    <a:pt x="636" y="437"/>
                  </a:cubicBezTo>
                  <a:cubicBezTo>
                    <a:pt x="607" y="480"/>
                    <a:pt x="564" y="509"/>
                    <a:pt x="535" y="538"/>
                  </a:cubicBezTo>
                  <a:cubicBezTo>
                    <a:pt x="405" y="653"/>
                    <a:pt x="275" y="740"/>
                    <a:pt x="131" y="812"/>
                  </a:cubicBezTo>
                  <a:cubicBezTo>
                    <a:pt x="44" y="855"/>
                    <a:pt x="1" y="956"/>
                    <a:pt x="1" y="1057"/>
                  </a:cubicBezTo>
                  <a:cubicBezTo>
                    <a:pt x="88" y="1649"/>
                    <a:pt x="549" y="2126"/>
                    <a:pt x="1156" y="2227"/>
                  </a:cubicBezTo>
                  <a:cubicBezTo>
                    <a:pt x="838" y="2025"/>
                    <a:pt x="665" y="1693"/>
                    <a:pt x="679" y="1332"/>
                  </a:cubicBezTo>
                  <a:lnTo>
                    <a:pt x="679" y="1000"/>
                  </a:lnTo>
                  <a:cubicBezTo>
                    <a:pt x="737" y="971"/>
                    <a:pt x="780" y="928"/>
                    <a:pt x="838" y="884"/>
                  </a:cubicBezTo>
                  <a:cubicBezTo>
                    <a:pt x="954" y="769"/>
                    <a:pt x="1069" y="639"/>
                    <a:pt x="1156" y="494"/>
                  </a:cubicBezTo>
                  <a:cubicBezTo>
                    <a:pt x="1589" y="624"/>
                    <a:pt x="1993" y="855"/>
                    <a:pt x="2339" y="1144"/>
                  </a:cubicBezTo>
                  <a:cubicBezTo>
                    <a:pt x="2383" y="1173"/>
                    <a:pt x="2498" y="1274"/>
                    <a:pt x="2614" y="1389"/>
                  </a:cubicBezTo>
                  <a:cubicBezTo>
                    <a:pt x="2671" y="1260"/>
                    <a:pt x="2715" y="1130"/>
                    <a:pt x="2715" y="985"/>
                  </a:cubicBezTo>
                  <a:cubicBezTo>
                    <a:pt x="2729" y="913"/>
                    <a:pt x="2700" y="841"/>
                    <a:pt x="2643" y="798"/>
                  </a:cubicBezTo>
                  <a:cubicBezTo>
                    <a:pt x="2195" y="422"/>
                    <a:pt x="1661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0" name="Google Shape;17530;p62"/>
            <p:cNvSpPr/>
            <p:nvPr/>
          </p:nvSpPr>
          <p:spPr>
            <a:xfrm>
              <a:off x="2150699" y="3623969"/>
              <a:ext cx="24249" cy="51879"/>
            </a:xfrm>
            <a:custGeom>
              <a:avLst/>
              <a:gdLst/>
              <a:ahLst/>
              <a:cxnLst/>
              <a:rect l="l" t="t" r="r" b="b"/>
              <a:pathLst>
                <a:path w="925" h="1979" extrusionOk="0">
                  <a:moveTo>
                    <a:pt x="780" y="1"/>
                  </a:moveTo>
                  <a:lnTo>
                    <a:pt x="174" y="463"/>
                  </a:lnTo>
                  <a:cubicBezTo>
                    <a:pt x="73" y="549"/>
                    <a:pt x="1" y="694"/>
                    <a:pt x="15" y="824"/>
                  </a:cubicBezTo>
                  <a:lnTo>
                    <a:pt x="15" y="1978"/>
                  </a:lnTo>
                  <a:lnTo>
                    <a:pt x="694" y="1978"/>
                  </a:lnTo>
                  <a:cubicBezTo>
                    <a:pt x="809" y="1978"/>
                    <a:pt x="925" y="1877"/>
                    <a:pt x="925" y="1747"/>
                  </a:cubicBezTo>
                  <a:lnTo>
                    <a:pt x="925" y="405"/>
                  </a:lnTo>
                  <a:cubicBezTo>
                    <a:pt x="910" y="261"/>
                    <a:pt x="867" y="116"/>
                    <a:pt x="780" y="1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1" name="Google Shape;17531;p62"/>
            <p:cNvSpPr/>
            <p:nvPr/>
          </p:nvSpPr>
          <p:spPr>
            <a:xfrm>
              <a:off x="1816930" y="3502882"/>
              <a:ext cx="29938" cy="65485"/>
            </a:xfrm>
            <a:custGeom>
              <a:avLst/>
              <a:gdLst/>
              <a:ahLst/>
              <a:cxnLst/>
              <a:rect l="l" t="t" r="r" b="b"/>
              <a:pathLst>
                <a:path w="1142" h="2498" extrusionOk="0">
                  <a:moveTo>
                    <a:pt x="679" y="0"/>
                  </a:moveTo>
                  <a:cubicBezTo>
                    <a:pt x="304" y="0"/>
                    <a:pt x="1" y="304"/>
                    <a:pt x="1" y="679"/>
                  </a:cubicBezTo>
                  <a:lnTo>
                    <a:pt x="1" y="838"/>
                  </a:lnTo>
                  <a:cubicBezTo>
                    <a:pt x="1" y="1025"/>
                    <a:pt x="30" y="1227"/>
                    <a:pt x="87" y="1415"/>
                  </a:cubicBezTo>
                  <a:lnTo>
                    <a:pt x="448" y="2498"/>
                  </a:lnTo>
                  <a:lnTo>
                    <a:pt x="1141" y="2498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2" name="Google Shape;17532;p62"/>
            <p:cNvSpPr/>
            <p:nvPr/>
          </p:nvSpPr>
          <p:spPr>
            <a:xfrm>
              <a:off x="1828674" y="3496827"/>
              <a:ext cx="71541" cy="71541"/>
            </a:xfrm>
            <a:custGeom>
              <a:avLst/>
              <a:gdLst/>
              <a:ahLst/>
              <a:cxnLst/>
              <a:rect l="l" t="t" r="r" b="b"/>
              <a:pathLst>
                <a:path w="2729" h="2729" extrusionOk="0">
                  <a:moveTo>
                    <a:pt x="693" y="0"/>
                  </a:moveTo>
                  <a:cubicBezTo>
                    <a:pt x="318" y="0"/>
                    <a:pt x="0" y="304"/>
                    <a:pt x="0" y="679"/>
                  </a:cubicBezTo>
                  <a:cubicBezTo>
                    <a:pt x="0" y="939"/>
                    <a:pt x="202" y="1141"/>
                    <a:pt x="462" y="1141"/>
                  </a:cubicBezTo>
                  <a:lnTo>
                    <a:pt x="2281" y="2729"/>
                  </a:lnTo>
                  <a:lnTo>
                    <a:pt x="2671" y="1386"/>
                  </a:lnTo>
                  <a:cubicBezTo>
                    <a:pt x="2714" y="1213"/>
                    <a:pt x="2729" y="1040"/>
                    <a:pt x="2729" y="881"/>
                  </a:cubicBezTo>
                  <a:lnTo>
                    <a:pt x="2729" y="448"/>
                  </a:lnTo>
                  <a:cubicBezTo>
                    <a:pt x="2729" y="203"/>
                    <a:pt x="2526" y="0"/>
                    <a:pt x="228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3" name="Google Shape;17533;p62"/>
            <p:cNvSpPr/>
            <p:nvPr/>
          </p:nvSpPr>
          <p:spPr>
            <a:xfrm>
              <a:off x="1840786" y="3586141"/>
              <a:ext cx="35967" cy="26503"/>
            </a:xfrm>
            <a:custGeom>
              <a:avLst/>
              <a:gdLst/>
              <a:ahLst/>
              <a:cxnLst/>
              <a:rect l="l" t="t" r="r" b="b"/>
              <a:pathLst>
                <a:path w="1372" h="1011" extrusionOk="0">
                  <a:moveTo>
                    <a:pt x="0" y="0"/>
                  </a:moveTo>
                  <a:lnTo>
                    <a:pt x="0" y="1011"/>
                  </a:lnTo>
                  <a:lnTo>
                    <a:pt x="1372" y="101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4" name="Google Shape;17534;p62"/>
            <p:cNvSpPr/>
            <p:nvPr/>
          </p:nvSpPr>
          <p:spPr>
            <a:xfrm>
              <a:off x="1840786" y="3586141"/>
              <a:ext cx="35967" cy="14392"/>
            </a:xfrm>
            <a:custGeom>
              <a:avLst/>
              <a:gdLst/>
              <a:ahLst/>
              <a:cxnLst/>
              <a:rect l="l" t="t" r="r" b="b"/>
              <a:pathLst>
                <a:path w="1372" h="549" extrusionOk="0">
                  <a:moveTo>
                    <a:pt x="0" y="0"/>
                  </a:moveTo>
                  <a:lnTo>
                    <a:pt x="0" y="419"/>
                  </a:lnTo>
                  <a:cubicBezTo>
                    <a:pt x="217" y="505"/>
                    <a:pt x="448" y="549"/>
                    <a:pt x="680" y="549"/>
                  </a:cubicBezTo>
                  <a:cubicBezTo>
                    <a:pt x="913" y="549"/>
                    <a:pt x="1148" y="505"/>
                    <a:pt x="1372" y="419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5" name="Google Shape;17535;p62"/>
            <p:cNvSpPr/>
            <p:nvPr/>
          </p:nvSpPr>
          <p:spPr>
            <a:xfrm>
              <a:off x="1799156" y="3600507"/>
              <a:ext cx="119226" cy="75342"/>
            </a:xfrm>
            <a:custGeom>
              <a:avLst/>
              <a:gdLst/>
              <a:ahLst/>
              <a:cxnLst/>
              <a:rect l="l" t="t" r="r" b="b"/>
              <a:pathLst>
                <a:path w="4548" h="2874" extrusionOk="0">
                  <a:moveTo>
                    <a:pt x="1588" y="1"/>
                  </a:moveTo>
                  <a:lnTo>
                    <a:pt x="491" y="318"/>
                  </a:lnTo>
                  <a:cubicBezTo>
                    <a:pt x="202" y="405"/>
                    <a:pt x="0" y="679"/>
                    <a:pt x="0" y="982"/>
                  </a:cubicBezTo>
                  <a:lnTo>
                    <a:pt x="0" y="2642"/>
                  </a:lnTo>
                  <a:cubicBezTo>
                    <a:pt x="0" y="2772"/>
                    <a:pt x="87" y="2873"/>
                    <a:pt x="217" y="2873"/>
                  </a:cubicBezTo>
                  <a:lnTo>
                    <a:pt x="4316" y="2873"/>
                  </a:lnTo>
                  <a:cubicBezTo>
                    <a:pt x="4446" y="2873"/>
                    <a:pt x="4547" y="2772"/>
                    <a:pt x="4547" y="2642"/>
                  </a:cubicBezTo>
                  <a:lnTo>
                    <a:pt x="4547" y="968"/>
                  </a:lnTo>
                  <a:cubicBezTo>
                    <a:pt x="4547" y="665"/>
                    <a:pt x="4345" y="405"/>
                    <a:pt x="4057" y="318"/>
                  </a:cubicBezTo>
                  <a:lnTo>
                    <a:pt x="2960" y="1"/>
                  </a:lnTo>
                  <a:lnTo>
                    <a:pt x="2267" y="463"/>
                  </a:lnTo>
                  <a:lnTo>
                    <a:pt x="1588" y="1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6" name="Google Shape;17536;p62"/>
            <p:cNvSpPr/>
            <p:nvPr/>
          </p:nvSpPr>
          <p:spPr>
            <a:xfrm>
              <a:off x="1852897" y="3612618"/>
              <a:ext cx="11744" cy="63231"/>
            </a:xfrm>
            <a:custGeom>
              <a:avLst/>
              <a:gdLst/>
              <a:ahLst/>
              <a:cxnLst/>
              <a:rect l="l" t="t" r="r" b="b"/>
              <a:pathLst>
                <a:path w="448" h="2412" extrusionOk="0">
                  <a:moveTo>
                    <a:pt x="101" y="1"/>
                  </a:moveTo>
                  <a:lnTo>
                    <a:pt x="0" y="2411"/>
                  </a:lnTo>
                  <a:lnTo>
                    <a:pt x="448" y="2411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7" name="Google Shape;17537;p62"/>
            <p:cNvSpPr/>
            <p:nvPr/>
          </p:nvSpPr>
          <p:spPr>
            <a:xfrm>
              <a:off x="1822986" y="3526712"/>
              <a:ext cx="71541" cy="65511"/>
            </a:xfrm>
            <a:custGeom>
              <a:avLst/>
              <a:gdLst/>
              <a:ahLst/>
              <a:cxnLst/>
              <a:rect l="l" t="t" r="r" b="b"/>
              <a:pathLst>
                <a:path w="2729" h="2499" extrusionOk="0">
                  <a:moveTo>
                    <a:pt x="881" y="1"/>
                  </a:moveTo>
                  <a:cubicBezTo>
                    <a:pt x="751" y="1"/>
                    <a:pt x="636" y="44"/>
                    <a:pt x="549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892"/>
                    <a:pt x="607" y="2498"/>
                    <a:pt x="1358" y="2498"/>
                  </a:cubicBezTo>
                  <a:cubicBezTo>
                    <a:pt x="2123" y="2498"/>
                    <a:pt x="2729" y="1892"/>
                    <a:pt x="2729" y="1127"/>
                  </a:cubicBezTo>
                  <a:lnTo>
                    <a:pt x="2729" y="838"/>
                  </a:lnTo>
                  <a:cubicBezTo>
                    <a:pt x="2729" y="723"/>
                    <a:pt x="2686" y="607"/>
                    <a:pt x="2599" y="520"/>
                  </a:cubicBezTo>
                  <a:cubicBezTo>
                    <a:pt x="2253" y="174"/>
                    <a:pt x="1603" y="15"/>
                    <a:pt x="88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8" name="Google Shape;17538;p62"/>
            <p:cNvSpPr/>
            <p:nvPr/>
          </p:nvSpPr>
          <p:spPr>
            <a:xfrm>
              <a:off x="1822986" y="3526712"/>
              <a:ext cx="71174" cy="63991"/>
            </a:xfrm>
            <a:custGeom>
              <a:avLst/>
              <a:gdLst/>
              <a:ahLst/>
              <a:cxnLst/>
              <a:rect l="l" t="t" r="r" b="b"/>
              <a:pathLst>
                <a:path w="2715" h="2441" extrusionOk="0">
                  <a:moveTo>
                    <a:pt x="867" y="1"/>
                  </a:moveTo>
                  <a:cubicBezTo>
                    <a:pt x="751" y="1"/>
                    <a:pt x="636" y="44"/>
                    <a:pt x="535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733"/>
                    <a:pt x="405" y="2267"/>
                    <a:pt x="982" y="2440"/>
                  </a:cubicBezTo>
                  <a:cubicBezTo>
                    <a:pt x="780" y="2195"/>
                    <a:pt x="679" y="1892"/>
                    <a:pt x="679" y="1589"/>
                  </a:cubicBezTo>
                  <a:lnTo>
                    <a:pt x="679" y="925"/>
                  </a:lnTo>
                  <a:cubicBezTo>
                    <a:pt x="679" y="673"/>
                    <a:pt x="882" y="462"/>
                    <a:pt x="1131" y="462"/>
                  </a:cubicBezTo>
                  <a:cubicBezTo>
                    <a:pt x="1139" y="462"/>
                    <a:pt x="1147" y="462"/>
                    <a:pt x="1156" y="463"/>
                  </a:cubicBezTo>
                  <a:cubicBezTo>
                    <a:pt x="1617" y="492"/>
                    <a:pt x="2296" y="578"/>
                    <a:pt x="2715" y="780"/>
                  </a:cubicBezTo>
                  <a:cubicBezTo>
                    <a:pt x="2715" y="679"/>
                    <a:pt x="2657" y="593"/>
                    <a:pt x="2599" y="520"/>
                  </a:cubicBezTo>
                  <a:cubicBezTo>
                    <a:pt x="2238" y="174"/>
                    <a:pt x="1603" y="15"/>
                    <a:pt x="867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9" name="Google Shape;17539;p62"/>
            <p:cNvSpPr/>
            <p:nvPr/>
          </p:nvSpPr>
          <p:spPr>
            <a:xfrm>
              <a:off x="1798763" y="3616026"/>
              <a:ext cx="24249" cy="59823"/>
            </a:xfrm>
            <a:custGeom>
              <a:avLst/>
              <a:gdLst/>
              <a:ahLst/>
              <a:cxnLst/>
              <a:rect l="l" t="t" r="r" b="b"/>
              <a:pathLst>
                <a:path w="925" h="2282" extrusionOk="0">
                  <a:moveTo>
                    <a:pt x="131" y="1"/>
                  </a:moveTo>
                  <a:cubicBezTo>
                    <a:pt x="59" y="102"/>
                    <a:pt x="15" y="246"/>
                    <a:pt x="15" y="390"/>
                  </a:cubicBezTo>
                  <a:lnTo>
                    <a:pt x="15" y="2050"/>
                  </a:lnTo>
                  <a:cubicBezTo>
                    <a:pt x="1" y="2180"/>
                    <a:pt x="102" y="2281"/>
                    <a:pt x="232" y="2281"/>
                  </a:cubicBezTo>
                  <a:lnTo>
                    <a:pt x="910" y="2281"/>
                  </a:lnTo>
                  <a:lnTo>
                    <a:pt x="925" y="1069"/>
                  </a:lnTo>
                  <a:cubicBezTo>
                    <a:pt x="925" y="881"/>
                    <a:pt x="852" y="708"/>
                    <a:pt x="723" y="578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0" name="Google Shape;17540;p62"/>
            <p:cNvSpPr/>
            <p:nvPr/>
          </p:nvSpPr>
          <p:spPr>
            <a:xfrm>
              <a:off x="1852504" y="3612618"/>
              <a:ext cx="12138" cy="11771"/>
            </a:xfrm>
            <a:custGeom>
              <a:avLst/>
              <a:gdLst/>
              <a:ahLst/>
              <a:cxnLst/>
              <a:rect l="l" t="t" r="r" b="b"/>
              <a:pathLst>
                <a:path w="463" h="44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405"/>
                    <a:pt x="58" y="448"/>
                    <a:pt x="116" y="448"/>
                  </a:cubicBezTo>
                  <a:lnTo>
                    <a:pt x="347" y="448"/>
                  </a:lnTo>
                  <a:cubicBezTo>
                    <a:pt x="405" y="448"/>
                    <a:pt x="463" y="405"/>
                    <a:pt x="463" y="347"/>
                  </a:cubicBezTo>
                  <a:lnTo>
                    <a:pt x="463" y="1"/>
                  </a:ln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1" name="Google Shape;17541;p62"/>
            <p:cNvSpPr/>
            <p:nvPr/>
          </p:nvSpPr>
          <p:spPr>
            <a:xfrm>
              <a:off x="1834337" y="3595919"/>
              <a:ext cx="24249" cy="25114"/>
            </a:xfrm>
            <a:custGeom>
              <a:avLst/>
              <a:gdLst/>
              <a:ahLst/>
              <a:cxnLst/>
              <a:rect l="l" t="t" r="r" b="b"/>
              <a:pathLst>
                <a:path w="925" h="958" extrusionOk="0">
                  <a:moveTo>
                    <a:pt x="203" y="0"/>
                  </a:moveTo>
                  <a:cubicBezTo>
                    <a:pt x="174" y="0"/>
                    <a:pt x="146" y="15"/>
                    <a:pt x="131" y="46"/>
                  </a:cubicBezTo>
                  <a:lnTo>
                    <a:pt x="1" y="248"/>
                  </a:lnTo>
                  <a:lnTo>
                    <a:pt x="347" y="883"/>
                  </a:lnTo>
                  <a:cubicBezTo>
                    <a:pt x="365" y="929"/>
                    <a:pt x="413" y="957"/>
                    <a:pt x="463" y="957"/>
                  </a:cubicBezTo>
                  <a:cubicBezTo>
                    <a:pt x="492" y="957"/>
                    <a:pt x="523" y="948"/>
                    <a:pt x="549" y="926"/>
                  </a:cubicBezTo>
                  <a:lnTo>
                    <a:pt x="925" y="638"/>
                  </a:lnTo>
                  <a:lnTo>
                    <a:pt x="275" y="31"/>
                  </a:lnTo>
                  <a:cubicBezTo>
                    <a:pt x="255" y="11"/>
                    <a:pt x="229" y="0"/>
                    <a:pt x="203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2" name="Google Shape;17542;p62"/>
            <p:cNvSpPr/>
            <p:nvPr/>
          </p:nvSpPr>
          <p:spPr>
            <a:xfrm>
              <a:off x="1858559" y="3595919"/>
              <a:ext cx="24616" cy="25114"/>
            </a:xfrm>
            <a:custGeom>
              <a:avLst/>
              <a:gdLst/>
              <a:ahLst/>
              <a:cxnLst/>
              <a:rect l="l" t="t" r="r" b="b"/>
              <a:pathLst>
                <a:path w="939" h="958" extrusionOk="0">
                  <a:moveTo>
                    <a:pt x="730" y="0"/>
                  </a:moveTo>
                  <a:cubicBezTo>
                    <a:pt x="708" y="0"/>
                    <a:pt x="685" y="11"/>
                    <a:pt x="665" y="31"/>
                  </a:cubicBezTo>
                  <a:lnTo>
                    <a:pt x="1" y="638"/>
                  </a:lnTo>
                  <a:lnTo>
                    <a:pt x="390" y="926"/>
                  </a:lnTo>
                  <a:cubicBezTo>
                    <a:pt x="417" y="948"/>
                    <a:pt x="445" y="957"/>
                    <a:pt x="473" y="957"/>
                  </a:cubicBezTo>
                  <a:cubicBezTo>
                    <a:pt x="520" y="957"/>
                    <a:pt x="565" y="929"/>
                    <a:pt x="592" y="883"/>
                  </a:cubicBezTo>
                  <a:lnTo>
                    <a:pt x="939" y="248"/>
                  </a:lnTo>
                  <a:lnTo>
                    <a:pt x="795" y="46"/>
                  </a:lnTo>
                  <a:cubicBezTo>
                    <a:pt x="779" y="15"/>
                    <a:pt x="755" y="0"/>
                    <a:pt x="730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3" name="Google Shape;17543;p62"/>
            <p:cNvSpPr/>
            <p:nvPr/>
          </p:nvSpPr>
          <p:spPr>
            <a:xfrm>
              <a:off x="1900556" y="3395401"/>
              <a:ext cx="178288" cy="208540"/>
            </a:xfrm>
            <a:custGeom>
              <a:avLst/>
              <a:gdLst/>
              <a:ahLst/>
              <a:cxnLst/>
              <a:rect l="l" t="t" r="r" b="b"/>
              <a:pathLst>
                <a:path w="6801" h="7955" extrusionOk="0">
                  <a:moveTo>
                    <a:pt x="3408" y="1"/>
                  </a:moveTo>
                  <a:cubicBezTo>
                    <a:pt x="1777" y="1"/>
                    <a:pt x="578" y="1141"/>
                    <a:pt x="448" y="2960"/>
                  </a:cubicBezTo>
                  <a:cubicBezTo>
                    <a:pt x="290" y="5212"/>
                    <a:pt x="88" y="6468"/>
                    <a:pt x="30" y="6886"/>
                  </a:cubicBezTo>
                  <a:cubicBezTo>
                    <a:pt x="1" y="6987"/>
                    <a:pt x="59" y="7089"/>
                    <a:pt x="145" y="7132"/>
                  </a:cubicBezTo>
                  <a:cubicBezTo>
                    <a:pt x="578" y="7348"/>
                    <a:pt x="1921" y="7955"/>
                    <a:pt x="3408" y="7955"/>
                  </a:cubicBezTo>
                  <a:cubicBezTo>
                    <a:pt x="4895" y="7955"/>
                    <a:pt x="6237" y="7348"/>
                    <a:pt x="6670" y="7132"/>
                  </a:cubicBezTo>
                  <a:cubicBezTo>
                    <a:pt x="6757" y="7089"/>
                    <a:pt x="6800" y="6987"/>
                    <a:pt x="6786" y="6886"/>
                  </a:cubicBezTo>
                  <a:cubicBezTo>
                    <a:pt x="6728" y="6468"/>
                    <a:pt x="6526" y="5212"/>
                    <a:pt x="6367" y="2960"/>
                  </a:cubicBezTo>
                  <a:cubicBezTo>
                    <a:pt x="6237" y="1127"/>
                    <a:pt x="5039" y="1"/>
                    <a:pt x="3408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4" name="Google Shape;17544;p62"/>
            <p:cNvSpPr/>
            <p:nvPr/>
          </p:nvSpPr>
          <p:spPr>
            <a:xfrm>
              <a:off x="1942579" y="3395401"/>
              <a:ext cx="136266" cy="208593"/>
            </a:xfrm>
            <a:custGeom>
              <a:avLst/>
              <a:gdLst/>
              <a:ahLst/>
              <a:cxnLst/>
              <a:rect l="l" t="t" r="r" b="b"/>
              <a:pathLst>
                <a:path w="5198" h="7957" extrusionOk="0">
                  <a:moveTo>
                    <a:pt x="1805" y="1"/>
                  </a:moveTo>
                  <a:cubicBezTo>
                    <a:pt x="1689" y="1"/>
                    <a:pt x="1574" y="1"/>
                    <a:pt x="1473" y="15"/>
                  </a:cubicBezTo>
                  <a:cubicBezTo>
                    <a:pt x="202" y="145"/>
                    <a:pt x="0" y="1935"/>
                    <a:pt x="1227" y="2310"/>
                  </a:cubicBezTo>
                  <a:lnTo>
                    <a:pt x="1256" y="2310"/>
                  </a:lnTo>
                  <a:lnTo>
                    <a:pt x="1718" y="7955"/>
                  </a:lnTo>
                  <a:cubicBezTo>
                    <a:pt x="1768" y="7956"/>
                    <a:pt x="1817" y="7957"/>
                    <a:pt x="1867" y="7957"/>
                  </a:cubicBezTo>
                  <a:cubicBezTo>
                    <a:pt x="3324" y="7957"/>
                    <a:pt x="4634" y="7355"/>
                    <a:pt x="5067" y="7132"/>
                  </a:cubicBezTo>
                  <a:cubicBezTo>
                    <a:pt x="5154" y="7089"/>
                    <a:pt x="5197" y="6987"/>
                    <a:pt x="5183" y="6886"/>
                  </a:cubicBezTo>
                  <a:cubicBezTo>
                    <a:pt x="5125" y="6468"/>
                    <a:pt x="4923" y="5212"/>
                    <a:pt x="4764" y="2960"/>
                  </a:cubicBezTo>
                  <a:cubicBezTo>
                    <a:pt x="4634" y="1127"/>
                    <a:pt x="3436" y="1"/>
                    <a:pt x="1805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5" name="Google Shape;17545;p62"/>
            <p:cNvSpPr/>
            <p:nvPr/>
          </p:nvSpPr>
          <p:spPr>
            <a:xfrm>
              <a:off x="1888471" y="3556230"/>
              <a:ext cx="202852" cy="119619"/>
            </a:xfrm>
            <a:custGeom>
              <a:avLst/>
              <a:gdLst/>
              <a:ahLst/>
              <a:cxnLst/>
              <a:rect l="l" t="t" r="r" b="b"/>
              <a:pathLst>
                <a:path w="7738" h="4563" extrusionOk="0">
                  <a:moveTo>
                    <a:pt x="2728" y="1"/>
                  </a:moveTo>
                  <a:lnTo>
                    <a:pt x="2728" y="1011"/>
                  </a:lnTo>
                  <a:cubicBezTo>
                    <a:pt x="2728" y="1184"/>
                    <a:pt x="2627" y="1343"/>
                    <a:pt x="2454" y="1430"/>
                  </a:cubicBezTo>
                  <a:lnTo>
                    <a:pt x="549" y="2267"/>
                  </a:lnTo>
                  <a:cubicBezTo>
                    <a:pt x="217" y="2411"/>
                    <a:pt x="0" y="2744"/>
                    <a:pt x="0" y="3104"/>
                  </a:cubicBezTo>
                  <a:lnTo>
                    <a:pt x="0" y="4331"/>
                  </a:lnTo>
                  <a:cubicBezTo>
                    <a:pt x="0" y="4447"/>
                    <a:pt x="101" y="4562"/>
                    <a:pt x="231" y="4562"/>
                  </a:cubicBezTo>
                  <a:lnTo>
                    <a:pt x="7506" y="4562"/>
                  </a:lnTo>
                  <a:cubicBezTo>
                    <a:pt x="7636" y="4562"/>
                    <a:pt x="7737" y="4447"/>
                    <a:pt x="7737" y="4331"/>
                  </a:cubicBezTo>
                  <a:lnTo>
                    <a:pt x="7737" y="3104"/>
                  </a:lnTo>
                  <a:cubicBezTo>
                    <a:pt x="7737" y="2744"/>
                    <a:pt x="7521" y="2411"/>
                    <a:pt x="7189" y="2267"/>
                  </a:cubicBezTo>
                  <a:lnTo>
                    <a:pt x="5269" y="1430"/>
                  </a:lnTo>
                  <a:cubicBezTo>
                    <a:pt x="5110" y="1343"/>
                    <a:pt x="5009" y="1184"/>
                    <a:pt x="5009" y="1011"/>
                  </a:cubicBezTo>
                  <a:lnTo>
                    <a:pt x="500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6" name="Google Shape;17546;p62"/>
            <p:cNvSpPr/>
            <p:nvPr/>
          </p:nvSpPr>
          <p:spPr>
            <a:xfrm>
              <a:off x="1888471" y="3599380"/>
              <a:ext cx="202852" cy="76469"/>
            </a:xfrm>
            <a:custGeom>
              <a:avLst/>
              <a:gdLst/>
              <a:ahLst/>
              <a:cxnLst/>
              <a:rect l="l" t="t" r="r" b="b"/>
              <a:pathLst>
                <a:path w="7738" h="2917" extrusionOk="0">
                  <a:moveTo>
                    <a:pt x="1963" y="0"/>
                  </a:moveTo>
                  <a:lnTo>
                    <a:pt x="549" y="621"/>
                  </a:lnTo>
                  <a:cubicBezTo>
                    <a:pt x="217" y="765"/>
                    <a:pt x="0" y="1098"/>
                    <a:pt x="0" y="1458"/>
                  </a:cubicBezTo>
                  <a:lnTo>
                    <a:pt x="0" y="2685"/>
                  </a:lnTo>
                  <a:cubicBezTo>
                    <a:pt x="0" y="2801"/>
                    <a:pt x="101" y="2916"/>
                    <a:pt x="231" y="2916"/>
                  </a:cubicBezTo>
                  <a:lnTo>
                    <a:pt x="7506" y="2916"/>
                  </a:lnTo>
                  <a:cubicBezTo>
                    <a:pt x="7636" y="2916"/>
                    <a:pt x="7737" y="2801"/>
                    <a:pt x="7737" y="2685"/>
                  </a:cubicBezTo>
                  <a:lnTo>
                    <a:pt x="7737" y="1458"/>
                  </a:lnTo>
                  <a:cubicBezTo>
                    <a:pt x="7737" y="1098"/>
                    <a:pt x="7521" y="765"/>
                    <a:pt x="7189" y="621"/>
                  </a:cubicBezTo>
                  <a:lnTo>
                    <a:pt x="5774" y="0"/>
                  </a:lnTo>
                  <a:cubicBezTo>
                    <a:pt x="5442" y="881"/>
                    <a:pt x="4655" y="1321"/>
                    <a:pt x="3869" y="1321"/>
                  </a:cubicBezTo>
                  <a:cubicBezTo>
                    <a:pt x="3082" y="1321"/>
                    <a:pt x="2295" y="881"/>
                    <a:pt x="1963" y="0"/>
                  </a:cubicBezTo>
                  <a:close/>
                </a:path>
              </a:pathLst>
            </a:custGeom>
            <a:solidFill>
              <a:srgbClr val="D3DC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7" name="Google Shape;17547;p62"/>
            <p:cNvSpPr/>
            <p:nvPr/>
          </p:nvSpPr>
          <p:spPr>
            <a:xfrm>
              <a:off x="1959985" y="3556230"/>
              <a:ext cx="59823" cy="23961"/>
            </a:xfrm>
            <a:custGeom>
              <a:avLst/>
              <a:gdLst/>
              <a:ahLst/>
              <a:cxnLst/>
              <a:rect l="l" t="t" r="r" b="b"/>
              <a:pathLst>
                <a:path w="2282" h="914" extrusionOk="0">
                  <a:moveTo>
                    <a:pt x="0" y="1"/>
                  </a:moveTo>
                  <a:lnTo>
                    <a:pt x="0" y="665"/>
                  </a:lnTo>
                  <a:cubicBezTo>
                    <a:pt x="361" y="831"/>
                    <a:pt x="751" y="914"/>
                    <a:pt x="1141" y="914"/>
                  </a:cubicBezTo>
                  <a:cubicBezTo>
                    <a:pt x="1530" y="914"/>
                    <a:pt x="1920" y="831"/>
                    <a:pt x="2281" y="665"/>
                  </a:cubicBezTo>
                  <a:lnTo>
                    <a:pt x="2281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8" name="Google Shape;17548;p62"/>
            <p:cNvSpPr/>
            <p:nvPr/>
          </p:nvSpPr>
          <p:spPr>
            <a:xfrm>
              <a:off x="1929707" y="3456062"/>
              <a:ext cx="119619" cy="112069"/>
            </a:xfrm>
            <a:custGeom>
              <a:avLst/>
              <a:gdLst/>
              <a:ahLst/>
              <a:cxnLst/>
              <a:rect l="l" t="t" r="r" b="b"/>
              <a:pathLst>
                <a:path w="4563" h="4275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025" y="733"/>
                    <a:pt x="665" y="1137"/>
                    <a:pt x="203" y="1426"/>
                  </a:cubicBezTo>
                  <a:cubicBezTo>
                    <a:pt x="87" y="1512"/>
                    <a:pt x="15" y="1642"/>
                    <a:pt x="15" y="1786"/>
                  </a:cubicBezTo>
                  <a:lnTo>
                    <a:pt x="15" y="1916"/>
                  </a:lnTo>
                  <a:cubicBezTo>
                    <a:pt x="0" y="3143"/>
                    <a:pt x="924" y="4168"/>
                    <a:pt x="2137" y="4269"/>
                  </a:cubicBezTo>
                  <a:cubicBezTo>
                    <a:pt x="2188" y="4273"/>
                    <a:pt x="2239" y="4274"/>
                    <a:pt x="2290" y="4274"/>
                  </a:cubicBezTo>
                  <a:cubicBezTo>
                    <a:pt x="3536" y="4274"/>
                    <a:pt x="4562" y="3265"/>
                    <a:pt x="4562" y="2003"/>
                  </a:cubicBezTo>
                  <a:lnTo>
                    <a:pt x="4562" y="1599"/>
                  </a:lnTo>
                  <a:cubicBezTo>
                    <a:pt x="4562" y="1411"/>
                    <a:pt x="4490" y="1223"/>
                    <a:pt x="4346" y="1093"/>
                  </a:cubicBezTo>
                  <a:cubicBezTo>
                    <a:pt x="3985" y="776"/>
                    <a:pt x="3162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9" name="Google Shape;17549;p62"/>
            <p:cNvSpPr/>
            <p:nvPr/>
          </p:nvSpPr>
          <p:spPr>
            <a:xfrm>
              <a:off x="1929707" y="3456062"/>
              <a:ext cx="116971" cy="111938"/>
            </a:xfrm>
            <a:custGeom>
              <a:avLst/>
              <a:gdLst/>
              <a:ahLst/>
              <a:cxnLst/>
              <a:rect l="l" t="t" r="r" b="b"/>
              <a:pathLst>
                <a:path w="4462" h="4270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227" y="328"/>
                    <a:pt x="1184" y="415"/>
                    <a:pt x="1126" y="487"/>
                  </a:cubicBezTo>
                  <a:cubicBezTo>
                    <a:pt x="895" y="863"/>
                    <a:pt x="578" y="1180"/>
                    <a:pt x="217" y="1426"/>
                  </a:cubicBezTo>
                  <a:cubicBezTo>
                    <a:pt x="87" y="1512"/>
                    <a:pt x="15" y="1656"/>
                    <a:pt x="15" y="1801"/>
                  </a:cubicBezTo>
                  <a:lnTo>
                    <a:pt x="15" y="1931"/>
                  </a:lnTo>
                  <a:cubicBezTo>
                    <a:pt x="0" y="3100"/>
                    <a:pt x="852" y="4096"/>
                    <a:pt x="2021" y="4269"/>
                  </a:cubicBezTo>
                  <a:cubicBezTo>
                    <a:pt x="1603" y="3836"/>
                    <a:pt x="1386" y="3273"/>
                    <a:pt x="1386" y="2696"/>
                  </a:cubicBezTo>
                  <a:lnTo>
                    <a:pt x="1386" y="1267"/>
                  </a:lnTo>
                  <a:cubicBezTo>
                    <a:pt x="1386" y="1021"/>
                    <a:pt x="1560" y="834"/>
                    <a:pt x="1790" y="805"/>
                  </a:cubicBezTo>
                  <a:cubicBezTo>
                    <a:pt x="1953" y="789"/>
                    <a:pt x="2115" y="782"/>
                    <a:pt x="2278" y="782"/>
                  </a:cubicBezTo>
                  <a:cubicBezTo>
                    <a:pt x="3027" y="782"/>
                    <a:pt x="3773" y="944"/>
                    <a:pt x="4461" y="1252"/>
                  </a:cubicBezTo>
                  <a:cubicBezTo>
                    <a:pt x="4432" y="1195"/>
                    <a:pt x="4389" y="1137"/>
                    <a:pt x="4346" y="1093"/>
                  </a:cubicBezTo>
                  <a:cubicBezTo>
                    <a:pt x="3985" y="776"/>
                    <a:pt x="3147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0" name="Google Shape;17550;p62"/>
            <p:cNvSpPr/>
            <p:nvPr/>
          </p:nvSpPr>
          <p:spPr>
            <a:xfrm>
              <a:off x="1888471" y="3619067"/>
              <a:ext cx="41629" cy="56782"/>
            </a:xfrm>
            <a:custGeom>
              <a:avLst/>
              <a:gdLst/>
              <a:ahLst/>
              <a:cxnLst/>
              <a:rect l="l" t="t" r="r" b="b"/>
              <a:pathLst>
                <a:path w="1588" h="2166" extrusionOk="0">
                  <a:moveTo>
                    <a:pt x="346" y="0"/>
                  </a:moveTo>
                  <a:cubicBezTo>
                    <a:pt x="130" y="173"/>
                    <a:pt x="0" y="433"/>
                    <a:pt x="0" y="707"/>
                  </a:cubicBezTo>
                  <a:lnTo>
                    <a:pt x="0" y="1934"/>
                  </a:lnTo>
                  <a:cubicBezTo>
                    <a:pt x="0" y="2064"/>
                    <a:pt x="101" y="2165"/>
                    <a:pt x="231" y="2165"/>
                  </a:cubicBezTo>
                  <a:lnTo>
                    <a:pt x="1588" y="2165"/>
                  </a:lnTo>
                  <a:lnTo>
                    <a:pt x="1588" y="1530"/>
                  </a:lnTo>
                  <a:cubicBezTo>
                    <a:pt x="1588" y="1357"/>
                    <a:pt x="1516" y="1184"/>
                    <a:pt x="1386" y="1054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1" name="Google Shape;17551;p62"/>
            <p:cNvSpPr/>
            <p:nvPr/>
          </p:nvSpPr>
          <p:spPr>
            <a:xfrm>
              <a:off x="2049667" y="3619067"/>
              <a:ext cx="41656" cy="56782"/>
            </a:xfrm>
            <a:custGeom>
              <a:avLst/>
              <a:gdLst/>
              <a:ahLst/>
              <a:cxnLst/>
              <a:rect l="l" t="t" r="r" b="b"/>
              <a:pathLst>
                <a:path w="1589" h="2166" extrusionOk="0">
                  <a:moveTo>
                    <a:pt x="1242" y="0"/>
                  </a:moveTo>
                  <a:lnTo>
                    <a:pt x="203" y="1054"/>
                  </a:lnTo>
                  <a:cubicBezTo>
                    <a:pt x="73" y="1184"/>
                    <a:pt x="1" y="1357"/>
                    <a:pt x="1" y="1530"/>
                  </a:cubicBezTo>
                  <a:lnTo>
                    <a:pt x="1" y="2165"/>
                  </a:lnTo>
                  <a:lnTo>
                    <a:pt x="1357" y="2165"/>
                  </a:lnTo>
                  <a:cubicBezTo>
                    <a:pt x="1487" y="2165"/>
                    <a:pt x="1588" y="2064"/>
                    <a:pt x="1588" y="1934"/>
                  </a:cubicBezTo>
                  <a:lnTo>
                    <a:pt x="1588" y="707"/>
                  </a:lnTo>
                  <a:cubicBezTo>
                    <a:pt x="1588" y="433"/>
                    <a:pt x="1459" y="173"/>
                    <a:pt x="124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52" name="Google Shape;17552;p62"/>
          <p:cNvGrpSpPr/>
          <p:nvPr/>
        </p:nvGrpSpPr>
        <p:grpSpPr>
          <a:xfrm>
            <a:off x="2273307" y="3378754"/>
            <a:ext cx="375818" cy="313374"/>
            <a:chOff x="2273307" y="3378754"/>
            <a:chExt cx="375818" cy="313374"/>
          </a:xfrm>
        </p:grpSpPr>
        <p:sp>
          <p:nvSpPr>
            <p:cNvPr id="17553" name="Google Shape;17553;p62"/>
            <p:cNvSpPr/>
            <p:nvPr/>
          </p:nvSpPr>
          <p:spPr>
            <a:xfrm>
              <a:off x="2448528" y="3429087"/>
              <a:ext cx="25009" cy="25009"/>
            </a:xfrm>
            <a:custGeom>
              <a:avLst/>
              <a:gdLst/>
              <a:ahLst/>
              <a:cxnLst/>
              <a:rect l="l" t="t" r="r" b="b"/>
              <a:pathLst>
                <a:path w="954" h="954" extrusionOk="0">
                  <a:moveTo>
                    <a:pt x="0" y="1"/>
                  </a:moveTo>
                  <a:lnTo>
                    <a:pt x="0" y="953"/>
                  </a:lnTo>
                  <a:lnTo>
                    <a:pt x="953" y="953"/>
                  </a:lnTo>
                  <a:lnTo>
                    <a:pt x="953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4" name="Google Shape;17554;p62"/>
            <p:cNvSpPr/>
            <p:nvPr/>
          </p:nvSpPr>
          <p:spPr>
            <a:xfrm>
              <a:off x="2447401" y="3429087"/>
              <a:ext cx="27631" cy="18849"/>
            </a:xfrm>
            <a:custGeom>
              <a:avLst/>
              <a:gdLst/>
              <a:ahLst/>
              <a:cxnLst/>
              <a:rect l="l" t="t" r="r" b="b"/>
              <a:pathLst>
                <a:path w="1054" h="719" extrusionOk="0">
                  <a:moveTo>
                    <a:pt x="43" y="1"/>
                  </a:moveTo>
                  <a:lnTo>
                    <a:pt x="43" y="477"/>
                  </a:lnTo>
                  <a:cubicBezTo>
                    <a:pt x="43" y="520"/>
                    <a:pt x="29" y="578"/>
                    <a:pt x="0" y="621"/>
                  </a:cubicBezTo>
                  <a:cubicBezTo>
                    <a:pt x="166" y="686"/>
                    <a:pt x="343" y="719"/>
                    <a:pt x="522" y="719"/>
                  </a:cubicBezTo>
                  <a:cubicBezTo>
                    <a:pt x="700" y="719"/>
                    <a:pt x="881" y="686"/>
                    <a:pt x="1054" y="621"/>
                  </a:cubicBezTo>
                  <a:cubicBezTo>
                    <a:pt x="1025" y="578"/>
                    <a:pt x="996" y="520"/>
                    <a:pt x="996" y="477"/>
                  </a:cubicBezTo>
                  <a:lnTo>
                    <a:pt x="996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5" name="Google Shape;17555;p62"/>
            <p:cNvSpPr/>
            <p:nvPr/>
          </p:nvSpPr>
          <p:spPr>
            <a:xfrm>
              <a:off x="2423545" y="3448774"/>
              <a:ext cx="74949" cy="93116"/>
            </a:xfrm>
            <a:custGeom>
              <a:avLst/>
              <a:gdLst/>
              <a:ahLst/>
              <a:cxnLst/>
              <a:rect l="l" t="t" r="r" b="b"/>
              <a:pathLst>
                <a:path w="2859" h="3552" extrusionOk="0">
                  <a:moveTo>
                    <a:pt x="708" y="0"/>
                  </a:moveTo>
                  <a:lnTo>
                    <a:pt x="275" y="217"/>
                  </a:lnTo>
                  <a:cubicBezTo>
                    <a:pt x="102" y="303"/>
                    <a:pt x="1" y="462"/>
                    <a:pt x="1" y="650"/>
                  </a:cubicBezTo>
                  <a:lnTo>
                    <a:pt x="1" y="2036"/>
                  </a:lnTo>
                  <a:cubicBezTo>
                    <a:pt x="1" y="2555"/>
                    <a:pt x="160" y="3060"/>
                    <a:pt x="448" y="3493"/>
                  </a:cubicBezTo>
                  <a:lnTo>
                    <a:pt x="477" y="3551"/>
                  </a:lnTo>
                  <a:lnTo>
                    <a:pt x="2383" y="3551"/>
                  </a:lnTo>
                  <a:lnTo>
                    <a:pt x="2426" y="3493"/>
                  </a:lnTo>
                  <a:cubicBezTo>
                    <a:pt x="2700" y="3060"/>
                    <a:pt x="2859" y="2555"/>
                    <a:pt x="2859" y="2036"/>
                  </a:cubicBezTo>
                  <a:lnTo>
                    <a:pt x="2859" y="650"/>
                  </a:lnTo>
                  <a:cubicBezTo>
                    <a:pt x="2859" y="462"/>
                    <a:pt x="2758" y="303"/>
                    <a:pt x="2599" y="217"/>
                  </a:cubicBezTo>
                  <a:lnTo>
                    <a:pt x="2166" y="0"/>
                  </a:lnTo>
                  <a:cubicBezTo>
                    <a:pt x="2013" y="191"/>
                    <a:pt x="1557" y="202"/>
                    <a:pt x="1452" y="202"/>
                  </a:cubicBezTo>
                  <a:cubicBezTo>
                    <a:pt x="1438" y="202"/>
                    <a:pt x="1430" y="202"/>
                    <a:pt x="1430" y="202"/>
                  </a:cubicBezTo>
                  <a:cubicBezTo>
                    <a:pt x="1430" y="202"/>
                    <a:pt x="1422" y="202"/>
                    <a:pt x="1409" y="202"/>
                  </a:cubicBezTo>
                  <a:cubicBezTo>
                    <a:pt x="1306" y="202"/>
                    <a:pt x="861" y="191"/>
                    <a:pt x="708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6" name="Google Shape;17556;p62"/>
            <p:cNvSpPr/>
            <p:nvPr/>
          </p:nvSpPr>
          <p:spPr>
            <a:xfrm>
              <a:off x="2436050" y="3541864"/>
              <a:ext cx="50359" cy="106354"/>
            </a:xfrm>
            <a:custGeom>
              <a:avLst/>
              <a:gdLst/>
              <a:ahLst/>
              <a:cxnLst/>
              <a:rect l="l" t="t" r="r" b="b"/>
              <a:pathLst>
                <a:path w="1921" h="4057" extrusionOk="0">
                  <a:moveTo>
                    <a:pt x="0" y="0"/>
                  </a:moveTo>
                  <a:lnTo>
                    <a:pt x="0" y="4057"/>
                  </a:lnTo>
                  <a:lnTo>
                    <a:pt x="1920" y="4057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7" name="Google Shape;17557;p62"/>
            <p:cNvSpPr/>
            <p:nvPr/>
          </p:nvSpPr>
          <p:spPr>
            <a:xfrm>
              <a:off x="2423545" y="3458972"/>
              <a:ext cx="12531" cy="82918"/>
            </a:xfrm>
            <a:custGeom>
              <a:avLst/>
              <a:gdLst/>
              <a:ahLst/>
              <a:cxnLst/>
              <a:rect l="l" t="t" r="r" b="b"/>
              <a:pathLst>
                <a:path w="478" h="3163" extrusionOk="0">
                  <a:moveTo>
                    <a:pt x="73" y="1"/>
                  </a:moveTo>
                  <a:cubicBezTo>
                    <a:pt x="30" y="73"/>
                    <a:pt x="1" y="174"/>
                    <a:pt x="1" y="261"/>
                  </a:cubicBezTo>
                  <a:lnTo>
                    <a:pt x="1" y="1647"/>
                  </a:lnTo>
                  <a:cubicBezTo>
                    <a:pt x="1" y="2166"/>
                    <a:pt x="160" y="2671"/>
                    <a:pt x="448" y="3104"/>
                  </a:cubicBezTo>
                  <a:lnTo>
                    <a:pt x="477" y="3162"/>
                  </a:lnTo>
                  <a:lnTo>
                    <a:pt x="477" y="549"/>
                  </a:lnTo>
                  <a:cubicBezTo>
                    <a:pt x="477" y="391"/>
                    <a:pt x="405" y="261"/>
                    <a:pt x="289" y="160"/>
                  </a:cubicBezTo>
                  <a:lnTo>
                    <a:pt x="73" y="1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8" name="Google Shape;17558;p62"/>
            <p:cNvSpPr/>
            <p:nvPr/>
          </p:nvSpPr>
          <p:spPr>
            <a:xfrm>
              <a:off x="2485989" y="3458972"/>
              <a:ext cx="12505" cy="82918"/>
            </a:xfrm>
            <a:custGeom>
              <a:avLst/>
              <a:gdLst/>
              <a:ahLst/>
              <a:cxnLst/>
              <a:rect l="l" t="t" r="r" b="b"/>
              <a:pathLst>
                <a:path w="477" h="3163" extrusionOk="0">
                  <a:moveTo>
                    <a:pt x="405" y="1"/>
                  </a:moveTo>
                  <a:lnTo>
                    <a:pt x="188" y="160"/>
                  </a:lnTo>
                  <a:cubicBezTo>
                    <a:pt x="73" y="261"/>
                    <a:pt x="1" y="391"/>
                    <a:pt x="1" y="549"/>
                  </a:cubicBezTo>
                  <a:lnTo>
                    <a:pt x="1" y="3162"/>
                  </a:lnTo>
                  <a:lnTo>
                    <a:pt x="44" y="3104"/>
                  </a:lnTo>
                  <a:cubicBezTo>
                    <a:pt x="318" y="2671"/>
                    <a:pt x="477" y="2166"/>
                    <a:pt x="477" y="1647"/>
                  </a:cubicBezTo>
                  <a:lnTo>
                    <a:pt x="477" y="261"/>
                  </a:lnTo>
                  <a:cubicBezTo>
                    <a:pt x="477" y="174"/>
                    <a:pt x="448" y="73"/>
                    <a:pt x="405" y="1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9" name="Google Shape;17559;p62"/>
            <p:cNvSpPr/>
            <p:nvPr/>
          </p:nvSpPr>
          <p:spPr>
            <a:xfrm>
              <a:off x="2442105" y="3441670"/>
              <a:ext cx="38248" cy="100220"/>
            </a:xfrm>
            <a:custGeom>
              <a:avLst/>
              <a:gdLst/>
              <a:ahLst/>
              <a:cxnLst/>
              <a:rect l="l" t="t" r="r" b="b"/>
              <a:pathLst>
                <a:path w="1459" h="3823" extrusionOk="0">
                  <a:moveTo>
                    <a:pt x="231" y="0"/>
                  </a:moveTo>
                  <a:cubicBezTo>
                    <a:pt x="220" y="0"/>
                    <a:pt x="209" y="4"/>
                    <a:pt x="202" y="11"/>
                  </a:cubicBezTo>
                  <a:lnTo>
                    <a:pt x="0" y="271"/>
                  </a:lnTo>
                  <a:lnTo>
                    <a:pt x="318" y="675"/>
                  </a:lnTo>
                  <a:cubicBezTo>
                    <a:pt x="334" y="700"/>
                    <a:pt x="366" y="716"/>
                    <a:pt x="398" y="716"/>
                  </a:cubicBezTo>
                  <a:cubicBezTo>
                    <a:pt x="421" y="716"/>
                    <a:pt x="444" y="708"/>
                    <a:pt x="462" y="690"/>
                  </a:cubicBezTo>
                  <a:lnTo>
                    <a:pt x="606" y="574"/>
                  </a:lnTo>
                  <a:lnTo>
                    <a:pt x="606" y="3822"/>
                  </a:lnTo>
                  <a:lnTo>
                    <a:pt x="852" y="3822"/>
                  </a:lnTo>
                  <a:lnTo>
                    <a:pt x="852" y="574"/>
                  </a:lnTo>
                  <a:lnTo>
                    <a:pt x="982" y="690"/>
                  </a:lnTo>
                  <a:cubicBezTo>
                    <a:pt x="1000" y="708"/>
                    <a:pt x="1023" y="716"/>
                    <a:pt x="1047" y="716"/>
                  </a:cubicBezTo>
                  <a:cubicBezTo>
                    <a:pt x="1080" y="716"/>
                    <a:pt x="1115" y="700"/>
                    <a:pt x="1140" y="675"/>
                  </a:cubicBezTo>
                  <a:lnTo>
                    <a:pt x="1458" y="271"/>
                  </a:lnTo>
                  <a:lnTo>
                    <a:pt x="1256" y="11"/>
                  </a:lnTo>
                  <a:cubicBezTo>
                    <a:pt x="1249" y="4"/>
                    <a:pt x="1238" y="0"/>
                    <a:pt x="1227" y="0"/>
                  </a:cubicBezTo>
                  <a:cubicBezTo>
                    <a:pt x="1216" y="0"/>
                    <a:pt x="1205" y="4"/>
                    <a:pt x="1198" y="11"/>
                  </a:cubicBezTo>
                  <a:lnTo>
                    <a:pt x="722" y="473"/>
                  </a:lnTo>
                  <a:lnTo>
                    <a:pt x="260" y="11"/>
                  </a:lnTo>
                  <a:cubicBezTo>
                    <a:pt x="253" y="4"/>
                    <a:pt x="242" y="0"/>
                    <a:pt x="231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0" name="Google Shape;17560;p62"/>
            <p:cNvSpPr/>
            <p:nvPr/>
          </p:nvSpPr>
          <p:spPr>
            <a:xfrm>
              <a:off x="2457992" y="3554342"/>
              <a:ext cx="6449" cy="93876"/>
            </a:xfrm>
            <a:custGeom>
              <a:avLst/>
              <a:gdLst/>
              <a:ahLst/>
              <a:cxnLst/>
              <a:rect l="l" t="t" r="r" b="b"/>
              <a:pathLst>
                <a:path w="246" h="3581" extrusionOk="0">
                  <a:moveTo>
                    <a:pt x="116" y="1"/>
                  </a:moveTo>
                  <a:cubicBezTo>
                    <a:pt x="58" y="1"/>
                    <a:pt x="0" y="58"/>
                    <a:pt x="0" y="116"/>
                  </a:cubicBezTo>
                  <a:lnTo>
                    <a:pt x="0" y="3581"/>
                  </a:lnTo>
                  <a:lnTo>
                    <a:pt x="246" y="3581"/>
                  </a:lnTo>
                  <a:lnTo>
                    <a:pt x="246" y="131"/>
                  </a:lnTo>
                  <a:cubicBezTo>
                    <a:pt x="246" y="58"/>
                    <a:pt x="188" y="1"/>
                    <a:pt x="116" y="1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1" name="Google Shape;17561;p62"/>
            <p:cNvSpPr/>
            <p:nvPr/>
          </p:nvSpPr>
          <p:spPr>
            <a:xfrm>
              <a:off x="2436050" y="3378754"/>
              <a:ext cx="50359" cy="56782"/>
            </a:xfrm>
            <a:custGeom>
              <a:avLst/>
              <a:gdLst/>
              <a:ahLst/>
              <a:cxnLst/>
              <a:rect l="l" t="t" r="r" b="b"/>
              <a:pathLst>
                <a:path w="1921" h="2166" extrusionOk="0">
                  <a:moveTo>
                    <a:pt x="722" y="1"/>
                  </a:moveTo>
                  <a:cubicBezTo>
                    <a:pt x="332" y="1"/>
                    <a:pt x="0" y="333"/>
                    <a:pt x="0" y="722"/>
                  </a:cubicBezTo>
                  <a:lnTo>
                    <a:pt x="0" y="1199"/>
                  </a:lnTo>
                  <a:cubicBezTo>
                    <a:pt x="0" y="1733"/>
                    <a:pt x="433" y="2166"/>
                    <a:pt x="953" y="2166"/>
                  </a:cubicBezTo>
                  <a:cubicBezTo>
                    <a:pt x="1487" y="2166"/>
                    <a:pt x="1920" y="1733"/>
                    <a:pt x="1920" y="1199"/>
                  </a:cubicBezTo>
                  <a:lnTo>
                    <a:pt x="1920" y="722"/>
                  </a:lnTo>
                  <a:cubicBezTo>
                    <a:pt x="1920" y="333"/>
                    <a:pt x="1602" y="1"/>
                    <a:pt x="1198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2" name="Google Shape;17562;p62"/>
            <p:cNvSpPr/>
            <p:nvPr/>
          </p:nvSpPr>
          <p:spPr>
            <a:xfrm>
              <a:off x="2436050" y="3379147"/>
              <a:ext cx="34447" cy="56441"/>
            </a:xfrm>
            <a:custGeom>
              <a:avLst/>
              <a:gdLst/>
              <a:ahLst/>
              <a:cxnLst/>
              <a:rect l="l" t="t" r="r" b="b"/>
              <a:pathLst>
                <a:path w="1314" h="2153" extrusionOk="0">
                  <a:moveTo>
                    <a:pt x="722" y="0"/>
                  </a:moveTo>
                  <a:cubicBezTo>
                    <a:pt x="318" y="0"/>
                    <a:pt x="0" y="318"/>
                    <a:pt x="0" y="722"/>
                  </a:cubicBezTo>
                  <a:lnTo>
                    <a:pt x="0" y="1198"/>
                  </a:lnTo>
                  <a:cubicBezTo>
                    <a:pt x="0" y="1746"/>
                    <a:pt x="442" y="2152"/>
                    <a:pt x="946" y="2152"/>
                  </a:cubicBezTo>
                  <a:cubicBezTo>
                    <a:pt x="1067" y="2152"/>
                    <a:pt x="1191" y="2129"/>
                    <a:pt x="1314" y="2079"/>
                  </a:cubicBezTo>
                  <a:cubicBezTo>
                    <a:pt x="953" y="1934"/>
                    <a:pt x="722" y="1573"/>
                    <a:pt x="722" y="1184"/>
                  </a:cubicBezTo>
                  <a:lnTo>
                    <a:pt x="722" y="707"/>
                  </a:lnTo>
                  <a:cubicBezTo>
                    <a:pt x="722" y="361"/>
                    <a:pt x="967" y="72"/>
                    <a:pt x="1314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3" name="Google Shape;17563;p62"/>
            <p:cNvSpPr/>
            <p:nvPr/>
          </p:nvSpPr>
          <p:spPr>
            <a:xfrm>
              <a:off x="2435656" y="3378754"/>
              <a:ext cx="50359" cy="25429"/>
            </a:xfrm>
            <a:custGeom>
              <a:avLst/>
              <a:gdLst/>
              <a:ahLst/>
              <a:cxnLst/>
              <a:rect l="l" t="t" r="r" b="b"/>
              <a:pathLst>
                <a:path w="1921" h="970" extrusionOk="0">
                  <a:moveTo>
                    <a:pt x="722" y="1"/>
                  </a:moveTo>
                  <a:cubicBezTo>
                    <a:pt x="318" y="1"/>
                    <a:pt x="1" y="333"/>
                    <a:pt x="1" y="722"/>
                  </a:cubicBezTo>
                  <a:lnTo>
                    <a:pt x="15" y="722"/>
                  </a:lnTo>
                  <a:cubicBezTo>
                    <a:pt x="591" y="883"/>
                    <a:pt x="1180" y="969"/>
                    <a:pt x="1781" y="969"/>
                  </a:cubicBezTo>
                  <a:cubicBezTo>
                    <a:pt x="1827" y="969"/>
                    <a:pt x="1874" y="969"/>
                    <a:pt x="1921" y="968"/>
                  </a:cubicBezTo>
                  <a:lnTo>
                    <a:pt x="1921" y="722"/>
                  </a:lnTo>
                  <a:cubicBezTo>
                    <a:pt x="1921" y="333"/>
                    <a:pt x="1603" y="1"/>
                    <a:pt x="1199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4" name="Google Shape;17564;p62"/>
            <p:cNvSpPr/>
            <p:nvPr/>
          </p:nvSpPr>
          <p:spPr>
            <a:xfrm>
              <a:off x="2436050" y="3379147"/>
              <a:ext cx="34447" cy="22728"/>
            </a:xfrm>
            <a:custGeom>
              <a:avLst/>
              <a:gdLst/>
              <a:ahLst/>
              <a:cxnLst/>
              <a:rect l="l" t="t" r="r" b="b"/>
              <a:pathLst>
                <a:path w="1314" h="867" extrusionOk="0">
                  <a:moveTo>
                    <a:pt x="722" y="0"/>
                  </a:moveTo>
                  <a:cubicBezTo>
                    <a:pt x="318" y="0"/>
                    <a:pt x="0" y="318"/>
                    <a:pt x="0" y="722"/>
                  </a:cubicBezTo>
                  <a:cubicBezTo>
                    <a:pt x="231" y="780"/>
                    <a:pt x="476" y="837"/>
                    <a:pt x="722" y="866"/>
                  </a:cubicBezTo>
                  <a:lnTo>
                    <a:pt x="722" y="722"/>
                  </a:lnTo>
                  <a:lnTo>
                    <a:pt x="722" y="707"/>
                  </a:lnTo>
                  <a:cubicBezTo>
                    <a:pt x="722" y="361"/>
                    <a:pt x="967" y="72"/>
                    <a:pt x="1314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5" name="Google Shape;17565;p62"/>
            <p:cNvSpPr/>
            <p:nvPr/>
          </p:nvSpPr>
          <p:spPr>
            <a:xfrm>
              <a:off x="2548800" y="3429087"/>
              <a:ext cx="25009" cy="25009"/>
            </a:xfrm>
            <a:custGeom>
              <a:avLst/>
              <a:gdLst/>
              <a:ahLst/>
              <a:cxnLst/>
              <a:rect l="l" t="t" r="r" b="b"/>
              <a:pathLst>
                <a:path w="954" h="954" extrusionOk="0">
                  <a:moveTo>
                    <a:pt x="1" y="1"/>
                  </a:moveTo>
                  <a:lnTo>
                    <a:pt x="1" y="953"/>
                  </a:lnTo>
                  <a:lnTo>
                    <a:pt x="954" y="953"/>
                  </a:lnTo>
                  <a:lnTo>
                    <a:pt x="954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6" name="Google Shape;17566;p62"/>
            <p:cNvSpPr/>
            <p:nvPr/>
          </p:nvSpPr>
          <p:spPr>
            <a:xfrm>
              <a:off x="2547673" y="3429087"/>
              <a:ext cx="27264" cy="18849"/>
            </a:xfrm>
            <a:custGeom>
              <a:avLst/>
              <a:gdLst/>
              <a:ahLst/>
              <a:cxnLst/>
              <a:rect l="l" t="t" r="r" b="b"/>
              <a:pathLst>
                <a:path w="1040" h="719" extrusionOk="0">
                  <a:moveTo>
                    <a:pt x="44" y="1"/>
                  </a:moveTo>
                  <a:lnTo>
                    <a:pt x="44" y="477"/>
                  </a:lnTo>
                  <a:cubicBezTo>
                    <a:pt x="44" y="520"/>
                    <a:pt x="29" y="578"/>
                    <a:pt x="1" y="621"/>
                  </a:cubicBezTo>
                  <a:cubicBezTo>
                    <a:pt x="167" y="686"/>
                    <a:pt x="343" y="719"/>
                    <a:pt x="520" y="719"/>
                  </a:cubicBezTo>
                  <a:cubicBezTo>
                    <a:pt x="697" y="719"/>
                    <a:pt x="874" y="686"/>
                    <a:pt x="1040" y="621"/>
                  </a:cubicBezTo>
                  <a:cubicBezTo>
                    <a:pt x="1011" y="578"/>
                    <a:pt x="997" y="520"/>
                    <a:pt x="997" y="477"/>
                  </a:cubicBezTo>
                  <a:lnTo>
                    <a:pt x="997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7" name="Google Shape;17567;p62"/>
            <p:cNvSpPr/>
            <p:nvPr/>
          </p:nvSpPr>
          <p:spPr>
            <a:xfrm>
              <a:off x="2523844" y="3448774"/>
              <a:ext cx="75316" cy="93116"/>
            </a:xfrm>
            <a:custGeom>
              <a:avLst/>
              <a:gdLst/>
              <a:ahLst/>
              <a:cxnLst/>
              <a:rect l="l" t="t" r="r" b="b"/>
              <a:pathLst>
                <a:path w="2873" h="3552" extrusionOk="0">
                  <a:moveTo>
                    <a:pt x="707" y="0"/>
                  </a:moveTo>
                  <a:lnTo>
                    <a:pt x="260" y="217"/>
                  </a:lnTo>
                  <a:cubicBezTo>
                    <a:pt x="101" y="303"/>
                    <a:pt x="0" y="462"/>
                    <a:pt x="0" y="650"/>
                  </a:cubicBezTo>
                  <a:lnTo>
                    <a:pt x="0" y="2036"/>
                  </a:lnTo>
                  <a:cubicBezTo>
                    <a:pt x="0" y="2555"/>
                    <a:pt x="159" y="3060"/>
                    <a:pt x="448" y="3493"/>
                  </a:cubicBezTo>
                  <a:lnTo>
                    <a:pt x="477" y="3551"/>
                  </a:lnTo>
                  <a:lnTo>
                    <a:pt x="2396" y="3551"/>
                  </a:lnTo>
                  <a:lnTo>
                    <a:pt x="2425" y="3493"/>
                  </a:lnTo>
                  <a:cubicBezTo>
                    <a:pt x="2714" y="3060"/>
                    <a:pt x="2873" y="2555"/>
                    <a:pt x="2873" y="2036"/>
                  </a:cubicBezTo>
                  <a:lnTo>
                    <a:pt x="2873" y="650"/>
                  </a:lnTo>
                  <a:cubicBezTo>
                    <a:pt x="2873" y="462"/>
                    <a:pt x="2757" y="303"/>
                    <a:pt x="2599" y="217"/>
                  </a:cubicBezTo>
                  <a:lnTo>
                    <a:pt x="2165" y="0"/>
                  </a:lnTo>
                  <a:cubicBezTo>
                    <a:pt x="2013" y="191"/>
                    <a:pt x="1556" y="202"/>
                    <a:pt x="1451" y="202"/>
                  </a:cubicBezTo>
                  <a:cubicBezTo>
                    <a:pt x="1437" y="202"/>
                    <a:pt x="1429" y="202"/>
                    <a:pt x="1429" y="202"/>
                  </a:cubicBezTo>
                  <a:cubicBezTo>
                    <a:pt x="1429" y="202"/>
                    <a:pt x="1422" y="202"/>
                    <a:pt x="1408" y="202"/>
                  </a:cubicBezTo>
                  <a:cubicBezTo>
                    <a:pt x="1305" y="202"/>
                    <a:pt x="860" y="191"/>
                    <a:pt x="707" y="0"/>
                  </a:cubicBezTo>
                  <a:close/>
                </a:path>
              </a:pathLst>
            </a:custGeom>
            <a:solidFill>
              <a:srgbClr val="AD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8" name="Google Shape;17568;p62"/>
            <p:cNvSpPr/>
            <p:nvPr/>
          </p:nvSpPr>
          <p:spPr>
            <a:xfrm>
              <a:off x="2536322" y="3541864"/>
              <a:ext cx="49992" cy="106354"/>
            </a:xfrm>
            <a:custGeom>
              <a:avLst/>
              <a:gdLst/>
              <a:ahLst/>
              <a:cxnLst/>
              <a:rect l="l" t="t" r="r" b="b"/>
              <a:pathLst>
                <a:path w="1907" h="4057" extrusionOk="0">
                  <a:moveTo>
                    <a:pt x="1" y="0"/>
                  </a:moveTo>
                  <a:lnTo>
                    <a:pt x="1" y="4057"/>
                  </a:lnTo>
                  <a:lnTo>
                    <a:pt x="1906" y="4057"/>
                  </a:lnTo>
                  <a:lnTo>
                    <a:pt x="1906" y="0"/>
                  </a:ln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9" name="Google Shape;17569;p62"/>
            <p:cNvSpPr/>
            <p:nvPr/>
          </p:nvSpPr>
          <p:spPr>
            <a:xfrm>
              <a:off x="2523844" y="3458972"/>
              <a:ext cx="12505" cy="82918"/>
            </a:xfrm>
            <a:custGeom>
              <a:avLst/>
              <a:gdLst/>
              <a:ahLst/>
              <a:cxnLst/>
              <a:rect l="l" t="t" r="r" b="b"/>
              <a:pathLst>
                <a:path w="477" h="3163" extrusionOk="0">
                  <a:moveTo>
                    <a:pt x="72" y="1"/>
                  </a:moveTo>
                  <a:cubicBezTo>
                    <a:pt x="15" y="73"/>
                    <a:pt x="0" y="174"/>
                    <a:pt x="0" y="261"/>
                  </a:cubicBezTo>
                  <a:lnTo>
                    <a:pt x="0" y="1647"/>
                  </a:lnTo>
                  <a:cubicBezTo>
                    <a:pt x="0" y="2166"/>
                    <a:pt x="145" y="2671"/>
                    <a:pt x="433" y="3104"/>
                  </a:cubicBezTo>
                  <a:lnTo>
                    <a:pt x="477" y="3162"/>
                  </a:lnTo>
                  <a:lnTo>
                    <a:pt x="477" y="549"/>
                  </a:lnTo>
                  <a:cubicBezTo>
                    <a:pt x="477" y="391"/>
                    <a:pt x="404" y="261"/>
                    <a:pt x="289" y="160"/>
                  </a:cubicBezTo>
                  <a:lnTo>
                    <a:pt x="72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0" name="Google Shape;17570;p62"/>
            <p:cNvSpPr/>
            <p:nvPr/>
          </p:nvSpPr>
          <p:spPr>
            <a:xfrm>
              <a:off x="2586288" y="3458972"/>
              <a:ext cx="12505" cy="82918"/>
            </a:xfrm>
            <a:custGeom>
              <a:avLst/>
              <a:gdLst/>
              <a:ahLst/>
              <a:cxnLst/>
              <a:rect l="l" t="t" r="r" b="b"/>
              <a:pathLst>
                <a:path w="477" h="3163" extrusionOk="0">
                  <a:moveTo>
                    <a:pt x="404" y="1"/>
                  </a:moveTo>
                  <a:lnTo>
                    <a:pt x="202" y="160"/>
                  </a:lnTo>
                  <a:cubicBezTo>
                    <a:pt x="72" y="261"/>
                    <a:pt x="0" y="391"/>
                    <a:pt x="0" y="549"/>
                  </a:cubicBezTo>
                  <a:lnTo>
                    <a:pt x="0" y="3162"/>
                  </a:lnTo>
                  <a:lnTo>
                    <a:pt x="43" y="3104"/>
                  </a:lnTo>
                  <a:cubicBezTo>
                    <a:pt x="332" y="2671"/>
                    <a:pt x="476" y="2166"/>
                    <a:pt x="476" y="1647"/>
                  </a:cubicBezTo>
                  <a:lnTo>
                    <a:pt x="476" y="261"/>
                  </a:lnTo>
                  <a:cubicBezTo>
                    <a:pt x="476" y="174"/>
                    <a:pt x="462" y="73"/>
                    <a:pt x="404" y="1"/>
                  </a:cubicBez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1" name="Google Shape;17571;p62"/>
            <p:cNvSpPr/>
            <p:nvPr/>
          </p:nvSpPr>
          <p:spPr>
            <a:xfrm>
              <a:off x="2542011" y="3441670"/>
              <a:ext cx="38615" cy="100220"/>
            </a:xfrm>
            <a:custGeom>
              <a:avLst/>
              <a:gdLst/>
              <a:ahLst/>
              <a:cxnLst/>
              <a:rect l="l" t="t" r="r" b="b"/>
              <a:pathLst>
                <a:path w="1473" h="3823" extrusionOk="0">
                  <a:moveTo>
                    <a:pt x="245" y="0"/>
                  </a:moveTo>
                  <a:cubicBezTo>
                    <a:pt x="235" y="0"/>
                    <a:pt x="224" y="4"/>
                    <a:pt x="217" y="11"/>
                  </a:cubicBezTo>
                  <a:lnTo>
                    <a:pt x="0" y="271"/>
                  </a:lnTo>
                  <a:lnTo>
                    <a:pt x="332" y="675"/>
                  </a:lnTo>
                  <a:cubicBezTo>
                    <a:pt x="349" y="700"/>
                    <a:pt x="380" y="716"/>
                    <a:pt x="412" y="716"/>
                  </a:cubicBezTo>
                  <a:cubicBezTo>
                    <a:pt x="435" y="716"/>
                    <a:pt x="458" y="708"/>
                    <a:pt x="476" y="690"/>
                  </a:cubicBezTo>
                  <a:lnTo>
                    <a:pt x="621" y="574"/>
                  </a:lnTo>
                  <a:lnTo>
                    <a:pt x="621" y="3822"/>
                  </a:lnTo>
                  <a:lnTo>
                    <a:pt x="852" y="3822"/>
                  </a:lnTo>
                  <a:lnTo>
                    <a:pt x="852" y="574"/>
                  </a:lnTo>
                  <a:lnTo>
                    <a:pt x="996" y="690"/>
                  </a:lnTo>
                  <a:cubicBezTo>
                    <a:pt x="1014" y="708"/>
                    <a:pt x="1037" y="716"/>
                    <a:pt x="1060" y="716"/>
                  </a:cubicBezTo>
                  <a:cubicBezTo>
                    <a:pt x="1092" y="716"/>
                    <a:pt x="1124" y="700"/>
                    <a:pt x="1140" y="675"/>
                  </a:cubicBezTo>
                  <a:lnTo>
                    <a:pt x="1472" y="271"/>
                  </a:lnTo>
                  <a:lnTo>
                    <a:pt x="1270" y="11"/>
                  </a:lnTo>
                  <a:cubicBezTo>
                    <a:pt x="1263" y="4"/>
                    <a:pt x="1252" y="0"/>
                    <a:pt x="1240" y="0"/>
                  </a:cubicBezTo>
                  <a:cubicBezTo>
                    <a:pt x="1227" y="0"/>
                    <a:pt x="1213" y="4"/>
                    <a:pt x="1198" y="11"/>
                  </a:cubicBezTo>
                  <a:lnTo>
                    <a:pt x="736" y="473"/>
                  </a:lnTo>
                  <a:lnTo>
                    <a:pt x="274" y="11"/>
                  </a:lnTo>
                  <a:cubicBezTo>
                    <a:pt x="267" y="4"/>
                    <a:pt x="256" y="0"/>
                    <a:pt x="245" y="0"/>
                  </a:cubicBez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2" name="Google Shape;17572;p62"/>
            <p:cNvSpPr/>
            <p:nvPr/>
          </p:nvSpPr>
          <p:spPr>
            <a:xfrm>
              <a:off x="2558264" y="3554342"/>
              <a:ext cx="6475" cy="93876"/>
            </a:xfrm>
            <a:custGeom>
              <a:avLst/>
              <a:gdLst/>
              <a:ahLst/>
              <a:cxnLst/>
              <a:rect l="l" t="t" r="r" b="b"/>
              <a:pathLst>
                <a:path w="247" h="3581" extrusionOk="0">
                  <a:moveTo>
                    <a:pt x="116" y="1"/>
                  </a:moveTo>
                  <a:cubicBezTo>
                    <a:pt x="59" y="1"/>
                    <a:pt x="1" y="58"/>
                    <a:pt x="1" y="116"/>
                  </a:cubicBezTo>
                  <a:lnTo>
                    <a:pt x="1" y="3581"/>
                  </a:lnTo>
                  <a:lnTo>
                    <a:pt x="232" y="3581"/>
                  </a:lnTo>
                  <a:lnTo>
                    <a:pt x="232" y="131"/>
                  </a:lnTo>
                  <a:cubicBezTo>
                    <a:pt x="246" y="58"/>
                    <a:pt x="188" y="1"/>
                    <a:pt x="116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3" name="Google Shape;17573;p62"/>
            <p:cNvSpPr/>
            <p:nvPr/>
          </p:nvSpPr>
          <p:spPr>
            <a:xfrm>
              <a:off x="2536322" y="3378754"/>
              <a:ext cx="50359" cy="56782"/>
            </a:xfrm>
            <a:custGeom>
              <a:avLst/>
              <a:gdLst/>
              <a:ahLst/>
              <a:cxnLst/>
              <a:rect l="l" t="t" r="r" b="b"/>
              <a:pathLst>
                <a:path w="1921" h="2166" extrusionOk="0">
                  <a:moveTo>
                    <a:pt x="722" y="1"/>
                  </a:moveTo>
                  <a:cubicBezTo>
                    <a:pt x="318" y="1"/>
                    <a:pt x="1" y="333"/>
                    <a:pt x="1" y="722"/>
                  </a:cubicBezTo>
                  <a:lnTo>
                    <a:pt x="1" y="1199"/>
                  </a:lnTo>
                  <a:cubicBezTo>
                    <a:pt x="1" y="1733"/>
                    <a:pt x="434" y="2166"/>
                    <a:pt x="953" y="2166"/>
                  </a:cubicBezTo>
                  <a:cubicBezTo>
                    <a:pt x="1487" y="2166"/>
                    <a:pt x="1920" y="1733"/>
                    <a:pt x="1920" y="1199"/>
                  </a:cubicBezTo>
                  <a:lnTo>
                    <a:pt x="1920" y="722"/>
                  </a:lnTo>
                  <a:cubicBezTo>
                    <a:pt x="1920" y="333"/>
                    <a:pt x="1603" y="1"/>
                    <a:pt x="1199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4" name="Google Shape;17574;p62"/>
            <p:cNvSpPr/>
            <p:nvPr/>
          </p:nvSpPr>
          <p:spPr>
            <a:xfrm>
              <a:off x="2536008" y="3379147"/>
              <a:ext cx="34787" cy="56441"/>
            </a:xfrm>
            <a:custGeom>
              <a:avLst/>
              <a:gdLst/>
              <a:ahLst/>
              <a:cxnLst/>
              <a:rect l="l" t="t" r="r" b="b"/>
              <a:pathLst>
                <a:path w="1327" h="2153" extrusionOk="0">
                  <a:moveTo>
                    <a:pt x="734" y="0"/>
                  </a:moveTo>
                  <a:cubicBezTo>
                    <a:pt x="330" y="0"/>
                    <a:pt x="13" y="318"/>
                    <a:pt x="13" y="722"/>
                  </a:cubicBezTo>
                  <a:lnTo>
                    <a:pt x="13" y="1198"/>
                  </a:lnTo>
                  <a:cubicBezTo>
                    <a:pt x="1" y="1746"/>
                    <a:pt x="450" y="2152"/>
                    <a:pt x="957" y="2152"/>
                  </a:cubicBezTo>
                  <a:cubicBezTo>
                    <a:pt x="1079" y="2152"/>
                    <a:pt x="1204" y="2129"/>
                    <a:pt x="1326" y="2079"/>
                  </a:cubicBezTo>
                  <a:cubicBezTo>
                    <a:pt x="965" y="1934"/>
                    <a:pt x="720" y="1573"/>
                    <a:pt x="734" y="1184"/>
                  </a:cubicBezTo>
                  <a:lnTo>
                    <a:pt x="734" y="707"/>
                  </a:lnTo>
                  <a:cubicBezTo>
                    <a:pt x="734" y="361"/>
                    <a:pt x="980" y="72"/>
                    <a:pt x="1326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5" name="Google Shape;17575;p62"/>
            <p:cNvSpPr/>
            <p:nvPr/>
          </p:nvSpPr>
          <p:spPr>
            <a:xfrm>
              <a:off x="2536322" y="3378754"/>
              <a:ext cx="49992" cy="25429"/>
            </a:xfrm>
            <a:custGeom>
              <a:avLst/>
              <a:gdLst/>
              <a:ahLst/>
              <a:cxnLst/>
              <a:rect l="l" t="t" r="r" b="b"/>
              <a:pathLst>
                <a:path w="1907" h="970" extrusionOk="0">
                  <a:moveTo>
                    <a:pt x="722" y="1"/>
                  </a:moveTo>
                  <a:cubicBezTo>
                    <a:pt x="318" y="1"/>
                    <a:pt x="1" y="333"/>
                    <a:pt x="1" y="722"/>
                  </a:cubicBezTo>
                  <a:cubicBezTo>
                    <a:pt x="577" y="883"/>
                    <a:pt x="1178" y="969"/>
                    <a:pt x="1769" y="969"/>
                  </a:cubicBezTo>
                  <a:cubicBezTo>
                    <a:pt x="1815" y="969"/>
                    <a:pt x="1860" y="969"/>
                    <a:pt x="1906" y="968"/>
                  </a:cubicBezTo>
                  <a:lnTo>
                    <a:pt x="1906" y="722"/>
                  </a:lnTo>
                  <a:cubicBezTo>
                    <a:pt x="1906" y="333"/>
                    <a:pt x="1588" y="1"/>
                    <a:pt x="1184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6" name="Google Shape;17576;p62"/>
            <p:cNvSpPr/>
            <p:nvPr/>
          </p:nvSpPr>
          <p:spPr>
            <a:xfrm>
              <a:off x="2536322" y="3379147"/>
              <a:ext cx="34473" cy="22728"/>
            </a:xfrm>
            <a:custGeom>
              <a:avLst/>
              <a:gdLst/>
              <a:ahLst/>
              <a:cxnLst/>
              <a:rect l="l" t="t" r="r" b="b"/>
              <a:pathLst>
                <a:path w="1315" h="867" extrusionOk="0">
                  <a:moveTo>
                    <a:pt x="722" y="0"/>
                  </a:moveTo>
                  <a:cubicBezTo>
                    <a:pt x="318" y="0"/>
                    <a:pt x="1" y="318"/>
                    <a:pt x="1" y="722"/>
                  </a:cubicBezTo>
                  <a:cubicBezTo>
                    <a:pt x="231" y="780"/>
                    <a:pt x="477" y="837"/>
                    <a:pt x="722" y="866"/>
                  </a:cubicBezTo>
                  <a:lnTo>
                    <a:pt x="722" y="707"/>
                  </a:lnTo>
                  <a:cubicBezTo>
                    <a:pt x="722" y="361"/>
                    <a:pt x="968" y="72"/>
                    <a:pt x="1314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7" name="Google Shape;17577;p62"/>
            <p:cNvSpPr/>
            <p:nvPr/>
          </p:nvSpPr>
          <p:spPr>
            <a:xfrm>
              <a:off x="2348623" y="3429087"/>
              <a:ext cx="25009" cy="25009"/>
            </a:xfrm>
            <a:custGeom>
              <a:avLst/>
              <a:gdLst/>
              <a:ahLst/>
              <a:cxnLst/>
              <a:rect l="l" t="t" r="r" b="b"/>
              <a:pathLst>
                <a:path w="954" h="954" extrusionOk="0">
                  <a:moveTo>
                    <a:pt x="1" y="1"/>
                  </a:moveTo>
                  <a:lnTo>
                    <a:pt x="1" y="953"/>
                  </a:lnTo>
                  <a:lnTo>
                    <a:pt x="953" y="953"/>
                  </a:lnTo>
                  <a:lnTo>
                    <a:pt x="953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8" name="Google Shape;17578;p62"/>
            <p:cNvSpPr/>
            <p:nvPr/>
          </p:nvSpPr>
          <p:spPr>
            <a:xfrm>
              <a:off x="2347102" y="3429087"/>
              <a:ext cx="27657" cy="18849"/>
            </a:xfrm>
            <a:custGeom>
              <a:avLst/>
              <a:gdLst/>
              <a:ahLst/>
              <a:cxnLst/>
              <a:rect l="l" t="t" r="r" b="b"/>
              <a:pathLst>
                <a:path w="1055" h="719" extrusionOk="0">
                  <a:moveTo>
                    <a:pt x="59" y="1"/>
                  </a:moveTo>
                  <a:lnTo>
                    <a:pt x="59" y="477"/>
                  </a:lnTo>
                  <a:cubicBezTo>
                    <a:pt x="44" y="520"/>
                    <a:pt x="30" y="578"/>
                    <a:pt x="1" y="621"/>
                  </a:cubicBezTo>
                  <a:cubicBezTo>
                    <a:pt x="174" y="686"/>
                    <a:pt x="354" y="719"/>
                    <a:pt x="533" y="719"/>
                  </a:cubicBezTo>
                  <a:cubicBezTo>
                    <a:pt x="712" y="719"/>
                    <a:pt x="889" y="686"/>
                    <a:pt x="1055" y="621"/>
                  </a:cubicBezTo>
                  <a:cubicBezTo>
                    <a:pt x="1026" y="578"/>
                    <a:pt x="1011" y="520"/>
                    <a:pt x="1011" y="477"/>
                  </a:cubicBezTo>
                  <a:lnTo>
                    <a:pt x="1011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9" name="Google Shape;17579;p62"/>
            <p:cNvSpPr/>
            <p:nvPr/>
          </p:nvSpPr>
          <p:spPr>
            <a:xfrm>
              <a:off x="2323273" y="3448774"/>
              <a:ext cx="75342" cy="93116"/>
            </a:xfrm>
            <a:custGeom>
              <a:avLst/>
              <a:gdLst/>
              <a:ahLst/>
              <a:cxnLst/>
              <a:rect l="l" t="t" r="r" b="b"/>
              <a:pathLst>
                <a:path w="2874" h="3552" extrusionOk="0">
                  <a:moveTo>
                    <a:pt x="708" y="0"/>
                  </a:moveTo>
                  <a:lnTo>
                    <a:pt x="275" y="217"/>
                  </a:lnTo>
                  <a:cubicBezTo>
                    <a:pt x="116" y="303"/>
                    <a:pt x="0" y="462"/>
                    <a:pt x="15" y="650"/>
                  </a:cubicBezTo>
                  <a:lnTo>
                    <a:pt x="15" y="2036"/>
                  </a:lnTo>
                  <a:cubicBezTo>
                    <a:pt x="15" y="2555"/>
                    <a:pt x="159" y="3060"/>
                    <a:pt x="448" y="3493"/>
                  </a:cubicBezTo>
                  <a:lnTo>
                    <a:pt x="491" y="3551"/>
                  </a:lnTo>
                  <a:lnTo>
                    <a:pt x="2397" y="3551"/>
                  </a:lnTo>
                  <a:lnTo>
                    <a:pt x="2426" y="3493"/>
                  </a:lnTo>
                  <a:cubicBezTo>
                    <a:pt x="2714" y="3060"/>
                    <a:pt x="2873" y="2555"/>
                    <a:pt x="2873" y="2036"/>
                  </a:cubicBezTo>
                  <a:lnTo>
                    <a:pt x="2873" y="650"/>
                  </a:lnTo>
                  <a:cubicBezTo>
                    <a:pt x="2873" y="462"/>
                    <a:pt x="2758" y="303"/>
                    <a:pt x="2599" y="217"/>
                  </a:cubicBezTo>
                  <a:lnTo>
                    <a:pt x="2166" y="0"/>
                  </a:lnTo>
                  <a:cubicBezTo>
                    <a:pt x="2013" y="191"/>
                    <a:pt x="1568" y="202"/>
                    <a:pt x="1465" y="202"/>
                  </a:cubicBezTo>
                  <a:cubicBezTo>
                    <a:pt x="1451" y="202"/>
                    <a:pt x="1444" y="202"/>
                    <a:pt x="1444" y="202"/>
                  </a:cubicBezTo>
                  <a:cubicBezTo>
                    <a:pt x="1444" y="202"/>
                    <a:pt x="1436" y="202"/>
                    <a:pt x="1422" y="202"/>
                  </a:cubicBezTo>
                  <a:cubicBezTo>
                    <a:pt x="1317" y="202"/>
                    <a:pt x="861" y="191"/>
                    <a:pt x="708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0" name="Google Shape;17580;p62"/>
            <p:cNvSpPr/>
            <p:nvPr/>
          </p:nvSpPr>
          <p:spPr>
            <a:xfrm>
              <a:off x="2335751" y="3541864"/>
              <a:ext cx="50359" cy="106354"/>
            </a:xfrm>
            <a:custGeom>
              <a:avLst/>
              <a:gdLst/>
              <a:ahLst/>
              <a:cxnLst/>
              <a:rect l="l" t="t" r="r" b="b"/>
              <a:pathLst>
                <a:path w="1921" h="4057" extrusionOk="0">
                  <a:moveTo>
                    <a:pt x="1" y="0"/>
                  </a:moveTo>
                  <a:lnTo>
                    <a:pt x="1" y="4057"/>
                  </a:lnTo>
                  <a:lnTo>
                    <a:pt x="1921" y="4057"/>
                  </a:lnTo>
                  <a:lnTo>
                    <a:pt x="1921" y="0"/>
                  </a:ln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1" name="Google Shape;17581;p62"/>
            <p:cNvSpPr/>
            <p:nvPr/>
          </p:nvSpPr>
          <p:spPr>
            <a:xfrm>
              <a:off x="2323273" y="3458972"/>
              <a:ext cx="12505" cy="82918"/>
            </a:xfrm>
            <a:custGeom>
              <a:avLst/>
              <a:gdLst/>
              <a:ahLst/>
              <a:cxnLst/>
              <a:rect l="l" t="t" r="r" b="b"/>
              <a:pathLst>
                <a:path w="477" h="3163" extrusionOk="0">
                  <a:moveTo>
                    <a:pt x="73" y="1"/>
                  </a:moveTo>
                  <a:cubicBezTo>
                    <a:pt x="29" y="73"/>
                    <a:pt x="0" y="174"/>
                    <a:pt x="0" y="261"/>
                  </a:cubicBezTo>
                  <a:lnTo>
                    <a:pt x="0" y="1647"/>
                  </a:lnTo>
                  <a:cubicBezTo>
                    <a:pt x="0" y="2166"/>
                    <a:pt x="159" y="2671"/>
                    <a:pt x="448" y="3104"/>
                  </a:cubicBezTo>
                  <a:lnTo>
                    <a:pt x="477" y="3162"/>
                  </a:lnTo>
                  <a:lnTo>
                    <a:pt x="477" y="549"/>
                  </a:lnTo>
                  <a:cubicBezTo>
                    <a:pt x="477" y="391"/>
                    <a:pt x="405" y="261"/>
                    <a:pt x="289" y="160"/>
                  </a:cubicBezTo>
                  <a:lnTo>
                    <a:pt x="73" y="1"/>
                  </a:ln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2" name="Google Shape;17582;p62"/>
            <p:cNvSpPr/>
            <p:nvPr/>
          </p:nvSpPr>
          <p:spPr>
            <a:xfrm>
              <a:off x="2386084" y="3458972"/>
              <a:ext cx="12531" cy="82918"/>
            </a:xfrm>
            <a:custGeom>
              <a:avLst/>
              <a:gdLst/>
              <a:ahLst/>
              <a:cxnLst/>
              <a:rect l="l" t="t" r="r" b="b"/>
              <a:pathLst>
                <a:path w="478" h="3163" extrusionOk="0">
                  <a:moveTo>
                    <a:pt x="405" y="1"/>
                  </a:moveTo>
                  <a:lnTo>
                    <a:pt x="188" y="160"/>
                  </a:lnTo>
                  <a:cubicBezTo>
                    <a:pt x="73" y="261"/>
                    <a:pt x="1" y="391"/>
                    <a:pt x="1" y="549"/>
                  </a:cubicBezTo>
                  <a:lnTo>
                    <a:pt x="1" y="3162"/>
                  </a:lnTo>
                  <a:lnTo>
                    <a:pt x="30" y="3104"/>
                  </a:lnTo>
                  <a:cubicBezTo>
                    <a:pt x="318" y="2671"/>
                    <a:pt x="477" y="2166"/>
                    <a:pt x="477" y="1647"/>
                  </a:cubicBezTo>
                  <a:lnTo>
                    <a:pt x="477" y="261"/>
                  </a:lnTo>
                  <a:cubicBezTo>
                    <a:pt x="477" y="174"/>
                    <a:pt x="448" y="73"/>
                    <a:pt x="405" y="1"/>
                  </a:cubicBez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3" name="Google Shape;17583;p62"/>
            <p:cNvSpPr/>
            <p:nvPr/>
          </p:nvSpPr>
          <p:spPr>
            <a:xfrm>
              <a:off x="2341807" y="3441670"/>
              <a:ext cx="38248" cy="100220"/>
            </a:xfrm>
            <a:custGeom>
              <a:avLst/>
              <a:gdLst/>
              <a:ahLst/>
              <a:cxnLst/>
              <a:rect l="l" t="t" r="r" b="b"/>
              <a:pathLst>
                <a:path w="1459" h="3823" extrusionOk="0">
                  <a:moveTo>
                    <a:pt x="233" y="0"/>
                  </a:moveTo>
                  <a:cubicBezTo>
                    <a:pt x="221" y="0"/>
                    <a:pt x="210" y="4"/>
                    <a:pt x="203" y="11"/>
                  </a:cubicBezTo>
                  <a:lnTo>
                    <a:pt x="1" y="271"/>
                  </a:lnTo>
                  <a:lnTo>
                    <a:pt x="318" y="675"/>
                  </a:lnTo>
                  <a:cubicBezTo>
                    <a:pt x="343" y="700"/>
                    <a:pt x="373" y="716"/>
                    <a:pt x="406" y="716"/>
                  </a:cubicBezTo>
                  <a:cubicBezTo>
                    <a:pt x="429" y="716"/>
                    <a:pt x="453" y="708"/>
                    <a:pt x="477" y="690"/>
                  </a:cubicBezTo>
                  <a:lnTo>
                    <a:pt x="607" y="574"/>
                  </a:lnTo>
                  <a:lnTo>
                    <a:pt x="607" y="3822"/>
                  </a:lnTo>
                  <a:lnTo>
                    <a:pt x="852" y="3822"/>
                  </a:lnTo>
                  <a:lnTo>
                    <a:pt x="852" y="574"/>
                  </a:lnTo>
                  <a:lnTo>
                    <a:pt x="982" y="690"/>
                  </a:lnTo>
                  <a:cubicBezTo>
                    <a:pt x="1006" y="708"/>
                    <a:pt x="1031" y="716"/>
                    <a:pt x="1054" y="716"/>
                  </a:cubicBezTo>
                  <a:cubicBezTo>
                    <a:pt x="1086" y="716"/>
                    <a:pt x="1116" y="700"/>
                    <a:pt x="1141" y="675"/>
                  </a:cubicBezTo>
                  <a:lnTo>
                    <a:pt x="1459" y="271"/>
                  </a:lnTo>
                  <a:lnTo>
                    <a:pt x="1257" y="11"/>
                  </a:lnTo>
                  <a:cubicBezTo>
                    <a:pt x="1249" y="4"/>
                    <a:pt x="1239" y="0"/>
                    <a:pt x="1228" y="0"/>
                  </a:cubicBezTo>
                  <a:cubicBezTo>
                    <a:pt x="1217" y="0"/>
                    <a:pt x="1206" y="4"/>
                    <a:pt x="1199" y="11"/>
                  </a:cubicBezTo>
                  <a:lnTo>
                    <a:pt x="737" y="473"/>
                  </a:lnTo>
                  <a:lnTo>
                    <a:pt x="275" y="11"/>
                  </a:lnTo>
                  <a:cubicBezTo>
                    <a:pt x="261" y="4"/>
                    <a:pt x="246" y="0"/>
                    <a:pt x="233" y="0"/>
                  </a:cubicBez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4" name="Google Shape;17584;p62"/>
            <p:cNvSpPr/>
            <p:nvPr/>
          </p:nvSpPr>
          <p:spPr>
            <a:xfrm>
              <a:off x="2357693" y="3554342"/>
              <a:ext cx="6475" cy="93876"/>
            </a:xfrm>
            <a:custGeom>
              <a:avLst/>
              <a:gdLst/>
              <a:ahLst/>
              <a:cxnLst/>
              <a:rect l="l" t="t" r="r" b="b"/>
              <a:pathLst>
                <a:path w="247" h="3581" extrusionOk="0">
                  <a:moveTo>
                    <a:pt x="131" y="1"/>
                  </a:moveTo>
                  <a:cubicBezTo>
                    <a:pt x="59" y="1"/>
                    <a:pt x="1" y="58"/>
                    <a:pt x="1" y="116"/>
                  </a:cubicBezTo>
                  <a:lnTo>
                    <a:pt x="1" y="3581"/>
                  </a:lnTo>
                  <a:lnTo>
                    <a:pt x="246" y="3581"/>
                  </a:lnTo>
                  <a:lnTo>
                    <a:pt x="246" y="131"/>
                  </a:lnTo>
                  <a:cubicBezTo>
                    <a:pt x="246" y="58"/>
                    <a:pt x="189" y="1"/>
                    <a:pt x="131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5" name="Google Shape;17585;p62"/>
            <p:cNvSpPr/>
            <p:nvPr/>
          </p:nvSpPr>
          <p:spPr>
            <a:xfrm>
              <a:off x="2335751" y="3378754"/>
              <a:ext cx="50752" cy="56782"/>
            </a:xfrm>
            <a:custGeom>
              <a:avLst/>
              <a:gdLst/>
              <a:ahLst/>
              <a:cxnLst/>
              <a:rect l="l" t="t" r="r" b="b"/>
              <a:pathLst>
                <a:path w="1936" h="2166" extrusionOk="0">
                  <a:moveTo>
                    <a:pt x="723" y="1"/>
                  </a:moveTo>
                  <a:cubicBezTo>
                    <a:pt x="333" y="1"/>
                    <a:pt x="1" y="333"/>
                    <a:pt x="1" y="722"/>
                  </a:cubicBezTo>
                  <a:lnTo>
                    <a:pt x="1" y="1199"/>
                  </a:lnTo>
                  <a:cubicBezTo>
                    <a:pt x="1" y="1733"/>
                    <a:pt x="434" y="2166"/>
                    <a:pt x="968" y="2166"/>
                  </a:cubicBezTo>
                  <a:cubicBezTo>
                    <a:pt x="1488" y="2166"/>
                    <a:pt x="1935" y="1733"/>
                    <a:pt x="1935" y="1199"/>
                  </a:cubicBezTo>
                  <a:lnTo>
                    <a:pt x="1935" y="722"/>
                  </a:lnTo>
                  <a:cubicBezTo>
                    <a:pt x="1935" y="333"/>
                    <a:pt x="1603" y="1"/>
                    <a:pt x="1213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6" name="Google Shape;17586;p62"/>
            <p:cNvSpPr/>
            <p:nvPr/>
          </p:nvSpPr>
          <p:spPr>
            <a:xfrm>
              <a:off x="2335751" y="3379147"/>
              <a:ext cx="34473" cy="56441"/>
            </a:xfrm>
            <a:custGeom>
              <a:avLst/>
              <a:gdLst/>
              <a:ahLst/>
              <a:cxnLst/>
              <a:rect l="l" t="t" r="r" b="b"/>
              <a:pathLst>
                <a:path w="1315" h="2153" extrusionOk="0">
                  <a:moveTo>
                    <a:pt x="723" y="0"/>
                  </a:moveTo>
                  <a:cubicBezTo>
                    <a:pt x="318" y="0"/>
                    <a:pt x="1" y="318"/>
                    <a:pt x="1" y="722"/>
                  </a:cubicBezTo>
                  <a:lnTo>
                    <a:pt x="1" y="1198"/>
                  </a:lnTo>
                  <a:cubicBezTo>
                    <a:pt x="1" y="1746"/>
                    <a:pt x="452" y="2152"/>
                    <a:pt x="952" y="2152"/>
                  </a:cubicBezTo>
                  <a:cubicBezTo>
                    <a:pt x="1072" y="2152"/>
                    <a:pt x="1195" y="2129"/>
                    <a:pt x="1314" y="2079"/>
                  </a:cubicBezTo>
                  <a:cubicBezTo>
                    <a:pt x="953" y="1934"/>
                    <a:pt x="723" y="1573"/>
                    <a:pt x="723" y="1184"/>
                  </a:cubicBezTo>
                  <a:lnTo>
                    <a:pt x="723" y="707"/>
                  </a:lnTo>
                  <a:cubicBezTo>
                    <a:pt x="723" y="361"/>
                    <a:pt x="982" y="72"/>
                    <a:pt x="1314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7" name="Google Shape;17587;p62"/>
            <p:cNvSpPr/>
            <p:nvPr/>
          </p:nvSpPr>
          <p:spPr>
            <a:xfrm>
              <a:off x="2335751" y="3378754"/>
              <a:ext cx="50359" cy="25429"/>
            </a:xfrm>
            <a:custGeom>
              <a:avLst/>
              <a:gdLst/>
              <a:ahLst/>
              <a:cxnLst/>
              <a:rect l="l" t="t" r="r" b="b"/>
              <a:pathLst>
                <a:path w="1921" h="970" extrusionOk="0">
                  <a:moveTo>
                    <a:pt x="723" y="1"/>
                  </a:moveTo>
                  <a:cubicBezTo>
                    <a:pt x="318" y="1"/>
                    <a:pt x="1" y="333"/>
                    <a:pt x="1" y="722"/>
                  </a:cubicBezTo>
                  <a:cubicBezTo>
                    <a:pt x="577" y="883"/>
                    <a:pt x="1178" y="969"/>
                    <a:pt x="1781" y="969"/>
                  </a:cubicBezTo>
                  <a:cubicBezTo>
                    <a:pt x="1827" y="969"/>
                    <a:pt x="1874" y="969"/>
                    <a:pt x="1921" y="968"/>
                  </a:cubicBezTo>
                  <a:lnTo>
                    <a:pt x="1921" y="722"/>
                  </a:lnTo>
                  <a:cubicBezTo>
                    <a:pt x="1921" y="333"/>
                    <a:pt x="1589" y="1"/>
                    <a:pt x="1199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8" name="Google Shape;17588;p62"/>
            <p:cNvSpPr/>
            <p:nvPr/>
          </p:nvSpPr>
          <p:spPr>
            <a:xfrm>
              <a:off x="2335751" y="3379147"/>
              <a:ext cx="34473" cy="22728"/>
            </a:xfrm>
            <a:custGeom>
              <a:avLst/>
              <a:gdLst/>
              <a:ahLst/>
              <a:cxnLst/>
              <a:rect l="l" t="t" r="r" b="b"/>
              <a:pathLst>
                <a:path w="1315" h="867" extrusionOk="0">
                  <a:moveTo>
                    <a:pt x="723" y="0"/>
                  </a:moveTo>
                  <a:cubicBezTo>
                    <a:pt x="318" y="0"/>
                    <a:pt x="1" y="318"/>
                    <a:pt x="1" y="722"/>
                  </a:cubicBezTo>
                  <a:cubicBezTo>
                    <a:pt x="232" y="780"/>
                    <a:pt x="477" y="837"/>
                    <a:pt x="723" y="866"/>
                  </a:cubicBezTo>
                  <a:lnTo>
                    <a:pt x="723" y="722"/>
                  </a:lnTo>
                  <a:lnTo>
                    <a:pt x="723" y="707"/>
                  </a:lnTo>
                  <a:cubicBezTo>
                    <a:pt x="723" y="361"/>
                    <a:pt x="982" y="72"/>
                    <a:pt x="1314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9" name="Google Shape;17589;p62"/>
            <p:cNvSpPr/>
            <p:nvPr/>
          </p:nvSpPr>
          <p:spPr>
            <a:xfrm>
              <a:off x="2298290" y="3535415"/>
              <a:ext cx="25009" cy="25009"/>
            </a:xfrm>
            <a:custGeom>
              <a:avLst/>
              <a:gdLst/>
              <a:ahLst/>
              <a:cxnLst/>
              <a:rect l="l" t="t" r="r" b="b"/>
              <a:pathLst>
                <a:path w="954" h="954" extrusionOk="0">
                  <a:moveTo>
                    <a:pt x="1" y="1"/>
                  </a:moveTo>
                  <a:lnTo>
                    <a:pt x="1" y="954"/>
                  </a:lnTo>
                  <a:lnTo>
                    <a:pt x="953" y="954"/>
                  </a:lnTo>
                  <a:lnTo>
                    <a:pt x="953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0" name="Google Shape;17590;p62"/>
            <p:cNvSpPr/>
            <p:nvPr/>
          </p:nvSpPr>
          <p:spPr>
            <a:xfrm>
              <a:off x="2297163" y="3535415"/>
              <a:ext cx="27657" cy="18849"/>
            </a:xfrm>
            <a:custGeom>
              <a:avLst/>
              <a:gdLst/>
              <a:ahLst/>
              <a:cxnLst/>
              <a:rect l="l" t="t" r="r" b="b"/>
              <a:pathLst>
                <a:path w="1055" h="719" extrusionOk="0">
                  <a:moveTo>
                    <a:pt x="44" y="1"/>
                  </a:moveTo>
                  <a:lnTo>
                    <a:pt x="44" y="492"/>
                  </a:lnTo>
                  <a:cubicBezTo>
                    <a:pt x="44" y="535"/>
                    <a:pt x="29" y="578"/>
                    <a:pt x="0" y="622"/>
                  </a:cubicBezTo>
                  <a:cubicBezTo>
                    <a:pt x="166" y="687"/>
                    <a:pt x="343" y="719"/>
                    <a:pt x="522" y="719"/>
                  </a:cubicBezTo>
                  <a:cubicBezTo>
                    <a:pt x="700" y="719"/>
                    <a:pt x="881" y="687"/>
                    <a:pt x="1054" y="622"/>
                  </a:cubicBezTo>
                  <a:cubicBezTo>
                    <a:pt x="1011" y="578"/>
                    <a:pt x="996" y="535"/>
                    <a:pt x="996" y="492"/>
                  </a:cubicBezTo>
                  <a:lnTo>
                    <a:pt x="996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1" name="Google Shape;17591;p62"/>
            <p:cNvSpPr/>
            <p:nvPr/>
          </p:nvSpPr>
          <p:spPr>
            <a:xfrm>
              <a:off x="2273307" y="3555102"/>
              <a:ext cx="74975" cy="93116"/>
            </a:xfrm>
            <a:custGeom>
              <a:avLst/>
              <a:gdLst/>
              <a:ahLst/>
              <a:cxnLst/>
              <a:rect l="l" t="t" r="r" b="b"/>
              <a:pathLst>
                <a:path w="2860" h="3552" extrusionOk="0">
                  <a:moveTo>
                    <a:pt x="694" y="0"/>
                  </a:moveTo>
                  <a:lnTo>
                    <a:pt x="261" y="231"/>
                  </a:lnTo>
                  <a:cubicBezTo>
                    <a:pt x="102" y="304"/>
                    <a:pt x="1" y="477"/>
                    <a:pt x="1" y="650"/>
                  </a:cubicBezTo>
                  <a:lnTo>
                    <a:pt x="1" y="2036"/>
                  </a:lnTo>
                  <a:cubicBezTo>
                    <a:pt x="1" y="2556"/>
                    <a:pt x="145" y="3061"/>
                    <a:pt x="434" y="3494"/>
                  </a:cubicBezTo>
                  <a:lnTo>
                    <a:pt x="477" y="3552"/>
                  </a:lnTo>
                  <a:lnTo>
                    <a:pt x="2383" y="3552"/>
                  </a:lnTo>
                  <a:lnTo>
                    <a:pt x="2426" y="3494"/>
                  </a:lnTo>
                  <a:cubicBezTo>
                    <a:pt x="2715" y="3061"/>
                    <a:pt x="2859" y="2556"/>
                    <a:pt x="2859" y="2036"/>
                  </a:cubicBezTo>
                  <a:lnTo>
                    <a:pt x="2859" y="650"/>
                  </a:lnTo>
                  <a:cubicBezTo>
                    <a:pt x="2859" y="477"/>
                    <a:pt x="2758" y="304"/>
                    <a:pt x="2599" y="231"/>
                  </a:cubicBezTo>
                  <a:lnTo>
                    <a:pt x="2166" y="0"/>
                  </a:lnTo>
                  <a:cubicBezTo>
                    <a:pt x="2001" y="192"/>
                    <a:pt x="1554" y="203"/>
                    <a:pt x="1451" y="203"/>
                  </a:cubicBezTo>
                  <a:cubicBezTo>
                    <a:pt x="1438" y="203"/>
                    <a:pt x="1430" y="203"/>
                    <a:pt x="1430" y="203"/>
                  </a:cubicBezTo>
                  <a:cubicBezTo>
                    <a:pt x="1430" y="203"/>
                    <a:pt x="1422" y="203"/>
                    <a:pt x="1408" y="203"/>
                  </a:cubicBezTo>
                  <a:cubicBezTo>
                    <a:pt x="1303" y="203"/>
                    <a:pt x="847" y="192"/>
                    <a:pt x="694" y="0"/>
                  </a:cubicBezTo>
                  <a:close/>
                </a:path>
              </a:pathLst>
            </a:custGeom>
            <a:solidFill>
              <a:srgbClr val="D3DC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2" name="Google Shape;17592;p62"/>
            <p:cNvSpPr/>
            <p:nvPr/>
          </p:nvSpPr>
          <p:spPr>
            <a:xfrm>
              <a:off x="2285812" y="3648192"/>
              <a:ext cx="49966" cy="43936"/>
            </a:xfrm>
            <a:custGeom>
              <a:avLst/>
              <a:gdLst/>
              <a:ahLst/>
              <a:cxnLst/>
              <a:rect l="l" t="t" r="r" b="b"/>
              <a:pathLst>
                <a:path w="1906" h="1676" extrusionOk="0">
                  <a:moveTo>
                    <a:pt x="0" y="1"/>
                  </a:moveTo>
                  <a:lnTo>
                    <a:pt x="0" y="1430"/>
                  </a:lnTo>
                  <a:cubicBezTo>
                    <a:pt x="0" y="1560"/>
                    <a:pt x="101" y="1675"/>
                    <a:pt x="246" y="1675"/>
                  </a:cubicBezTo>
                  <a:lnTo>
                    <a:pt x="1675" y="1675"/>
                  </a:lnTo>
                  <a:cubicBezTo>
                    <a:pt x="1805" y="1675"/>
                    <a:pt x="1906" y="1560"/>
                    <a:pt x="1906" y="1430"/>
                  </a:cubicBezTo>
                  <a:lnTo>
                    <a:pt x="1906" y="1"/>
                  </a:ln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3" name="Google Shape;17593;p62"/>
            <p:cNvSpPr/>
            <p:nvPr/>
          </p:nvSpPr>
          <p:spPr>
            <a:xfrm>
              <a:off x="2273307" y="3565693"/>
              <a:ext cx="12531" cy="82525"/>
            </a:xfrm>
            <a:custGeom>
              <a:avLst/>
              <a:gdLst/>
              <a:ahLst/>
              <a:cxnLst/>
              <a:rect l="l" t="t" r="r" b="b"/>
              <a:pathLst>
                <a:path w="478" h="3148" extrusionOk="0">
                  <a:moveTo>
                    <a:pt x="73" y="1"/>
                  </a:moveTo>
                  <a:cubicBezTo>
                    <a:pt x="30" y="73"/>
                    <a:pt x="1" y="159"/>
                    <a:pt x="1" y="246"/>
                  </a:cubicBezTo>
                  <a:lnTo>
                    <a:pt x="1" y="1632"/>
                  </a:lnTo>
                  <a:cubicBezTo>
                    <a:pt x="1" y="2152"/>
                    <a:pt x="160" y="2657"/>
                    <a:pt x="448" y="3090"/>
                  </a:cubicBezTo>
                  <a:lnTo>
                    <a:pt x="477" y="3148"/>
                  </a:lnTo>
                  <a:lnTo>
                    <a:pt x="477" y="535"/>
                  </a:lnTo>
                  <a:cubicBezTo>
                    <a:pt x="477" y="390"/>
                    <a:pt x="405" y="246"/>
                    <a:pt x="290" y="159"/>
                  </a:cubicBezTo>
                  <a:lnTo>
                    <a:pt x="73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4" name="Google Shape;17594;p62"/>
            <p:cNvSpPr/>
            <p:nvPr/>
          </p:nvSpPr>
          <p:spPr>
            <a:xfrm>
              <a:off x="2335751" y="3565693"/>
              <a:ext cx="12898" cy="82525"/>
            </a:xfrm>
            <a:custGeom>
              <a:avLst/>
              <a:gdLst/>
              <a:ahLst/>
              <a:cxnLst/>
              <a:rect l="l" t="t" r="r" b="b"/>
              <a:pathLst>
                <a:path w="492" h="3148" extrusionOk="0">
                  <a:moveTo>
                    <a:pt x="419" y="1"/>
                  </a:moveTo>
                  <a:lnTo>
                    <a:pt x="203" y="159"/>
                  </a:lnTo>
                  <a:cubicBezTo>
                    <a:pt x="73" y="246"/>
                    <a:pt x="1" y="390"/>
                    <a:pt x="1" y="535"/>
                  </a:cubicBezTo>
                  <a:lnTo>
                    <a:pt x="1" y="3148"/>
                  </a:lnTo>
                  <a:lnTo>
                    <a:pt x="44" y="3090"/>
                  </a:lnTo>
                  <a:cubicBezTo>
                    <a:pt x="333" y="2657"/>
                    <a:pt x="477" y="2152"/>
                    <a:pt x="477" y="1632"/>
                  </a:cubicBezTo>
                  <a:lnTo>
                    <a:pt x="477" y="246"/>
                  </a:lnTo>
                  <a:cubicBezTo>
                    <a:pt x="492" y="159"/>
                    <a:pt x="463" y="73"/>
                    <a:pt x="419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5" name="Google Shape;17595;p62"/>
            <p:cNvSpPr/>
            <p:nvPr/>
          </p:nvSpPr>
          <p:spPr>
            <a:xfrm>
              <a:off x="2291867" y="3547998"/>
              <a:ext cx="38248" cy="100220"/>
            </a:xfrm>
            <a:custGeom>
              <a:avLst/>
              <a:gdLst/>
              <a:ahLst/>
              <a:cxnLst/>
              <a:rect l="l" t="t" r="r" b="b"/>
              <a:pathLst>
                <a:path w="1459" h="3823" extrusionOk="0">
                  <a:moveTo>
                    <a:pt x="231" y="1"/>
                  </a:moveTo>
                  <a:cubicBezTo>
                    <a:pt x="220" y="1"/>
                    <a:pt x="210" y="4"/>
                    <a:pt x="202" y="12"/>
                  </a:cubicBezTo>
                  <a:lnTo>
                    <a:pt x="0" y="271"/>
                  </a:lnTo>
                  <a:lnTo>
                    <a:pt x="318" y="676"/>
                  </a:lnTo>
                  <a:cubicBezTo>
                    <a:pt x="343" y="701"/>
                    <a:pt x="373" y="716"/>
                    <a:pt x="405" y="716"/>
                  </a:cubicBezTo>
                  <a:cubicBezTo>
                    <a:pt x="428" y="716"/>
                    <a:pt x="452" y="708"/>
                    <a:pt x="477" y="690"/>
                  </a:cubicBezTo>
                  <a:lnTo>
                    <a:pt x="607" y="575"/>
                  </a:lnTo>
                  <a:lnTo>
                    <a:pt x="607" y="3823"/>
                  </a:lnTo>
                  <a:lnTo>
                    <a:pt x="852" y="3823"/>
                  </a:lnTo>
                  <a:lnTo>
                    <a:pt x="852" y="575"/>
                  </a:lnTo>
                  <a:lnTo>
                    <a:pt x="982" y="690"/>
                  </a:lnTo>
                  <a:cubicBezTo>
                    <a:pt x="1006" y="708"/>
                    <a:pt x="1030" y="716"/>
                    <a:pt x="1053" y="716"/>
                  </a:cubicBezTo>
                  <a:cubicBezTo>
                    <a:pt x="1085" y="716"/>
                    <a:pt x="1115" y="701"/>
                    <a:pt x="1141" y="676"/>
                  </a:cubicBezTo>
                  <a:lnTo>
                    <a:pt x="1458" y="271"/>
                  </a:lnTo>
                  <a:lnTo>
                    <a:pt x="1256" y="26"/>
                  </a:lnTo>
                  <a:cubicBezTo>
                    <a:pt x="1249" y="12"/>
                    <a:pt x="1238" y="4"/>
                    <a:pt x="1227" y="4"/>
                  </a:cubicBezTo>
                  <a:cubicBezTo>
                    <a:pt x="1216" y="4"/>
                    <a:pt x="1206" y="12"/>
                    <a:pt x="1198" y="26"/>
                  </a:cubicBezTo>
                  <a:lnTo>
                    <a:pt x="736" y="474"/>
                  </a:lnTo>
                  <a:lnTo>
                    <a:pt x="260" y="12"/>
                  </a:lnTo>
                  <a:cubicBezTo>
                    <a:pt x="253" y="4"/>
                    <a:pt x="242" y="1"/>
                    <a:pt x="231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6" name="Google Shape;17596;p62"/>
            <p:cNvSpPr/>
            <p:nvPr/>
          </p:nvSpPr>
          <p:spPr>
            <a:xfrm>
              <a:off x="2307754" y="3660670"/>
              <a:ext cx="6449" cy="31458"/>
            </a:xfrm>
            <a:custGeom>
              <a:avLst/>
              <a:gdLst/>
              <a:ahLst/>
              <a:cxnLst/>
              <a:rect l="l" t="t" r="r" b="b"/>
              <a:pathLst>
                <a:path w="246" h="1200" extrusionOk="0">
                  <a:moveTo>
                    <a:pt x="130" y="1"/>
                  </a:moveTo>
                  <a:cubicBezTo>
                    <a:pt x="58" y="1"/>
                    <a:pt x="1" y="59"/>
                    <a:pt x="1" y="116"/>
                  </a:cubicBezTo>
                  <a:lnTo>
                    <a:pt x="1" y="1199"/>
                  </a:lnTo>
                  <a:lnTo>
                    <a:pt x="246" y="1199"/>
                  </a:lnTo>
                  <a:lnTo>
                    <a:pt x="246" y="116"/>
                  </a:lnTo>
                  <a:cubicBezTo>
                    <a:pt x="246" y="59"/>
                    <a:pt x="188" y="1"/>
                    <a:pt x="130" y="1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7" name="Google Shape;17597;p62"/>
            <p:cNvSpPr/>
            <p:nvPr/>
          </p:nvSpPr>
          <p:spPr>
            <a:xfrm>
              <a:off x="2285812" y="3485475"/>
              <a:ext cx="50359" cy="56415"/>
            </a:xfrm>
            <a:custGeom>
              <a:avLst/>
              <a:gdLst/>
              <a:ahLst/>
              <a:cxnLst/>
              <a:rect l="l" t="t" r="r" b="b"/>
              <a:pathLst>
                <a:path w="1921" h="2152" extrusionOk="0">
                  <a:moveTo>
                    <a:pt x="722" y="0"/>
                  </a:moveTo>
                  <a:cubicBezTo>
                    <a:pt x="332" y="0"/>
                    <a:pt x="0" y="318"/>
                    <a:pt x="0" y="722"/>
                  </a:cubicBezTo>
                  <a:lnTo>
                    <a:pt x="0" y="1199"/>
                  </a:lnTo>
                  <a:cubicBezTo>
                    <a:pt x="0" y="1718"/>
                    <a:pt x="433" y="2151"/>
                    <a:pt x="967" y="2151"/>
                  </a:cubicBezTo>
                  <a:cubicBezTo>
                    <a:pt x="1487" y="2151"/>
                    <a:pt x="1920" y="1718"/>
                    <a:pt x="1920" y="1199"/>
                  </a:cubicBezTo>
                  <a:lnTo>
                    <a:pt x="1920" y="722"/>
                  </a:lnTo>
                  <a:cubicBezTo>
                    <a:pt x="1920" y="318"/>
                    <a:pt x="1603" y="0"/>
                    <a:pt x="1198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8" name="Google Shape;17598;p62"/>
            <p:cNvSpPr/>
            <p:nvPr/>
          </p:nvSpPr>
          <p:spPr>
            <a:xfrm>
              <a:off x="2285812" y="3485475"/>
              <a:ext cx="34447" cy="56441"/>
            </a:xfrm>
            <a:custGeom>
              <a:avLst/>
              <a:gdLst/>
              <a:ahLst/>
              <a:cxnLst/>
              <a:rect l="l" t="t" r="r" b="b"/>
              <a:pathLst>
                <a:path w="1314" h="2153" extrusionOk="0">
                  <a:moveTo>
                    <a:pt x="722" y="0"/>
                  </a:moveTo>
                  <a:cubicBezTo>
                    <a:pt x="318" y="0"/>
                    <a:pt x="0" y="318"/>
                    <a:pt x="0" y="722"/>
                  </a:cubicBezTo>
                  <a:lnTo>
                    <a:pt x="0" y="1199"/>
                  </a:lnTo>
                  <a:cubicBezTo>
                    <a:pt x="0" y="1746"/>
                    <a:pt x="442" y="2152"/>
                    <a:pt x="946" y="2152"/>
                  </a:cubicBezTo>
                  <a:cubicBezTo>
                    <a:pt x="1067" y="2152"/>
                    <a:pt x="1191" y="2129"/>
                    <a:pt x="1314" y="2079"/>
                  </a:cubicBezTo>
                  <a:cubicBezTo>
                    <a:pt x="953" y="1935"/>
                    <a:pt x="708" y="1574"/>
                    <a:pt x="722" y="1199"/>
                  </a:cubicBezTo>
                  <a:lnTo>
                    <a:pt x="722" y="708"/>
                  </a:lnTo>
                  <a:cubicBezTo>
                    <a:pt x="722" y="361"/>
                    <a:pt x="967" y="73"/>
                    <a:pt x="1314" y="15"/>
                  </a:cubicBezTo>
                  <a:cubicBezTo>
                    <a:pt x="1271" y="0"/>
                    <a:pt x="1242" y="0"/>
                    <a:pt x="1198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9" name="Google Shape;17599;p62"/>
            <p:cNvSpPr/>
            <p:nvPr/>
          </p:nvSpPr>
          <p:spPr>
            <a:xfrm>
              <a:off x="2285418" y="3485082"/>
              <a:ext cx="50359" cy="25429"/>
            </a:xfrm>
            <a:custGeom>
              <a:avLst/>
              <a:gdLst/>
              <a:ahLst/>
              <a:cxnLst/>
              <a:rect l="l" t="t" r="r" b="b"/>
              <a:pathLst>
                <a:path w="1921" h="970" extrusionOk="0">
                  <a:moveTo>
                    <a:pt x="723" y="1"/>
                  </a:moveTo>
                  <a:cubicBezTo>
                    <a:pt x="333" y="1"/>
                    <a:pt x="1" y="319"/>
                    <a:pt x="1" y="723"/>
                  </a:cubicBezTo>
                  <a:lnTo>
                    <a:pt x="15" y="737"/>
                  </a:lnTo>
                  <a:cubicBezTo>
                    <a:pt x="591" y="884"/>
                    <a:pt x="1192" y="970"/>
                    <a:pt x="1783" y="970"/>
                  </a:cubicBezTo>
                  <a:cubicBezTo>
                    <a:pt x="1829" y="970"/>
                    <a:pt x="1875" y="969"/>
                    <a:pt x="1921" y="968"/>
                  </a:cubicBezTo>
                  <a:lnTo>
                    <a:pt x="1921" y="723"/>
                  </a:lnTo>
                  <a:cubicBezTo>
                    <a:pt x="1921" y="319"/>
                    <a:pt x="1603" y="1"/>
                    <a:pt x="1199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0" name="Google Shape;17600;p62"/>
            <p:cNvSpPr/>
            <p:nvPr/>
          </p:nvSpPr>
          <p:spPr>
            <a:xfrm>
              <a:off x="2285812" y="3485475"/>
              <a:ext cx="34447" cy="23095"/>
            </a:xfrm>
            <a:custGeom>
              <a:avLst/>
              <a:gdLst/>
              <a:ahLst/>
              <a:cxnLst/>
              <a:rect l="l" t="t" r="r" b="b"/>
              <a:pathLst>
                <a:path w="1314" h="881" extrusionOk="0">
                  <a:moveTo>
                    <a:pt x="722" y="0"/>
                  </a:moveTo>
                  <a:cubicBezTo>
                    <a:pt x="318" y="0"/>
                    <a:pt x="0" y="318"/>
                    <a:pt x="0" y="722"/>
                  </a:cubicBezTo>
                  <a:cubicBezTo>
                    <a:pt x="231" y="794"/>
                    <a:pt x="477" y="838"/>
                    <a:pt x="722" y="881"/>
                  </a:cubicBezTo>
                  <a:lnTo>
                    <a:pt x="722" y="722"/>
                  </a:lnTo>
                  <a:cubicBezTo>
                    <a:pt x="722" y="361"/>
                    <a:pt x="967" y="73"/>
                    <a:pt x="1314" y="15"/>
                  </a:cubicBezTo>
                  <a:cubicBezTo>
                    <a:pt x="1271" y="0"/>
                    <a:pt x="1242" y="0"/>
                    <a:pt x="1198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1" name="Google Shape;17601;p62"/>
            <p:cNvSpPr/>
            <p:nvPr/>
          </p:nvSpPr>
          <p:spPr>
            <a:xfrm>
              <a:off x="2398588" y="3535415"/>
              <a:ext cx="24983" cy="25009"/>
            </a:xfrm>
            <a:custGeom>
              <a:avLst/>
              <a:gdLst/>
              <a:ahLst/>
              <a:cxnLst/>
              <a:rect l="l" t="t" r="r" b="b"/>
              <a:pathLst>
                <a:path w="953" h="954" extrusionOk="0">
                  <a:moveTo>
                    <a:pt x="0" y="1"/>
                  </a:moveTo>
                  <a:lnTo>
                    <a:pt x="0" y="954"/>
                  </a:lnTo>
                  <a:lnTo>
                    <a:pt x="953" y="954"/>
                  </a:lnTo>
                  <a:lnTo>
                    <a:pt x="953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2" name="Google Shape;17602;p62"/>
            <p:cNvSpPr/>
            <p:nvPr/>
          </p:nvSpPr>
          <p:spPr>
            <a:xfrm>
              <a:off x="2397435" y="3535415"/>
              <a:ext cx="27290" cy="18849"/>
            </a:xfrm>
            <a:custGeom>
              <a:avLst/>
              <a:gdLst/>
              <a:ahLst/>
              <a:cxnLst/>
              <a:rect l="l" t="t" r="r" b="b"/>
              <a:pathLst>
                <a:path w="1041" h="719" extrusionOk="0">
                  <a:moveTo>
                    <a:pt x="44" y="1"/>
                  </a:moveTo>
                  <a:lnTo>
                    <a:pt x="44" y="492"/>
                  </a:lnTo>
                  <a:cubicBezTo>
                    <a:pt x="44" y="535"/>
                    <a:pt x="30" y="578"/>
                    <a:pt x="1" y="622"/>
                  </a:cubicBezTo>
                  <a:cubicBezTo>
                    <a:pt x="167" y="687"/>
                    <a:pt x="344" y="719"/>
                    <a:pt x="520" y="719"/>
                  </a:cubicBezTo>
                  <a:cubicBezTo>
                    <a:pt x="697" y="719"/>
                    <a:pt x="874" y="687"/>
                    <a:pt x="1040" y="622"/>
                  </a:cubicBezTo>
                  <a:cubicBezTo>
                    <a:pt x="1011" y="578"/>
                    <a:pt x="997" y="535"/>
                    <a:pt x="997" y="492"/>
                  </a:cubicBezTo>
                  <a:lnTo>
                    <a:pt x="997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3" name="Google Shape;17603;p62"/>
            <p:cNvSpPr/>
            <p:nvPr/>
          </p:nvSpPr>
          <p:spPr>
            <a:xfrm>
              <a:off x="2373606" y="3555102"/>
              <a:ext cx="75316" cy="93116"/>
            </a:xfrm>
            <a:custGeom>
              <a:avLst/>
              <a:gdLst/>
              <a:ahLst/>
              <a:cxnLst/>
              <a:rect l="l" t="t" r="r" b="b"/>
              <a:pathLst>
                <a:path w="2873" h="3552" extrusionOk="0">
                  <a:moveTo>
                    <a:pt x="693" y="0"/>
                  </a:moveTo>
                  <a:lnTo>
                    <a:pt x="260" y="231"/>
                  </a:lnTo>
                  <a:cubicBezTo>
                    <a:pt x="101" y="304"/>
                    <a:pt x="0" y="477"/>
                    <a:pt x="0" y="650"/>
                  </a:cubicBezTo>
                  <a:lnTo>
                    <a:pt x="0" y="2036"/>
                  </a:lnTo>
                  <a:cubicBezTo>
                    <a:pt x="0" y="2556"/>
                    <a:pt x="159" y="3061"/>
                    <a:pt x="448" y="3494"/>
                  </a:cubicBezTo>
                  <a:lnTo>
                    <a:pt x="477" y="3552"/>
                  </a:lnTo>
                  <a:lnTo>
                    <a:pt x="2382" y="3552"/>
                  </a:lnTo>
                  <a:lnTo>
                    <a:pt x="2425" y="3494"/>
                  </a:lnTo>
                  <a:cubicBezTo>
                    <a:pt x="2714" y="3061"/>
                    <a:pt x="2873" y="2556"/>
                    <a:pt x="2858" y="2036"/>
                  </a:cubicBezTo>
                  <a:lnTo>
                    <a:pt x="2858" y="650"/>
                  </a:lnTo>
                  <a:cubicBezTo>
                    <a:pt x="2858" y="477"/>
                    <a:pt x="2757" y="304"/>
                    <a:pt x="2599" y="231"/>
                  </a:cubicBezTo>
                  <a:lnTo>
                    <a:pt x="2166" y="0"/>
                  </a:lnTo>
                  <a:cubicBezTo>
                    <a:pt x="2000" y="192"/>
                    <a:pt x="1553" y="203"/>
                    <a:pt x="1451" y="203"/>
                  </a:cubicBezTo>
                  <a:cubicBezTo>
                    <a:pt x="1437" y="203"/>
                    <a:pt x="1429" y="203"/>
                    <a:pt x="1429" y="203"/>
                  </a:cubicBezTo>
                  <a:cubicBezTo>
                    <a:pt x="1429" y="203"/>
                    <a:pt x="1422" y="203"/>
                    <a:pt x="1408" y="203"/>
                  </a:cubicBezTo>
                  <a:cubicBezTo>
                    <a:pt x="1305" y="203"/>
                    <a:pt x="859" y="192"/>
                    <a:pt x="693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4" name="Google Shape;17604;p62"/>
            <p:cNvSpPr/>
            <p:nvPr/>
          </p:nvSpPr>
          <p:spPr>
            <a:xfrm>
              <a:off x="2386084" y="3485475"/>
              <a:ext cx="50359" cy="56415"/>
            </a:xfrm>
            <a:custGeom>
              <a:avLst/>
              <a:gdLst/>
              <a:ahLst/>
              <a:cxnLst/>
              <a:rect l="l" t="t" r="r" b="b"/>
              <a:pathLst>
                <a:path w="1921" h="2152" extrusionOk="0">
                  <a:moveTo>
                    <a:pt x="722" y="0"/>
                  </a:moveTo>
                  <a:cubicBezTo>
                    <a:pt x="318" y="0"/>
                    <a:pt x="1" y="318"/>
                    <a:pt x="1" y="722"/>
                  </a:cubicBezTo>
                  <a:lnTo>
                    <a:pt x="1" y="1199"/>
                  </a:lnTo>
                  <a:cubicBezTo>
                    <a:pt x="1" y="1718"/>
                    <a:pt x="419" y="2151"/>
                    <a:pt x="953" y="2151"/>
                  </a:cubicBezTo>
                  <a:cubicBezTo>
                    <a:pt x="1488" y="2151"/>
                    <a:pt x="1921" y="1718"/>
                    <a:pt x="1921" y="1199"/>
                  </a:cubicBezTo>
                  <a:lnTo>
                    <a:pt x="1921" y="722"/>
                  </a:lnTo>
                  <a:cubicBezTo>
                    <a:pt x="1921" y="318"/>
                    <a:pt x="1603" y="0"/>
                    <a:pt x="1199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5" name="Google Shape;17605;p62"/>
            <p:cNvSpPr/>
            <p:nvPr/>
          </p:nvSpPr>
          <p:spPr>
            <a:xfrm>
              <a:off x="2385717" y="3485475"/>
              <a:ext cx="34840" cy="56441"/>
            </a:xfrm>
            <a:custGeom>
              <a:avLst/>
              <a:gdLst/>
              <a:ahLst/>
              <a:cxnLst/>
              <a:rect l="l" t="t" r="r" b="b"/>
              <a:pathLst>
                <a:path w="1329" h="2153" extrusionOk="0">
                  <a:moveTo>
                    <a:pt x="722" y="0"/>
                  </a:moveTo>
                  <a:cubicBezTo>
                    <a:pt x="332" y="0"/>
                    <a:pt x="0" y="318"/>
                    <a:pt x="0" y="722"/>
                  </a:cubicBezTo>
                  <a:lnTo>
                    <a:pt x="0" y="1199"/>
                  </a:lnTo>
                  <a:cubicBezTo>
                    <a:pt x="0" y="1746"/>
                    <a:pt x="451" y="2152"/>
                    <a:pt x="952" y="2152"/>
                  </a:cubicBezTo>
                  <a:cubicBezTo>
                    <a:pt x="1071" y="2152"/>
                    <a:pt x="1194" y="2129"/>
                    <a:pt x="1314" y="2079"/>
                  </a:cubicBezTo>
                  <a:cubicBezTo>
                    <a:pt x="953" y="1935"/>
                    <a:pt x="722" y="1574"/>
                    <a:pt x="722" y="1199"/>
                  </a:cubicBezTo>
                  <a:lnTo>
                    <a:pt x="722" y="708"/>
                  </a:lnTo>
                  <a:cubicBezTo>
                    <a:pt x="736" y="361"/>
                    <a:pt x="982" y="73"/>
                    <a:pt x="1328" y="15"/>
                  </a:cubicBezTo>
                  <a:cubicBezTo>
                    <a:pt x="1285" y="0"/>
                    <a:pt x="1242" y="0"/>
                    <a:pt x="1198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6" name="Google Shape;17606;p62"/>
            <p:cNvSpPr/>
            <p:nvPr/>
          </p:nvSpPr>
          <p:spPr>
            <a:xfrm>
              <a:off x="2386084" y="3648192"/>
              <a:ext cx="49992" cy="43936"/>
            </a:xfrm>
            <a:custGeom>
              <a:avLst/>
              <a:gdLst/>
              <a:ahLst/>
              <a:cxnLst/>
              <a:rect l="l" t="t" r="r" b="b"/>
              <a:pathLst>
                <a:path w="1907" h="1676" extrusionOk="0">
                  <a:moveTo>
                    <a:pt x="1" y="1"/>
                  </a:moveTo>
                  <a:lnTo>
                    <a:pt x="1" y="1430"/>
                  </a:lnTo>
                  <a:cubicBezTo>
                    <a:pt x="1" y="1560"/>
                    <a:pt x="102" y="1675"/>
                    <a:pt x="232" y="1675"/>
                  </a:cubicBezTo>
                  <a:lnTo>
                    <a:pt x="1675" y="1675"/>
                  </a:lnTo>
                  <a:cubicBezTo>
                    <a:pt x="1805" y="1675"/>
                    <a:pt x="1906" y="1560"/>
                    <a:pt x="1906" y="1430"/>
                  </a:cubicBezTo>
                  <a:lnTo>
                    <a:pt x="1906" y="1"/>
                  </a:ln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7" name="Google Shape;17607;p62"/>
            <p:cNvSpPr/>
            <p:nvPr/>
          </p:nvSpPr>
          <p:spPr>
            <a:xfrm>
              <a:off x="2373606" y="3565693"/>
              <a:ext cx="12505" cy="82525"/>
            </a:xfrm>
            <a:custGeom>
              <a:avLst/>
              <a:gdLst/>
              <a:ahLst/>
              <a:cxnLst/>
              <a:rect l="l" t="t" r="r" b="b"/>
              <a:pathLst>
                <a:path w="477" h="3148" extrusionOk="0">
                  <a:moveTo>
                    <a:pt x="72" y="1"/>
                  </a:moveTo>
                  <a:cubicBezTo>
                    <a:pt x="15" y="73"/>
                    <a:pt x="0" y="159"/>
                    <a:pt x="0" y="246"/>
                  </a:cubicBezTo>
                  <a:lnTo>
                    <a:pt x="0" y="1632"/>
                  </a:lnTo>
                  <a:cubicBezTo>
                    <a:pt x="0" y="2152"/>
                    <a:pt x="145" y="2657"/>
                    <a:pt x="433" y="3090"/>
                  </a:cubicBezTo>
                  <a:lnTo>
                    <a:pt x="477" y="3148"/>
                  </a:lnTo>
                  <a:lnTo>
                    <a:pt x="477" y="535"/>
                  </a:lnTo>
                  <a:cubicBezTo>
                    <a:pt x="477" y="390"/>
                    <a:pt x="404" y="246"/>
                    <a:pt x="289" y="159"/>
                  </a:cubicBezTo>
                  <a:lnTo>
                    <a:pt x="72" y="1"/>
                  </a:ln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8" name="Google Shape;17608;p62"/>
            <p:cNvSpPr/>
            <p:nvPr/>
          </p:nvSpPr>
          <p:spPr>
            <a:xfrm>
              <a:off x="2436050" y="3565693"/>
              <a:ext cx="12505" cy="82525"/>
            </a:xfrm>
            <a:custGeom>
              <a:avLst/>
              <a:gdLst/>
              <a:ahLst/>
              <a:cxnLst/>
              <a:rect l="l" t="t" r="r" b="b"/>
              <a:pathLst>
                <a:path w="477" h="3148" extrusionOk="0">
                  <a:moveTo>
                    <a:pt x="404" y="1"/>
                  </a:moveTo>
                  <a:lnTo>
                    <a:pt x="188" y="159"/>
                  </a:lnTo>
                  <a:cubicBezTo>
                    <a:pt x="72" y="246"/>
                    <a:pt x="0" y="390"/>
                    <a:pt x="0" y="535"/>
                  </a:cubicBezTo>
                  <a:lnTo>
                    <a:pt x="0" y="3148"/>
                  </a:lnTo>
                  <a:lnTo>
                    <a:pt x="43" y="3090"/>
                  </a:lnTo>
                  <a:cubicBezTo>
                    <a:pt x="332" y="2657"/>
                    <a:pt x="476" y="2152"/>
                    <a:pt x="476" y="1632"/>
                  </a:cubicBezTo>
                  <a:lnTo>
                    <a:pt x="476" y="246"/>
                  </a:lnTo>
                  <a:cubicBezTo>
                    <a:pt x="476" y="159"/>
                    <a:pt x="462" y="73"/>
                    <a:pt x="404" y="1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9" name="Google Shape;17609;p62"/>
            <p:cNvSpPr/>
            <p:nvPr/>
          </p:nvSpPr>
          <p:spPr>
            <a:xfrm>
              <a:off x="2391773" y="3548103"/>
              <a:ext cx="38615" cy="100115"/>
            </a:xfrm>
            <a:custGeom>
              <a:avLst/>
              <a:gdLst/>
              <a:ahLst/>
              <a:cxnLst/>
              <a:rect l="l" t="t" r="r" b="b"/>
              <a:pathLst>
                <a:path w="1473" h="3819" extrusionOk="0">
                  <a:moveTo>
                    <a:pt x="244" y="0"/>
                  </a:moveTo>
                  <a:cubicBezTo>
                    <a:pt x="231" y="0"/>
                    <a:pt x="217" y="8"/>
                    <a:pt x="202" y="22"/>
                  </a:cubicBezTo>
                  <a:lnTo>
                    <a:pt x="0" y="267"/>
                  </a:lnTo>
                  <a:lnTo>
                    <a:pt x="332" y="672"/>
                  </a:lnTo>
                  <a:cubicBezTo>
                    <a:pt x="349" y="697"/>
                    <a:pt x="380" y="712"/>
                    <a:pt x="412" y="712"/>
                  </a:cubicBezTo>
                  <a:cubicBezTo>
                    <a:pt x="435" y="712"/>
                    <a:pt x="458" y="704"/>
                    <a:pt x="477" y="686"/>
                  </a:cubicBezTo>
                  <a:lnTo>
                    <a:pt x="621" y="571"/>
                  </a:lnTo>
                  <a:lnTo>
                    <a:pt x="621" y="3819"/>
                  </a:lnTo>
                  <a:lnTo>
                    <a:pt x="852" y="3819"/>
                  </a:lnTo>
                  <a:lnTo>
                    <a:pt x="852" y="571"/>
                  </a:lnTo>
                  <a:lnTo>
                    <a:pt x="996" y="686"/>
                  </a:lnTo>
                  <a:cubicBezTo>
                    <a:pt x="1014" y="704"/>
                    <a:pt x="1038" y="712"/>
                    <a:pt x="1061" y="712"/>
                  </a:cubicBezTo>
                  <a:cubicBezTo>
                    <a:pt x="1092" y="712"/>
                    <a:pt x="1124" y="697"/>
                    <a:pt x="1141" y="672"/>
                  </a:cubicBezTo>
                  <a:lnTo>
                    <a:pt x="1473" y="267"/>
                  </a:lnTo>
                  <a:lnTo>
                    <a:pt x="1271" y="22"/>
                  </a:lnTo>
                  <a:cubicBezTo>
                    <a:pt x="1256" y="8"/>
                    <a:pt x="1242" y="0"/>
                    <a:pt x="1229" y="0"/>
                  </a:cubicBezTo>
                  <a:cubicBezTo>
                    <a:pt x="1216" y="0"/>
                    <a:pt x="1206" y="8"/>
                    <a:pt x="1198" y="22"/>
                  </a:cubicBezTo>
                  <a:lnTo>
                    <a:pt x="736" y="484"/>
                  </a:lnTo>
                  <a:lnTo>
                    <a:pt x="274" y="22"/>
                  </a:lnTo>
                  <a:cubicBezTo>
                    <a:pt x="267" y="8"/>
                    <a:pt x="256" y="0"/>
                    <a:pt x="244" y="0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0" name="Google Shape;17610;p62"/>
            <p:cNvSpPr/>
            <p:nvPr/>
          </p:nvSpPr>
          <p:spPr>
            <a:xfrm>
              <a:off x="2408026" y="3660670"/>
              <a:ext cx="6082" cy="31458"/>
            </a:xfrm>
            <a:custGeom>
              <a:avLst/>
              <a:gdLst/>
              <a:ahLst/>
              <a:cxnLst/>
              <a:rect l="l" t="t" r="r" b="b"/>
              <a:pathLst>
                <a:path w="232" h="1200" extrusionOk="0">
                  <a:moveTo>
                    <a:pt x="116" y="1"/>
                  </a:moveTo>
                  <a:cubicBezTo>
                    <a:pt x="44" y="1"/>
                    <a:pt x="1" y="59"/>
                    <a:pt x="1" y="116"/>
                  </a:cubicBezTo>
                  <a:lnTo>
                    <a:pt x="1" y="1199"/>
                  </a:lnTo>
                  <a:lnTo>
                    <a:pt x="232" y="1199"/>
                  </a:lnTo>
                  <a:lnTo>
                    <a:pt x="232" y="116"/>
                  </a:lnTo>
                  <a:cubicBezTo>
                    <a:pt x="232" y="59"/>
                    <a:pt x="189" y="1"/>
                    <a:pt x="116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1" name="Google Shape;17611;p62"/>
            <p:cNvSpPr/>
            <p:nvPr/>
          </p:nvSpPr>
          <p:spPr>
            <a:xfrm>
              <a:off x="2385717" y="3485082"/>
              <a:ext cx="50359" cy="25429"/>
            </a:xfrm>
            <a:custGeom>
              <a:avLst/>
              <a:gdLst/>
              <a:ahLst/>
              <a:cxnLst/>
              <a:rect l="l" t="t" r="r" b="b"/>
              <a:pathLst>
                <a:path w="1921" h="970" extrusionOk="0">
                  <a:moveTo>
                    <a:pt x="722" y="1"/>
                  </a:moveTo>
                  <a:cubicBezTo>
                    <a:pt x="318" y="1"/>
                    <a:pt x="0" y="319"/>
                    <a:pt x="0" y="723"/>
                  </a:cubicBezTo>
                  <a:lnTo>
                    <a:pt x="15" y="737"/>
                  </a:lnTo>
                  <a:cubicBezTo>
                    <a:pt x="591" y="884"/>
                    <a:pt x="1179" y="970"/>
                    <a:pt x="1780" y="970"/>
                  </a:cubicBezTo>
                  <a:cubicBezTo>
                    <a:pt x="1826" y="970"/>
                    <a:pt x="1873" y="969"/>
                    <a:pt x="1920" y="968"/>
                  </a:cubicBezTo>
                  <a:lnTo>
                    <a:pt x="1920" y="723"/>
                  </a:lnTo>
                  <a:cubicBezTo>
                    <a:pt x="1920" y="319"/>
                    <a:pt x="1603" y="1"/>
                    <a:pt x="1198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2" name="Google Shape;17612;p62"/>
            <p:cNvSpPr/>
            <p:nvPr/>
          </p:nvSpPr>
          <p:spPr>
            <a:xfrm>
              <a:off x="2385717" y="3485475"/>
              <a:ext cx="34840" cy="23095"/>
            </a:xfrm>
            <a:custGeom>
              <a:avLst/>
              <a:gdLst/>
              <a:ahLst/>
              <a:cxnLst/>
              <a:rect l="l" t="t" r="r" b="b"/>
              <a:pathLst>
                <a:path w="1329" h="881" extrusionOk="0">
                  <a:moveTo>
                    <a:pt x="722" y="0"/>
                  </a:moveTo>
                  <a:cubicBezTo>
                    <a:pt x="332" y="0"/>
                    <a:pt x="0" y="318"/>
                    <a:pt x="0" y="722"/>
                  </a:cubicBezTo>
                  <a:cubicBezTo>
                    <a:pt x="246" y="794"/>
                    <a:pt x="477" y="838"/>
                    <a:pt x="722" y="881"/>
                  </a:cubicBezTo>
                  <a:lnTo>
                    <a:pt x="722" y="722"/>
                  </a:lnTo>
                  <a:cubicBezTo>
                    <a:pt x="736" y="361"/>
                    <a:pt x="982" y="73"/>
                    <a:pt x="1328" y="15"/>
                  </a:cubicBezTo>
                  <a:cubicBezTo>
                    <a:pt x="1285" y="0"/>
                    <a:pt x="1242" y="0"/>
                    <a:pt x="1198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3" name="Google Shape;17613;p62"/>
            <p:cNvSpPr/>
            <p:nvPr/>
          </p:nvSpPr>
          <p:spPr>
            <a:xfrm>
              <a:off x="2498861" y="3535415"/>
              <a:ext cx="25009" cy="25009"/>
            </a:xfrm>
            <a:custGeom>
              <a:avLst/>
              <a:gdLst/>
              <a:ahLst/>
              <a:cxnLst/>
              <a:rect l="l" t="t" r="r" b="b"/>
              <a:pathLst>
                <a:path w="954" h="954" extrusionOk="0">
                  <a:moveTo>
                    <a:pt x="0" y="1"/>
                  </a:moveTo>
                  <a:lnTo>
                    <a:pt x="0" y="954"/>
                  </a:lnTo>
                  <a:lnTo>
                    <a:pt x="953" y="954"/>
                  </a:lnTo>
                  <a:lnTo>
                    <a:pt x="953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4" name="Google Shape;17614;p62"/>
            <p:cNvSpPr/>
            <p:nvPr/>
          </p:nvSpPr>
          <p:spPr>
            <a:xfrm>
              <a:off x="2497340" y="3535415"/>
              <a:ext cx="27657" cy="18849"/>
            </a:xfrm>
            <a:custGeom>
              <a:avLst/>
              <a:gdLst/>
              <a:ahLst/>
              <a:cxnLst/>
              <a:rect l="l" t="t" r="r" b="b"/>
              <a:pathLst>
                <a:path w="1055" h="719" extrusionOk="0">
                  <a:moveTo>
                    <a:pt x="58" y="1"/>
                  </a:moveTo>
                  <a:lnTo>
                    <a:pt x="58" y="492"/>
                  </a:lnTo>
                  <a:cubicBezTo>
                    <a:pt x="58" y="535"/>
                    <a:pt x="30" y="578"/>
                    <a:pt x="1" y="622"/>
                  </a:cubicBezTo>
                  <a:cubicBezTo>
                    <a:pt x="174" y="687"/>
                    <a:pt x="354" y="719"/>
                    <a:pt x="533" y="719"/>
                  </a:cubicBezTo>
                  <a:cubicBezTo>
                    <a:pt x="712" y="719"/>
                    <a:pt x="888" y="687"/>
                    <a:pt x="1054" y="622"/>
                  </a:cubicBezTo>
                  <a:cubicBezTo>
                    <a:pt x="1026" y="578"/>
                    <a:pt x="1011" y="535"/>
                    <a:pt x="1011" y="492"/>
                  </a:cubicBezTo>
                  <a:lnTo>
                    <a:pt x="1011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5" name="Google Shape;17615;p62"/>
            <p:cNvSpPr/>
            <p:nvPr/>
          </p:nvSpPr>
          <p:spPr>
            <a:xfrm>
              <a:off x="2473878" y="3555102"/>
              <a:ext cx="74949" cy="93116"/>
            </a:xfrm>
            <a:custGeom>
              <a:avLst/>
              <a:gdLst/>
              <a:ahLst/>
              <a:cxnLst/>
              <a:rect l="l" t="t" r="r" b="b"/>
              <a:pathLst>
                <a:path w="2859" h="3552" extrusionOk="0">
                  <a:moveTo>
                    <a:pt x="694" y="0"/>
                  </a:moveTo>
                  <a:lnTo>
                    <a:pt x="261" y="231"/>
                  </a:lnTo>
                  <a:cubicBezTo>
                    <a:pt x="102" y="304"/>
                    <a:pt x="1" y="477"/>
                    <a:pt x="1" y="650"/>
                  </a:cubicBezTo>
                  <a:lnTo>
                    <a:pt x="1" y="2036"/>
                  </a:lnTo>
                  <a:cubicBezTo>
                    <a:pt x="1" y="2556"/>
                    <a:pt x="145" y="3061"/>
                    <a:pt x="434" y="3494"/>
                  </a:cubicBezTo>
                  <a:lnTo>
                    <a:pt x="477" y="3552"/>
                  </a:lnTo>
                  <a:lnTo>
                    <a:pt x="2383" y="3552"/>
                  </a:lnTo>
                  <a:lnTo>
                    <a:pt x="2426" y="3494"/>
                  </a:lnTo>
                  <a:cubicBezTo>
                    <a:pt x="2715" y="3061"/>
                    <a:pt x="2859" y="2556"/>
                    <a:pt x="2859" y="2036"/>
                  </a:cubicBezTo>
                  <a:lnTo>
                    <a:pt x="2859" y="650"/>
                  </a:lnTo>
                  <a:cubicBezTo>
                    <a:pt x="2859" y="477"/>
                    <a:pt x="2758" y="304"/>
                    <a:pt x="2599" y="231"/>
                  </a:cubicBezTo>
                  <a:lnTo>
                    <a:pt x="2166" y="0"/>
                  </a:lnTo>
                  <a:cubicBezTo>
                    <a:pt x="2000" y="192"/>
                    <a:pt x="1554" y="203"/>
                    <a:pt x="1451" y="203"/>
                  </a:cubicBezTo>
                  <a:cubicBezTo>
                    <a:pt x="1437" y="203"/>
                    <a:pt x="1430" y="203"/>
                    <a:pt x="1430" y="203"/>
                  </a:cubicBezTo>
                  <a:cubicBezTo>
                    <a:pt x="1430" y="203"/>
                    <a:pt x="1422" y="203"/>
                    <a:pt x="1408" y="203"/>
                  </a:cubicBezTo>
                  <a:cubicBezTo>
                    <a:pt x="1303" y="203"/>
                    <a:pt x="846" y="192"/>
                    <a:pt x="694" y="0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6" name="Google Shape;17616;p62"/>
            <p:cNvSpPr/>
            <p:nvPr/>
          </p:nvSpPr>
          <p:spPr>
            <a:xfrm>
              <a:off x="2485989" y="3648192"/>
              <a:ext cx="49992" cy="43936"/>
            </a:xfrm>
            <a:custGeom>
              <a:avLst/>
              <a:gdLst/>
              <a:ahLst/>
              <a:cxnLst/>
              <a:rect l="l" t="t" r="r" b="b"/>
              <a:pathLst>
                <a:path w="1907" h="1676" extrusionOk="0">
                  <a:moveTo>
                    <a:pt x="1" y="1"/>
                  </a:moveTo>
                  <a:lnTo>
                    <a:pt x="1" y="1430"/>
                  </a:lnTo>
                  <a:cubicBezTo>
                    <a:pt x="1" y="1560"/>
                    <a:pt x="102" y="1675"/>
                    <a:pt x="246" y="1675"/>
                  </a:cubicBezTo>
                  <a:lnTo>
                    <a:pt x="1675" y="1675"/>
                  </a:lnTo>
                  <a:cubicBezTo>
                    <a:pt x="1805" y="1675"/>
                    <a:pt x="1906" y="1560"/>
                    <a:pt x="1906" y="1430"/>
                  </a:cubicBezTo>
                  <a:lnTo>
                    <a:pt x="1906" y="1"/>
                  </a:ln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7" name="Google Shape;17617;p62"/>
            <p:cNvSpPr/>
            <p:nvPr/>
          </p:nvSpPr>
          <p:spPr>
            <a:xfrm>
              <a:off x="2473511" y="3565693"/>
              <a:ext cx="12505" cy="82525"/>
            </a:xfrm>
            <a:custGeom>
              <a:avLst/>
              <a:gdLst/>
              <a:ahLst/>
              <a:cxnLst/>
              <a:rect l="l" t="t" r="r" b="b"/>
              <a:pathLst>
                <a:path w="477" h="3148" extrusionOk="0">
                  <a:moveTo>
                    <a:pt x="72" y="1"/>
                  </a:moveTo>
                  <a:cubicBezTo>
                    <a:pt x="29" y="73"/>
                    <a:pt x="0" y="159"/>
                    <a:pt x="0" y="246"/>
                  </a:cubicBezTo>
                  <a:lnTo>
                    <a:pt x="0" y="1632"/>
                  </a:lnTo>
                  <a:cubicBezTo>
                    <a:pt x="0" y="2152"/>
                    <a:pt x="159" y="2657"/>
                    <a:pt x="448" y="3090"/>
                  </a:cubicBezTo>
                  <a:lnTo>
                    <a:pt x="477" y="3148"/>
                  </a:lnTo>
                  <a:lnTo>
                    <a:pt x="477" y="535"/>
                  </a:lnTo>
                  <a:cubicBezTo>
                    <a:pt x="477" y="390"/>
                    <a:pt x="404" y="246"/>
                    <a:pt x="289" y="159"/>
                  </a:cubicBezTo>
                  <a:lnTo>
                    <a:pt x="72" y="1"/>
                  </a:ln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8" name="Google Shape;17618;p62"/>
            <p:cNvSpPr/>
            <p:nvPr/>
          </p:nvSpPr>
          <p:spPr>
            <a:xfrm>
              <a:off x="2536322" y="3565693"/>
              <a:ext cx="12505" cy="82525"/>
            </a:xfrm>
            <a:custGeom>
              <a:avLst/>
              <a:gdLst/>
              <a:ahLst/>
              <a:cxnLst/>
              <a:rect l="l" t="t" r="r" b="b"/>
              <a:pathLst>
                <a:path w="477" h="3148" extrusionOk="0">
                  <a:moveTo>
                    <a:pt x="405" y="1"/>
                  </a:moveTo>
                  <a:lnTo>
                    <a:pt x="188" y="159"/>
                  </a:lnTo>
                  <a:cubicBezTo>
                    <a:pt x="73" y="246"/>
                    <a:pt x="1" y="390"/>
                    <a:pt x="1" y="535"/>
                  </a:cubicBezTo>
                  <a:lnTo>
                    <a:pt x="1" y="3148"/>
                  </a:lnTo>
                  <a:lnTo>
                    <a:pt x="29" y="3090"/>
                  </a:lnTo>
                  <a:cubicBezTo>
                    <a:pt x="318" y="2657"/>
                    <a:pt x="477" y="2152"/>
                    <a:pt x="477" y="1632"/>
                  </a:cubicBezTo>
                  <a:lnTo>
                    <a:pt x="477" y="246"/>
                  </a:lnTo>
                  <a:cubicBezTo>
                    <a:pt x="477" y="159"/>
                    <a:pt x="448" y="73"/>
                    <a:pt x="405" y="1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9" name="Google Shape;17619;p62"/>
            <p:cNvSpPr/>
            <p:nvPr/>
          </p:nvSpPr>
          <p:spPr>
            <a:xfrm>
              <a:off x="2492045" y="3548103"/>
              <a:ext cx="38615" cy="100115"/>
            </a:xfrm>
            <a:custGeom>
              <a:avLst/>
              <a:gdLst/>
              <a:ahLst/>
              <a:cxnLst/>
              <a:rect l="l" t="t" r="r" b="b"/>
              <a:pathLst>
                <a:path w="1473" h="3819" extrusionOk="0">
                  <a:moveTo>
                    <a:pt x="233" y="0"/>
                  </a:moveTo>
                  <a:cubicBezTo>
                    <a:pt x="221" y="0"/>
                    <a:pt x="210" y="8"/>
                    <a:pt x="203" y="22"/>
                  </a:cubicBezTo>
                  <a:lnTo>
                    <a:pt x="1" y="267"/>
                  </a:lnTo>
                  <a:lnTo>
                    <a:pt x="318" y="672"/>
                  </a:lnTo>
                  <a:cubicBezTo>
                    <a:pt x="343" y="697"/>
                    <a:pt x="378" y="712"/>
                    <a:pt x="412" y="712"/>
                  </a:cubicBezTo>
                  <a:cubicBezTo>
                    <a:pt x="436" y="712"/>
                    <a:pt x="459" y="704"/>
                    <a:pt x="477" y="686"/>
                  </a:cubicBezTo>
                  <a:lnTo>
                    <a:pt x="607" y="571"/>
                  </a:lnTo>
                  <a:lnTo>
                    <a:pt x="607" y="3819"/>
                  </a:lnTo>
                  <a:lnTo>
                    <a:pt x="852" y="3819"/>
                  </a:lnTo>
                  <a:lnTo>
                    <a:pt x="852" y="571"/>
                  </a:lnTo>
                  <a:lnTo>
                    <a:pt x="997" y="686"/>
                  </a:lnTo>
                  <a:cubicBezTo>
                    <a:pt x="1015" y="704"/>
                    <a:pt x="1038" y="712"/>
                    <a:pt x="1061" y="712"/>
                  </a:cubicBezTo>
                  <a:cubicBezTo>
                    <a:pt x="1093" y="712"/>
                    <a:pt x="1124" y="697"/>
                    <a:pt x="1141" y="672"/>
                  </a:cubicBezTo>
                  <a:lnTo>
                    <a:pt x="1473" y="267"/>
                  </a:lnTo>
                  <a:lnTo>
                    <a:pt x="1256" y="22"/>
                  </a:lnTo>
                  <a:cubicBezTo>
                    <a:pt x="1249" y="8"/>
                    <a:pt x="1238" y="0"/>
                    <a:pt x="1228" y="0"/>
                  </a:cubicBezTo>
                  <a:cubicBezTo>
                    <a:pt x="1217" y="0"/>
                    <a:pt x="1206" y="8"/>
                    <a:pt x="1199" y="22"/>
                  </a:cubicBezTo>
                  <a:lnTo>
                    <a:pt x="737" y="484"/>
                  </a:lnTo>
                  <a:lnTo>
                    <a:pt x="275" y="22"/>
                  </a:lnTo>
                  <a:cubicBezTo>
                    <a:pt x="260" y="8"/>
                    <a:pt x="246" y="0"/>
                    <a:pt x="233" y="0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0" name="Google Shape;17620;p62"/>
            <p:cNvSpPr/>
            <p:nvPr/>
          </p:nvSpPr>
          <p:spPr>
            <a:xfrm>
              <a:off x="2507931" y="3660670"/>
              <a:ext cx="6475" cy="31458"/>
            </a:xfrm>
            <a:custGeom>
              <a:avLst/>
              <a:gdLst/>
              <a:ahLst/>
              <a:cxnLst/>
              <a:rect l="l" t="t" r="r" b="b"/>
              <a:pathLst>
                <a:path w="247" h="1200" extrusionOk="0">
                  <a:moveTo>
                    <a:pt x="131" y="1"/>
                  </a:moveTo>
                  <a:cubicBezTo>
                    <a:pt x="59" y="1"/>
                    <a:pt x="15" y="59"/>
                    <a:pt x="1" y="116"/>
                  </a:cubicBezTo>
                  <a:lnTo>
                    <a:pt x="1" y="1199"/>
                  </a:lnTo>
                  <a:lnTo>
                    <a:pt x="246" y="1199"/>
                  </a:lnTo>
                  <a:lnTo>
                    <a:pt x="246" y="116"/>
                  </a:lnTo>
                  <a:cubicBezTo>
                    <a:pt x="246" y="59"/>
                    <a:pt x="189" y="1"/>
                    <a:pt x="131" y="1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1" name="Google Shape;17621;p62"/>
            <p:cNvSpPr/>
            <p:nvPr/>
          </p:nvSpPr>
          <p:spPr>
            <a:xfrm>
              <a:off x="2486383" y="3485475"/>
              <a:ext cx="50333" cy="56415"/>
            </a:xfrm>
            <a:custGeom>
              <a:avLst/>
              <a:gdLst/>
              <a:ahLst/>
              <a:cxnLst/>
              <a:rect l="l" t="t" r="r" b="b"/>
              <a:pathLst>
                <a:path w="1920" h="2152" extrusionOk="0">
                  <a:moveTo>
                    <a:pt x="722" y="0"/>
                  </a:moveTo>
                  <a:cubicBezTo>
                    <a:pt x="318" y="0"/>
                    <a:pt x="0" y="318"/>
                    <a:pt x="0" y="722"/>
                  </a:cubicBezTo>
                  <a:lnTo>
                    <a:pt x="0" y="1199"/>
                  </a:lnTo>
                  <a:cubicBezTo>
                    <a:pt x="0" y="1718"/>
                    <a:pt x="419" y="2151"/>
                    <a:pt x="953" y="2151"/>
                  </a:cubicBezTo>
                  <a:cubicBezTo>
                    <a:pt x="1487" y="2151"/>
                    <a:pt x="1920" y="1718"/>
                    <a:pt x="1920" y="1199"/>
                  </a:cubicBezTo>
                  <a:lnTo>
                    <a:pt x="1920" y="722"/>
                  </a:lnTo>
                  <a:cubicBezTo>
                    <a:pt x="1920" y="318"/>
                    <a:pt x="1588" y="0"/>
                    <a:pt x="1198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2" name="Google Shape;17622;p62"/>
            <p:cNvSpPr/>
            <p:nvPr/>
          </p:nvSpPr>
          <p:spPr>
            <a:xfrm>
              <a:off x="2485989" y="3485475"/>
              <a:ext cx="34473" cy="56441"/>
            </a:xfrm>
            <a:custGeom>
              <a:avLst/>
              <a:gdLst/>
              <a:ahLst/>
              <a:cxnLst/>
              <a:rect l="l" t="t" r="r" b="b"/>
              <a:pathLst>
                <a:path w="1315" h="2153" extrusionOk="0">
                  <a:moveTo>
                    <a:pt x="722" y="0"/>
                  </a:moveTo>
                  <a:cubicBezTo>
                    <a:pt x="318" y="0"/>
                    <a:pt x="1" y="318"/>
                    <a:pt x="1" y="722"/>
                  </a:cubicBezTo>
                  <a:lnTo>
                    <a:pt x="1" y="1199"/>
                  </a:lnTo>
                  <a:cubicBezTo>
                    <a:pt x="1" y="1746"/>
                    <a:pt x="452" y="2152"/>
                    <a:pt x="952" y="2152"/>
                  </a:cubicBezTo>
                  <a:cubicBezTo>
                    <a:pt x="1072" y="2152"/>
                    <a:pt x="1194" y="2129"/>
                    <a:pt x="1314" y="2079"/>
                  </a:cubicBezTo>
                  <a:cubicBezTo>
                    <a:pt x="953" y="1935"/>
                    <a:pt x="722" y="1574"/>
                    <a:pt x="722" y="1199"/>
                  </a:cubicBezTo>
                  <a:lnTo>
                    <a:pt x="722" y="708"/>
                  </a:lnTo>
                  <a:cubicBezTo>
                    <a:pt x="722" y="361"/>
                    <a:pt x="982" y="73"/>
                    <a:pt x="1314" y="15"/>
                  </a:cubicBezTo>
                  <a:cubicBezTo>
                    <a:pt x="1285" y="0"/>
                    <a:pt x="1242" y="0"/>
                    <a:pt x="1199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3" name="Google Shape;17623;p62"/>
            <p:cNvSpPr/>
            <p:nvPr/>
          </p:nvSpPr>
          <p:spPr>
            <a:xfrm>
              <a:off x="2485989" y="3485082"/>
              <a:ext cx="50359" cy="25429"/>
            </a:xfrm>
            <a:custGeom>
              <a:avLst/>
              <a:gdLst/>
              <a:ahLst/>
              <a:cxnLst/>
              <a:rect l="l" t="t" r="r" b="b"/>
              <a:pathLst>
                <a:path w="1921" h="970" extrusionOk="0">
                  <a:moveTo>
                    <a:pt x="722" y="1"/>
                  </a:moveTo>
                  <a:cubicBezTo>
                    <a:pt x="318" y="1"/>
                    <a:pt x="1" y="319"/>
                    <a:pt x="1" y="723"/>
                  </a:cubicBezTo>
                  <a:lnTo>
                    <a:pt x="1" y="737"/>
                  </a:lnTo>
                  <a:cubicBezTo>
                    <a:pt x="577" y="884"/>
                    <a:pt x="1177" y="970"/>
                    <a:pt x="1780" y="970"/>
                  </a:cubicBezTo>
                  <a:cubicBezTo>
                    <a:pt x="1827" y="970"/>
                    <a:pt x="1874" y="969"/>
                    <a:pt x="1921" y="968"/>
                  </a:cubicBezTo>
                  <a:lnTo>
                    <a:pt x="1921" y="723"/>
                  </a:lnTo>
                  <a:cubicBezTo>
                    <a:pt x="1921" y="319"/>
                    <a:pt x="1589" y="1"/>
                    <a:pt x="1199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4" name="Google Shape;17624;p62"/>
            <p:cNvSpPr/>
            <p:nvPr/>
          </p:nvSpPr>
          <p:spPr>
            <a:xfrm>
              <a:off x="2485989" y="3485475"/>
              <a:ext cx="34473" cy="23095"/>
            </a:xfrm>
            <a:custGeom>
              <a:avLst/>
              <a:gdLst/>
              <a:ahLst/>
              <a:cxnLst/>
              <a:rect l="l" t="t" r="r" b="b"/>
              <a:pathLst>
                <a:path w="1315" h="881" extrusionOk="0">
                  <a:moveTo>
                    <a:pt x="722" y="0"/>
                  </a:moveTo>
                  <a:cubicBezTo>
                    <a:pt x="318" y="0"/>
                    <a:pt x="1" y="318"/>
                    <a:pt x="1" y="722"/>
                  </a:cubicBezTo>
                  <a:cubicBezTo>
                    <a:pt x="232" y="794"/>
                    <a:pt x="477" y="838"/>
                    <a:pt x="722" y="881"/>
                  </a:cubicBezTo>
                  <a:lnTo>
                    <a:pt x="722" y="722"/>
                  </a:lnTo>
                  <a:cubicBezTo>
                    <a:pt x="722" y="361"/>
                    <a:pt x="982" y="73"/>
                    <a:pt x="1314" y="15"/>
                  </a:cubicBezTo>
                  <a:cubicBezTo>
                    <a:pt x="1285" y="0"/>
                    <a:pt x="1242" y="0"/>
                    <a:pt x="1199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5" name="Google Shape;17625;p62"/>
            <p:cNvSpPr/>
            <p:nvPr/>
          </p:nvSpPr>
          <p:spPr>
            <a:xfrm>
              <a:off x="2598766" y="3535415"/>
              <a:ext cx="25009" cy="25009"/>
            </a:xfrm>
            <a:custGeom>
              <a:avLst/>
              <a:gdLst/>
              <a:ahLst/>
              <a:cxnLst/>
              <a:rect l="l" t="t" r="r" b="b"/>
              <a:pathLst>
                <a:path w="954" h="954" extrusionOk="0">
                  <a:moveTo>
                    <a:pt x="0" y="1"/>
                  </a:moveTo>
                  <a:lnTo>
                    <a:pt x="0" y="954"/>
                  </a:lnTo>
                  <a:lnTo>
                    <a:pt x="953" y="954"/>
                  </a:lnTo>
                  <a:lnTo>
                    <a:pt x="953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6" name="Google Shape;17626;p62"/>
            <p:cNvSpPr/>
            <p:nvPr/>
          </p:nvSpPr>
          <p:spPr>
            <a:xfrm>
              <a:off x="2597639" y="3535415"/>
              <a:ext cx="27631" cy="18849"/>
            </a:xfrm>
            <a:custGeom>
              <a:avLst/>
              <a:gdLst/>
              <a:ahLst/>
              <a:cxnLst/>
              <a:rect l="l" t="t" r="r" b="b"/>
              <a:pathLst>
                <a:path w="1054" h="719" extrusionOk="0">
                  <a:moveTo>
                    <a:pt x="43" y="1"/>
                  </a:moveTo>
                  <a:lnTo>
                    <a:pt x="43" y="492"/>
                  </a:lnTo>
                  <a:cubicBezTo>
                    <a:pt x="43" y="535"/>
                    <a:pt x="29" y="578"/>
                    <a:pt x="0" y="622"/>
                  </a:cubicBezTo>
                  <a:cubicBezTo>
                    <a:pt x="166" y="687"/>
                    <a:pt x="343" y="719"/>
                    <a:pt x="522" y="719"/>
                  </a:cubicBezTo>
                  <a:cubicBezTo>
                    <a:pt x="700" y="719"/>
                    <a:pt x="881" y="687"/>
                    <a:pt x="1054" y="622"/>
                  </a:cubicBezTo>
                  <a:cubicBezTo>
                    <a:pt x="1025" y="578"/>
                    <a:pt x="1011" y="535"/>
                    <a:pt x="1011" y="492"/>
                  </a:cubicBezTo>
                  <a:lnTo>
                    <a:pt x="1011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7" name="Google Shape;17627;p62"/>
            <p:cNvSpPr/>
            <p:nvPr/>
          </p:nvSpPr>
          <p:spPr>
            <a:xfrm>
              <a:off x="2573783" y="3555102"/>
              <a:ext cx="74949" cy="93116"/>
            </a:xfrm>
            <a:custGeom>
              <a:avLst/>
              <a:gdLst/>
              <a:ahLst/>
              <a:cxnLst/>
              <a:rect l="l" t="t" r="r" b="b"/>
              <a:pathLst>
                <a:path w="2859" h="3552" extrusionOk="0">
                  <a:moveTo>
                    <a:pt x="708" y="0"/>
                  </a:moveTo>
                  <a:lnTo>
                    <a:pt x="260" y="231"/>
                  </a:lnTo>
                  <a:cubicBezTo>
                    <a:pt x="102" y="304"/>
                    <a:pt x="1" y="477"/>
                    <a:pt x="1" y="650"/>
                  </a:cubicBezTo>
                  <a:lnTo>
                    <a:pt x="1" y="2036"/>
                  </a:lnTo>
                  <a:cubicBezTo>
                    <a:pt x="1" y="2556"/>
                    <a:pt x="145" y="3061"/>
                    <a:pt x="434" y="3494"/>
                  </a:cubicBezTo>
                  <a:lnTo>
                    <a:pt x="477" y="3552"/>
                  </a:lnTo>
                  <a:lnTo>
                    <a:pt x="2382" y="3552"/>
                  </a:lnTo>
                  <a:lnTo>
                    <a:pt x="2426" y="3494"/>
                  </a:lnTo>
                  <a:cubicBezTo>
                    <a:pt x="2715" y="3061"/>
                    <a:pt x="2859" y="2556"/>
                    <a:pt x="2859" y="2036"/>
                  </a:cubicBezTo>
                  <a:lnTo>
                    <a:pt x="2859" y="650"/>
                  </a:lnTo>
                  <a:cubicBezTo>
                    <a:pt x="2859" y="477"/>
                    <a:pt x="2772" y="304"/>
                    <a:pt x="2613" y="231"/>
                  </a:cubicBezTo>
                  <a:lnTo>
                    <a:pt x="2166" y="0"/>
                  </a:lnTo>
                  <a:cubicBezTo>
                    <a:pt x="2013" y="192"/>
                    <a:pt x="1568" y="203"/>
                    <a:pt x="1465" y="203"/>
                  </a:cubicBezTo>
                  <a:cubicBezTo>
                    <a:pt x="1452" y="203"/>
                    <a:pt x="1444" y="203"/>
                    <a:pt x="1444" y="203"/>
                  </a:cubicBezTo>
                  <a:cubicBezTo>
                    <a:pt x="1444" y="203"/>
                    <a:pt x="1436" y="203"/>
                    <a:pt x="1422" y="203"/>
                  </a:cubicBezTo>
                  <a:cubicBezTo>
                    <a:pt x="1317" y="203"/>
                    <a:pt x="861" y="192"/>
                    <a:pt x="708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8" name="Google Shape;17628;p62"/>
            <p:cNvSpPr/>
            <p:nvPr/>
          </p:nvSpPr>
          <p:spPr>
            <a:xfrm>
              <a:off x="2586288" y="3648192"/>
              <a:ext cx="50333" cy="43936"/>
            </a:xfrm>
            <a:custGeom>
              <a:avLst/>
              <a:gdLst/>
              <a:ahLst/>
              <a:cxnLst/>
              <a:rect l="l" t="t" r="r" b="b"/>
              <a:pathLst>
                <a:path w="1920" h="1676" extrusionOk="0">
                  <a:moveTo>
                    <a:pt x="0" y="1"/>
                  </a:moveTo>
                  <a:lnTo>
                    <a:pt x="0" y="1430"/>
                  </a:lnTo>
                  <a:cubicBezTo>
                    <a:pt x="0" y="1560"/>
                    <a:pt x="115" y="1675"/>
                    <a:pt x="245" y="1675"/>
                  </a:cubicBezTo>
                  <a:lnTo>
                    <a:pt x="1675" y="1675"/>
                  </a:lnTo>
                  <a:cubicBezTo>
                    <a:pt x="1804" y="1675"/>
                    <a:pt x="1920" y="1560"/>
                    <a:pt x="1920" y="1430"/>
                  </a:cubicBezTo>
                  <a:lnTo>
                    <a:pt x="1920" y="1"/>
                  </a:ln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9" name="Google Shape;17629;p62"/>
            <p:cNvSpPr/>
            <p:nvPr/>
          </p:nvSpPr>
          <p:spPr>
            <a:xfrm>
              <a:off x="2573783" y="3565693"/>
              <a:ext cx="12531" cy="82525"/>
            </a:xfrm>
            <a:custGeom>
              <a:avLst/>
              <a:gdLst/>
              <a:ahLst/>
              <a:cxnLst/>
              <a:rect l="l" t="t" r="r" b="b"/>
              <a:pathLst>
                <a:path w="478" h="3148" extrusionOk="0">
                  <a:moveTo>
                    <a:pt x="73" y="1"/>
                  </a:moveTo>
                  <a:cubicBezTo>
                    <a:pt x="30" y="73"/>
                    <a:pt x="1" y="159"/>
                    <a:pt x="1" y="246"/>
                  </a:cubicBezTo>
                  <a:lnTo>
                    <a:pt x="1" y="1632"/>
                  </a:lnTo>
                  <a:cubicBezTo>
                    <a:pt x="1" y="2152"/>
                    <a:pt x="159" y="2657"/>
                    <a:pt x="448" y="3090"/>
                  </a:cubicBezTo>
                  <a:lnTo>
                    <a:pt x="477" y="3148"/>
                  </a:lnTo>
                  <a:lnTo>
                    <a:pt x="477" y="535"/>
                  </a:lnTo>
                  <a:cubicBezTo>
                    <a:pt x="477" y="390"/>
                    <a:pt x="405" y="246"/>
                    <a:pt x="289" y="159"/>
                  </a:cubicBezTo>
                  <a:lnTo>
                    <a:pt x="73" y="1"/>
                  </a:ln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0" name="Google Shape;17630;p62"/>
            <p:cNvSpPr/>
            <p:nvPr/>
          </p:nvSpPr>
          <p:spPr>
            <a:xfrm>
              <a:off x="2636594" y="3565693"/>
              <a:ext cx="12531" cy="82525"/>
            </a:xfrm>
            <a:custGeom>
              <a:avLst/>
              <a:gdLst/>
              <a:ahLst/>
              <a:cxnLst/>
              <a:rect l="l" t="t" r="r" b="b"/>
              <a:pathLst>
                <a:path w="478" h="3148" extrusionOk="0">
                  <a:moveTo>
                    <a:pt x="405" y="1"/>
                  </a:moveTo>
                  <a:lnTo>
                    <a:pt x="189" y="159"/>
                  </a:lnTo>
                  <a:cubicBezTo>
                    <a:pt x="73" y="246"/>
                    <a:pt x="1" y="390"/>
                    <a:pt x="1" y="535"/>
                  </a:cubicBezTo>
                  <a:lnTo>
                    <a:pt x="1" y="3148"/>
                  </a:lnTo>
                  <a:lnTo>
                    <a:pt x="30" y="3090"/>
                  </a:lnTo>
                  <a:cubicBezTo>
                    <a:pt x="319" y="2657"/>
                    <a:pt x="477" y="2152"/>
                    <a:pt x="477" y="1632"/>
                  </a:cubicBezTo>
                  <a:lnTo>
                    <a:pt x="477" y="246"/>
                  </a:lnTo>
                  <a:cubicBezTo>
                    <a:pt x="477" y="159"/>
                    <a:pt x="448" y="73"/>
                    <a:pt x="405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1" name="Google Shape;17631;p62"/>
            <p:cNvSpPr/>
            <p:nvPr/>
          </p:nvSpPr>
          <p:spPr>
            <a:xfrm>
              <a:off x="2592317" y="3548103"/>
              <a:ext cx="38248" cy="100115"/>
            </a:xfrm>
            <a:custGeom>
              <a:avLst/>
              <a:gdLst/>
              <a:ahLst/>
              <a:cxnLst/>
              <a:rect l="l" t="t" r="r" b="b"/>
              <a:pathLst>
                <a:path w="1459" h="3819" extrusionOk="0">
                  <a:moveTo>
                    <a:pt x="232" y="0"/>
                  </a:moveTo>
                  <a:cubicBezTo>
                    <a:pt x="221" y="0"/>
                    <a:pt x="210" y="8"/>
                    <a:pt x="203" y="22"/>
                  </a:cubicBezTo>
                  <a:lnTo>
                    <a:pt x="1" y="267"/>
                  </a:lnTo>
                  <a:lnTo>
                    <a:pt x="319" y="672"/>
                  </a:lnTo>
                  <a:cubicBezTo>
                    <a:pt x="344" y="697"/>
                    <a:pt x="374" y="712"/>
                    <a:pt x="406" y="712"/>
                  </a:cubicBezTo>
                  <a:cubicBezTo>
                    <a:pt x="429" y="712"/>
                    <a:pt x="453" y="704"/>
                    <a:pt x="477" y="686"/>
                  </a:cubicBezTo>
                  <a:lnTo>
                    <a:pt x="607" y="571"/>
                  </a:lnTo>
                  <a:lnTo>
                    <a:pt x="607" y="3819"/>
                  </a:lnTo>
                  <a:lnTo>
                    <a:pt x="853" y="3819"/>
                  </a:lnTo>
                  <a:lnTo>
                    <a:pt x="853" y="571"/>
                  </a:lnTo>
                  <a:lnTo>
                    <a:pt x="983" y="686"/>
                  </a:lnTo>
                  <a:cubicBezTo>
                    <a:pt x="1007" y="704"/>
                    <a:pt x="1031" y="712"/>
                    <a:pt x="1054" y="712"/>
                  </a:cubicBezTo>
                  <a:cubicBezTo>
                    <a:pt x="1086" y="712"/>
                    <a:pt x="1116" y="697"/>
                    <a:pt x="1141" y="672"/>
                  </a:cubicBezTo>
                  <a:lnTo>
                    <a:pt x="1459" y="267"/>
                  </a:lnTo>
                  <a:lnTo>
                    <a:pt x="1257" y="22"/>
                  </a:lnTo>
                  <a:cubicBezTo>
                    <a:pt x="1250" y="8"/>
                    <a:pt x="1239" y="0"/>
                    <a:pt x="1228" y="0"/>
                  </a:cubicBezTo>
                  <a:cubicBezTo>
                    <a:pt x="1217" y="0"/>
                    <a:pt x="1206" y="8"/>
                    <a:pt x="1199" y="22"/>
                  </a:cubicBezTo>
                  <a:lnTo>
                    <a:pt x="737" y="484"/>
                  </a:lnTo>
                  <a:lnTo>
                    <a:pt x="261" y="22"/>
                  </a:lnTo>
                  <a:cubicBezTo>
                    <a:pt x="254" y="8"/>
                    <a:pt x="243" y="0"/>
                    <a:pt x="232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2" name="Google Shape;17632;p62"/>
            <p:cNvSpPr/>
            <p:nvPr/>
          </p:nvSpPr>
          <p:spPr>
            <a:xfrm>
              <a:off x="2608230" y="3660670"/>
              <a:ext cx="6449" cy="31458"/>
            </a:xfrm>
            <a:custGeom>
              <a:avLst/>
              <a:gdLst/>
              <a:ahLst/>
              <a:cxnLst/>
              <a:rect l="l" t="t" r="r" b="b"/>
              <a:pathLst>
                <a:path w="246" h="1200" extrusionOk="0">
                  <a:moveTo>
                    <a:pt x="130" y="1"/>
                  </a:moveTo>
                  <a:cubicBezTo>
                    <a:pt x="58" y="1"/>
                    <a:pt x="0" y="59"/>
                    <a:pt x="0" y="116"/>
                  </a:cubicBezTo>
                  <a:lnTo>
                    <a:pt x="0" y="1199"/>
                  </a:lnTo>
                  <a:lnTo>
                    <a:pt x="246" y="1199"/>
                  </a:lnTo>
                  <a:lnTo>
                    <a:pt x="246" y="116"/>
                  </a:lnTo>
                  <a:cubicBezTo>
                    <a:pt x="246" y="59"/>
                    <a:pt x="188" y="1"/>
                    <a:pt x="130" y="1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3" name="Google Shape;17633;p62"/>
            <p:cNvSpPr/>
            <p:nvPr/>
          </p:nvSpPr>
          <p:spPr>
            <a:xfrm>
              <a:off x="2586288" y="3485475"/>
              <a:ext cx="50333" cy="56415"/>
            </a:xfrm>
            <a:custGeom>
              <a:avLst/>
              <a:gdLst/>
              <a:ahLst/>
              <a:cxnLst/>
              <a:rect l="l" t="t" r="r" b="b"/>
              <a:pathLst>
                <a:path w="1920" h="2152" extrusionOk="0">
                  <a:moveTo>
                    <a:pt x="722" y="0"/>
                  </a:moveTo>
                  <a:cubicBezTo>
                    <a:pt x="332" y="0"/>
                    <a:pt x="0" y="318"/>
                    <a:pt x="0" y="722"/>
                  </a:cubicBezTo>
                  <a:lnTo>
                    <a:pt x="0" y="1199"/>
                  </a:lnTo>
                  <a:cubicBezTo>
                    <a:pt x="0" y="1718"/>
                    <a:pt x="433" y="2151"/>
                    <a:pt x="967" y="2151"/>
                  </a:cubicBezTo>
                  <a:cubicBezTo>
                    <a:pt x="1487" y="2151"/>
                    <a:pt x="1920" y="1718"/>
                    <a:pt x="1920" y="1199"/>
                  </a:cubicBezTo>
                  <a:lnTo>
                    <a:pt x="1920" y="722"/>
                  </a:lnTo>
                  <a:cubicBezTo>
                    <a:pt x="1920" y="318"/>
                    <a:pt x="1602" y="0"/>
                    <a:pt x="1198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4" name="Google Shape;17634;p62"/>
            <p:cNvSpPr/>
            <p:nvPr/>
          </p:nvSpPr>
          <p:spPr>
            <a:xfrm>
              <a:off x="2586288" y="3485475"/>
              <a:ext cx="34447" cy="56441"/>
            </a:xfrm>
            <a:custGeom>
              <a:avLst/>
              <a:gdLst/>
              <a:ahLst/>
              <a:cxnLst/>
              <a:rect l="l" t="t" r="r" b="b"/>
              <a:pathLst>
                <a:path w="1314" h="2153" extrusionOk="0">
                  <a:moveTo>
                    <a:pt x="722" y="0"/>
                  </a:moveTo>
                  <a:cubicBezTo>
                    <a:pt x="318" y="0"/>
                    <a:pt x="0" y="318"/>
                    <a:pt x="0" y="722"/>
                  </a:cubicBezTo>
                  <a:lnTo>
                    <a:pt x="0" y="1199"/>
                  </a:lnTo>
                  <a:cubicBezTo>
                    <a:pt x="0" y="1746"/>
                    <a:pt x="442" y="2152"/>
                    <a:pt x="946" y="2152"/>
                  </a:cubicBezTo>
                  <a:cubicBezTo>
                    <a:pt x="1067" y="2152"/>
                    <a:pt x="1191" y="2129"/>
                    <a:pt x="1314" y="2079"/>
                  </a:cubicBezTo>
                  <a:cubicBezTo>
                    <a:pt x="953" y="1935"/>
                    <a:pt x="722" y="1574"/>
                    <a:pt x="722" y="1199"/>
                  </a:cubicBezTo>
                  <a:lnTo>
                    <a:pt x="722" y="708"/>
                  </a:lnTo>
                  <a:cubicBezTo>
                    <a:pt x="722" y="361"/>
                    <a:pt x="982" y="73"/>
                    <a:pt x="1314" y="15"/>
                  </a:cubicBezTo>
                  <a:cubicBezTo>
                    <a:pt x="1285" y="0"/>
                    <a:pt x="1241" y="0"/>
                    <a:pt x="1198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5" name="Google Shape;17635;p62"/>
            <p:cNvSpPr/>
            <p:nvPr/>
          </p:nvSpPr>
          <p:spPr>
            <a:xfrm>
              <a:off x="2586288" y="3485082"/>
              <a:ext cx="50333" cy="25429"/>
            </a:xfrm>
            <a:custGeom>
              <a:avLst/>
              <a:gdLst/>
              <a:ahLst/>
              <a:cxnLst/>
              <a:rect l="l" t="t" r="r" b="b"/>
              <a:pathLst>
                <a:path w="1920" h="970" extrusionOk="0">
                  <a:moveTo>
                    <a:pt x="722" y="1"/>
                  </a:moveTo>
                  <a:cubicBezTo>
                    <a:pt x="318" y="1"/>
                    <a:pt x="0" y="319"/>
                    <a:pt x="0" y="723"/>
                  </a:cubicBezTo>
                  <a:lnTo>
                    <a:pt x="0" y="737"/>
                  </a:lnTo>
                  <a:cubicBezTo>
                    <a:pt x="576" y="884"/>
                    <a:pt x="1177" y="970"/>
                    <a:pt x="1779" y="970"/>
                  </a:cubicBezTo>
                  <a:cubicBezTo>
                    <a:pt x="1826" y="970"/>
                    <a:pt x="1873" y="969"/>
                    <a:pt x="1920" y="968"/>
                  </a:cubicBezTo>
                  <a:lnTo>
                    <a:pt x="1920" y="723"/>
                  </a:lnTo>
                  <a:cubicBezTo>
                    <a:pt x="1920" y="319"/>
                    <a:pt x="1588" y="1"/>
                    <a:pt x="1198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6" name="Google Shape;17636;p62"/>
            <p:cNvSpPr/>
            <p:nvPr/>
          </p:nvSpPr>
          <p:spPr>
            <a:xfrm>
              <a:off x="2586288" y="3485475"/>
              <a:ext cx="34447" cy="23095"/>
            </a:xfrm>
            <a:custGeom>
              <a:avLst/>
              <a:gdLst/>
              <a:ahLst/>
              <a:cxnLst/>
              <a:rect l="l" t="t" r="r" b="b"/>
              <a:pathLst>
                <a:path w="1314" h="881" extrusionOk="0">
                  <a:moveTo>
                    <a:pt x="722" y="0"/>
                  </a:moveTo>
                  <a:cubicBezTo>
                    <a:pt x="318" y="0"/>
                    <a:pt x="0" y="318"/>
                    <a:pt x="0" y="722"/>
                  </a:cubicBezTo>
                  <a:cubicBezTo>
                    <a:pt x="231" y="794"/>
                    <a:pt x="476" y="838"/>
                    <a:pt x="722" y="881"/>
                  </a:cubicBezTo>
                  <a:lnTo>
                    <a:pt x="722" y="722"/>
                  </a:lnTo>
                  <a:cubicBezTo>
                    <a:pt x="722" y="361"/>
                    <a:pt x="982" y="73"/>
                    <a:pt x="1314" y="15"/>
                  </a:cubicBezTo>
                  <a:cubicBezTo>
                    <a:pt x="1285" y="0"/>
                    <a:pt x="1241" y="0"/>
                    <a:pt x="1198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37" name="Google Shape;17637;p62"/>
          <p:cNvGrpSpPr/>
          <p:nvPr/>
        </p:nvGrpSpPr>
        <p:grpSpPr>
          <a:xfrm>
            <a:off x="2747484" y="3359460"/>
            <a:ext cx="377706" cy="352330"/>
            <a:chOff x="2747484" y="3359460"/>
            <a:chExt cx="377706" cy="352330"/>
          </a:xfrm>
        </p:grpSpPr>
        <p:sp>
          <p:nvSpPr>
            <p:cNvPr id="17638" name="Google Shape;17638;p62"/>
            <p:cNvSpPr/>
            <p:nvPr/>
          </p:nvSpPr>
          <p:spPr>
            <a:xfrm>
              <a:off x="2806520" y="3611858"/>
              <a:ext cx="46951" cy="46951"/>
            </a:xfrm>
            <a:custGeom>
              <a:avLst/>
              <a:gdLst/>
              <a:ahLst/>
              <a:cxnLst/>
              <a:rect l="l" t="t" r="r" b="b"/>
              <a:pathLst>
                <a:path w="1791" h="1791" extrusionOk="0">
                  <a:moveTo>
                    <a:pt x="231" y="1"/>
                  </a:moveTo>
                  <a:cubicBezTo>
                    <a:pt x="101" y="1"/>
                    <a:pt x="0" y="102"/>
                    <a:pt x="0" y="217"/>
                  </a:cubicBezTo>
                  <a:lnTo>
                    <a:pt x="0" y="1574"/>
                  </a:lnTo>
                  <a:cubicBezTo>
                    <a:pt x="0" y="1690"/>
                    <a:pt x="101" y="1791"/>
                    <a:pt x="231" y="1791"/>
                  </a:cubicBezTo>
                  <a:lnTo>
                    <a:pt x="1574" y="1791"/>
                  </a:lnTo>
                  <a:cubicBezTo>
                    <a:pt x="1689" y="1791"/>
                    <a:pt x="1790" y="1690"/>
                    <a:pt x="1790" y="1574"/>
                  </a:cubicBezTo>
                  <a:lnTo>
                    <a:pt x="1790" y="217"/>
                  </a:lnTo>
                  <a:cubicBezTo>
                    <a:pt x="1790" y="102"/>
                    <a:pt x="1689" y="1"/>
                    <a:pt x="1559" y="1"/>
                  </a:cubicBezTo>
                  <a:close/>
                </a:path>
              </a:pathLst>
            </a:custGeom>
            <a:solidFill>
              <a:srgbClr val="AE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9" name="Google Shape;17639;p62"/>
            <p:cNvSpPr/>
            <p:nvPr/>
          </p:nvSpPr>
          <p:spPr>
            <a:xfrm>
              <a:off x="2960533" y="3488490"/>
              <a:ext cx="110155" cy="94086"/>
            </a:xfrm>
            <a:custGeom>
              <a:avLst/>
              <a:gdLst/>
              <a:ahLst/>
              <a:cxnLst/>
              <a:rect l="l" t="t" r="r" b="b"/>
              <a:pathLst>
                <a:path w="4202" h="3589" extrusionOk="0">
                  <a:moveTo>
                    <a:pt x="2397" y="1"/>
                  </a:moveTo>
                  <a:cubicBezTo>
                    <a:pt x="809" y="1"/>
                    <a:pt x="1" y="1935"/>
                    <a:pt x="1141" y="3061"/>
                  </a:cubicBezTo>
                  <a:cubicBezTo>
                    <a:pt x="1505" y="3425"/>
                    <a:pt x="1954" y="3589"/>
                    <a:pt x="2395" y="3589"/>
                  </a:cubicBezTo>
                  <a:cubicBezTo>
                    <a:pt x="3316" y="3589"/>
                    <a:pt x="4201" y="2875"/>
                    <a:pt x="4201" y="1791"/>
                  </a:cubicBezTo>
                  <a:cubicBezTo>
                    <a:pt x="4187" y="809"/>
                    <a:pt x="3393" y="1"/>
                    <a:pt x="2397" y="1"/>
                  </a:cubicBezTo>
                  <a:close/>
                </a:path>
              </a:pathLst>
            </a:custGeom>
            <a:solidFill>
              <a:srgbClr val="8699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0" name="Google Shape;17640;p62"/>
            <p:cNvSpPr/>
            <p:nvPr/>
          </p:nvSpPr>
          <p:spPr>
            <a:xfrm>
              <a:off x="2971884" y="3526712"/>
              <a:ext cx="103340" cy="56048"/>
            </a:xfrm>
            <a:custGeom>
              <a:avLst/>
              <a:gdLst/>
              <a:ahLst/>
              <a:cxnLst/>
              <a:rect l="l" t="t" r="r" b="b"/>
              <a:pathLst>
                <a:path w="3942" h="2138" extrusionOk="0">
                  <a:moveTo>
                    <a:pt x="217" y="1"/>
                  </a:moveTo>
                  <a:lnTo>
                    <a:pt x="217" y="1"/>
                  </a:lnTo>
                  <a:cubicBezTo>
                    <a:pt x="1" y="1098"/>
                    <a:pt x="838" y="2137"/>
                    <a:pt x="1964" y="2137"/>
                  </a:cubicBezTo>
                  <a:cubicBezTo>
                    <a:pt x="3090" y="2137"/>
                    <a:pt x="3942" y="1098"/>
                    <a:pt x="3725" y="1"/>
                  </a:cubicBezTo>
                  <a:lnTo>
                    <a:pt x="3725" y="1"/>
                  </a:lnTo>
                  <a:cubicBezTo>
                    <a:pt x="3566" y="838"/>
                    <a:pt x="2830" y="1459"/>
                    <a:pt x="1964" y="1459"/>
                  </a:cubicBezTo>
                  <a:cubicBezTo>
                    <a:pt x="1112" y="1459"/>
                    <a:pt x="376" y="838"/>
                    <a:pt x="217" y="1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1" name="Google Shape;17641;p62"/>
            <p:cNvSpPr/>
            <p:nvPr/>
          </p:nvSpPr>
          <p:spPr>
            <a:xfrm>
              <a:off x="2835645" y="3382817"/>
              <a:ext cx="158601" cy="305457"/>
            </a:xfrm>
            <a:custGeom>
              <a:avLst/>
              <a:gdLst/>
              <a:ahLst/>
              <a:cxnLst/>
              <a:rect l="l" t="t" r="r" b="b"/>
              <a:pathLst>
                <a:path w="6050" h="11652" extrusionOk="0">
                  <a:moveTo>
                    <a:pt x="5833" y="1"/>
                  </a:moveTo>
                  <a:cubicBezTo>
                    <a:pt x="5755" y="1"/>
                    <a:pt x="5667" y="35"/>
                    <a:pt x="5631" y="120"/>
                  </a:cubicBezTo>
                  <a:cubicBezTo>
                    <a:pt x="5198" y="798"/>
                    <a:pt x="4693" y="1419"/>
                    <a:pt x="4115" y="1982"/>
                  </a:cubicBezTo>
                  <a:cubicBezTo>
                    <a:pt x="3263" y="2805"/>
                    <a:pt x="1878" y="3801"/>
                    <a:pt x="232" y="3801"/>
                  </a:cubicBezTo>
                  <a:cubicBezTo>
                    <a:pt x="102" y="3801"/>
                    <a:pt x="1" y="3902"/>
                    <a:pt x="1" y="4032"/>
                  </a:cubicBezTo>
                  <a:lnTo>
                    <a:pt x="1" y="7612"/>
                  </a:lnTo>
                  <a:cubicBezTo>
                    <a:pt x="1" y="7742"/>
                    <a:pt x="102" y="7843"/>
                    <a:pt x="232" y="7843"/>
                  </a:cubicBezTo>
                  <a:cubicBezTo>
                    <a:pt x="1878" y="7843"/>
                    <a:pt x="3263" y="8839"/>
                    <a:pt x="4115" y="9676"/>
                  </a:cubicBezTo>
                  <a:cubicBezTo>
                    <a:pt x="4693" y="10225"/>
                    <a:pt x="5198" y="10860"/>
                    <a:pt x="5631" y="11538"/>
                  </a:cubicBezTo>
                  <a:cubicBezTo>
                    <a:pt x="5676" y="11617"/>
                    <a:pt x="5749" y="11652"/>
                    <a:pt x="5821" y="11652"/>
                  </a:cubicBezTo>
                  <a:cubicBezTo>
                    <a:pt x="5936" y="11652"/>
                    <a:pt x="6049" y="11564"/>
                    <a:pt x="6049" y="11423"/>
                  </a:cubicBezTo>
                  <a:lnTo>
                    <a:pt x="6049" y="235"/>
                  </a:lnTo>
                  <a:cubicBezTo>
                    <a:pt x="6049" y="134"/>
                    <a:pt x="5977" y="33"/>
                    <a:pt x="5876" y="4"/>
                  </a:cubicBezTo>
                  <a:cubicBezTo>
                    <a:pt x="5863" y="2"/>
                    <a:pt x="5848" y="1"/>
                    <a:pt x="5833" y="1"/>
                  </a:cubicBezTo>
                  <a:close/>
                </a:path>
              </a:pathLst>
            </a:custGeom>
            <a:solidFill>
              <a:srgbClr val="F6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2" name="Google Shape;17642;p62"/>
            <p:cNvSpPr/>
            <p:nvPr/>
          </p:nvSpPr>
          <p:spPr>
            <a:xfrm>
              <a:off x="2835645" y="3564933"/>
              <a:ext cx="158601" cy="123342"/>
            </a:xfrm>
            <a:custGeom>
              <a:avLst/>
              <a:gdLst/>
              <a:ahLst/>
              <a:cxnLst/>
              <a:rect l="l" t="t" r="r" b="b"/>
              <a:pathLst>
                <a:path w="6050" h="4705" extrusionOk="0">
                  <a:moveTo>
                    <a:pt x="1" y="1"/>
                  </a:moveTo>
                  <a:lnTo>
                    <a:pt x="1" y="665"/>
                  </a:lnTo>
                  <a:cubicBezTo>
                    <a:pt x="1" y="795"/>
                    <a:pt x="102" y="896"/>
                    <a:pt x="232" y="896"/>
                  </a:cubicBezTo>
                  <a:cubicBezTo>
                    <a:pt x="1878" y="896"/>
                    <a:pt x="3263" y="1892"/>
                    <a:pt x="4115" y="2729"/>
                  </a:cubicBezTo>
                  <a:cubicBezTo>
                    <a:pt x="4693" y="3278"/>
                    <a:pt x="5198" y="3913"/>
                    <a:pt x="5631" y="4591"/>
                  </a:cubicBezTo>
                  <a:cubicBezTo>
                    <a:pt x="5676" y="4670"/>
                    <a:pt x="5749" y="4705"/>
                    <a:pt x="5821" y="4705"/>
                  </a:cubicBezTo>
                  <a:cubicBezTo>
                    <a:pt x="5936" y="4705"/>
                    <a:pt x="6049" y="4617"/>
                    <a:pt x="6049" y="4476"/>
                  </a:cubicBezTo>
                  <a:lnTo>
                    <a:pt x="6049" y="3364"/>
                  </a:lnTo>
                  <a:cubicBezTo>
                    <a:pt x="6049" y="3451"/>
                    <a:pt x="5992" y="3537"/>
                    <a:pt x="5891" y="3566"/>
                  </a:cubicBezTo>
                  <a:cubicBezTo>
                    <a:pt x="5864" y="3578"/>
                    <a:pt x="5838" y="3583"/>
                    <a:pt x="5812" y="3583"/>
                  </a:cubicBezTo>
                  <a:cubicBezTo>
                    <a:pt x="5740" y="3583"/>
                    <a:pt x="5673" y="3540"/>
                    <a:pt x="5631" y="3465"/>
                  </a:cubicBezTo>
                  <a:cubicBezTo>
                    <a:pt x="5631" y="3465"/>
                    <a:pt x="5068" y="2974"/>
                    <a:pt x="4115" y="2051"/>
                  </a:cubicBezTo>
                  <a:cubicBezTo>
                    <a:pt x="3263" y="1213"/>
                    <a:pt x="1878" y="217"/>
                    <a:pt x="232" y="217"/>
                  </a:cubicBezTo>
                  <a:cubicBezTo>
                    <a:pt x="102" y="217"/>
                    <a:pt x="1" y="116"/>
                    <a:pt x="1" y="1"/>
                  </a:cubicBezTo>
                  <a:close/>
                </a:path>
              </a:pathLst>
            </a:custGeom>
            <a:solidFill>
              <a:srgbClr val="F2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3" name="Google Shape;17643;p62"/>
            <p:cNvSpPr/>
            <p:nvPr/>
          </p:nvSpPr>
          <p:spPr>
            <a:xfrm>
              <a:off x="2982475" y="3359460"/>
              <a:ext cx="46951" cy="352330"/>
            </a:xfrm>
            <a:custGeom>
              <a:avLst/>
              <a:gdLst/>
              <a:ahLst/>
              <a:cxnLst/>
              <a:rect l="l" t="t" r="r" b="b"/>
              <a:pathLst>
                <a:path w="1791" h="13440" extrusionOk="0">
                  <a:moveTo>
                    <a:pt x="217" y="0"/>
                  </a:moveTo>
                  <a:cubicBezTo>
                    <a:pt x="102" y="0"/>
                    <a:pt x="1" y="101"/>
                    <a:pt x="1" y="217"/>
                  </a:cubicBezTo>
                  <a:lnTo>
                    <a:pt x="1" y="13209"/>
                  </a:lnTo>
                  <a:cubicBezTo>
                    <a:pt x="1" y="13339"/>
                    <a:pt x="102" y="13440"/>
                    <a:pt x="217" y="13440"/>
                  </a:cubicBezTo>
                  <a:lnTo>
                    <a:pt x="1560" y="13440"/>
                  </a:lnTo>
                  <a:cubicBezTo>
                    <a:pt x="1690" y="13440"/>
                    <a:pt x="1791" y="13339"/>
                    <a:pt x="1791" y="13209"/>
                  </a:cubicBezTo>
                  <a:lnTo>
                    <a:pt x="1791" y="217"/>
                  </a:lnTo>
                  <a:cubicBezTo>
                    <a:pt x="1791" y="101"/>
                    <a:pt x="1690" y="0"/>
                    <a:pt x="1560" y="0"/>
                  </a:cubicBezTo>
                  <a:close/>
                </a:path>
              </a:pathLst>
            </a:custGeom>
            <a:solidFill>
              <a:srgbClr val="7E9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4" name="Google Shape;17644;p62"/>
            <p:cNvSpPr/>
            <p:nvPr/>
          </p:nvSpPr>
          <p:spPr>
            <a:xfrm>
              <a:off x="2982475" y="3682245"/>
              <a:ext cx="46951" cy="29544"/>
            </a:xfrm>
            <a:custGeom>
              <a:avLst/>
              <a:gdLst/>
              <a:ahLst/>
              <a:cxnLst/>
              <a:rect l="l" t="t" r="r" b="b"/>
              <a:pathLst>
                <a:path w="1791" h="1127" extrusionOk="0">
                  <a:moveTo>
                    <a:pt x="1" y="1"/>
                  </a:moveTo>
                  <a:lnTo>
                    <a:pt x="1" y="910"/>
                  </a:lnTo>
                  <a:cubicBezTo>
                    <a:pt x="1" y="1026"/>
                    <a:pt x="102" y="1127"/>
                    <a:pt x="217" y="1127"/>
                  </a:cubicBezTo>
                  <a:lnTo>
                    <a:pt x="1560" y="1127"/>
                  </a:lnTo>
                  <a:cubicBezTo>
                    <a:pt x="1690" y="1127"/>
                    <a:pt x="1791" y="1026"/>
                    <a:pt x="1791" y="910"/>
                  </a:cubicBezTo>
                  <a:lnTo>
                    <a:pt x="1791" y="1"/>
                  </a:lnTo>
                  <a:cubicBezTo>
                    <a:pt x="1791" y="131"/>
                    <a:pt x="1690" y="232"/>
                    <a:pt x="1560" y="232"/>
                  </a:cubicBezTo>
                  <a:lnTo>
                    <a:pt x="217" y="232"/>
                  </a:lnTo>
                  <a:cubicBezTo>
                    <a:pt x="102" y="232"/>
                    <a:pt x="1" y="131"/>
                    <a:pt x="1" y="1"/>
                  </a:cubicBez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5" name="Google Shape;17645;p62"/>
            <p:cNvSpPr/>
            <p:nvPr/>
          </p:nvSpPr>
          <p:spPr>
            <a:xfrm>
              <a:off x="2747851" y="3482828"/>
              <a:ext cx="46951" cy="105594"/>
            </a:xfrm>
            <a:custGeom>
              <a:avLst/>
              <a:gdLst/>
              <a:ahLst/>
              <a:cxnLst/>
              <a:rect l="l" t="t" r="r" b="b"/>
              <a:pathLst>
                <a:path w="1791" h="4028" extrusionOk="0">
                  <a:moveTo>
                    <a:pt x="1112" y="0"/>
                  </a:moveTo>
                  <a:cubicBezTo>
                    <a:pt x="492" y="0"/>
                    <a:pt x="1" y="491"/>
                    <a:pt x="1" y="1112"/>
                  </a:cubicBezTo>
                  <a:lnTo>
                    <a:pt x="1" y="2902"/>
                  </a:lnTo>
                  <a:cubicBezTo>
                    <a:pt x="1" y="3523"/>
                    <a:pt x="492" y="4028"/>
                    <a:pt x="1112" y="4028"/>
                  </a:cubicBezTo>
                  <a:lnTo>
                    <a:pt x="1560" y="4028"/>
                  </a:lnTo>
                  <a:cubicBezTo>
                    <a:pt x="1690" y="4028"/>
                    <a:pt x="1791" y="3927"/>
                    <a:pt x="1791" y="3797"/>
                  </a:cubicBezTo>
                  <a:lnTo>
                    <a:pt x="1791" y="217"/>
                  </a:lnTo>
                  <a:cubicBezTo>
                    <a:pt x="1791" y="101"/>
                    <a:pt x="1690" y="0"/>
                    <a:pt x="1560" y="0"/>
                  </a:cubicBezTo>
                  <a:close/>
                </a:path>
              </a:pathLst>
            </a:custGeom>
            <a:solidFill>
              <a:srgbClr val="AE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6" name="Google Shape;17646;p62"/>
            <p:cNvSpPr/>
            <p:nvPr/>
          </p:nvSpPr>
          <p:spPr>
            <a:xfrm>
              <a:off x="2747484" y="3488123"/>
              <a:ext cx="47318" cy="100299"/>
            </a:xfrm>
            <a:custGeom>
              <a:avLst/>
              <a:gdLst/>
              <a:ahLst/>
              <a:cxnLst/>
              <a:rect l="l" t="t" r="r" b="b"/>
              <a:pathLst>
                <a:path w="1805" h="3826" extrusionOk="0">
                  <a:moveTo>
                    <a:pt x="477" y="0"/>
                  </a:moveTo>
                  <a:lnTo>
                    <a:pt x="477" y="0"/>
                  </a:lnTo>
                  <a:cubicBezTo>
                    <a:pt x="188" y="203"/>
                    <a:pt x="1" y="549"/>
                    <a:pt x="1" y="910"/>
                  </a:cubicBezTo>
                  <a:lnTo>
                    <a:pt x="1" y="2700"/>
                  </a:lnTo>
                  <a:cubicBezTo>
                    <a:pt x="1" y="3321"/>
                    <a:pt x="506" y="3826"/>
                    <a:pt x="1126" y="3826"/>
                  </a:cubicBezTo>
                  <a:lnTo>
                    <a:pt x="1574" y="3826"/>
                  </a:lnTo>
                  <a:cubicBezTo>
                    <a:pt x="1704" y="3826"/>
                    <a:pt x="1805" y="3725"/>
                    <a:pt x="1805" y="3595"/>
                  </a:cubicBezTo>
                  <a:lnTo>
                    <a:pt x="1805" y="3147"/>
                  </a:lnTo>
                  <a:lnTo>
                    <a:pt x="1126" y="3147"/>
                  </a:lnTo>
                  <a:cubicBezTo>
                    <a:pt x="751" y="3147"/>
                    <a:pt x="448" y="2844"/>
                    <a:pt x="448" y="2483"/>
                  </a:cubicBezTo>
                  <a:lnTo>
                    <a:pt x="448" y="246"/>
                  </a:lnTo>
                  <a:cubicBezTo>
                    <a:pt x="448" y="159"/>
                    <a:pt x="462" y="73"/>
                    <a:pt x="477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7" name="Google Shape;17647;p62"/>
            <p:cNvSpPr/>
            <p:nvPr/>
          </p:nvSpPr>
          <p:spPr>
            <a:xfrm>
              <a:off x="2788720" y="3482828"/>
              <a:ext cx="58695" cy="105594"/>
            </a:xfrm>
            <a:custGeom>
              <a:avLst/>
              <a:gdLst/>
              <a:ahLst/>
              <a:cxnLst/>
              <a:rect l="l" t="t" r="r" b="b"/>
              <a:pathLst>
                <a:path w="2239" h="4028" extrusionOk="0">
                  <a:moveTo>
                    <a:pt x="1" y="0"/>
                  </a:moveTo>
                  <a:lnTo>
                    <a:pt x="1" y="4028"/>
                  </a:lnTo>
                  <a:lnTo>
                    <a:pt x="2238" y="4028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rgbClr val="7E9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8" name="Google Shape;17648;p62"/>
            <p:cNvSpPr/>
            <p:nvPr/>
          </p:nvSpPr>
          <p:spPr>
            <a:xfrm>
              <a:off x="2788720" y="3570622"/>
              <a:ext cx="58695" cy="17800"/>
            </a:xfrm>
            <a:custGeom>
              <a:avLst/>
              <a:gdLst/>
              <a:ahLst/>
              <a:cxnLst/>
              <a:rect l="l" t="t" r="r" b="b"/>
              <a:pathLst>
                <a:path w="2239" h="679" extrusionOk="0">
                  <a:moveTo>
                    <a:pt x="1" y="0"/>
                  </a:moveTo>
                  <a:lnTo>
                    <a:pt x="1" y="679"/>
                  </a:lnTo>
                  <a:lnTo>
                    <a:pt x="2238" y="679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9" name="Google Shape;17649;p62"/>
            <p:cNvSpPr/>
            <p:nvPr/>
          </p:nvSpPr>
          <p:spPr>
            <a:xfrm>
              <a:off x="2788720" y="3588396"/>
              <a:ext cx="59062" cy="93876"/>
            </a:xfrm>
            <a:custGeom>
              <a:avLst/>
              <a:gdLst/>
              <a:ahLst/>
              <a:cxnLst/>
              <a:rect l="l" t="t" r="r" b="b"/>
              <a:pathLst>
                <a:path w="2253" h="3581" extrusionOk="0">
                  <a:moveTo>
                    <a:pt x="1" y="1"/>
                  </a:moveTo>
                  <a:lnTo>
                    <a:pt x="1" y="3364"/>
                  </a:lnTo>
                  <a:cubicBezTo>
                    <a:pt x="1" y="3480"/>
                    <a:pt x="102" y="3581"/>
                    <a:pt x="232" y="3581"/>
                  </a:cubicBezTo>
                  <a:lnTo>
                    <a:pt x="1127" y="3581"/>
                  </a:lnTo>
                  <a:cubicBezTo>
                    <a:pt x="1228" y="3581"/>
                    <a:pt x="1315" y="3509"/>
                    <a:pt x="1343" y="3422"/>
                  </a:cubicBezTo>
                  <a:lnTo>
                    <a:pt x="2253" y="1"/>
                  </a:lnTo>
                  <a:close/>
                </a:path>
              </a:pathLst>
            </a:custGeom>
            <a:solidFill>
              <a:srgbClr val="7A8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0" name="Google Shape;17650;p62"/>
            <p:cNvSpPr/>
            <p:nvPr/>
          </p:nvSpPr>
          <p:spPr>
            <a:xfrm>
              <a:off x="3091844" y="3529753"/>
              <a:ext cx="33345" cy="11744"/>
            </a:xfrm>
            <a:custGeom>
              <a:avLst/>
              <a:gdLst/>
              <a:ahLst/>
              <a:cxnLst/>
              <a:rect l="l" t="t" r="r" b="b"/>
              <a:pathLst>
                <a:path w="1272" h="448" extrusionOk="0">
                  <a:moveTo>
                    <a:pt x="304" y="0"/>
                  </a:moveTo>
                  <a:cubicBezTo>
                    <a:pt x="1" y="0"/>
                    <a:pt x="1" y="448"/>
                    <a:pt x="304" y="448"/>
                  </a:cubicBezTo>
                  <a:lnTo>
                    <a:pt x="982" y="448"/>
                  </a:lnTo>
                  <a:cubicBezTo>
                    <a:pt x="1271" y="448"/>
                    <a:pt x="1271" y="0"/>
                    <a:pt x="982" y="0"/>
                  </a:cubicBezTo>
                  <a:close/>
                </a:path>
              </a:pathLst>
            </a:custGeom>
            <a:solidFill>
              <a:srgbClr val="9DA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1" name="Google Shape;17651;p62"/>
            <p:cNvSpPr/>
            <p:nvPr/>
          </p:nvSpPr>
          <p:spPr>
            <a:xfrm>
              <a:off x="3069535" y="3463140"/>
              <a:ext cx="28574" cy="24249"/>
            </a:xfrm>
            <a:custGeom>
              <a:avLst/>
              <a:gdLst/>
              <a:ahLst/>
              <a:cxnLst/>
              <a:rect l="l" t="t" r="r" b="b"/>
              <a:pathLst>
                <a:path w="1090" h="925" extrusionOk="0">
                  <a:moveTo>
                    <a:pt x="768" y="0"/>
                  </a:moveTo>
                  <a:cubicBezTo>
                    <a:pt x="714" y="0"/>
                    <a:pt x="657" y="22"/>
                    <a:pt x="606" y="73"/>
                  </a:cubicBezTo>
                  <a:lnTo>
                    <a:pt x="144" y="549"/>
                  </a:lnTo>
                  <a:cubicBezTo>
                    <a:pt x="0" y="679"/>
                    <a:pt x="101" y="925"/>
                    <a:pt x="303" y="925"/>
                  </a:cubicBezTo>
                  <a:cubicBezTo>
                    <a:pt x="361" y="925"/>
                    <a:pt x="419" y="910"/>
                    <a:pt x="462" y="867"/>
                  </a:cubicBezTo>
                  <a:lnTo>
                    <a:pt x="924" y="390"/>
                  </a:lnTo>
                  <a:cubicBezTo>
                    <a:pt x="1089" y="225"/>
                    <a:pt x="943" y="0"/>
                    <a:pt x="768" y="0"/>
                  </a:cubicBezTo>
                  <a:close/>
                </a:path>
              </a:pathLst>
            </a:custGeom>
            <a:solidFill>
              <a:srgbClr val="9DA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2" name="Google Shape;17652;p62"/>
            <p:cNvSpPr/>
            <p:nvPr/>
          </p:nvSpPr>
          <p:spPr>
            <a:xfrm>
              <a:off x="3068958" y="3583467"/>
              <a:ext cx="28601" cy="24249"/>
            </a:xfrm>
            <a:custGeom>
              <a:avLst/>
              <a:gdLst/>
              <a:ahLst/>
              <a:cxnLst/>
              <a:rect l="l" t="t" r="r" b="b"/>
              <a:pathLst>
                <a:path w="1091" h="925" extrusionOk="0">
                  <a:moveTo>
                    <a:pt x="322" y="1"/>
                  </a:moveTo>
                  <a:cubicBezTo>
                    <a:pt x="147" y="1"/>
                    <a:pt x="1" y="225"/>
                    <a:pt x="166" y="391"/>
                  </a:cubicBezTo>
                  <a:lnTo>
                    <a:pt x="643" y="867"/>
                  </a:lnTo>
                  <a:cubicBezTo>
                    <a:pt x="686" y="911"/>
                    <a:pt x="744" y="925"/>
                    <a:pt x="802" y="925"/>
                  </a:cubicBezTo>
                  <a:cubicBezTo>
                    <a:pt x="1004" y="925"/>
                    <a:pt x="1090" y="694"/>
                    <a:pt x="960" y="550"/>
                  </a:cubicBezTo>
                  <a:lnTo>
                    <a:pt x="484" y="73"/>
                  </a:lnTo>
                  <a:cubicBezTo>
                    <a:pt x="433" y="22"/>
                    <a:pt x="376" y="1"/>
                    <a:pt x="322" y="1"/>
                  </a:cubicBezTo>
                  <a:close/>
                </a:path>
              </a:pathLst>
            </a:custGeom>
            <a:solidFill>
              <a:srgbClr val="9DA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53" name="Google Shape;17653;p62"/>
          <p:cNvGrpSpPr/>
          <p:nvPr/>
        </p:nvGrpSpPr>
        <p:grpSpPr>
          <a:xfrm>
            <a:off x="3696205" y="3371938"/>
            <a:ext cx="375792" cy="327373"/>
            <a:chOff x="3696205" y="3371938"/>
            <a:chExt cx="375792" cy="327373"/>
          </a:xfrm>
        </p:grpSpPr>
        <p:sp>
          <p:nvSpPr>
            <p:cNvPr id="17654" name="Google Shape;17654;p62"/>
            <p:cNvSpPr/>
            <p:nvPr/>
          </p:nvSpPr>
          <p:spPr>
            <a:xfrm>
              <a:off x="3696205" y="3456718"/>
              <a:ext cx="375792" cy="242594"/>
            </a:xfrm>
            <a:custGeom>
              <a:avLst/>
              <a:gdLst/>
              <a:ahLst/>
              <a:cxnLst/>
              <a:rect l="l" t="t" r="r" b="b"/>
              <a:pathLst>
                <a:path w="14335" h="9254" extrusionOk="0">
                  <a:moveTo>
                    <a:pt x="462" y="0"/>
                  </a:moveTo>
                  <a:cubicBezTo>
                    <a:pt x="202" y="0"/>
                    <a:pt x="0" y="202"/>
                    <a:pt x="0" y="462"/>
                  </a:cubicBezTo>
                  <a:lnTo>
                    <a:pt x="0" y="8791"/>
                  </a:lnTo>
                  <a:cubicBezTo>
                    <a:pt x="0" y="9037"/>
                    <a:pt x="202" y="9253"/>
                    <a:pt x="462" y="9253"/>
                  </a:cubicBezTo>
                  <a:lnTo>
                    <a:pt x="13873" y="9253"/>
                  </a:lnTo>
                  <a:cubicBezTo>
                    <a:pt x="14118" y="9253"/>
                    <a:pt x="14335" y="9037"/>
                    <a:pt x="14335" y="8791"/>
                  </a:cubicBezTo>
                  <a:lnTo>
                    <a:pt x="14335" y="462"/>
                  </a:lnTo>
                  <a:cubicBezTo>
                    <a:pt x="14335" y="202"/>
                    <a:pt x="14118" y="0"/>
                    <a:pt x="13873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5" name="Google Shape;17655;p62"/>
            <p:cNvSpPr/>
            <p:nvPr/>
          </p:nvSpPr>
          <p:spPr>
            <a:xfrm>
              <a:off x="3696205" y="3456718"/>
              <a:ext cx="375792" cy="18193"/>
            </a:xfrm>
            <a:custGeom>
              <a:avLst/>
              <a:gdLst/>
              <a:ahLst/>
              <a:cxnLst/>
              <a:rect l="l" t="t" r="r" b="b"/>
              <a:pathLst>
                <a:path w="14335" h="694" extrusionOk="0">
                  <a:moveTo>
                    <a:pt x="462" y="0"/>
                  </a:moveTo>
                  <a:cubicBezTo>
                    <a:pt x="202" y="0"/>
                    <a:pt x="0" y="202"/>
                    <a:pt x="0" y="462"/>
                  </a:cubicBezTo>
                  <a:lnTo>
                    <a:pt x="0" y="693"/>
                  </a:lnTo>
                  <a:lnTo>
                    <a:pt x="14335" y="693"/>
                  </a:lnTo>
                  <a:lnTo>
                    <a:pt x="14335" y="462"/>
                  </a:lnTo>
                  <a:cubicBezTo>
                    <a:pt x="14335" y="202"/>
                    <a:pt x="14118" y="0"/>
                    <a:pt x="13873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6" name="Google Shape;17656;p62"/>
            <p:cNvSpPr/>
            <p:nvPr/>
          </p:nvSpPr>
          <p:spPr>
            <a:xfrm>
              <a:off x="3732539" y="3505163"/>
              <a:ext cx="121113" cy="157814"/>
            </a:xfrm>
            <a:custGeom>
              <a:avLst/>
              <a:gdLst/>
              <a:ahLst/>
              <a:cxnLst/>
              <a:rect l="l" t="t" r="r" b="b"/>
              <a:pathLst>
                <a:path w="4620" h="6020" extrusionOk="0">
                  <a:moveTo>
                    <a:pt x="231" y="0"/>
                  </a:moveTo>
                  <a:cubicBezTo>
                    <a:pt x="101" y="0"/>
                    <a:pt x="0" y="101"/>
                    <a:pt x="0" y="231"/>
                  </a:cubicBezTo>
                  <a:lnTo>
                    <a:pt x="0" y="5789"/>
                  </a:lnTo>
                  <a:cubicBezTo>
                    <a:pt x="0" y="5904"/>
                    <a:pt x="101" y="6020"/>
                    <a:pt x="231" y="6020"/>
                  </a:cubicBezTo>
                  <a:lnTo>
                    <a:pt x="4388" y="6020"/>
                  </a:lnTo>
                  <a:cubicBezTo>
                    <a:pt x="4518" y="6020"/>
                    <a:pt x="4619" y="5919"/>
                    <a:pt x="4619" y="5789"/>
                  </a:cubicBezTo>
                  <a:lnTo>
                    <a:pt x="4619" y="231"/>
                  </a:lnTo>
                  <a:cubicBezTo>
                    <a:pt x="4619" y="101"/>
                    <a:pt x="4518" y="0"/>
                    <a:pt x="4388" y="0"/>
                  </a:cubicBezTo>
                  <a:close/>
                </a:path>
              </a:pathLst>
            </a:custGeom>
            <a:solidFill>
              <a:srgbClr val="AD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7" name="Google Shape;17657;p62"/>
            <p:cNvSpPr/>
            <p:nvPr/>
          </p:nvSpPr>
          <p:spPr>
            <a:xfrm>
              <a:off x="3883904" y="3505163"/>
              <a:ext cx="151759" cy="30278"/>
            </a:xfrm>
            <a:custGeom>
              <a:avLst/>
              <a:gdLst/>
              <a:ahLst/>
              <a:cxnLst/>
              <a:rect l="l" t="t" r="r" b="b"/>
              <a:pathLst>
                <a:path w="5789" h="1155" extrusionOk="0">
                  <a:moveTo>
                    <a:pt x="231" y="0"/>
                  </a:moveTo>
                  <a:cubicBezTo>
                    <a:pt x="101" y="0"/>
                    <a:pt x="0" y="101"/>
                    <a:pt x="0" y="231"/>
                  </a:cubicBezTo>
                  <a:lnTo>
                    <a:pt x="0" y="924"/>
                  </a:lnTo>
                  <a:cubicBezTo>
                    <a:pt x="0" y="1054"/>
                    <a:pt x="101" y="1155"/>
                    <a:pt x="231" y="1155"/>
                  </a:cubicBezTo>
                  <a:lnTo>
                    <a:pt x="5558" y="1155"/>
                  </a:lnTo>
                  <a:cubicBezTo>
                    <a:pt x="5673" y="1155"/>
                    <a:pt x="5789" y="1054"/>
                    <a:pt x="5789" y="924"/>
                  </a:cubicBezTo>
                  <a:lnTo>
                    <a:pt x="5789" y="231"/>
                  </a:lnTo>
                  <a:cubicBezTo>
                    <a:pt x="5789" y="101"/>
                    <a:pt x="5673" y="0"/>
                    <a:pt x="5558" y="0"/>
                  </a:cubicBez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8" name="Google Shape;17658;p62"/>
            <p:cNvSpPr/>
            <p:nvPr/>
          </p:nvSpPr>
          <p:spPr>
            <a:xfrm>
              <a:off x="3883904" y="3553582"/>
              <a:ext cx="115451" cy="24249"/>
            </a:xfrm>
            <a:custGeom>
              <a:avLst/>
              <a:gdLst/>
              <a:ahLst/>
              <a:cxnLst/>
              <a:rect l="l" t="t" r="r" b="b"/>
              <a:pathLst>
                <a:path w="4404" h="925" extrusionOk="0">
                  <a:moveTo>
                    <a:pt x="231" y="1"/>
                  </a:moveTo>
                  <a:cubicBezTo>
                    <a:pt x="101" y="1"/>
                    <a:pt x="0" y="102"/>
                    <a:pt x="0" y="232"/>
                  </a:cubicBezTo>
                  <a:lnTo>
                    <a:pt x="0" y="694"/>
                  </a:lnTo>
                  <a:cubicBezTo>
                    <a:pt x="0" y="824"/>
                    <a:pt x="101" y="925"/>
                    <a:pt x="231" y="925"/>
                  </a:cubicBezTo>
                  <a:lnTo>
                    <a:pt x="4172" y="925"/>
                  </a:lnTo>
                  <a:cubicBezTo>
                    <a:pt x="4288" y="925"/>
                    <a:pt x="4403" y="824"/>
                    <a:pt x="4403" y="694"/>
                  </a:cubicBezTo>
                  <a:lnTo>
                    <a:pt x="4403" y="232"/>
                  </a:lnTo>
                  <a:cubicBezTo>
                    <a:pt x="4403" y="102"/>
                    <a:pt x="4288" y="1"/>
                    <a:pt x="4172" y="1"/>
                  </a:cubicBez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9" name="Google Shape;17659;p62"/>
            <p:cNvSpPr/>
            <p:nvPr/>
          </p:nvSpPr>
          <p:spPr>
            <a:xfrm>
              <a:off x="3882017" y="3595972"/>
              <a:ext cx="76836" cy="12138"/>
            </a:xfrm>
            <a:custGeom>
              <a:avLst/>
              <a:gdLst/>
              <a:ahLst/>
              <a:cxnLst/>
              <a:rect l="l" t="t" r="r" b="b"/>
              <a:pathLst>
                <a:path w="2931" h="463" extrusionOk="0">
                  <a:moveTo>
                    <a:pt x="303" y="0"/>
                  </a:moveTo>
                  <a:cubicBezTo>
                    <a:pt x="0" y="0"/>
                    <a:pt x="0" y="462"/>
                    <a:pt x="303" y="462"/>
                  </a:cubicBezTo>
                  <a:lnTo>
                    <a:pt x="2613" y="462"/>
                  </a:lnTo>
                  <a:cubicBezTo>
                    <a:pt x="2930" y="462"/>
                    <a:pt x="2930" y="0"/>
                    <a:pt x="2613" y="0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0" name="Google Shape;17660;p62"/>
            <p:cNvSpPr/>
            <p:nvPr/>
          </p:nvSpPr>
          <p:spPr>
            <a:xfrm>
              <a:off x="3966770" y="3595972"/>
              <a:ext cx="40528" cy="12138"/>
            </a:xfrm>
            <a:custGeom>
              <a:avLst/>
              <a:gdLst/>
              <a:ahLst/>
              <a:cxnLst/>
              <a:rect l="l" t="t" r="r" b="b"/>
              <a:pathLst>
                <a:path w="1546" h="463" extrusionOk="0">
                  <a:moveTo>
                    <a:pt x="318" y="0"/>
                  </a:moveTo>
                  <a:cubicBezTo>
                    <a:pt x="1" y="0"/>
                    <a:pt x="1" y="462"/>
                    <a:pt x="318" y="462"/>
                  </a:cubicBezTo>
                  <a:lnTo>
                    <a:pt x="1242" y="462"/>
                  </a:lnTo>
                  <a:cubicBezTo>
                    <a:pt x="1545" y="462"/>
                    <a:pt x="1545" y="0"/>
                    <a:pt x="1242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1" name="Google Shape;17661;p62"/>
            <p:cNvSpPr/>
            <p:nvPr/>
          </p:nvSpPr>
          <p:spPr>
            <a:xfrm>
              <a:off x="3882017" y="3632306"/>
              <a:ext cx="28391" cy="12138"/>
            </a:xfrm>
            <a:custGeom>
              <a:avLst/>
              <a:gdLst/>
              <a:ahLst/>
              <a:cxnLst/>
              <a:rect l="l" t="t" r="r" b="b"/>
              <a:pathLst>
                <a:path w="1083" h="463" extrusionOk="0">
                  <a:moveTo>
                    <a:pt x="303" y="0"/>
                  </a:moveTo>
                  <a:cubicBezTo>
                    <a:pt x="0" y="0"/>
                    <a:pt x="0" y="462"/>
                    <a:pt x="303" y="462"/>
                  </a:cubicBezTo>
                  <a:lnTo>
                    <a:pt x="765" y="462"/>
                  </a:lnTo>
                  <a:cubicBezTo>
                    <a:pt x="1083" y="462"/>
                    <a:pt x="1083" y="0"/>
                    <a:pt x="765" y="0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2" name="Google Shape;17662;p62"/>
            <p:cNvSpPr/>
            <p:nvPr/>
          </p:nvSpPr>
          <p:spPr>
            <a:xfrm>
              <a:off x="3918324" y="3632306"/>
              <a:ext cx="64751" cy="12138"/>
            </a:xfrm>
            <a:custGeom>
              <a:avLst/>
              <a:gdLst/>
              <a:ahLst/>
              <a:cxnLst/>
              <a:rect l="l" t="t" r="r" b="b"/>
              <a:pathLst>
                <a:path w="2470" h="463" extrusionOk="0">
                  <a:moveTo>
                    <a:pt x="304" y="0"/>
                  </a:moveTo>
                  <a:cubicBezTo>
                    <a:pt x="1" y="0"/>
                    <a:pt x="1" y="462"/>
                    <a:pt x="304" y="462"/>
                  </a:cubicBezTo>
                  <a:lnTo>
                    <a:pt x="2166" y="462"/>
                  </a:lnTo>
                  <a:cubicBezTo>
                    <a:pt x="2469" y="462"/>
                    <a:pt x="2469" y="0"/>
                    <a:pt x="2166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3" name="Google Shape;17663;p62"/>
            <p:cNvSpPr/>
            <p:nvPr/>
          </p:nvSpPr>
          <p:spPr>
            <a:xfrm>
              <a:off x="3882017" y="3656895"/>
              <a:ext cx="28391" cy="12138"/>
            </a:xfrm>
            <a:custGeom>
              <a:avLst/>
              <a:gdLst/>
              <a:ahLst/>
              <a:cxnLst/>
              <a:rect l="l" t="t" r="r" b="b"/>
              <a:pathLst>
                <a:path w="1083" h="463" extrusionOk="0">
                  <a:moveTo>
                    <a:pt x="303" y="1"/>
                  </a:moveTo>
                  <a:cubicBezTo>
                    <a:pt x="0" y="1"/>
                    <a:pt x="0" y="463"/>
                    <a:pt x="303" y="463"/>
                  </a:cubicBezTo>
                  <a:lnTo>
                    <a:pt x="765" y="463"/>
                  </a:lnTo>
                  <a:cubicBezTo>
                    <a:pt x="1083" y="463"/>
                    <a:pt x="1083" y="1"/>
                    <a:pt x="765" y="1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4" name="Google Shape;17664;p62"/>
            <p:cNvSpPr/>
            <p:nvPr/>
          </p:nvSpPr>
          <p:spPr>
            <a:xfrm>
              <a:off x="3918324" y="3656895"/>
              <a:ext cx="64751" cy="12138"/>
            </a:xfrm>
            <a:custGeom>
              <a:avLst/>
              <a:gdLst/>
              <a:ahLst/>
              <a:cxnLst/>
              <a:rect l="l" t="t" r="r" b="b"/>
              <a:pathLst>
                <a:path w="2470" h="463" extrusionOk="0">
                  <a:moveTo>
                    <a:pt x="304" y="1"/>
                  </a:moveTo>
                  <a:cubicBezTo>
                    <a:pt x="1" y="1"/>
                    <a:pt x="1" y="463"/>
                    <a:pt x="304" y="463"/>
                  </a:cubicBezTo>
                  <a:lnTo>
                    <a:pt x="2166" y="463"/>
                  </a:lnTo>
                  <a:cubicBezTo>
                    <a:pt x="2469" y="463"/>
                    <a:pt x="2469" y="1"/>
                    <a:pt x="2166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5" name="Google Shape;17665;p62"/>
            <p:cNvSpPr/>
            <p:nvPr/>
          </p:nvSpPr>
          <p:spPr>
            <a:xfrm>
              <a:off x="3853993" y="3371938"/>
              <a:ext cx="59823" cy="109028"/>
            </a:xfrm>
            <a:custGeom>
              <a:avLst/>
              <a:gdLst/>
              <a:ahLst/>
              <a:cxnLst/>
              <a:rect l="l" t="t" r="r" b="b"/>
              <a:pathLst>
                <a:path w="2282" h="4159" extrusionOk="0">
                  <a:moveTo>
                    <a:pt x="246" y="1"/>
                  </a:moveTo>
                  <a:cubicBezTo>
                    <a:pt x="116" y="1"/>
                    <a:pt x="1" y="116"/>
                    <a:pt x="15" y="261"/>
                  </a:cubicBezTo>
                  <a:lnTo>
                    <a:pt x="434" y="3956"/>
                  </a:lnTo>
                  <a:cubicBezTo>
                    <a:pt x="448" y="4072"/>
                    <a:pt x="535" y="4158"/>
                    <a:pt x="665" y="4158"/>
                  </a:cubicBezTo>
                  <a:lnTo>
                    <a:pt x="1632" y="4158"/>
                  </a:lnTo>
                  <a:cubicBezTo>
                    <a:pt x="1748" y="4158"/>
                    <a:pt x="1849" y="4072"/>
                    <a:pt x="1863" y="3956"/>
                  </a:cubicBezTo>
                  <a:lnTo>
                    <a:pt x="2267" y="261"/>
                  </a:lnTo>
                  <a:cubicBezTo>
                    <a:pt x="2282" y="116"/>
                    <a:pt x="2181" y="1"/>
                    <a:pt x="2051" y="1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6" name="Google Shape;17666;p62"/>
            <p:cNvSpPr/>
            <p:nvPr/>
          </p:nvSpPr>
          <p:spPr>
            <a:xfrm>
              <a:off x="3756735" y="3583860"/>
              <a:ext cx="72694" cy="78750"/>
            </a:xfrm>
            <a:custGeom>
              <a:avLst/>
              <a:gdLst/>
              <a:ahLst/>
              <a:cxnLst/>
              <a:rect l="l" t="t" r="r" b="b"/>
              <a:pathLst>
                <a:path w="2773" h="3004" extrusionOk="0">
                  <a:moveTo>
                    <a:pt x="925" y="1"/>
                  </a:moveTo>
                  <a:lnTo>
                    <a:pt x="925" y="462"/>
                  </a:lnTo>
                  <a:cubicBezTo>
                    <a:pt x="925" y="549"/>
                    <a:pt x="881" y="636"/>
                    <a:pt x="795" y="679"/>
                  </a:cubicBezTo>
                  <a:lnTo>
                    <a:pt x="261" y="939"/>
                  </a:lnTo>
                  <a:cubicBezTo>
                    <a:pt x="102" y="1025"/>
                    <a:pt x="1" y="1184"/>
                    <a:pt x="1" y="1357"/>
                  </a:cubicBezTo>
                  <a:lnTo>
                    <a:pt x="1" y="3003"/>
                  </a:lnTo>
                  <a:lnTo>
                    <a:pt x="2773" y="3003"/>
                  </a:lnTo>
                  <a:lnTo>
                    <a:pt x="2773" y="1357"/>
                  </a:lnTo>
                  <a:cubicBezTo>
                    <a:pt x="2773" y="1184"/>
                    <a:pt x="2671" y="1025"/>
                    <a:pt x="2527" y="939"/>
                  </a:cubicBezTo>
                  <a:lnTo>
                    <a:pt x="1979" y="679"/>
                  </a:lnTo>
                  <a:cubicBezTo>
                    <a:pt x="1906" y="636"/>
                    <a:pt x="1849" y="549"/>
                    <a:pt x="1849" y="462"/>
                  </a:cubicBezTo>
                  <a:lnTo>
                    <a:pt x="184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7" name="Google Shape;17667;p62"/>
            <p:cNvSpPr/>
            <p:nvPr/>
          </p:nvSpPr>
          <p:spPr>
            <a:xfrm>
              <a:off x="3779831" y="3583860"/>
              <a:ext cx="26503" cy="18193"/>
            </a:xfrm>
            <a:custGeom>
              <a:avLst/>
              <a:gdLst/>
              <a:ahLst/>
              <a:cxnLst/>
              <a:rect l="l" t="t" r="r" b="b"/>
              <a:pathLst>
                <a:path w="1011" h="694" extrusionOk="0">
                  <a:moveTo>
                    <a:pt x="44" y="1"/>
                  </a:moveTo>
                  <a:lnTo>
                    <a:pt x="44" y="462"/>
                  </a:lnTo>
                  <a:cubicBezTo>
                    <a:pt x="44" y="520"/>
                    <a:pt x="29" y="564"/>
                    <a:pt x="0" y="607"/>
                  </a:cubicBezTo>
                  <a:cubicBezTo>
                    <a:pt x="159" y="665"/>
                    <a:pt x="332" y="693"/>
                    <a:pt x="506" y="693"/>
                  </a:cubicBezTo>
                  <a:cubicBezTo>
                    <a:pt x="679" y="693"/>
                    <a:pt x="852" y="665"/>
                    <a:pt x="1011" y="607"/>
                  </a:cubicBezTo>
                  <a:cubicBezTo>
                    <a:pt x="982" y="564"/>
                    <a:pt x="968" y="520"/>
                    <a:pt x="968" y="462"/>
                  </a:cubicBezTo>
                  <a:lnTo>
                    <a:pt x="968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8" name="Google Shape;17668;p62"/>
            <p:cNvSpPr/>
            <p:nvPr/>
          </p:nvSpPr>
          <p:spPr>
            <a:xfrm>
              <a:off x="3756735" y="3603155"/>
              <a:ext cx="72694" cy="59456"/>
            </a:xfrm>
            <a:custGeom>
              <a:avLst/>
              <a:gdLst/>
              <a:ahLst/>
              <a:cxnLst/>
              <a:rect l="l" t="t" r="r" b="b"/>
              <a:pathLst>
                <a:path w="2773" h="2268" extrusionOk="0">
                  <a:moveTo>
                    <a:pt x="679" y="1"/>
                  </a:moveTo>
                  <a:lnTo>
                    <a:pt x="261" y="203"/>
                  </a:lnTo>
                  <a:cubicBezTo>
                    <a:pt x="102" y="289"/>
                    <a:pt x="1" y="448"/>
                    <a:pt x="1" y="621"/>
                  </a:cubicBezTo>
                  <a:lnTo>
                    <a:pt x="1" y="2267"/>
                  </a:lnTo>
                  <a:lnTo>
                    <a:pt x="2773" y="2267"/>
                  </a:lnTo>
                  <a:lnTo>
                    <a:pt x="2773" y="621"/>
                  </a:lnTo>
                  <a:cubicBezTo>
                    <a:pt x="2773" y="448"/>
                    <a:pt x="2671" y="289"/>
                    <a:pt x="2527" y="203"/>
                  </a:cubicBezTo>
                  <a:lnTo>
                    <a:pt x="2094" y="1"/>
                  </a:lnTo>
                  <a:cubicBezTo>
                    <a:pt x="1914" y="225"/>
                    <a:pt x="1650" y="336"/>
                    <a:pt x="1387" y="336"/>
                  </a:cubicBezTo>
                  <a:cubicBezTo>
                    <a:pt x="1123" y="336"/>
                    <a:pt x="860" y="225"/>
                    <a:pt x="679" y="1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9" name="Google Shape;17669;p62"/>
            <p:cNvSpPr/>
            <p:nvPr/>
          </p:nvSpPr>
          <p:spPr>
            <a:xfrm>
              <a:off x="3756735" y="3614139"/>
              <a:ext cx="18193" cy="48839"/>
            </a:xfrm>
            <a:custGeom>
              <a:avLst/>
              <a:gdLst/>
              <a:ahLst/>
              <a:cxnLst/>
              <a:rect l="l" t="t" r="r" b="b"/>
              <a:pathLst>
                <a:path w="694" h="1863" extrusionOk="0">
                  <a:moveTo>
                    <a:pt x="59" y="0"/>
                  </a:moveTo>
                  <a:cubicBezTo>
                    <a:pt x="30" y="58"/>
                    <a:pt x="1" y="130"/>
                    <a:pt x="1" y="217"/>
                  </a:cubicBezTo>
                  <a:lnTo>
                    <a:pt x="1" y="1863"/>
                  </a:lnTo>
                  <a:lnTo>
                    <a:pt x="694" y="1863"/>
                  </a:lnTo>
                  <a:lnTo>
                    <a:pt x="694" y="708"/>
                  </a:lnTo>
                  <a:lnTo>
                    <a:pt x="694" y="693"/>
                  </a:lnTo>
                  <a:cubicBezTo>
                    <a:pt x="694" y="563"/>
                    <a:pt x="622" y="419"/>
                    <a:pt x="521" y="332"/>
                  </a:cubicBezTo>
                  <a:lnTo>
                    <a:pt x="59" y="0"/>
                  </a:ln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0" name="Google Shape;17670;p62"/>
            <p:cNvSpPr/>
            <p:nvPr/>
          </p:nvSpPr>
          <p:spPr>
            <a:xfrm>
              <a:off x="3811236" y="3614139"/>
              <a:ext cx="18193" cy="48839"/>
            </a:xfrm>
            <a:custGeom>
              <a:avLst/>
              <a:gdLst/>
              <a:ahLst/>
              <a:cxnLst/>
              <a:rect l="l" t="t" r="r" b="b"/>
              <a:pathLst>
                <a:path w="694" h="1863" extrusionOk="0">
                  <a:moveTo>
                    <a:pt x="636" y="0"/>
                  </a:moveTo>
                  <a:lnTo>
                    <a:pt x="188" y="332"/>
                  </a:lnTo>
                  <a:cubicBezTo>
                    <a:pt x="73" y="419"/>
                    <a:pt x="1" y="563"/>
                    <a:pt x="1" y="693"/>
                  </a:cubicBezTo>
                  <a:lnTo>
                    <a:pt x="1" y="708"/>
                  </a:lnTo>
                  <a:lnTo>
                    <a:pt x="1" y="1863"/>
                  </a:lnTo>
                  <a:lnTo>
                    <a:pt x="694" y="1863"/>
                  </a:lnTo>
                  <a:lnTo>
                    <a:pt x="694" y="217"/>
                  </a:lnTo>
                  <a:cubicBezTo>
                    <a:pt x="694" y="130"/>
                    <a:pt x="665" y="58"/>
                    <a:pt x="636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1" name="Google Shape;17671;p62"/>
            <p:cNvSpPr/>
            <p:nvPr/>
          </p:nvSpPr>
          <p:spPr>
            <a:xfrm>
              <a:off x="3768847" y="3535415"/>
              <a:ext cx="48472" cy="54527"/>
            </a:xfrm>
            <a:custGeom>
              <a:avLst/>
              <a:gdLst/>
              <a:ahLst/>
              <a:cxnLst/>
              <a:rect l="l" t="t" r="r" b="b"/>
              <a:pathLst>
                <a:path w="1849" h="2080" extrusionOk="0">
                  <a:moveTo>
                    <a:pt x="694" y="1"/>
                  </a:moveTo>
                  <a:cubicBezTo>
                    <a:pt x="318" y="1"/>
                    <a:pt x="1" y="318"/>
                    <a:pt x="1" y="694"/>
                  </a:cubicBezTo>
                  <a:lnTo>
                    <a:pt x="1" y="1156"/>
                  </a:lnTo>
                  <a:cubicBezTo>
                    <a:pt x="1" y="1675"/>
                    <a:pt x="419" y="2080"/>
                    <a:pt x="925" y="2080"/>
                  </a:cubicBezTo>
                  <a:cubicBezTo>
                    <a:pt x="1430" y="2080"/>
                    <a:pt x="1849" y="1675"/>
                    <a:pt x="1849" y="1156"/>
                  </a:cubicBezTo>
                  <a:lnTo>
                    <a:pt x="1849" y="694"/>
                  </a:lnTo>
                  <a:cubicBezTo>
                    <a:pt x="1849" y="318"/>
                    <a:pt x="1545" y="1"/>
                    <a:pt x="1156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2" name="Google Shape;17672;p62"/>
            <p:cNvSpPr/>
            <p:nvPr/>
          </p:nvSpPr>
          <p:spPr>
            <a:xfrm>
              <a:off x="3768847" y="3535415"/>
              <a:ext cx="33345" cy="54632"/>
            </a:xfrm>
            <a:custGeom>
              <a:avLst/>
              <a:gdLst/>
              <a:ahLst/>
              <a:cxnLst/>
              <a:rect l="l" t="t" r="r" b="b"/>
              <a:pathLst>
                <a:path w="1272" h="2084" extrusionOk="0">
                  <a:moveTo>
                    <a:pt x="694" y="1"/>
                  </a:moveTo>
                  <a:cubicBezTo>
                    <a:pt x="304" y="1"/>
                    <a:pt x="1" y="318"/>
                    <a:pt x="1" y="694"/>
                  </a:cubicBezTo>
                  <a:lnTo>
                    <a:pt x="1" y="1156"/>
                  </a:lnTo>
                  <a:cubicBezTo>
                    <a:pt x="1" y="1687"/>
                    <a:pt x="436" y="2083"/>
                    <a:pt x="926" y="2083"/>
                  </a:cubicBezTo>
                  <a:cubicBezTo>
                    <a:pt x="1035" y="2083"/>
                    <a:pt x="1146" y="2064"/>
                    <a:pt x="1257" y="2022"/>
                  </a:cubicBezTo>
                  <a:cubicBezTo>
                    <a:pt x="910" y="1877"/>
                    <a:pt x="679" y="1531"/>
                    <a:pt x="694" y="1156"/>
                  </a:cubicBezTo>
                  <a:lnTo>
                    <a:pt x="694" y="694"/>
                  </a:lnTo>
                  <a:cubicBezTo>
                    <a:pt x="694" y="362"/>
                    <a:pt x="925" y="73"/>
                    <a:pt x="1271" y="15"/>
                  </a:cubicBezTo>
                  <a:cubicBezTo>
                    <a:pt x="1228" y="15"/>
                    <a:pt x="1185" y="1"/>
                    <a:pt x="1156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3" name="Google Shape;17673;p62"/>
            <p:cNvSpPr/>
            <p:nvPr/>
          </p:nvSpPr>
          <p:spPr>
            <a:xfrm>
              <a:off x="3768847" y="3535415"/>
              <a:ext cx="48472" cy="24301"/>
            </a:xfrm>
            <a:custGeom>
              <a:avLst/>
              <a:gdLst/>
              <a:ahLst/>
              <a:cxnLst/>
              <a:rect l="l" t="t" r="r" b="b"/>
              <a:pathLst>
                <a:path w="1849" h="927" extrusionOk="0">
                  <a:moveTo>
                    <a:pt x="694" y="1"/>
                  </a:moveTo>
                  <a:cubicBezTo>
                    <a:pt x="304" y="1"/>
                    <a:pt x="1" y="318"/>
                    <a:pt x="1" y="694"/>
                  </a:cubicBezTo>
                  <a:cubicBezTo>
                    <a:pt x="557" y="853"/>
                    <a:pt x="1125" y="926"/>
                    <a:pt x="1694" y="926"/>
                  </a:cubicBezTo>
                  <a:cubicBezTo>
                    <a:pt x="1746" y="926"/>
                    <a:pt x="1797" y="926"/>
                    <a:pt x="1849" y="925"/>
                  </a:cubicBezTo>
                  <a:lnTo>
                    <a:pt x="1849" y="694"/>
                  </a:lnTo>
                  <a:cubicBezTo>
                    <a:pt x="1849" y="318"/>
                    <a:pt x="1545" y="1"/>
                    <a:pt x="1156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4" name="Google Shape;17674;p62"/>
            <p:cNvSpPr/>
            <p:nvPr/>
          </p:nvSpPr>
          <p:spPr>
            <a:xfrm>
              <a:off x="3768847" y="3535415"/>
              <a:ext cx="33345" cy="22361"/>
            </a:xfrm>
            <a:custGeom>
              <a:avLst/>
              <a:gdLst/>
              <a:ahLst/>
              <a:cxnLst/>
              <a:rect l="l" t="t" r="r" b="b"/>
              <a:pathLst>
                <a:path w="1272" h="853" extrusionOk="0">
                  <a:moveTo>
                    <a:pt x="694" y="1"/>
                  </a:moveTo>
                  <a:cubicBezTo>
                    <a:pt x="304" y="1"/>
                    <a:pt x="1" y="318"/>
                    <a:pt x="1" y="694"/>
                  </a:cubicBezTo>
                  <a:cubicBezTo>
                    <a:pt x="217" y="766"/>
                    <a:pt x="448" y="809"/>
                    <a:pt x="694" y="853"/>
                  </a:cubicBezTo>
                  <a:lnTo>
                    <a:pt x="694" y="694"/>
                  </a:lnTo>
                  <a:cubicBezTo>
                    <a:pt x="694" y="362"/>
                    <a:pt x="925" y="73"/>
                    <a:pt x="1271" y="15"/>
                  </a:cubicBezTo>
                  <a:cubicBezTo>
                    <a:pt x="1228" y="15"/>
                    <a:pt x="1185" y="1"/>
                    <a:pt x="1156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5" name="Google Shape;17675;p62"/>
            <p:cNvSpPr/>
            <p:nvPr/>
          </p:nvSpPr>
          <p:spPr>
            <a:xfrm>
              <a:off x="3871793" y="3451029"/>
              <a:ext cx="24249" cy="12138"/>
            </a:xfrm>
            <a:custGeom>
              <a:avLst/>
              <a:gdLst/>
              <a:ahLst/>
              <a:cxnLst/>
              <a:rect l="l" t="t" r="r" b="b"/>
              <a:pathLst>
                <a:path w="925" h="463" extrusionOk="0">
                  <a:moveTo>
                    <a:pt x="231" y="1"/>
                  </a:moveTo>
                  <a:cubicBezTo>
                    <a:pt x="101" y="1"/>
                    <a:pt x="0" y="102"/>
                    <a:pt x="0" y="232"/>
                  </a:cubicBezTo>
                  <a:cubicBezTo>
                    <a:pt x="0" y="347"/>
                    <a:pt x="101" y="463"/>
                    <a:pt x="231" y="463"/>
                  </a:cubicBezTo>
                  <a:lnTo>
                    <a:pt x="693" y="463"/>
                  </a:lnTo>
                  <a:cubicBezTo>
                    <a:pt x="823" y="463"/>
                    <a:pt x="924" y="347"/>
                    <a:pt x="924" y="232"/>
                  </a:cubicBezTo>
                  <a:cubicBezTo>
                    <a:pt x="924" y="102"/>
                    <a:pt x="823" y="1"/>
                    <a:pt x="693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6" name="Google Shape;17676;p62"/>
            <p:cNvSpPr/>
            <p:nvPr/>
          </p:nvSpPr>
          <p:spPr>
            <a:xfrm>
              <a:off x="3854386" y="3371938"/>
              <a:ext cx="59429" cy="12138"/>
            </a:xfrm>
            <a:custGeom>
              <a:avLst/>
              <a:gdLst/>
              <a:ahLst/>
              <a:cxnLst/>
              <a:rect l="l" t="t" r="r" b="b"/>
              <a:pathLst>
                <a:path w="2267" h="463" extrusionOk="0">
                  <a:moveTo>
                    <a:pt x="231" y="1"/>
                  </a:moveTo>
                  <a:cubicBezTo>
                    <a:pt x="101" y="1"/>
                    <a:pt x="0" y="102"/>
                    <a:pt x="0" y="232"/>
                  </a:cubicBezTo>
                  <a:cubicBezTo>
                    <a:pt x="0" y="362"/>
                    <a:pt x="101" y="463"/>
                    <a:pt x="231" y="463"/>
                  </a:cubicBezTo>
                  <a:lnTo>
                    <a:pt x="2021" y="463"/>
                  </a:lnTo>
                  <a:cubicBezTo>
                    <a:pt x="2151" y="463"/>
                    <a:pt x="2267" y="362"/>
                    <a:pt x="2252" y="232"/>
                  </a:cubicBezTo>
                  <a:cubicBezTo>
                    <a:pt x="2252" y="102"/>
                    <a:pt x="2151" y="1"/>
                    <a:pt x="202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77" name="Google Shape;17677;p62"/>
          <p:cNvGrpSpPr/>
          <p:nvPr/>
        </p:nvGrpSpPr>
        <p:grpSpPr>
          <a:xfrm>
            <a:off x="6567324" y="2436849"/>
            <a:ext cx="366722" cy="342892"/>
            <a:chOff x="6567324" y="2436849"/>
            <a:chExt cx="366722" cy="342892"/>
          </a:xfrm>
        </p:grpSpPr>
        <p:sp>
          <p:nvSpPr>
            <p:cNvPr id="17678" name="Google Shape;17678;p62"/>
            <p:cNvSpPr/>
            <p:nvPr/>
          </p:nvSpPr>
          <p:spPr>
            <a:xfrm>
              <a:off x="6567324" y="2508390"/>
              <a:ext cx="366722" cy="271351"/>
            </a:xfrm>
            <a:custGeom>
              <a:avLst/>
              <a:gdLst/>
              <a:ahLst/>
              <a:cxnLst/>
              <a:rect l="l" t="t" r="r" b="b"/>
              <a:pathLst>
                <a:path w="13989" h="10351" extrusionOk="0">
                  <a:moveTo>
                    <a:pt x="1054" y="0"/>
                  </a:moveTo>
                  <a:cubicBezTo>
                    <a:pt x="476" y="0"/>
                    <a:pt x="0" y="477"/>
                    <a:pt x="0" y="1068"/>
                  </a:cubicBezTo>
                  <a:lnTo>
                    <a:pt x="0" y="9297"/>
                  </a:lnTo>
                  <a:cubicBezTo>
                    <a:pt x="0" y="9874"/>
                    <a:pt x="476" y="10350"/>
                    <a:pt x="1054" y="10350"/>
                  </a:cubicBezTo>
                  <a:lnTo>
                    <a:pt x="12934" y="10350"/>
                  </a:lnTo>
                  <a:cubicBezTo>
                    <a:pt x="13512" y="10350"/>
                    <a:pt x="13988" y="9874"/>
                    <a:pt x="13988" y="9297"/>
                  </a:cubicBezTo>
                  <a:lnTo>
                    <a:pt x="13988" y="1068"/>
                  </a:lnTo>
                  <a:cubicBezTo>
                    <a:pt x="13988" y="477"/>
                    <a:pt x="13512" y="0"/>
                    <a:pt x="12934" y="0"/>
                  </a:cubicBezTo>
                  <a:close/>
                </a:path>
              </a:pathLst>
            </a:custGeom>
            <a:solidFill>
              <a:srgbClr val="96A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9" name="Google Shape;17679;p62"/>
            <p:cNvSpPr/>
            <p:nvPr/>
          </p:nvSpPr>
          <p:spPr>
            <a:xfrm>
              <a:off x="6567324" y="2508390"/>
              <a:ext cx="183164" cy="271351"/>
            </a:xfrm>
            <a:custGeom>
              <a:avLst/>
              <a:gdLst/>
              <a:ahLst/>
              <a:cxnLst/>
              <a:rect l="l" t="t" r="r" b="b"/>
              <a:pathLst>
                <a:path w="6987" h="10351" extrusionOk="0">
                  <a:moveTo>
                    <a:pt x="1039" y="0"/>
                  </a:moveTo>
                  <a:cubicBezTo>
                    <a:pt x="462" y="15"/>
                    <a:pt x="0" y="491"/>
                    <a:pt x="0" y="1068"/>
                  </a:cubicBezTo>
                  <a:lnTo>
                    <a:pt x="0" y="9297"/>
                  </a:lnTo>
                  <a:cubicBezTo>
                    <a:pt x="0" y="9874"/>
                    <a:pt x="462" y="10350"/>
                    <a:pt x="1039" y="10350"/>
                  </a:cubicBezTo>
                  <a:lnTo>
                    <a:pt x="6987" y="10350"/>
                  </a:lnTo>
                  <a:lnTo>
                    <a:pt x="6987" y="0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0" name="Google Shape;17680;p62"/>
            <p:cNvSpPr/>
            <p:nvPr/>
          </p:nvSpPr>
          <p:spPr>
            <a:xfrm>
              <a:off x="6599097" y="2540163"/>
              <a:ext cx="303150" cy="207780"/>
            </a:xfrm>
            <a:custGeom>
              <a:avLst/>
              <a:gdLst/>
              <a:ahLst/>
              <a:cxnLst/>
              <a:rect l="l" t="t" r="r" b="b"/>
              <a:pathLst>
                <a:path w="11564" h="7926" extrusionOk="0">
                  <a:moveTo>
                    <a:pt x="275" y="1"/>
                  </a:moveTo>
                  <a:cubicBezTo>
                    <a:pt x="131" y="1"/>
                    <a:pt x="1" y="131"/>
                    <a:pt x="1" y="290"/>
                  </a:cubicBezTo>
                  <a:lnTo>
                    <a:pt x="1" y="7652"/>
                  </a:lnTo>
                  <a:cubicBezTo>
                    <a:pt x="1" y="7796"/>
                    <a:pt x="131" y="7926"/>
                    <a:pt x="275" y="7926"/>
                  </a:cubicBezTo>
                  <a:lnTo>
                    <a:pt x="11289" y="7926"/>
                  </a:lnTo>
                  <a:cubicBezTo>
                    <a:pt x="11448" y="7926"/>
                    <a:pt x="11563" y="7796"/>
                    <a:pt x="11563" y="7652"/>
                  </a:cubicBezTo>
                  <a:lnTo>
                    <a:pt x="11563" y="290"/>
                  </a:lnTo>
                  <a:cubicBezTo>
                    <a:pt x="11563" y="131"/>
                    <a:pt x="11448" y="15"/>
                    <a:pt x="11289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1" name="Google Shape;17681;p62"/>
            <p:cNvSpPr/>
            <p:nvPr/>
          </p:nvSpPr>
          <p:spPr>
            <a:xfrm>
              <a:off x="6598730" y="2540556"/>
              <a:ext cx="151759" cy="207780"/>
            </a:xfrm>
            <a:custGeom>
              <a:avLst/>
              <a:gdLst/>
              <a:ahLst/>
              <a:cxnLst/>
              <a:rect l="l" t="t" r="r" b="b"/>
              <a:pathLst>
                <a:path w="5789" h="7926" extrusionOk="0">
                  <a:moveTo>
                    <a:pt x="289" y="0"/>
                  </a:moveTo>
                  <a:cubicBezTo>
                    <a:pt x="130" y="0"/>
                    <a:pt x="0" y="130"/>
                    <a:pt x="15" y="275"/>
                  </a:cubicBezTo>
                  <a:lnTo>
                    <a:pt x="15" y="7637"/>
                  </a:lnTo>
                  <a:cubicBezTo>
                    <a:pt x="0" y="7795"/>
                    <a:pt x="130" y="7911"/>
                    <a:pt x="289" y="7925"/>
                  </a:cubicBezTo>
                  <a:lnTo>
                    <a:pt x="5789" y="7925"/>
                  </a:lnTo>
                  <a:lnTo>
                    <a:pt x="5789" y="0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2" name="Google Shape;17682;p62"/>
            <p:cNvSpPr/>
            <p:nvPr/>
          </p:nvSpPr>
          <p:spPr>
            <a:xfrm>
              <a:off x="6678580" y="2436849"/>
              <a:ext cx="144209" cy="120379"/>
            </a:xfrm>
            <a:custGeom>
              <a:avLst/>
              <a:gdLst/>
              <a:ahLst/>
              <a:cxnLst/>
              <a:rect l="l" t="t" r="r" b="b"/>
              <a:pathLst>
                <a:path w="5501" h="4592" extrusionOk="0">
                  <a:moveTo>
                    <a:pt x="2339" y="1"/>
                  </a:moveTo>
                  <a:cubicBezTo>
                    <a:pt x="1718" y="1"/>
                    <a:pt x="1213" y="506"/>
                    <a:pt x="1213" y="1127"/>
                  </a:cubicBezTo>
                  <a:lnTo>
                    <a:pt x="1213" y="1647"/>
                  </a:lnTo>
                  <a:cubicBezTo>
                    <a:pt x="1213" y="1906"/>
                    <a:pt x="996" y="2123"/>
                    <a:pt x="736" y="2123"/>
                  </a:cubicBezTo>
                  <a:lnTo>
                    <a:pt x="520" y="2123"/>
                  </a:lnTo>
                  <a:cubicBezTo>
                    <a:pt x="231" y="2123"/>
                    <a:pt x="0" y="2354"/>
                    <a:pt x="0" y="2643"/>
                  </a:cubicBezTo>
                  <a:lnTo>
                    <a:pt x="0" y="4072"/>
                  </a:lnTo>
                  <a:cubicBezTo>
                    <a:pt x="0" y="4360"/>
                    <a:pt x="231" y="4591"/>
                    <a:pt x="520" y="4591"/>
                  </a:cubicBezTo>
                  <a:lnTo>
                    <a:pt x="4980" y="4591"/>
                  </a:lnTo>
                  <a:cubicBezTo>
                    <a:pt x="5269" y="4591"/>
                    <a:pt x="5500" y="4360"/>
                    <a:pt x="5500" y="4072"/>
                  </a:cubicBezTo>
                  <a:lnTo>
                    <a:pt x="5500" y="2643"/>
                  </a:lnTo>
                  <a:cubicBezTo>
                    <a:pt x="5500" y="2354"/>
                    <a:pt x="5269" y="2123"/>
                    <a:pt x="4980" y="2123"/>
                  </a:cubicBezTo>
                  <a:lnTo>
                    <a:pt x="4764" y="2123"/>
                  </a:lnTo>
                  <a:cubicBezTo>
                    <a:pt x="4504" y="2123"/>
                    <a:pt x="4287" y="1906"/>
                    <a:pt x="4287" y="1647"/>
                  </a:cubicBezTo>
                  <a:lnTo>
                    <a:pt x="4287" y="1127"/>
                  </a:lnTo>
                  <a:cubicBezTo>
                    <a:pt x="4287" y="506"/>
                    <a:pt x="3782" y="1"/>
                    <a:pt x="3161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3" name="Google Shape;17683;p62"/>
            <p:cNvSpPr/>
            <p:nvPr/>
          </p:nvSpPr>
          <p:spPr>
            <a:xfrm>
              <a:off x="6711480" y="2591256"/>
              <a:ext cx="141954" cy="101452"/>
            </a:xfrm>
            <a:custGeom>
              <a:avLst/>
              <a:gdLst/>
              <a:ahLst/>
              <a:cxnLst/>
              <a:rect l="l" t="t" r="r" b="b"/>
              <a:pathLst>
                <a:path w="5415" h="3870" extrusionOk="0">
                  <a:moveTo>
                    <a:pt x="4794" y="1"/>
                  </a:moveTo>
                  <a:lnTo>
                    <a:pt x="4765" y="15"/>
                  </a:lnTo>
                  <a:lnTo>
                    <a:pt x="4173" y="318"/>
                  </a:lnTo>
                  <a:cubicBezTo>
                    <a:pt x="4057" y="376"/>
                    <a:pt x="4000" y="506"/>
                    <a:pt x="4057" y="621"/>
                  </a:cubicBezTo>
                  <a:cubicBezTo>
                    <a:pt x="4098" y="702"/>
                    <a:pt x="4174" y="748"/>
                    <a:pt x="4256" y="748"/>
                  </a:cubicBezTo>
                  <a:cubicBezTo>
                    <a:pt x="4290" y="748"/>
                    <a:pt x="4326" y="740"/>
                    <a:pt x="4361" y="722"/>
                  </a:cubicBezTo>
                  <a:lnTo>
                    <a:pt x="4519" y="650"/>
                  </a:lnTo>
                  <a:lnTo>
                    <a:pt x="4519" y="650"/>
                  </a:lnTo>
                  <a:cubicBezTo>
                    <a:pt x="4231" y="1646"/>
                    <a:pt x="3711" y="2382"/>
                    <a:pt x="2989" y="2844"/>
                  </a:cubicBezTo>
                  <a:cubicBezTo>
                    <a:pt x="2257" y="3316"/>
                    <a:pt x="1238" y="3414"/>
                    <a:pt x="544" y="3414"/>
                  </a:cubicBezTo>
                  <a:cubicBezTo>
                    <a:pt x="430" y="3414"/>
                    <a:pt x="325" y="3411"/>
                    <a:pt x="232" y="3407"/>
                  </a:cubicBezTo>
                  <a:cubicBezTo>
                    <a:pt x="224" y="3406"/>
                    <a:pt x="215" y="3406"/>
                    <a:pt x="207" y="3406"/>
                  </a:cubicBezTo>
                  <a:cubicBezTo>
                    <a:pt x="90" y="3406"/>
                    <a:pt x="1" y="3502"/>
                    <a:pt x="1" y="3624"/>
                  </a:cubicBezTo>
                  <a:cubicBezTo>
                    <a:pt x="1" y="3754"/>
                    <a:pt x="88" y="3855"/>
                    <a:pt x="218" y="3855"/>
                  </a:cubicBezTo>
                  <a:cubicBezTo>
                    <a:pt x="434" y="3855"/>
                    <a:pt x="752" y="3869"/>
                    <a:pt x="896" y="3869"/>
                  </a:cubicBezTo>
                  <a:cubicBezTo>
                    <a:pt x="922" y="3870"/>
                    <a:pt x="947" y="3870"/>
                    <a:pt x="973" y="3870"/>
                  </a:cubicBezTo>
                  <a:cubicBezTo>
                    <a:pt x="1769" y="3870"/>
                    <a:pt x="2549" y="3654"/>
                    <a:pt x="3220" y="3234"/>
                  </a:cubicBezTo>
                  <a:cubicBezTo>
                    <a:pt x="4028" y="2729"/>
                    <a:pt x="4606" y="1921"/>
                    <a:pt x="4938" y="867"/>
                  </a:cubicBezTo>
                  <a:lnTo>
                    <a:pt x="4967" y="924"/>
                  </a:lnTo>
                  <a:cubicBezTo>
                    <a:pt x="5006" y="1012"/>
                    <a:pt x="5084" y="1060"/>
                    <a:pt x="5166" y="1060"/>
                  </a:cubicBezTo>
                  <a:cubicBezTo>
                    <a:pt x="5206" y="1060"/>
                    <a:pt x="5247" y="1049"/>
                    <a:pt x="5284" y="1026"/>
                  </a:cubicBezTo>
                  <a:cubicBezTo>
                    <a:pt x="5385" y="953"/>
                    <a:pt x="5414" y="795"/>
                    <a:pt x="5328" y="693"/>
                  </a:cubicBezTo>
                  <a:lnTo>
                    <a:pt x="5039" y="102"/>
                  </a:lnTo>
                  <a:lnTo>
                    <a:pt x="5025" y="73"/>
                  </a:lnTo>
                  <a:cubicBezTo>
                    <a:pt x="5010" y="58"/>
                    <a:pt x="4996" y="44"/>
                    <a:pt x="4981" y="29"/>
                  </a:cubicBezTo>
                  <a:lnTo>
                    <a:pt x="4952" y="15"/>
                  </a:lnTo>
                  <a:lnTo>
                    <a:pt x="4923" y="1"/>
                  </a:lnTo>
                  <a:close/>
                </a:path>
              </a:pathLst>
            </a:custGeom>
            <a:solidFill>
              <a:srgbClr val="6981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4" name="Google Shape;17684;p62"/>
            <p:cNvSpPr/>
            <p:nvPr/>
          </p:nvSpPr>
          <p:spPr>
            <a:xfrm>
              <a:off x="6669117" y="2666178"/>
              <a:ext cx="41656" cy="35652"/>
            </a:xfrm>
            <a:custGeom>
              <a:avLst/>
              <a:gdLst/>
              <a:ahLst/>
              <a:cxnLst/>
              <a:rect l="l" t="t" r="r" b="b"/>
              <a:pathLst>
                <a:path w="1589" h="1360" extrusionOk="0">
                  <a:moveTo>
                    <a:pt x="679" y="1"/>
                  </a:moveTo>
                  <a:cubicBezTo>
                    <a:pt x="303" y="1"/>
                    <a:pt x="0" y="304"/>
                    <a:pt x="0" y="679"/>
                  </a:cubicBezTo>
                  <a:cubicBezTo>
                    <a:pt x="0" y="1088"/>
                    <a:pt x="335" y="1359"/>
                    <a:pt x="687" y="1359"/>
                  </a:cubicBezTo>
                  <a:cubicBezTo>
                    <a:pt x="856" y="1359"/>
                    <a:pt x="1029" y="1296"/>
                    <a:pt x="1170" y="1156"/>
                  </a:cubicBezTo>
                  <a:cubicBezTo>
                    <a:pt x="1588" y="737"/>
                    <a:pt x="1285" y="1"/>
                    <a:pt x="679" y="1"/>
                  </a:cubicBezTo>
                  <a:close/>
                </a:path>
              </a:pathLst>
            </a:custGeom>
            <a:solidFill>
              <a:srgbClr val="6981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5" name="Google Shape;17685;p62"/>
            <p:cNvSpPr/>
            <p:nvPr/>
          </p:nvSpPr>
          <p:spPr>
            <a:xfrm>
              <a:off x="6630476" y="2582238"/>
              <a:ext cx="41682" cy="36413"/>
            </a:xfrm>
            <a:custGeom>
              <a:avLst/>
              <a:gdLst/>
              <a:ahLst/>
              <a:cxnLst/>
              <a:rect l="l" t="t" r="r" b="b"/>
              <a:pathLst>
                <a:path w="1590" h="1389" extrusionOk="0">
                  <a:moveTo>
                    <a:pt x="324" y="0"/>
                  </a:moveTo>
                  <a:cubicBezTo>
                    <a:pt x="148" y="0"/>
                    <a:pt x="0" y="239"/>
                    <a:pt x="175" y="402"/>
                  </a:cubicBezTo>
                  <a:lnTo>
                    <a:pt x="464" y="691"/>
                  </a:lnTo>
                  <a:lnTo>
                    <a:pt x="175" y="994"/>
                  </a:lnTo>
                  <a:cubicBezTo>
                    <a:pt x="88" y="1081"/>
                    <a:pt x="88" y="1225"/>
                    <a:pt x="175" y="1312"/>
                  </a:cubicBezTo>
                  <a:cubicBezTo>
                    <a:pt x="218" y="1355"/>
                    <a:pt x="276" y="1377"/>
                    <a:pt x="334" y="1377"/>
                  </a:cubicBezTo>
                  <a:cubicBezTo>
                    <a:pt x="392" y="1377"/>
                    <a:pt x="449" y="1355"/>
                    <a:pt x="493" y="1312"/>
                  </a:cubicBezTo>
                  <a:lnTo>
                    <a:pt x="796" y="1023"/>
                  </a:lnTo>
                  <a:lnTo>
                    <a:pt x="1084" y="1312"/>
                  </a:lnTo>
                  <a:cubicBezTo>
                    <a:pt x="1135" y="1366"/>
                    <a:pt x="1193" y="1388"/>
                    <a:pt x="1249" y="1388"/>
                  </a:cubicBezTo>
                  <a:cubicBezTo>
                    <a:pt x="1431" y="1388"/>
                    <a:pt x="1590" y="1149"/>
                    <a:pt x="1402" y="994"/>
                  </a:cubicBezTo>
                  <a:lnTo>
                    <a:pt x="1113" y="691"/>
                  </a:lnTo>
                  <a:lnTo>
                    <a:pt x="1402" y="402"/>
                  </a:lnTo>
                  <a:cubicBezTo>
                    <a:pt x="1588" y="239"/>
                    <a:pt x="1435" y="0"/>
                    <a:pt x="1255" y="0"/>
                  </a:cubicBezTo>
                  <a:cubicBezTo>
                    <a:pt x="1198" y="0"/>
                    <a:pt x="1137" y="25"/>
                    <a:pt x="1084" y="85"/>
                  </a:cubicBezTo>
                  <a:lnTo>
                    <a:pt x="796" y="373"/>
                  </a:lnTo>
                  <a:lnTo>
                    <a:pt x="493" y="85"/>
                  </a:lnTo>
                  <a:cubicBezTo>
                    <a:pt x="440" y="25"/>
                    <a:pt x="380" y="0"/>
                    <a:pt x="324" y="0"/>
                  </a:cubicBezTo>
                  <a:close/>
                </a:path>
              </a:pathLst>
            </a:custGeom>
            <a:solidFill>
              <a:srgbClr val="95AB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6" name="Google Shape;17686;p62"/>
            <p:cNvSpPr/>
            <p:nvPr/>
          </p:nvSpPr>
          <p:spPr>
            <a:xfrm>
              <a:off x="6837889" y="2678080"/>
              <a:ext cx="40948" cy="35967"/>
            </a:xfrm>
            <a:custGeom>
              <a:avLst/>
              <a:gdLst/>
              <a:ahLst/>
              <a:cxnLst/>
              <a:rect l="l" t="t" r="r" b="b"/>
              <a:pathLst>
                <a:path w="1562" h="1372" extrusionOk="0">
                  <a:moveTo>
                    <a:pt x="320" y="0"/>
                  </a:moveTo>
                  <a:cubicBezTo>
                    <a:pt x="146" y="0"/>
                    <a:pt x="1" y="218"/>
                    <a:pt x="145" y="384"/>
                  </a:cubicBezTo>
                  <a:lnTo>
                    <a:pt x="448" y="673"/>
                  </a:lnTo>
                  <a:lnTo>
                    <a:pt x="145" y="976"/>
                  </a:lnTo>
                  <a:cubicBezTo>
                    <a:pt x="1" y="1142"/>
                    <a:pt x="146" y="1360"/>
                    <a:pt x="320" y="1360"/>
                  </a:cubicBezTo>
                  <a:cubicBezTo>
                    <a:pt x="372" y="1360"/>
                    <a:pt x="427" y="1340"/>
                    <a:pt x="477" y="1293"/>
                  </a:cubicBezTo>
                  <a:lnTo>
                    <a:pt x="766" y="1005"/>
                  </a:lnTo>
                  <a:lnTo>
                    <a:pt x="1069" y="1293"/>
                  </a:lnTo>
                  <a:cubicBezTo>
                    <a:pt x="1117" y="1349"/>
                    <a:pt x="1174" y="1372"/>
                    <a:pt x="1229" y="1372"/>
                  </a:cubicBezTo>
                  <a:cubicBezTo>
                    <a:pt x="1404" y="1372"/>
                    <a:pt x="1562" y="1141"/>
                    <a:pt x="1386" y="976"/>
                  </a:cubicBezTo>
                  <a:lnTo>
                    <a:pt x="1083" y="673"/>
                  </a:lnTo>
                  <a:lnTo>
                    <a:pt x="1386" y="384"/>
                  </a:lnTo>
                  <a:cubicBezTo>
                    <a:pt x="1530" y="218"/>
                    <a:pt x="1385" y="0"/>
                    <a:pt x="1218" y="0"/>
                  </a:cubicBezTo>
                  <a:cubicBezTo>
                    <a:pt x="1168" y="0"/>
                    <a:pt x="1115" y="20"/>
                    <a:pt x="1069" y="66"/>
                  </a:cubicBezTo>
                  <a:lnTo>
                    <a:pt x="766" y="355"/>
                  </a:lnTo>
                  <a:lnTo>
                    <a:pt x="477" y="66"/>
                  </a:lnTo>
                  <a:cubicBezTo>
                    <a:pt x="427" y="20"/>
                    <a:pt x="372" y="0"/>
                    <a:pt x="320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7" name="Google Shape;17687;p62"/>
            <p:cNvSpPr/>
            <p:nvPr/>
          </p:nvSpPr>
          <p:spPr>
            <a:xfrm>
              <a:off x="6733868" y="2598124"/>
              <a:ext cx="40895" cy="36124"/>
            </a:xfrm>
            <a:custGeom>
              <a:avLst/>
              <a:gdLst/>
              <a:ahLst/>
              <a:cxnLst/>
              <a:rect l="l" t="t" r="r" b="b"/>
              <a:pathLst>
                <a:path w="1560" h="1378" extrusionOk="0">
                  <a:moveTo>
                    <a:pt x="333" y="1"/>
                  </a:moveTo>
                  <a:cubicBezTo>
                    <a:pt x="154" y="1"/>
                    <a:pt x="1" y="239"/>
                    <a:pt x="186" y="403"/>
                  </a:cubicBezTo>
                  <a:lnTo>
                    <a:pt x="475" y="691"/>
                  </a:lnTo>
                  <a:lnTo>
                    <a:pt x="186" y="994"/>
                  </a:lnTo>
                  <a:cubicBezTo>
                    <a:pt x="85" y="1081"/>
                    <a:pt x="85" y="1225"/>
                    <a:pt x="186" y="1312"/>
                  </a:cubicBezTo>
                  <a:cubicBezTo>
                    <a:pt x="230" y="1355"/>
                    <a:pt x="287" y="1377"/>
                    <a:pt x="345" y="1377"/>
                  </a:cubicBezTo>
                  <a:cubicBezTo>
                    <a:pt x="403" y="1377"/>
                    <a:pt x="461" y="1355"/>
                    <a:pt x="504" y="1312"/>
                  </a:cubicBezTo>
                  <a:lnTo>
                    <a:pt x="793" y="1023"/>
                  </a:lnTo>
                  <a:lnTo>
                    <a:pt x="1096" y="1312"/>
                  </a:lnTo>
                  <a:cubicBezTo>
                    <a:pt x="1140" y="1353"/>
                    <a:pt x="1190" y="1371"/>
                    <a:pt x="1238" y="1371"/>
                  </a:cubicBezTo>
                  <a:cubicBezTo>
                    <a:pt x="1408" y="1371"/>
                    <a:pt x="1560" y="1152"/>
                    <a:pt x="1413" y="994"/>
                  </a:cubicBezTo>
                  <a:lnTo>
                    <a:pt x="1110" y="691"/>
                  </a:lnTo>
                  <a:lnTo>
                    <a:pt x="1413" y="403"/>
                  </a:lnTo>
                  <a:cubicBezTo>
                    <a:pt x="1558" y="236"/>
                    <a:pt x="1412" y="19"/>
                    <a:pt x="1245" y="19"/>
                  </a:cubicBezTo>
                  <a:cubicBezTo>
                    <a:pt x="1195" y="19"/>
                    <a:pt x="1143" y="38"/>
                    <a:pt x="1096" y="85"/>
                  </a:cubicBezTo>
                  <a:lnTo>
                    <a:pt x="793" y="374"/>
                  </a:lnTo>
                  <a:lnTo>
                    <a:pt x="504" y="85"/>
                  </a:lnTo>
                  <a:cubicBezTo>
                    <a:pt x="451" y="25"/>
                    <a:pt x="391" y="1"/>
                    <a:pt x="333" y="1"/>
                  </a:cubicBezTo>
                  <a:close/>
                </a:path>
              </a:pathLst>
            </a:custGeom>
            <a:solidFill>
              <a:srgbClr val="95AB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8" name="Google Shape;17688;p62"/>
            <p:cNvSpPr/>
            <p:nvPr/>
          </p:nvSpPr>
          <p:spPr>
            <a:xfrm>
              <a:off x="6678580" y="2436849"/>
              <a:ext cx="71908" cy="120379"/>
            </a:xfrm>
            <a:custGeom>
              <a:avLst/>
              <a:gdLst/>
              <a:ahLst/>
              <a:cxnLst/>
              <a:rect l="l" t="t" r="r" b="b"/>
              <a:pathLst>
                <a:path w="2743" h="4592" extrusionOk="0">
                  <a:moveTo>
                    <a:pt x="2339" y="1"/>
                  </a:moveTo>
                  <a:cubicBezTo>
                    <a:pt x="1718" y="1"/>
                    <a:pt x="1213" y="506"/>
                    <a:pt x="1213" y="1127"/>
                  </a:cubicBezTo>
                  <a:lnTo>
                    <a:pt x="1213" y="1647"/>
                  </a:lnTo>
                  <a:cubicBezTo>
                    <a:pt x="1213" y="1906"/>
                    <a:pt x="996" y="2123"/>
                    <a:pt x="736" y="2123"/>
                  </a:cubicBezTo>
                  <a:lnTo>
                    <a:pt x="520" y="2123"/>
                  </a:lnTo>
                  <a:cubicBezTo>
                    <a:pt x="231" y="2123"/>
                    <a:pt x="0" y="2354"/>
                    <a:pt x="0" y="2643"/>
                  </a:cubicBezTo>
                  <a:lnTo>
                    <a:pt x="0" y="4072"/>
                  </a:lnTo>
                  <a:cubicBezTo>
                    <a:pt x="0" y="4360"/>
                    <a:pt x="231" y="4591"/>
                    <a:pt x="520" y="4591"/>
                  </a:cubicBezTo>
                  <a:lnTo>
                    <a:pt x="2743" y="4591"/>
                  </a:lnTo>
                  <a:lnTo>
                    <a:pt x="2743" y="1"/>
                  </a:lnTo>
                  <a:close/>
                </a:path>
              </a:pathLst>
            </a:custGeom>
            <a:solidFill>
              <a:srgbClr val="8BA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9" name="Google Shape;17689;p62"/>
            <p:cNvSpPr/>
            <p:nvPr/>
          </p:nvSpPr>
          <p:spPr>
            <a:xfrm>
              <a:off x="6728913" y="2500578"/>
              <a:ext cx="38221" cy="32795"/>
            </a:xfrm>
            <a:custGeom>
              <a:avLst/>
              <a:gdLst/>
              <a:ahLst/>
              <a:cxnLst/>
              <a:rect l="l" t="t" r="r" b="b"/>
              <a:pathLst>
                <a:path w="1458" h="1251" extrusionOk="0">
                  <a:moveTo>
                    <a:pt x="825" y="0"/>
                  </a:moveTo>
                  <a:cubicBezTo>
                    <a:pt x="672" y="0"/>
                    <a:pt x="516" y="57"/>
                    <a:pt x="390" y="183"/>
                  </a:cubicBezTo>
                  <a:cubicBezTo>
                    <a:pt x="0" y="573"/>
                    <a:pt x="274" y="1251"/>
                    <a:pt x="823" y="1251"/>
                  </a:cubicBezTo>
                  <a:cubicBezTo>
                    <a:pt x="1169" y="1251"/>
                    <a:pt x="1458" y="962"/>
                    <a:pt x="1458" y="630"/>
                  </a:cubicBezTo>
                  <a:cubicBezTo>
                    <a:pt x="1458" y="249"/>
                    <a:pt x="1147" y="0"/>
                    <a:pt x="825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90" name="Google Shape;17690;p62"/>
          <p:cNvGrpSpPr/>
          <p:nvPr/>
        </p:nvGrpSpPr>
        <p:grpSpPr>
          <a:xfrm>
            <a:off x="4208970" y="3361347"/>
            <a:ext cx="299349" cy="348188"/>
            <a:chOff x="4208970" y="3361347"/>
            <a:chExt cx="299349" cy="348188"/>
          </a:xfrm>
        </p:grpSpPr>
        <p:sp>
          <p:nvSpPr>
            <p:cNvPr id="17691" name="Google Shape;17691;p62"/>
            <p:cNvSpPr/>
            <p:nvPr/>
          </p:nvSpPr>
          <p:spPr>
            <a:xfrm>
              <a:off x="4208970" y="3374979"/>
              <a:ext cx="252817" cy="334556"/>
            </a:xfrm>
            <a:custGeom>
              <a:avLst/>
              <a:gdLst/>
              <a:ahLst/>
              <a:cxnLst/>
              <a:rect l="l" t="t" r="r" b="b"/>
              <a:pathLst>
                <a:path w="9644" h="12762" extrusionOk="0">
                  <a:moveTo>
                    <a:pt x="217" y="0"/>
                  </a:moveTo>
                  <a:cubicBezTo>
                    <a:pt x="87" y="0"/>
                    <a:pt x="0" y="101"/>
                    <a:pt x="0" y="217"/>
                  </a:cubicBezTo>
                  <a:lnTo>
                    <a:pt x="0" y="12545"/>
                  </a:lnTo>
                  <a:cubicBezTo>
                    <a:pt x="0" y="12660"/>
                    <a:pt x="87" y="12761"/>
                    <a:pt x="217" y="12761"/>
                  </a:cubicBezTo>
                  <a:lnTo>
                    <a:pt x="9427" y="12761"/>
                  </a:lnTo>
                  <a:cubicBezTo>
                    <a:pt x="9542" y="12761"/>
                    <a:pt x="9643" y="12660"/>
                    <a:pt x="9643" y="12545"/>
                  </a:cubicBezTo>
                  <a:lnTo>
                    <a:pt x="9643" y="2238"/>
                  </a:lnTo>
                  <a:lnTo>
                    <a:pt x="7406" y="0"/>
                  </a:ln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2" name="Google Shape;17692;p62"/>
            <p:cNvSpPr/>
            <p:nvPr/>
          </p:nvSpPr>
          <p:spPr>
            <a:xfrm>
              <a:off x="4439059" y="3410920"/>
              <a:ext cx="22728" cy="298615"/>
            </a:xfrm>
            <a:custGeom>
              <a:avLst/>
              <a:gdLst/>
              <a:ahLst/>
              <a:cxnLst/>
              <a:rect l="l" t="t" r="r" b="b"/>
              <a:pathLst>
                <a:path w="867" h="11391" extrusionOk="0">
                  <a:moveTo>
                    <a:pt x="0" y="1"/>
                  </a:moveTo>
                  <a:lnTo>
                    <a:pt x="0" y="11390"/>
                  </a:lnTo>
                  <a:lnTo>
                    <a:pt x="650" y="11390"/>
                  </a:lnTo>
                  <a:cubicBezTo>
                    <a:pt x="765" y="11390"/>
                    <a:pt x="866" y="11289"/>
                    <a:pt x="866" y="11174"/>
                  </a:cubicBezTo>
                  <a:lnTo>
                    <a:pt x="866" y="8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3" name="Google Shape;17693;p62"/>
            <p:cNvSpPr/>
            <p:nvPr/>
          </p:nvSpPr>
          <p:spPr>
            <a:xfrm>
              <a:off x="4403092" y="3374979"/>
              <a:ext cx="58695" cy="58669"/>
            </a:xfrm>
            <a:custGeom>
              <a:avLst/>
              <a:gdLst/>
              <a:ahLst/>
              <a:cxnLst/>
              <a:rect l="l" t="t" r="r" b="b"/>
              <a:pathLst>
                <a:path w="2239" h="2238" extrusionOk="0">
                  <a:moveTo>
                    <a:pt x="1" y="0"/>
                  </a:moveTo>
                  <a:lnTo>
                    <a:pt x="15" y="2007"/>
                  </a:lnTo>
                  <a:cubicBezTo>
                    <a:pt x="15" y="2122"/>
                    <a:pt x="116" y="2223"/>
                    <a:pt x="232" y="2223"/>
                  </a:cubicBezTo>
                  <a:lnTo>
                    <a:pt x="2238" y="22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4" name="Google Shape;17694;p62"/>
            <p:cNvSpPr/>
            <p:nvPr/>
          </p:nvSpPr>
          <p:spPr>
            <a:xfrm>
              <a:off x="4289188" y="3457478"/>
              <a:ext cx="141194" cy="10617"/>
            </a:xfrm>
            <a:custGeom>
              <a:avLst/>
              <a:gdLst/>
              <a:ahLst/>
              <a:cxnLst/>
              <a:rect l="l" t="t" r="r" b="b"/>
              <a:pathLst>
                <a:path w="5386" h="405" extrusionOk="0">
                  <a:moveTo>
                    <a:pt x="275" y="0"/>
                  </a:moveTo>
                  <a:cubicBezTo>
                    <a:pt x="1" y="0"/>
                    <a:pt x="1" y="404"/>
                    <a:pt x="275" y="404"/>
                  </a:cubicBezTo>
                  <a:lnTo>
                    <a:pt x="5111" y="404"/>
                  </a:lnTo>
                  <a:cubicBezTo>
                    <a:pt x="5385" y="404"/>
                    <a:pt x="5385" y="0"/>
                    <a:pt x="5111" y="0"/>
                  </a:cubicBezTo>
                  <a:close/>
                </a:path>
              </a:pathLst>
            </a:custGeom>
            <a:solidFill>
              <a:srgbClr val="6D8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5" name="Google Shape;17695;p62"/>
            <p:cNvSpPr/>
            <p:nvPr/>
          </p:nvSpPr>
          <p:spPr>
            <a:xfrm>
              <a:off x="4289188" y="3478293"/>
              <a:ext cx="141194" cy="10224"/>
            </a:xfrm>
            <a:custGeom>
              <a:avLst/>
              <a:gdLst/>
              <a:ahLst/>
              <a:cxnLst/>
              <a:rect l="l" t="t" r="r" b="b"/>
              <a:pathLst>
                <a:path w="5386" h="390" extrusionOk="0">
                  <a:moveTo>
                    <a:pt x="275" y="0"/>
                  </a:moveTo>
                  <a:cubicBezTo>
                    <a:pt x="1" y="0"/>
                    <a:pt x="1" y="390"/>
                    <a:pt x="275" y="390"/>
                  </a:cubicBezTo>
                  <a:lnTo>
                    <a:pt x="5111" y="390"/>
                  </a:lnTo>
                  <a:cubicBezTo>
                    <a:pt x="5385" y="390"/>
                    <a:pt x="5385" y="0"/>
                    <a:pt x="5111" y="0"/>
                  </a:cubicBezTo>
                  <a:close/>
                </a:path>
              </a:pathLst>
            </a:custGeom>
            <a:solidFill>
              <a:srgbClr val="6D8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6" name="Google Shape;17696;p62"/>
            <p:cNvSpPr/>
            <p:nvPr/>
          </p:nvSpPr>
          <p:spPr>
            <a:xfrm>
              <a:off x="4240743" y="3457845"/>
              <a:ext cx="31065" cy="30672"/>
            </a:xfrm>
            <a:custGeom>
              <a:avLst/>
              <a:gdLst/>
              <a:ahLst/>
              <a:cxnLst/>
              <a:rect l="l" t="t" r="r" b="b"/>
              <a:pathLst>
                <a:path w="1185" h="1170" extrusionOk="0">
                  <a:moveTo>
                    <a:pt x="217" y="1"/>
                  </a:moveTo>
                  <a:cubicBezTo>
                    <a:pt x="102" y="1"/>
                    <a:pt x="15" y="102"/>
                    <a:pt x="15" y="217"/>
                  </a:cubicBezTo>
                  <a:lnTo>
                    <a:pt x="15" y="953"/>
                  </a:lnTo>
                  <a:cubicBezTo>
                    <a:pt x="1" y="1069"/>
                    <a:pt x="102" y="1170"/>
                    <a:pt x="217" y="1170"/>
                  </a:cubicBezTo>
                  <a:lnTo>
                    <a:pt x="954" y="1170"/>
                  </a:lnTo>
                  <a:cubicBezTo>
                    <a:pt x="1084" y="1170"/>
                    <a:pt x="1185" y="1069"/>
                    <a:pt x="1185" y="953"/>
                  </a:cubicBezTo>
                  <a:lnTo>
                    <a:pt x="1185" y="217"/>
                  </a:lnTo>
                  <a:cubicBezTo>
                    <a:pt x="1185" y="102"/>
                    <a:pt x="1084" y="1"/>
                    <a:pt x="968" y="1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7" name="Google Shape;17697;p62"/>
            <p:cNvSpPr/>
            <p:nvPr/>
          </p:nvSpPr>
          <p:spPr>
            <a:xfrm>
              <a:off x="4289188" y="3544512"/>
              <a:ext cx="141194" cy="10617"/>
            </a:xfrm>
            <a:custGeom>
              <a:avLst/>
              <a:gdLst/>
              <a:ahLst/>
              <a:cxnLst/>
              <a:rect l="l" t="t" r="r" b="b"/>
              <a:pathLst>
                <a:path w="5386" h="405" extrusionOk="0">
                  <a:moveTo>
                    <a:pt x="275" y="0"/>
                  </a:moveTo>
                  <a:cubicBezTo>
                    <a:pt x="1" y="0"/>
                    <a:pt x="1" y="404"/>
                    <a:pt x="275" y="404"/>
                  </a:cubicBezTo>
                  <a:lnTo>
                    <a:pt x="5111" y="404"/>
                  </a:lnTo>
                  <a:cubicBezTo>
                    <a:pt x="5385" y="404"/>
                    <a:pt x="5385" y="0"/>
                    <a:pt x="5111" y="0"/>
                  </a:cubicBezTo>
                  <a:close/>
                </a:path>
              </a:pathLst>
            </a:custGeom>
            <a:solidFill>
              <a:srgbClr val="6D8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8" name="Google Shape;17698;p62"/>
            <p:cNvSpPr/>
            <p:nvPr/>
          </p:nvSpPr>
          <p:spPr>
            <a:xfrm>
              <a:off x="4289188" y="3565326"/>
              <a:ext cx="141194" cy="10224"/>
            </a:xfrm>
            <a:custGeom>
              <a:avLst/>
              <a:gdLst/>
              <a:ahLst/>
              <a:cxnLst/>
              <a:rect l="l" t="t" r="r" b="b"/>
              <a:pathLst>
                <a:path w="5386" h="390" extrusionOk="0">
                  <a:moveTo>
                    <a:pt x="275" y="0"/>
                  </a:moveTo>
                  <a:cubicBezTo>
                    <a:pt x="1" y="0"/>
                    <a:pt x="1" y="390"/>
                    <a:pt x="275" y="390"/>
                  </a:cubicBezTo>
                  <a:lnTo>
                    <a:pt x="5111" y="390"/>
                  </a:lnTo>
                  <a:cubicBezTo>
                    <a:pt x="5385" y="390"/>
                    <a:pt x="5385" y="0"/>
                    <a:pt x="5111" y="0"/>
                  </a:cubicBezTo>
                  <a:close/>
                </a:path>
              </a:pathLst>
            </a:custGeom>
            <a:solidFill>
              <a:srgbClr val="6D8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9" name="Google Shape;17699;p62"/>
            <p:cNvSpPr/>
            <p:nvPr/>
          </p:nvSpPr>
          <p:spPr>
            <a:xfrm>
              <a:off x="4240743" y="3544879"/>
              <a:ext cx="31065" cy="30672"/>
            </a:xfrm>
            <a:custGeom>
              <a:avLst/>
              <a:gdLst/>
              <a:ahLst/>
              <a:cxnLst/>
              <a:rect l="l" t="t" r="r" b="b"/>
              <a:pathLst>
                <a:path w="1185" h="1170" extrusionOk="0">
                  <a:moveTo>
                    <a:pt x="217" y="1"/>
                  </a:moveTo>
                  <a:cubicBezTo>
                    <a:pt x="102" y="1"/>
                    <a:pt x="15" y="102"/>
                    <a:pt x="15" y="217"/>
                  </a:cubicBezTo>
                  <a:lnTo>
                    <a:pt x="15" y="953"/>
                  </a:lnTo>
                  <a:cubicBezTo>
                    <a:pt x="1" y="1069"/>
                    <a:pt x="102" y="1170"/>
                    <a:pt x="217" y="1170"/>
                  </a:cubicBezTo>
                  <a:lnTo>
                    <a:pt x="954" y="1170"/>
                  </a:lnTo>
                  <a:cubicBezTo>
                    <a:pt x="1084" y="1170"/>
                    <a:pt x="1185" y="1069"/>
                    <a:pt x="1185" y="953"/>
                  </a:cubicBezTo>
                  <a:lnTo>
                    <a:pt x="1185" y="217"/>
                  </a:lnTo>
                  <a:cubicBezTo>
                    <a:pt x="1185" y="102"/>
                    <a:pt x="1084" y="1"/>
                    <a:pt x="968" y="1"/>
                  </a:cubicBezTo>
                  <a:close/>
                </a:path>
              </a:pathLst>
            </a:custGeom>
            <a:solidFill>
              <a:srgbClr val="6C8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0" name="Google Shape;17700;p62"/>
            <p:cNvSpPr/>
            <p:nvPr/>
          </p:nvSpPr>
          <p:spPr>
            <a:xfrm>
              <a:off x="4289188" y="3631545"/>
              <a:ext cx="141194" cy="10617"/>
            </a:xfrm>
            <a:custGeom>
              <a:avLst/>
              <a:gdLst/>
              <a:ahLst/>
              <a:cxnLst/>
              <a:rect l="l" t="t" r="r" b="b"/>
              <a:pathLst>
                <a:path w="5386" h="405" extrusionOk="0">
                  <a:moveTo>
                    <a:pt x="275" y="0"/>
                  </a:moveTo>
                  <a:cubicBezTo>
                    <a:pt x="1" y="0"/>
                    <a:pt x="1" y="405"/>
                    <a:pt x="275" y="405"/>
                  </a:cubicBezTo>
                  <a:lnTo>
                    <a:pt x="5111" y="405"/>
                  </a:lnTo>
                  <a:cubicBezTo>
                    <a:pt x="5385" y="405"/>
                    <a:pt x="5385" y="15"/>
                    <a:pt x="5111" y="0"/>
                  </a:cubicBezTo>
                  <a:close/>
                </a:path>
              </a:pathLst>
            </a:custGeom>
            <a:solidFill>
              <a:srgbClr val="6D8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1" name="Google Shape;17701;p62"/>
            <p:cNvSpPr/>
            <p:nvPr/>
          </p:nvSpPr>
          <p:spPr>
            <a:xfrm>
              <a:off x="4289188" y="3652360"/>
              <a:ext cx="141194" cy="10250"/>
            </a:xfrm>
            <a:custGeom>
              <a:avLst/>
              <a:gdLst/>
              <a:ahLst/>
              <a:cxnLst/>
              <a:rect l="l" t="t" r="r" b="b"/>
              <a:pathLst>
                <a:path w="5386" h="391" extrusionOk="0">
                  <a:moveTo>
                    <a:pt x="275" y="0"/>
                  </a:moveTo>
                  <a:cubicBezTo>
                    <a:pt x="1" y="0"/>
                    <a:pt x="1" y="390"/>
                    <a:pt x="275" y="390"/>
                  </a:cubicBezTo>
                  <a:lnTo>
                    <a:pt x="5111" y="390"/>
                  </a:lnTo>
                  <a:cubicBezTo>
                    <a:pt x="5385" y="390"/>
                    <a:pt x="5385" y="0"/>
                    <a:pt x="5111" y="0"/>
                  </a:cubicBezTo>
                  <a:close/>
                </a:path>
              </a:pathLst>
            </a:custGeom>
            <a:solidFill>
              <a:srgbClr val="6D8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2" name="Google Shape;17702;p62"/>
            <p:cNvSpPr/>
            <p:nvPr/>
          </p:nvSpPr>
          <p:spPr>
            <a:xfrm>
              <a:off x="4240743" y="3631912"/>
              <a:ext cx="31065" cy="30698"/>
            </a:xfrm>
            <a:custGeom>
              <a:avLst/>
              <a:gdLst/>
              <a:ahLst/>
              <a:cxnLst/>
              <a:rect l="l" t="t" r="r" b="b"/>
              <a:pathLst>
                <a:path w="1185" h="1171" extrusionOk="0">
                  <a:moveTo>
                    <a:pt x="217" y="1"/>
                  </a:moveTo>
                  <a:cubicBezTo>
                    <a:pt x="102" y="1"/>
                    <a:pt x="15" y="102"/>
                    <a:pt x="15" y="217"/>
                  </a:cubicBezTo>
                  <a:lnTo>
                    <a:pt x="15" y="954"/>
                  </a:lnTo>
                  <a:cubicBezTo>
                    <a:pt x="1" y="1069"/>
                    <a:pt x="102" y="1170"/>
                    <a:pt x="217" y="1170"/>
                  </a:cubicBezTo>
                  <a:lnTo>
                    <a:pt x="954" y="1170"/>
                  </a:lnTo>
                  <a:cubicBezTo>
                    <a:pt x="1084" y="1170"/>
                    <a:pt x="1185" y="1069"/>
                    <a:pt x="1185" y="954"/>
                  </a:cubicBezTo>
                  <a:lnTo>
                    <a:pt x="1185" y="217"/>
                  </a:lnTo>
                  <a:cubicBezTo>
                    <a:pt x="1185" y="102"/>
                    <a:pt x="1084" y="1"/>
                    <a:pt x="968" y="1"/>
                  </a:cubicBezTo>
                  <a:close/>
                </a:path>
              </a:pathLst>
            </a:custGeom>
            <a:solidFill>
              <a:srgbClr val="6C8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3" name="Google Shape;17703;p62"/>
            <p:cNvSpPr/>
            <p:nvPr/>
          </p:nvSpPr>
          <p:spPr>
            <a:xfrm>
              <a:off x="4320227" y="3361347"/>
              <a:ext cx="38248" cy="35967"/>
            </a:xfrm>
            <a:custGeom>
              <a:avLst/>
              <a:gdLst/>
              <a:ahLst/>
              <a:cxnLst/>
              <a:rect l="l" t="t" r="r" b="b"/>
              <a:pathLst>
                <a:path w="1459" h="1372" extrusionOk="0">
                  <a:moveTo>
                    <a:pt x="202" y="1"/>
                  </a:moveTo>
                  <a:cubicBezTo>
                    <a:pt x="87" y="1"/>
                    <a:pt x="0" y="102"/>
                    <a:pt x="15" y="232"/>
                  </a:cubicBezTo>
                  <a:lnTo>
                    <a:pt x="116" y="1199"/>
                  </a:lnTo>
                  <a:cubicBezTo>
                    <a:pt x="130" y="1300"/>
                    <a:pt x="217" y="1372"/>
                    <a:pt x="318" y="1372"/>
                  </a:cubicBezTo>
                  <a:lnTo>
                    <a:pt x="1141" y="1372"/>
                  </a:lnTo>
                  <a:cubicBezTo>
                    <a:pt x="1242" y="1372"/>
                    <a:pt x="1328" y="1300"/>
                    <a:pt x="1343" y="1199"/>
                  </a:cubicBezTo>
                  <a:lnTo>
                    <a:pt x="1444" y="232"/>
                  </a:lnTo>
                  <a:cubicBezTo>
                    <a:pt x="1458" y="102"/>
                    <a:pt x="1372" y="1"/>
                    <a:pt x="1256" y="1"/>
                  </a:cubicBezTo>
                  <a:close/>
                </a:path>
              </a:pathLst>
            </a:custGeom>
            <a:solidFill>
              <a:srgbClr val="6D8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4" name="Google Shape;17704;p62"/>
            <p:cNvSpPr/>
            <p:nvPr/>
          </p:nvSpPr>
          <p:spPr>
            <a:xfrm>
              <a:off x="4405609" y="3596653"/>
              <a:ext cx="102710" cy="101033"/>
            </a:xfrm>
            <a:custGeom>
              <a:avLst/>
              <a:gdLst/>
              <a:ahLst/>
              <a:cxnLst/>
              <a:rect l="l" t="t" r="r" b="b"/>
              <a:pathLst>
                <a:path w="3918" h="3854" extrusionOk="0">
                  <a:moveTo>
                    <a:pt x="233" y="1"/>
                  </a:moveTo>
                  <a:cubicBezTo>
                    <a:pt x="105" y="1"/>
                    <a:pt x="1" y="144"/>
                    <a:pt x="49" y="278"/>
                  </a:cubicBezTo>
                  <a:lnTo>
                    <a:pt x="1161" y="3396"/>
                  </a:lnTo>
                  <a:cubicBezTo>
                    <a:pt x="1198" y="3486"/>
                    <a:pt x="1279" y="3533"/>
                    <a:pt x="1360" y="3533"/>
                  </a:cubicBezTo>
                  <a:cubicBezTo>
                    <a:pt x="1434" y="3533"/>
                    <a:pt x="1509" y="3493"/>
                    <a:pt x="1550" y="3410"/>
                  </a:cubicBezTo>
                  <a:lnTo>
                    <a:pt x="1926" y="2616"/>
                  </a:lnTo>
                  <a:lnTo>
                    <a:pt x="3095" y="3800"/>
                  </a:lnTo>
                  <a:cubicBezTo>
                    <a:pt x="3138" y="3836"/>
                    <a:pt x="3192" y="3854"/>
                    <a:pt x="3246" y="3854"/>
                  </a:cubicBezTo>
                  <a:cubicBezTo>
                    <a:pt x="3301" y="3854"/>
                    <a:pt x="3355" y="3836"/>
                    <a:pt x="3398" y="3800"/>
                  </a:cubicBezTo>
                  <a:lnTo>
                    <a:pt x="3831" y="3352"/>
                  </a:lnTo>
                  <a:cubicBezTo>
                    <a:pt x="3918" y="3266"/>
                    <a:pt x="3918" y="3136"/>
                    <a:pt x="3831" y="3064"/>
                  </a:cubicBezTo>
                  <a:lnTo>
                    <a:pt x="2662" y="1880"/>
                  </a:lnTo>
                  <a:lnTo>
                    <a:pt x="3456" y="1519"/>
                  </a:lnTo>
                  <a:cubicBezTo>
                    <a:pt x="3615" y="1432"/>
                    <a:pt x="3600" y="1187"/>
                    <a:pt x="3427" y="1129"/>
                  </a:cubicBezTo>
                  <a:lnTo>
                    <a:pt x="309" y="18"/>
                  </a:lnTo>
                  <a:cubicBezTo>
                    <a:pt x="283" y="6"/>
                    <a:pt x="258" y="1"/>
                    <a:pt x="233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05" name="Google Shape;17705;p62"/>
          <p:cNvGrpSpPr/>
          <p:nvPr/>
        </p:nvGrpSpPr>
        <p:grpSpPr>
          <a:xfrm>
            <a:off x="2786833" y="1512351"/>
            <a:ext cx="366722" cy="353667"/>
            <a:chOff x="2786833" y="1512351"/>
            <a:chExt cx="366722" cy="353667"/>
          </a:xfrm>
        </p:grpSpPr>
        <p:sp>
          <p:nvSpPr>
            <p:cNvPr id="17706" name="Google Shape;17706;p62"/>
            <p:cNvSpPr/>
            <p:nvPr/>
          </p:nvSpPr>
          <p:spPr>
            <a:xfrm>
              <a:off x="2987797" y="1713315"/>
              <a:ext cx="165757" cy="75106"/>
            </a:xfrm>
            <a:custGeom>
              <a:avLst/>
              <a:gdLst/>
              <a:ahLst/>
              <a:cxnLst/>
              <a:rect l="l" t="t" r="r" b="b"/>
              <a:pathLst>
                <a:path w="6323" h="2865" extrusionOk="0">
                  <a:moveTo>
                    <a:pt x="5669" y="0"/>
                  </a:moveTo>
                  <a:cubicBezTo>
                    <a:pt x="5661" y="0"/>
                    <a:pt x="5653" y="0"/>
                    <a:pt x="5644" y="1"/>
                  </a:cubicBezTo>
                  <a:lnTo>
                    <a:pt x="679" y="1"/>
                  </a:lnTo>
                  <a:cubicBezTo>
                    <a:pt x="303" y="1"/>
                    <a:pt x="0" y="304"/>
                    <a:pt x="0" y="679"/>
                  </a:cubicBezTo>
                  <a:lnTo>
                    <a:pt x="0" y="1127"/>
                  </a:lnTo>
                  <a:cubicBezTo>
                    <a:pt x="0" y="1502"/>
                    <a:pt x="303" y="1805"/>
                    <a:pt x="679" y="1805"/>
                  </a:cubicBezTo>
                  <a:lnTo>
                    <a:pt x="3392" y="1805"/>
                  </a:lnTo>
                  <a:lnTo>
                    <a:pt x="4749" y="2815"/>
                  </a:lnTo>
                  <a:cubicBezTo>
                    <a:pt x="4791" y="2850"/>
                    <a:pt x="4838" y="2865"/>
                    <a:pt x="4884" y="2865"/>
                  </a:cubicBezTo>
                  <a:cubicBezTo>
                    <a:pt x="5012" y="2865"/>
                    <a:pt x="5131" y="2748"/>
                    <a:pt x="5110" y="2599"/>
                  </a:cubicBezTo>
                  <a:lnTo>
                    <a:pt x="4966" y="1805"/>
                  </a:lnTo>
                  <a:lnTo>
                    <a:pt x="5644" y="1805"/>
                  </a:lnTo>
                  <a:cubicBezTo>
                    <a:pt x="6020" y="1805"/>
                    <a:pt x="6323" y="1502"/>
                    <a:pt x="6323" y="1127"/>
                  </a:cubicBezTo>
                  <a:lnTo>
                    <a:pt x="6323" y="679"/>
                  </a:lnTo>
                  <a:cubicBezTo>
                    <a:pt x="6323" y="312"/>
                    <a:pt x="6033" y="0"/>
                    <a:pt x="5669" y="0"/>
                  </a:cubicBezTo>
                  <a:close/>
                </a:path>
              </a:pathLst>
            </a:custGeom>
            <a:solidFill>
              <a:srgbClr val="AD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7" name="Google Shape;17707;p62"/>
            <p:cNvSpPr/>
            <p:nvPr/>
          </p:nvSpPr>
          <p:spPr>
            <a:xfrm>
              <a:off x="2786833" y="1767423"/>
              <a:ext cx="177528" cy="98595"/>
            </a:xfrm>
            <a:custGeom>
              <a:avLst/>
              <a:gdLst/>
              <a:ahLst/>
              <a:cxnLst/>
              <a:rect l="l" t="t" r="r" b="b"/>
              <a:pathLst>
                <a:path w="6772" h="3761" extrusionOk="0">
                  <a:moveTo>
                    <a:pt x="654" y="0"/>
                  </a:moveTo>
                  <a:cubicBezTo>
                    <a:pt x="290" y="0"/>
                    <a:pt x="1" y="298"/>
                    <a:pt x="1" y="665"/>
                  </a:cubicBezTo>
                  <a:lnTo>
                    <a:pt x="1" y="2022"/>
                  </a:lnTo>
                  <a:cubicBezTo>
                    <a:pt x="1" y="2397"/>
                    <a:pt x="304" y="2700"/>
                    <a:pt x="679" y="2700"/>
                  </a:cubicBezTo>
                  <a:lnTo>
                    <a:pt x="1358" y="2700"/>
                  </a:lnTo>
                  <a:lnTo>
                    <a:pt x="1228" y="3494"/>
                  </a:lnTo>
                  <a:cubicBezTo>
                    <a:pt x="1196" y="3643"/>
                    <a:pt x="1313" y="3760"/>
                    <a:pt x="1445" y="3760"/>
                  </a:cubicBezTo>
                  <a:cubicBezTo>
                    <a:pt x="1493" y="3760"/>
                    <a:pt x="1543" y="3745"/>
                    <a:pt x="1589" y="3711"/>
                  </a:cubicBezTo>
                  <a:lnTo>
                    <a:pt x="2931" y="2700"/>
                  </a:lnTo>
                  <a:lnTo>
                    <a:pt x="6093" y="2700"/>
                  </a:lnTo>
                  <a:cubicBezTo>
                    <a:pt x="6468" y="2700"/>
                    <a:pt x="6771" y="2397"/>
                    <a:pt x="6771" y="2022"/>
                  </a:cubicBezTo>
                  <a:lnTo>
                    <a:pt x="6771" y="665"/>
                  </a:lnTo>
                  <a:cubicBezTo>
                    <a:pt x="6771" y="290"/>
                    <a:pt x="6468" y="1"/>
                    <a:pt x="6093" y="1"/>
                  </a:cubicBezTo>
                  <a:lnTo>
                    <a:pt x="679" y="1"/>
                  </a:lnTo>
                  <a:cubicBezTo>
                    <a:pt x="671" y="0"/>
                    <a:pt x="662" y="0"/>
                    <a:pt x="654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8" name="Google Shape;17708;p62"/>
            <p:cNvSpPr/>
            <p:nvPr/>
          </p:nvSpPr>
          <p:spPr>
            <a:xfrm>
              <a:off x="2786833" y="1607747"/>
              <a:ext cx="189246" cy="122398"/>
            </a:xfrm>
            <a:custGeom>
              <a:avLst/>
              <a:gdLst/>
              <a:ahLst/>
              <a:cxnLst/>
              <a:rect l="l" t="t" r="r" b="b"/>
              <a:pathLst>
                <a:path w="7219" h="4669" extrusionOk="0">
                  <a:moveTo>
                    <a:pt x="679" y="0"/>
                  </a:moveTo>
                  <a:cubicBezTo>
                    <a:pt x="304" y="0"/>
                    <a:pt x="1" y="303"/>
                    <a:pt x="1" y="679"/>
                  </a:cubicBezTo>
                  <a:lnTo>
                    <a:pt x="1" y="2930"/>
                  </a:lnTo>
                  <a:cubicBezTo>
                    <a:pt x="1" y="3291"/>
                    <a:pt x="304" y="3594"/>
                    <a:pt x="679" y="3594"/>
                  </a:cubicBezTo>
                  <a:lnTo>
                    <a:pt x="1358" y="3594"/>
                  </a:lnTo>
                  <a:lnTo>
                    <a:pt x="1228" y="4403"/>
                  </a:lnTo>
                  <a:cubicBezTo>
                    <a:pt x="1196" y="4552"/>
                    <a:pt x="1313" y="4669"/>
                    <a:pt x="1445" y="4669"/>
                  </a:cubicBezTo>
                  <a:cubicBezTo>
                    <a:pt x="1493" y="4669"/>
                    <a:pt x="1543" y="4654"/>
                    <a:pt x="1589" y="4619"/>
                  </a:cubicBezTo>
                  <a:lnTo>
                    <a:pt x="2931" y="3594"/>
                  </a:lnTo>
                  <a:lnTo>
                    <a:pt x="6540" y="3594"/>
                  </a:lnTo>
                  <a:cubicBezTo>
                    <a:pt x="6915" y="3594"/>
                    <a:pt x="7219" y="3291"/>
                    <a:pt x="7219" y="2930"/>
                  </a:cubicBezTo>
                  <a:lnTo>
                    <a:pt x="7219" y="679"/>
                  </a:lnTo>
                  <a:cubicBezTo>
                    <a:pt x="7219" y="303"/>
                    <a:pt x="6915" y="0"/>
                    <a:pt x="6540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9" name="Google Shape;17709;p62"/>
            <p:cNvSpPr/>
            <p:nvPr/>
          </p:nvSpPr>
          <p:spPr>
            <a:xfrm>
              <a:off x="2964334" y="1512351"/>
              <a:ext cx="189220" cy="98595"/>
            </a:xfrm>
            <a:custGeom>
              <a:avLst/>
              <a:gdLst/>
              <a:ahLst/>
              <a:cxnLst/>
              <a:rect l="l" t="t" r="r" b="b"/>
              <a:pathLst>
                <a:path w="7218" h="3761" extrusionOk="0">
                  <a:moveTo>
                    <a:pt x="6565" y="1"/>
                  </a:moveTo>
                  <a:cubicBezTo>
                    <a:pt x="6556" y="1"/>
                    <a:pt x="6548" y="1"/>
                    <a:pt x="6539" y="1"/>
                  </a:cubicBezTo>
                  <a:lnTo>
                    <a:pt x="679" y="1"/>
                  </a:lnTo>
                  <a:cubicBezTo>
                    <a:pt x="303" y="1"/>
                    <a:pt x="0" y="290"/>
                    <a:pt x="0" y="665"/>
                  </a:cubicBezTo>
                  <a:lnTo>
                    <a:pt x="0" y="2022"/>
                  </a:lnTo>
                  <a:cubicBezTo>
                    <a:pt x="0" y="2398"/>
                    <a:pt x="303" y="2701"/>
                    <a:pt x="679" y="2701"/>
                  </a:cubicBezTo>
                  <a:lnTo>
                    <a:pt x="4287" y="2701"/>
                  </a:lnTo>
                  <a:lnTo>
                    <a:pt x="5644" y="3711"/>
                  </a:lnTo>
                  <a:cubicBezTo>
                    <a:pt x="5686" y="3746"/>
                    <a:pt x="5733" y="3761"/>
                    <a:pt x="5779" y="3761"/>
                  </a:cubicBezTo>
                  <a:cubicBezTo>
                    <a:pt x="5907" y="3761"/>
                    <a:pt x="6026" y="3643"/>
                    <a:pt x="6005" y="3495"/>
                  </a:cubicBezTo>
                  <a:lnTo>
                    <a:pt x="5861" y="2701"/>
                  </a:lnTo>
                  <a:lnTo>
                    <a:pt x="6539" y="2701"/>
                  </a:lnTo>
                  <a:cubicBezTo>
                    <a:pt x="6915" y="2701"/>
                    <a:pt x="7218" y="2398"/>
                    <a:pt x="7218" y="2022"/>
                  </a:cubicBezTo>
                  <a:lnTo>
                    <a:pt x="7218" y="665"/>
                  </a:lnTo>
                  <a:cubicBezTo>
                    <a:pt x="7218" y="299"/>
                    <a:pt x="6928" y="1"/>
                    <a:pt x="6565" y="1"/>
                  </a:cubicBezTo>
                  <a:close/>
                </a:path>
              </a:pathLst>
            </a:custGeom>
            <a:solidFill>
              <a:srgbClr val="AD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0" name="Google Shape;17710;p62"/>
            <p:cNvSpPr/>
            <p:nvPr/>
          </p:nvSpPr>
          <p:spPr>
            <a:xfrm>
              <a:off x="2991939" y="1529784"/>
              <a:ext cx="39401" cy="12138"/>
            </a:xfrm>
            <a:custGeom>
              <a:avLst/>
              <a:gdLst/>
              <a:ahLst/>
              <a:cxnLst/>
              <a:rect l="l" t="t" r="r" b="b"/>
              <a:pathLst>
                <a:path w="1503" h="463" extrusionOk="0">
                  <a:moveTo>
                    <a:pt x="304" y="0"/>
                  </a:moveTo>
                  <a:cubicBezTo>
                    <a:pt x="1" y="0"/>
                    <a:pt x="1" y="462"/>
                    <a:pt x="304" y="462"/>
                  </a:cubicBezTo>
                  <a:lnTo>
                    <a:pt x="1199" y="462"/>
                  </a:lnTo>
                  <a:cubicBezTo>
                    <a:pt x="1502" y="462"/>
                    <a:pt x="1502" y="0"/>
                    <a:pt x="1199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1" name="Google Shape;17711;p62"/>
            <p:cNvSpPr/>
            <p:nvPr/>
          </p:nvSpPr>
          <p:spPr>
            <a:xfrm>
              <a:off x="3098293" y="1553613"/>
              <a:ext cx="27631" cy="11771"/>
            </a:xfrm>
            <a:custGeom>
              <a:avLst/>
              <a:gdLst/>
              <a:ahLst/>
              <a:cxnLst/>
              <a:rect l="l" t="t" r="r" b="b"/>
              <a:pathLst>
                <a:path w="1054" h="449" extrusionOk="0">
                  <a:moveTo>
                    <a:pt x="303" y="1"/>
                  </a:moveTo>
                  <a:cubicBezTo>
                    <a:pt x="0" y="1"/>
                    <a:pt x="0" y="448"/>
                    <a:pt x="303" y="448"/>
                  </a:cubicBezTo>
                  <a:lnTo>
                    <a:pt x="751" y="448"/>
                  </a:lnTo>
                  <a:cubicBezTo>
                    <a:pt x="1054" y="448"/>
                    <a:pt x="1054" y="1"/>
                    <a:pt x="751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2" name="Google Shape;17712;p62"/>
            <p:cNvSpPr/>
            <p:nvPr/>
          </p:nvSpPr>
          <p:spPr>
            <a:xfrm>
              <a:off x="3039257" y="1529784"/>
              <a:ext cx="84779" cy="12138"/>
            </a:xfrm>
            <a:custGeom>
              <a:avLst/>
              <a:gdLst/>
              <a:ahLst/>
              <a:cxnLst/>
              <a:rect l="l" t="t" r="r" b="b"/>
              <a:pathLst>
                <a:path w="3234" h="463" extrusionOk="0">
                  <a:moveTo>
                    <a:pt x="303" y="0"/>
                  </a:moveTo>
                  <a:cubicBezTo>
                    <a:pt x="0" y="0"/>
                    <a:pt x="0" y="462"/>
                    <a:pt x="303" y="462"/>
                  </a:cubicBezTo>
                  <a:lnTo>
                    <a:pt x="3003" y="462"/>
                  </a:lnTo>
                  <a:cubicBezTo>
                    <a:pt x="3133" y="462"/>
                    <a:pt x="3234" y="361"/>
                    <a:pt x="3234" y="231"/>
                  </a:cubicBezTo>
                  <a:cubicBezTo>
                    <a:pt x="3234" y="101"/>
                    <a:pt x="3133" y="0"/>
                    <a:pt x="3003" y="0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3" name="Google Shape;17713;p62"/>
            <p:cNvSpPr/>
            <p:nvPr/>
          </p:nvSpPr>
          <p:spPr>
            <a:xfrm>
              <a:off x="2991939" y="1553613"/>
              <a:ext cx="98437" cy="11771"/>
            </a:xfrm>
            <a:custGeom>
              <a:avLst/>
              <a:gdLst/>
              <a:ahLst/>
              <a:cxnLst/>
              <a:rect l="l" t="t" r="r" b="b"/>
              <a:pathLst>
                <a:path w="3755" h="449" extrusionOk="0">
                  <a:moveTo>
                    <a:pt x="304" y="1"/>
                  </a:moveTo>
                  <a:cubicBezTo>
                    <a:pt x="1" y="1"/>
                    <a:pt x="1" y="448"/>
                    <a:pt x="304" y="448"/>
                  </a:cubicBezTo>
                  <a:lnTo>
                    <a:pt x="3451" y="448"/>
                  </a:lnTo>
                  <a:cubicBezTo>
                    <a:pt x="3754" y="448"/>
                    <a:pt x="3754" y="1"/>
                    <a:pt x="3451" y="1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4" name="Google Shape;17714;p62"/>
            <p:cNvSpPr/>
            <p:nvPr/>
          </p:nvSpPr>
          <p:spPr>
            <a:xfrm>
              <a:off x="2814463" y="1784070"/>
              <a:ext cx="86693" cy="11771"/>
            </a:xfrm>
            <a:custGeom>
              <a:avLst/>
              <a:gdLst/>
              <a:ahLst/>
              <a:cxnLst/>
              <a:rect l="l" t="t" r="r" b="b"/>
              <a:pathLst>
                <a:path w="3307" h="449" extrusionOk="0">
                  <a:moveTo>
                    <a:pt x="304" y="1"/>
                  </a:moveTo>
                  <a:cubicBezTo>
                    <a:pt x="1" y="1"/>
                    <a:pt x="1" y="448"/>
                    <a:pt x="304" y="448"/>
                  </a:cubicBezTo>
                  <a:lnTo>
                    <a:pt x="3003" y="448"/>
                  </a:lnTo>
                  <a:cubicBezTo>
                    <a:pt x="3306" y="448"/>
                    <a:pt x="3306" y="1"/>
                    <a:pt x="3003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5" name="Google Shape;17715;p62"/>
            <p:cNvSpPr/>
            <p:nvPr/>
          </p:nvSpPr>
          <p:spPr>
            <a:xfrm>
              <a:off x="2909073" y="1784070"/>
              <a:ext cx="27657" cy="11771"/>
            </a:xfrm>
            <a:custGeom>
              <a:avLst/>
              <a:gdLst/>
              <a:ahLst/>
              <a:cxnLst/>
              <a:rect l="l" t="t" r="r" b="b"/>
              <a:pathLst>
                <a:path w="1055" h="449" extrusionOk="0">
                  <a:moveTo>
                    <a:pt x="304" y="1"/>
                  </a:moveTo>
                  <a:cubicBezTo>
                    <a:pt x="0" y="1"/>
                    <a:pt x="0" y="448"/>
                    <a:pt x="304" y="448"/>
                  </a:cubicBezTo>
                  <a:lnTo>
                    <a:pt x="751" y="448"/>
                  </a:lnTo>
                  <a:cubicBezTo>
                    <a:pt x="1054" y="448"/>
                    <a:pt x="1054" y="1"/>
                    <a:pt x="751" y="1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6" name="Google Shape;17716;p62"/>
            <p:cNvSpPr/>
            <p:nvPr/>
          </p:nvSpPr>
          <p:spPr>
            <a:xfrm>
              <a:off x="2814463" y="1807925"/>
              <a:ext cx="27657" cy="11744"/>
            </a:xfrm>
            <a:custGeom>
              <a:avLst/>
              <a:gdLst/>
              <a:ahLst/>
              <a:cxnLst/>
              <a:rect l="l" t="t" r="r" b="b"/>
              <a:pathLst>
                <a:path w="1055" h="448" extrusionOk="0">
                  <a:moveTo>
                    <a:pt x="304" y="0"/>
                  </a:moveTo>
                  <a:cubicBezTo>
                    <a:pt x="1" y="0"/>
                    <a:pt x="1" y="448"/>
                    <a:pt x="304" y="448"/>
                  </a:cubicBezTo>
                  <a:lnTo>
                    <a:pt x="751" y="448"/>
                  </a:lnTo>
                  <a:cubicBezTo>
                    <a:pt x="1054" y="448"/>
                    <a:pt x="1054" y="0"/>
                    <a:pt x="751" y="0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7" name="Google Shape;17717;p62"/>
            <p:cNvSpPr/>
            <p:nvPr/>
          </p:nvSpPr>
          <p:spPr>
            <a:xfrm>
              <a:off x="2850037" y="1807925"/>
              <a:ext cx="86693" cy="11744"/>
            </a:xfrm>
            <a:custGeom>
              <a:avLst/>
              <a:gdLst/>
              <a:ahLst/>
              <a:cxnLst/>
              <a:rect l="l" t="t" r="r" b="b"/>
              <a:pathLst>
                <a:path w="3307" h="448" extrusionOk="0">
                  <a:moveTo>
                    <a:pt x="304" y="0"/>
                  </a:moveTo>
                  <a:cubicBezTo>
                    <a:pt x="1" y="0"/>
                    <a:pt x="1" y="448"/>
                    <a:pt x="304" y="448"/>
                  </a:cubicBezTo>
                  <a:lnTo>
                    <a:pt x="3003" y="448"/>
                  </a:lnTo>
                  <a:cubicBezTo>
                    <a:pt x="3306" y="448"/>
                    <a:pt x="3306" y="0"/>
                    <a:pt x="3003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8" name="Google Shape;17718;p62"/>
            <p:cNvSpPr/>
            <p:nvPr/>
          </p:nvSpPr>
          <p:spPr>
            <a:xfrm>
              <a:off x="3050975" y="1731115"/>
              <a:ext cx="74949" cy="11744"/>
            </a:xfrm>
            <a:custGeom>
              <a:avLst/>
              <a:gdLst/>
              <a:ahLst/>
              <a:cxnLst/>
              <a:rect l="l" t="t" r="r" b="b"/>
              <a:pathLst>
                <a:path w="2859" h="448" extrusionOk="0">
                  <a:moveTo>
                    <a:pt x="304" y="0"/>
                  </a:moveTo>
                  <a:cubicBezTo>
                    <a:pt x="1" y="0"/>
                    <a:pt x="1" y="448"/>
                    <a:pt x="304" y="448"/>
                  </a:cubicBezTo>
                  <a:lnTo>
                    <a:pt x="2556" y="448"/>
                  </a:lnTo>
                  <a:cubicBezTo>
                    <a:pt x="2859" y="448"/>
                    <a:pt x="2859" y="0"/>
                    <a:pt x="2556" y="0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9" name="Google Shape;17719;p62"/>
            <p:cNvSpPr/>
            <p:nvPr/>
          </p:nvSpPr>
          <p:spPr>
            <a:xfrm>
              <a:off x="3015401" y="1731115"/>
              <a:ext cx="27657" cy="11744"/>
            </a:xfrm>
            <a:custGeom>
              <a:avLst/>
              <a:gdLst/>
              <a:ahLst/>
              <a:cxnLst/>
              <a:rect l="l" t="t" r="r" b="b"/>
              <a:pathLst>
                <a:path w="1055" h="448" extrusionOk="0">
                  <a:moveTo>
                    <a:pt x="304" y="0"/>
                  </a:moveTo>
                  <a:cubicBezTo>
                    <a:pt x="1" y="0"/>
                    <a:pt x="1" y="448"/>
                    <a:pt x="304" y="448"/>
                  </a:cubicBezTo>
                  <a:lnTo>
                    <a:pt x="751" y="448"/>
                  </a:lnTo>
                  <a:cubicBezTo>
                    <a:pt x="1055" y="448"/>
                    <a:pt x="1055" y="0"/>
                    <a:pt x="751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0" name="Google Shape;17720;p62"/>
            <p:cNvSpPr/>
            <p:nvPr/>
          </p:nvSpPr>
          <p:spPr>
            <a:xfrm>
              <a:off x="2814463" y="1624394"/>
              <a:ext cx="86693" cy="12138"/>
            </a:xfrm>
            <a:custGeom>
              <a:avLst/>
              <a:gdLst/>
              <a:ahLst/>
              <a:cxnLst/>
              <a:rect l="l" t="t" r="r" b="b"/>
              <a:pathLst>
                <a:path w="3307" h="463" extrusionOk="0">
                  <a:moveTo>
                    <a:pt x="304" y="0"/>
                  </a:moveTo>
                  <a:cubicBezTo>
                    <a:pt x="1" y="0"/>
                    <a:pt x="1" y="462"/>
                    <a:pt x="304" y="462"/>
                  </a:cubicBezTo>
                  <a:lnTo>
                    <a:pt x="3003" y="462"/>
                  </a:lnTo>
                  <a:cubicBezTo>
                    <a:pt x="3306" y="462"/>
                    <a:pt x="3306" y="0"/>
                    <a:pt x="3003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1" name="Google Shape;17721;p62"/>
            <p:cNvSpPr/>
            <p:nvPr/>
          </p:nvSpPr>
          <p:spPr>
            <a:xfrm>
              <a:off x="2909073" y="1624394"/>
              <a:ext cx="39375" cy="12138"/>
            </a:xfrm>
            <a:custGeom>
              <a:avLst/>
              <a:gdLst/>
              <a:ahLst/>
              <a:cxnLst/>
              <a:rect l="l" t="t" r="r" b="b"/>
              <a:pathLst>
                <a:path w="1502" h="463" extrusionOk="0">
                  <a:moveTo>
                    <a:pt x="304" y="0"/>
                  </a:moveTo>
                  <a:cubicBezTo>
                    <a:pt x="0" y="0"/>
                    <a:pt x="0" y="462"/>
                    <a:pt x="304" y="462"/>
                  </a:cubicBezTo>
                  <a:lnTo>
                    <a:pt x="1199" y="462"/>
                  </a:lnTo>
                  <a:cubicBezTo>
                    <a:pt x="1502" y="462"/>
                    <a:pt x="1502" y="0"/>
                    <a:pt x="1199" y="0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2" name="Google Shape;17722;p62"/>
            <p:cNvSpPr/>
            <p:nvPr/>
          </p:nvSpPr>
          <p:spPr>
            <a:xfrm>
              <a:off x="2814463" y="1671686"/>
              <a:ext cx="86693" cy="12138"/>
            </a:xfrm>
            <a:custGeom>
              <a:avLst/>
              <a:gdLst/>
              <a:ahLst/>
              <a:cxnLst/>
              <a:rect l="l" t="t" r="r" b="b"/>
              <a:pathLst>
                <a:path w="3307" h="463" extrusionOk="0">
                  <a:moveTo>
                    <a:pt x="304" y="1"/>
                  </a:moveTo>
                  <a:cubicBezTo>
                    <a:pt x="1" y="1"/>
                    <a:pt x="1" y="463"/>
                    <a:pt x="304" y="463"/>
                  </a:cubicBezTo>
                  <a:lnTo>
                    <a:pt x="3003" y="463"/>
                  </a:lnTo>
                  <a:cubicBezTo>
                    <a:pt x="3306" y="463"/>
                    <a:pt x="3306" y="1"/>
                    <a:pt x="3003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3" name="Google Shape;17723;p62"/>
            <p:cNvSpPr/>
            <p:nvPr/>
          </p:nvSpPr>
          <p:spPr>
            <a:xfrm>
              <a:off x="2909073" y="1671686"/>
              <a:ext cx="39375" cy="12138"/>
            </a:xfrm>
            <a:custGeom>
              <a:avLst/>
              <a:gdLst/>
              <a:ahLst/>
              <a:cxnLst/>
              <a:rect l="l" t="t" r="r" b="b"/>
              <a:pathLst>
                <a:path w="1502" h="463" extrusionOk="0">
                  <a:moveTo>
                    <a:pt x="304" y="1"/>
                  </a:moveTo>
                  <a:cubicBezTo>
                    <a:pt x="0" y="1"/>
                    <a:pt x="0" y="463"/>
                    <a:pt x="304" y="463"/>
                  </a:cubicBezTo>
                  <a:lnTo>
                    <a:pt x="1199" y="463"/>
                  </a:lnTo>
                  <a:cubicBezTo>
                    <a:pt x="1502" y="463"/>
                    <a:pt x="1502" y="1"/>
                    <a:pt x="1199" y="1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4" name="Google Shape;17724;p62"/>
            <p:cNvSpPr/>
            <p:nvPr/>
          </p:nvSpPr>
          <p:spPr>
            <a:xfrm>
              <a:off x="2814463" y="1648223"/>
              <a:ext cx="27657" cy="11771"/>
            </a:xfrm>
            <a:custGeom>
              <a:avLst/>
              <a:gdLst/>
              <a:ahLst/>
              <a:cxnLst/>
              <a:rect l="l" t="t" r="r" b="b"/>
              <a:pathLst>
                <a:path w="1055" h="449" extrusionOk="0">
                  <a:moveTo>
                    <a:pt x="304" y="1"/>
                  </a:moveTo>
                  <a:cubicBezTo>
                    <a:pt x="1" y="1"/>
                    <a:pt x="1" y="448"/>
                    <a:pt x="304" y="448"/>
                  </a:cubicBezTo>
                  <a:lnTo>
                    <a:pt x="751" y="448"/>
                  </a:lnTo>
                  <a:cubicBezTo>
                    <a:pt x="1054" y="448"/>
                    <a:pt x="1054" y="1"/>
                    <a:pt x="751" y="1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5" name="Google Shape;17725;p62"/>
            <p:cNvSpPr/>
            <p:nvPr/>
          </p:nvSpPr>
          <p:spPr>
            <a:xfrm>
              <a:off x="2850037" y="1648223"/>
              <a:ext cx="98411" cy="11771"/>
            </a:xfrm>
            <a:custGeom>
              <a:avLst/>
              <a:gdLst/>
              <a:ahLst/>
              <a:cxnLst/>
              <a:rect l="l" t="t" r="r" b="b"/>
              <a:pathLst>
                <a:path w="3754" h="449" extrusionOk="0">
                  <a:moveTo>
                    <a:pt x="304" y="1"/>
                  </a:moveTo>
                  <a:cubicBezTo>
                    <a:pt x="1" y="1"/>
                    <a:pt x="1" y="448"/>
                    <a:pt x="304" y="448"/>
                  </a:cubicBezTo>
                  <a:lnTo>
                    <a:pt x="3451" y="448"/>
                  </a:lnTo>
                  <a:cubicBezTo>
                    <a:pt x="3754" y="448"/>
                    <a:pt x="3754" y="1"/>
                    <a:pt x="3451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26" name="Google Shape;17726;p62"/>
          <p:cNvGrpSpPr/>
          <p:nvPr/>
        </p:nvGrpSpPr>
        <p:grpSpPr>
          <a:xfrm>
            <a:off x="1845321" y="1512744"/>
            <a:ext cx="352723" cy="353090"/>
            <a:chOff x="1845321" y="1512744"/>
            <a:chExt cx="352723" cy="353090"/>
          </a:xfrm>
        </p:grpSpPr>
        <p:sp>
          <p:nvSpPr>
            <p:cNvPr id="17727" name="Google Shape;17727;p62"/>
            <p:cNvSpPr/>
            <p:nvPr/>
          </p:nvSpPr>
          <p:spPr>
            <a:xfrm>
              <a:off x="1964888" y="1700444"/>
              <a:ext cx="113563" cy="96917"/>
            </a:xfrm>
            <a:custGeom>
              <a:avLst/>
              <a:gdLst/>
              <a:ahLst/>
              <a:cxnLst/>
              <a:rect l="l" t="t" r="r" b="b"/>
              <a:pathLst>
                <a:path w="4332" h="3697" extrusionOk="0">
                  <a:moveTo>
                    <a:pt x="1517" y="1"/>
                  </a:moveTo>
                  <a:lnTo>
                    <a:pt x="1517" y="289"/>
                  </a:lnTo>
                  <a:cubicBezTo>
                    <a:pt x="1517" y="376"/>
                    <a:pt x="1459" y="463"/>
                    <a:pt x="1387" y="492"/>
                  </a:cubicBezTo>
                  <a:lnTo>
                    <a:pt x="391" y="925"/>
                  </a:lnTo>
                  <a:cubicBezTo>
                    <a:pt x="145" y="1026"/>
                    <a:pt x="1" y="1257"/>
                    <a:pt x="1" y="1516"/>
                  </a:cubicBezTo>
                  <a:lnTo>
                    <a:pt x="1" y="3696"/>
                  </a:lnTo>
                  <a:lnTo>
                    <a:pt x="4332" y="3696"/>
                  </a:lnTo>
                  <a:lnTo>
                    <a:pt x="4332" y="1516"/>
                  </a:lnTo>
                  <a:cubicBezTo>
                    <a:pt x="4332" y="1257"/>
                    <a:pt x="4173" y="1026"/>
                    <a:pt x="3942" y="925"/>
                  </a:cubicBezTo>
                  <a:lnTo>
                    <a:pt x="2946" y="492"/>
                  </a:lnTo>
                  <a:cubicBezTo>
                    <a:pt x="2859" y="463"/>
                    <a:pt x="2816" y="376"/>
                    <a:pt x="2816" y="289"/>
                  </a:cubicBezTo>
                  <a:lnTo>
                    <a:pt x="2816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8" name="Google Shape;17728;p62"/>
            <p:cNvSpPr/>
            <p:nvPr/>
          </p:nvSpPr>
          <p:spPr>
            <a:xfrm>
              <a:off x="2001615" y="1700444"/>
              <a:ext cx="39742" cy="17066"/>
            </a:xfrm>
            <a:custGeom>
              <a:avLst/>
              <a:gdLst/>
              <a:ahLst/>
              <a:cxnLst/>
              <a:rect l="l" t="t" r="r" b="b"/>
              <a:pathLst>
                <a:path w="1516" h="651" extrusionOk="0">
                  <a:moveTo>
                    <a:pt x="116" y="1"/>
                  </a:moveTo>
                  <a:lnTo>
                    <a:pt x="116" y="289"/>
                  </a:lnTo>
                  <a:cubicBezTo>
                    <a:pt x="116" y="362"/>
                    <a:pt x="72" y="434"/>
                    <a:pt x="0" y="477"/>
                  </a:cubicBezTo>
                  <a:cubicBezTo>
                    <a:pt x="246" y="593"/>
                    <a:pt x="505" y="650"/>
                    <a:pt x="765" y="650"/>
                  </a:cubicBezTo>
                  <a:cubicBezTo>
                    <a:pt x="1025" y="650"/>
                    <a:pt x="1285" y="593"/>
                    <a:pt x="1516" y="477"/>
                  </a:cubicBezTo>
                  <a:cubicBezTo>
                    <a:pt x="1458" y="434"/>
                    <a:pt x="1415" y="362"/>
                    <a:pt x="1415" y="289"/>
                  </a:cubicBezTo>
                  <a:lnTo>
                    <a:pt x="1415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9" name="Google Shape;17729;p62"/>
            <p:cNvSpPr/>
            <p:nvPr/>
          </p:nvSpPr>
          <p:spPr>
            <a:xfrm>
              <a:off x="1964521" y="1715203"/>
              <a:ext cx="113930" cy="82158"/>
            </a:xfrm>
            <a:custGeom>
              <a:avLst/>
              <a:gdLst/>
              <a:ahLst/>
              <a:cxnLst/>
              <a:rect l="l" t="t" r="r" b="b"/>
              <a:pathLst>
                <a:path w="4346" h="3134" extrusionOk="0">
                  <a:moveTo>
                    <a:pt x="1256" y="1"/>
                  </a:moveTo>
                  <a:lnTo>
                    <a:pt x="405" y="362"/>
                  </a:lnTo>
                  <a:cubicBezTo>
                    <a:pt x="159" y="463"/>
                    <a:pt x="1" y="694"/>
                    <a:pt x="15" y="953"/>
                  </a:cubicBezTo>
                  <a:lnTo>
                    <a:pt x="15" y="3133"/>
                  </a:lnTo>
                  <a:lnTo>
                    <a:pt x="4346" y="3133"/>
                  </a:lnTo>
                  <a:lnTo>
                    <a:pt x="4346" y="953"/>
                  </a:lnTo>
                  <a:cubicBezTo>
                    <a:pt x="4346" y="694"/>
                    <a:pt x="4187" y="463"/>
                    <a:pt x="3956" y="362"/>
                  </a:cubicBezTo>
                  <a:lnTo>
                    <a:pt x="3104" y="1"/>
                  </a:lnTo>
                  <a:cubicBezTo>
                    <a:pt x="2895" y="347"/>
                    <a:pt x="2538" y="520"/>
                    <a:pt x="2180" y="520"/>
                  </a:cubicBezTo>
                  <a:cubicBezTo>
                    <a:pt x="1823" y="520"/>
                    <a:pt x="1466" y="347"/>
                    <a:pt x="1256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0" name="Google Shape;17730;p62"/>
            <p:cNvSpPr/>
            <p:nvPr/>
          </p:nvSpPr>
          <p:spPr>
            <a:xfrm>
              <a:off x="1981560" y="1620986"/>
              <a:ext cx="28784" cy="62077"/>
            </a:xfrm>
            <a:custGeom>
              <a:avLst/>
              <a:gdLst/>
              <a:ahLst/>
              <a:cxnLst/>
              <a:rect l="l" t="t" r="r" b="b"/>
              <a:pathLst>
                <a:path w="1098" h="2368" extrusionOk="0">
                  <a:moveTo>
                    <a:pt x="664" y="0"/>
                  </a:moveTo>
                  <a:cubicBezTo>
                    <a:pt x="303" y="0"/>
                    <a:pt x="0" y="289"/>
                    <a:pt x="15" y="650"/>
                  </a:cubicBezTo>
                  <a:lnTo>
                    <a:pt x="15" y="794"/>
                  </a:lnTo>
                  <a:cubicBezTo>
                    <a:pt x="15" y="982"/>
                    <a:pt x="43" y="1155"/>
                    <a:pt x="101" y="1343"/>
                  </a:cubicBezTo>
                  <a:lnTo>
                    <a:pt x="448" y="2368"/>
                  </a:lnTo>
                  <a:lnTo>
                    <a:pt x="1097" y="2368"/>
                  </a:lnTo>
                  <a:lnTo>
                    <a:pt x="1097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1" name="Google Shape;17731;p62"/>
            <p:cNvSpPr/>
            <p:nvPr/>
          </p:nvSpPr>
          <p:spPr>
            <a:xfrm>
              <a:off x="1993278" y="1615297"/>
              <a:ext cx="68159" cy="68159"/>
            </a:xfrm>
            <a:custGeom>
              <a:avLst/>
              <a:gdLst/>
              <a:ahLst/>
              <a:cxnLst/>
              <a:rect l="l" t="t" r="r" b="b"/>
              <a:pathLst>
                <a:path w="2600" h="2600" extrusionOk="0">
                  <a:moveTo>
                    <a:pt x="650" y="1"/>
                  </a:moveTo>
                  <a:cubicBezTo>
                    <a:pt x="289" y="1"/>
                    <a:pt x="1" y="289"/>
                    <a:pt x="1" y="650"/>
                  </a:cubicBezTo>
                  <a:cubicBezTo>
                    <a:pt x="1" y="896"/>
                    <a:pt x="188" y="1083"/>
                    <a:pt x="434" y="1083"/>
                  </a:cubicBezTo>
                  <a:lnTo>
                    <a:pt x="2166" y="2599"/>
                  </a:lnTo>
                  <a:lnTo>
                    <a:pt x="2527" y="1314"/>
                  </a:lnTo>
                  <a:cubicBezTo>
                    <a:pt x="2585" y="1156"/>
                    <a:pt x="2599" y="997"/>
                    <a:pt x="2599" y="838"/>
                  </a:cubicBezTo>
                  <a:lnTo>
                    <a:pt x="2599" y="434"/>
                  </a:lnTo>
                  <a:cubicBezTo>
                    <a:pt x="2599" y="188"/>
                    <a:pt x="2411" y="1"/>
                    <a:pt x="2166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2" name="Google Shape;17732;p62"/>
            <p:cNvSpPr/>
            <p:nvPr/>
          </p:nvSpPr>
          <p:spPr>
            <a:xfrm>
              <a:off x="1987223" y="1643688"/>
              <a:ext cx="68526" cy="62470"/>
            </a:xfrm>
            <a:custGeom>
              <a:avLst/>
              <a:gdLst/>
              <a:ahLst/>
              <a:cxnLst/>
              <a:rect l="l" t="t" r="r" b="b"/>
              <a:pathLst>
                <a:path w="2614" h="2383" extrusionOk="0">
                  <a:moveTo>
                    <a:pt x="838" y="0"/>
                  </a:moveTo>
                  <a:cubicBezTo>
                    <a:pt x="722" y="0"/>
                    <a:pt x="607" y="44"/>
                    <a:pt x="535" y="130"/>
                  </a:cubicBezTo>
                  <a:lnTo>
                    <a:pt x="131" y="520"/>
                  </a:lnTo>
                  <a:cubicBezTo>
                    <a:pt x="58" y="607"/>
                    <a:pt x="1" y="722"/>
                    <a:pt x="15" y="838"/>
                  </a:cubicBezTo>
                  <a:lnTo>
                    <a:pt x="15" y="1083"/>
                  </a:lnTo>
                  <a:cubicBezTo>
                    <a:pt x="15" y="1805"/>
                    <a:pt x="593" y="2382"/>
                    <a:pt x="1314" y="2382"/>
                  </a:cubicBezTo>
                  <a:cubicBezTo>
                    <a:pt x="2022" y="2382"/>
                    <a:pt x="2613" y="1805"/>
                    <a:pt x="2613" y="1083"/>
                  </a:cubicBezTo>
                  <a:lnTo>
                    <a:pt x="2613" y="809"/>
                  </a:lnTo>
                  <a:cubicBezTo>
                    <a:pt x="2613" y="693"/>
                    <a:pt x="2570" y="578"/>
                    <a:pt x="2484" y="506"/>
                  </a:cubicBezTo>
                  <a:cubicBezTo>
                    <a:pt x="2152" y="174"/>
                    <a:pt x="1531" y="29"/>
                    <a:pt x="838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3" name="Google Shape;17733;p62"/>
            <p:cNvSpPr/>
            <p:nvPr/>
          </p:nvSpPr>
          <p:spPr>
            <a:xfrm>
              <a:off x="1987223" y="1643688"/>
              <a:ext cx="68526" cy="61317"/>
            </a:xfrm>
            <a:custGeom>
              <a:avLst/>
              <a:gdLst/>
              <a:ahLst/>
              <a:cxnLst/>
              <a:rect l="l" t="t" r="r" b="b"/>
              <a:pathLst>
                <a:path w="2614" h="2339" extrusionOk="0">
                  <a:moveTo>
                    <a:pt x="838" y="0"/>
                  </a:moveTo>
                  <a:cubicBezTo>
                    <a:pt x="722" y="0"/>
                    <a:pt x="607" y="44"/>
                    <a:pt x="535" y="130"/>
                  </a:cubicBezTo>
                  <a:lnTo>
                    <a:pt x="131" y="520"/>
                  </a:lnTo>
                  <a:cubicBezTo>
                    <a:pt x="58" y="607"/>
                    <a:pt x="1" y="708"/>
                    <a:pt x="15" y="823"/>
                  </a:cubicBezTo>
                  <a:lnTo>
                    <a:pt x="15" y="1083"/>
                  </a:lnTo>
                  <a:cubicBezTo>
                    <a:pt x="1" y="1661"/>
                    <a:pt x="390" y="2166"/>
                    <a:pt x="953" y="2339"/>
                  </a:cubicBezTo>
                  <a:cubicBezTo>
                    <a:pt x="766" y="2108"/>
                    <a:pt x="665" y="1819"/>
                    <a:pt x="665" y="1516"/>
                  </a:cubicBezTo>
                  <a:lnTo>
                    <a:pt x="665" y="881"/>
                  </a:lnTo>
                  <a:cubicBezTo>
                    <a:pt x="665" y="644"/>
                    <a:pt x="853" y="447"/>
                    <a:pt x="1100" y="447"/>
                  </a:cubicBezTo>
                  <a:cubicBezTo>
                    <a:pt x="1109" y="447"/>
                    <a:pt x="1118" y="447"/>
                    <a:pt x="1127" y="448"/>
                  </a:cubicBezTo>
                  <a:cubicBezTo>
                    <a:pt x="1560" y="477"/>
                    <a:pt x="2209" y="549"/>
                    <a:pt x="2613" y="737"/>
                  </a:cubicBezTo>
                  <a:cubicBezTo>
                    <a:pt x="2599" y="650"/>
                    <a:pt x="2556" y="563"/>
                    <a:pt x="2484" y="491"/>
                  </a:cubicBezTo>
                  <a:cubicBezTo>
                    <a:pt x="2152" y="174"/>
                    <a:pt x="1545" y="15"/>
                    <a:pt x="838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4" name="Google Shape;17734;p62"/>
            <p:cNvSpPr/>
            <p:nvPr/>
          </p:nvSpPr>
          <p:spPr>
            <a:xfrm>
              <a:off x="1964521" y="1729595"/>
              <a:ext cx="23122" cy="67766"/>
            </a:xfrm>
            <a:custGeom>
              <a:avLst/>
              <a:gdLst/>
              <a:ahLst/>
              <a:cxnLst/>
              <a:rect l="l" t="t" r="r" b="b"/>
              <a:pathLst>
                <a:path w="882" h="2585" extrusionOk="0">
                  <a:moveTo>
                    <a:pt x="159" y="0"/>
                  </a:moveTo>
                  <a:cubicBezTo>
                    <a:pt x="58" y="116"/>
                    <a:pt x="1" y="260"/>
                    <a:pt x="1" y="404"/>
                  </a:cubicBezTo>
                  <a:lnTo>
                    <a:pt x="1" y="2584"/>
                  </a:lnTo>
                  <a:lnTo>
                    <a:pt x="881" y="2584"/>
                  </a:lnTo>
                  <a:lnTo>
                    <a:pt x="881" y="982"/>
                  </a:lnTo>
                  <a:cubicBezTo>
                    <a:pt x="867" y="809"/>
                    <a:pt x="809" y="650"/>
                    <a:pt x="679" y="534"/>
                  </a:cubicBezTo>
                  <a:lnTo>
                    <a:pt x="159" y="0"/>
                  </a:ln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5" name="Google Shape;17735;p62"/>
            <p:cNvSpPr/>
            <p:nvPr/>
          </p:nvSpPr>
          <p:spPr>
            <a:xfrm>
              <a:off x="2055723" y="1729595"/>
              <a:ext cx="22728" cy="67766"/>
            </a:xfrm>
            <a:custGeom>
              <a:avLst/>
              <a:gdLst/>
              <a:ahLst/>
              <a:cxnLst/>
              <a:rect l="l" t="t" r="r" b="b"/>
              <a:pathLst>
                <a:path w="867" h="2585" extrusionOk="0">
                  <a:moveTo>
                    <a:pt x="722" y="0"/>
                  </a:moveTo>
                  <a:lnTo>
                    <a:pt x="188" y="534"/>
                  </a:lnTo>
                  <a:cubicBezTo>
                    <a:pt x="73" y="650"/>
                    <a:pt x="0" y="809"/>
                    <a:pt x="0" y="982"/>
                  </a:cubicBezTo>
                  <a:lnTo>
                    <a:pt x="0" y="2584"/>
                  </a:lnTo>
                  <a:lnTo>
                    <a:pt x="867" y="2584"/>
                  </a:lnTo>
                  <a:lnTo>
                    <a:pt x="867" y="404"/>
                  </a:lnTo>
                  <a:cubicBezTo>
                    <a:pt x="867" y="260"/>
                    <a:pt x="809" y="116"/>
                    <a:pt x="722" y="0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6" name="Google Shape;17736;p62"/>
            <p:cNvSpPr/>
            <p:nvPr/>
          </p:nvSpPr>
          <p:spPr>
            <a:xfrm>
              <a:off x="1845321" y="1512744"/>
              <a:ext cx="352723" cy="353090"/>
            </a:xfrm>
            <a:custGeom>
              <a:avLst/>
              <a:gdLst/>
              <a:ahLst/>
              <a:cxnLst/>
              <a:rect l="l" t="t" r="r" b="b"/>
              <a:pathLst>
                <a:path w="13455" h="13469" extrusionOk="0">
                  <a:moveTo>
                    <a:pt x="6692" y="2597"/>
                  </a:moveTo>
                  <a:cubicBezTo>
                    <a:pt x="8810" y="2597"/>
                    <a:pt x="10841" y="4246"/>
                    <a:pt x="10841" y="6728"/>
                  </a:cubicBezTo>
                  <a:cubicBezTo>
                    <a:pt x="10841" y="9008"/>
                    <a:pt x="8994" y="10856"/>
                    <a:pt x="6727" y="10856"/>
                  </a:cubicBezTo>
                  <a:cubicBezTo>
                    <a:pt x="3046" y="10856"/>
                    <a:pt x="1213" y="6410"/>
                    <a:pt x="3811" y="3812"/>
                  </a:cubicBezTo>
                  <a:cubicBezTo>
                    <a:pt x="4651" y="2972"/>
                    <a:pt x="5681" y="2597"/>
                    <a:pt x="6692" y="2597"/>
                  </a:cubicBezTo>
                  <a:close/>
                  <a:moveTo>
                    <a:pt x="5861" y="1"/>
                  </a:moveTo>
                  <a:cubicBezTo>
                    <a:pt x="5731" y="1"/>
                    <a:pt x="5645" y="102"/>
                    <a:pt x="5645" y="217"/>
                  </a:cubicBezTo>
                  <a:lnTo>
                    <a:pt x="5645" y="795"/>
                  </a:lnTo>
                  <a:cubicBezTo>
                    <a:pt x="5630" y="896"/>
                    <a:pt x="5558" y="982"/>
                    <a:pt x="5457" y="1011"/>
                  </a:cubicBezTo>
                  <a:cubicBezTo>
                    <a:pt x="4779" y="1156"/>
                    <a:pt x="4143" y="1415"/>
                    <a:pt x="3551" y="1791"/>
                  </a:cubicBezTo>
                  <a:cubicBezTo>
                    <a:pt x="3515" y="1815"/>
                    <a:pt x="3477" y="1826"/>
                    <a:pt x="3439" y="1826"/>
                  </a:cubicBezTo>
                  <a:cubicBezTo>
                    <a:pt x="3386" y="1826"/>
                    <a:pt x="3334" y="1804"/>
                    <a:pt x="3292" y="1762"/>
                  </a:cubicBezTo>
                  <a:lnTo>
                    <a:pt x="2873" y="1358"/>
                  </a:lnTo>
                  <a:cubicBezTo>
                    <a:pt x="2837" y="1314"/>
                    <a:pt x="2783" y="1293"/>
                    <a:pt x="2727" y="1293"/>
                  </a:cubicBezTo>
                  <a:cubicBezTo>
                    <a:pt x="2671" y="1293"/>
                    <a:pt x="2613" y="1314"/>
                    <a:pt x="2570" y="1358"/>
                  </a:cubicBezTo>
                  <a:lnTo>
                    <a:pt x="1343" y="2585"/>
                  </a:lnTo>
                  <a:cubicBezTo>
                    <a:pt x="1256" y="2671"/>
                    <a:pt x="1256" y="2801"/>
                    <a:pt x="1343" y="2888"/>
                  </a:cubicBezTo>
                  <a:lnTo>
                    <a:pt x="1761" y="3307"/>
                  </a:lnTo>
                  <a:cubicBezTo>
                    <a:pt x="1834" y="3379"/>
                    <a:pt x="1848" y="3480"/>
                    <a:pt x="1790" y="3566"/>
                  </a:cubicBezTo>
                  <a:cubicBezTo>
                    <a:pt x="1415" y="4144"/>
                    <a:pt x="1155" y="4793"/>
                    <a:pt x="996" y="5472"/>
                  </a:cubicBezTo>
                  <a:cubicBezTo>
                    <a:pt x="982" y="5573"/>
                    <a:pt x="895" y="5645"/>
                    <a:pt x="794" y="5645"/>
                  </a:cubicBezTo>
                  <a:lnTo>
                    <a:pt x="217" y="5645"/>
                  </a:lnTo>
                  <a:cubicBezTo>
                    <a:pt x="87" y="5645"/>
                    <a:pt x="0" y="5746"/>
                    <a:pt x="0" y="5862"/>
                  </a:cubicBezTo>
                  <a:lnTo>
                    <a:pt x="0" y="7594"/>
                  </a:lnTo>
                  <a:cubicBezTo>
                    <a:pt x="0" y="7724"/>
                    <a:pt x="87" y="7810"/>
                    <a:pt x="217" y="7810"/>
                  </a:cubicBezTo>
                  <a:lnTo>
                    <a:pt x="794" y="7810"/>
                  </a:lnTo>
                  <a:cubicBezTo>
                    <a:pt x="895" y="7810"/>
                    <a:pt x="982" y="7897"/>
                    <a:pt x="996" y="7998"/>
                  </a:cubicBezTo>
                  <a:cubicBezTo>
                    <a:pt x="1155" y="8676"/>
                    <a:pt x="1415" y="9312"/>
                    <a:pt x="1790" y="9889"/>
                  </a:cubicBezTo>
                  <a:cubicBezTo>
                    <a:pt x="1848" y="9976"/>
                    <a:pt x="1834" y="10091"/>
                    <a:pt x="1761" y="10163"/>
                  </a:cubicBezTo>
                  <a:lnTo>
                    <a:pt x="1357" y="10567"/>
                  </a:lnTo>
                  <a:cubicBezTo>
                    <a:pt x="1271" y="10654"/>
                    <a:pt x="1271" y="10798"/>
                    <a:pt x="1357" y="10885"/>
                  </a:cubicBezTo>
                  <a:lnTo>
                    <a:pt x="2584" y="12112"/>
                  </a:lnTo>
                  <a:cubicBezTo>
                    <a:pt x="2628" y="12155"/>
                    <a:pt x="2682" y="12177"/>
                    <a:pt x="2736" y="12177"/>
                  </a:cubicBezTo>
                  <a:cubicBezTo>
                    <a:pt x="2790" y="12177"/>
                    <a:pt x="2844" y="12155"/>
                    <a:pt x="2887" y="12112"/>
                  </a:cubicBezTo>
                  <a:lnTo>
                    <a:pt x="3292" y="11693"/>
                  </a:lnTo>
                  <a:cubicBezTo>
                    <a:pt x="3332" y="11653"/>
                    <a:pt x="3387" y="11635"/>
                    <a:pt x="3442" y="11635"/>
                  </a:cubicBezTo>
                  <a:cubicBezTo>
                    <a:pt x="3485" y="11635"/>
                    <a:pt x="3528" y="11646"/>
                    <a:pt x="3566" y="11665"/>
                  </a:cubicBezTo>
                  <a:cubicBezTo>
                    <a:pt x="4143" y="12040"/>
                    <a:pt x="4793" y="12314"/>
                    <a:pt x="5471" y="12459"/>
                  </a:cubicBezTo>
                  <a:cubicBezTo>
                    <a:pt x="5572" y="12473"/>
                    <a:pt x="5645" y="12560"/>
                    <a:pt x="5645" y="12675"/>
                  </a:cubicBezTo>
                  <a:lnTo>
                    <a:pt x="5645" y="13252"/>
                  </a:lnTo>
                  <a:cubicBezTo>
                    <a:pt x="5645" y="13368"/>
                    <a:pt x="5746" y="13469"/>
                    <a:pt x="5861" y="13469"/>
                  </a:cubicBezTo>
                  <a:lnTo>
                    <a:pt x="7593" y="13469"/>
                  </a:lnTo>
                  <a:cubicBezTo>
                    <a:pt x="7723" y="13469"/>
                    <a:pt x="7810" y="13368"/>
                    <a:pt x="7810" y="13252"/>
                  </a:cubicBezTo>
                  <a:lnTo>
                    <a:pt x="7810" y="12675"/>
                  </a:lnTo>
                  <a:cubicBezTo>
                    <a:pt x="7810" y="12560"/>
                    <a:pt x="7897" y="12473"/>
                    <a:pt x="7998" y="12459"/>
                  </a:cubicBezTo>
                  <a:cubicBezTo>
                    <a:pt x="8676" y="12314"/>
                    <a:pt x="9311" y="12040"/>
                    <a:pt x="9889" y="11665"/>
                  </a:cubicBezTo>
                  <a:cubicBezTo>
                    <a:pt x="9926" y="11646"/>
                    <a:pt x="9970" y="11635"/>
                    <a:pt x="10013" y="11635"/>
                  </a:cubicBezTo>
                  <a:cubicBezTo>
                    <a:pt x="10068" y="11635"/>
                    <a:pt x="10122" y="11653"/>
                    <a:pt x="10163" y="11693"/>
                  </a:cubicBezTo>
                  <a:lnTo>
                    <a:pt x="10567" y="12112"/>
                  </a:lnTo>
                  <a:cubicBezTo>
                    <a:pt x="10610" y="12155"/>
                    <a:pt x="10668" y="12177"/>
                    <a:pt x="10726" y="12177"/>
                  </a:cubicBezTo>
                  <a:cubicBezTo>
                    <a:pt x="10784" y="12177"/>
                    <a:pt x="10841" y="12155"/>
                    <a:pt x="10885" y="12112"/>
                  </a:cubicBezTo>
                  <a:lnTo>
                    <a:pt x="12112" y="10885"/>
                  </a:lnTo>
                  <a:cubicBezTo>
                    <a:pt x="12198" y="10798"/>
                    <a:pt x="12198" y="10654"/>
                    <a:pt x="12112" y="10567"/>
                  </a:cubicBezTo>
                  <a:lnTo>
                    <a:pt x="11693" y="10163"/>
                  </a:lnTo>
                  <a:cubicBezTo>
                    <a:pt x="11621" y="10077"/>
                    <a:pt x="11606" y="9976"/>
                    <a:pt x="11664" y="9889"/>
                  </a:cubicBezTo>
                  <a:cubicBezTo>
                    <a:pt x="12025" y="9312"/>
                    <a:pt x="12299" y="8662"/>
                    <a:pt x="12444" y="7998"/>
                  </a:cubicBezTo>
                  <a:cubicBezTo>
                    <a:pt x="12458" y="7883"/>
                    <a:pt x="12545" y="7810"/>
                    <a:pt x="12660" y="7810"/>
                  </a:cubicBezTo>
                  <a:lnTo>
                    <a:pt x="13238" y="7810"/>
                  </a:lnTo>
                  <a:cubicBezTo>
                    <a:pt x="13353" y="7810"/>
                    <a:pt x="13454" y="7709"/>
                    <a:pt x="13454" y="7594"/>
                  </a:cubicBezTo>
                  <a:lnTo>
                    <a:pt x="13454" y="5862"/>
                  </a:lnTo>
                  <a:cubicBezTo>
                    <a:pt x="13454" y="5746"/>
                    <a:pt x="13353" y="5645"/>
                    <a:pt x="13238" y="5645"/>
                  </a:cubicBezTo>
                  <a:lnTo>
                    <a:pt x="12660" y="5645"/>
                  </a:lnTo>
                  <a:cubicBezTo>
                    <a:pt x="12545" y="5645"/>
                    <a:pt x="12458" y="5573"/>
                    <a:pt x="12444" y="5472"/>
                  </a:cubicBezTo>
                  <a:cubicBezTo>
                    <a:pt x="12299" y="4793"/>
                    <a:pt x="12025" y="4144"/>
                    <a:pt x="11664" y="3566"/>
                  </a:cubicBezTo>
                  <a:cubicBezTo>
                    <a:pt x="11606" y="3480"/>
                    <a:pt x="11621" y="3364"/>
                    <a:pt x="11679" y="3292"/>
                  </a:cubicBezTo>
                  <a:lnTo>
                    <a:pt x="12097" y="2888"/>
                  </a:lnTo>
                  <a:cubicBezTo>
                    <a:pt x="12184" y="2801"/>
                    <a:pt x="12184" y="2657"/>
                    <a:pt x="12097" y="2585"/>
                  </a:cubicBezTo>
                  <a:lnTo>
                    <a:pt x="10870" y="1358"/>
                  </a:lnTo>
                  <a:cubicBezTo>
                    <a:pt x="10827" y="1314"/>
                    <a:pt x="10769" y="1293"/>
                    <a:pt x="10711" y="1293"/>
                  </a:cubicBezTo>
                  <a:cubicBezTo>
                    <a:pt x="10654" y="1293"/>
                    <a:pt x="10596" y="1314"/>
                    <a:pt x="10553" y="1358"/>
                  </a:cubicBezTo>
                  <a:lnTo>
                    <a:pt x="10148" y="1762"/>
                  </a:lnTo>
                  <a:cubicBezTo>
                    <a:pt x="10106" y="1804"/>
                    <a:pt x="10050" y="1826"/>
                    <a:pt x="9993" y="1826"/>
                  </a:cubicBezTo>
                  <a:cubicBezTo>
                    <a:pt x="9952" y="1826"/>
                    <a:pt x="9910" y="1815"/>
                    <a:pt x="9874" y="1791"/>
                  </a:cubicBezTo>
                  <a:cubicBezTo>
                    <a:pt x="9297" y="1415"/>
                    <a:pt x="8662" y="1141"/>
                    <a:pt x="7983" y="997"/>
                  </a:cubicBezTo>
                  <a:cubicBezTo>
                    <a:pt x="7882" y="982"/>
                    <a:pt x="7796" y="896"/>
                    <a:pt x="7796" y="795"/>
                  </a:cubicBezTo>
                  <a:lnTo>
                    <a:pt x="7796" y="217"/>
                  </a:lnTo>
                  <a:cubicBezTo>
                    <a:pt x="7796" y="102"/>
                    <a:pt x="7709" y="1"/>
                    <a:pt x="7579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7" name="Google Shape;17737;p62"/>
            <p:cNvSpPr/>
            <p:nvPr/>
          </p:nvSpPr>
          <p:spPr>
            <a:xfrm>
              <a:off x="1854391" y="1563837"/>
              <a:ext cx="292166" cy="250511"/>
            </a:xfrm>
            <a:custGeom>
              <a:avLst/>
              <a:gdLst/>
              <a:ahLst/>
              <a:cxnLst/>
              <a:rect l="l" t="t" r="r" b="b"/>
              <a:pathLst>
                <a:path w="11145" h="9556" extrusionOk="0">
                  <a:moveTo>
                    <a:pt x="6341" y="861"/>
                  </a:moveTo>
                  <a:cubicBezTo>
                    <a:pt x="8352" y="861"/>
                    <a:pt x="10279" y="2422"/>
                    <a:pt x="10279" y="4779"/>
                  </a:cubicBezTo>
                  <a:cubicBezTo>
                    <a:pt x="10279" y="6930"/>
                    <a:pt x="8532" y="8691"/>
                    <a:pt x="6381" y="8691"/>
                  </a:cubicBezTo>
                  <a:cubicBezTo>
                    <a:pt x="2902" y="8676"/>
                    <a:pt x="1156" y="4476"/>
                    <a:pt x="3610" y="2007"/>
                  </a:cubicBezTo>
                  <a:cubicBezTo>
                    <a:pt x="4406" y="1215"/>
                    <a:pt x="5383" y="861"/>
                    <a:pt x="6341" y="861"/>
                  </a:cubicBezTo>
                  <a:close/>
                  <a:moveTo>
                    <a:pt x="6381" y="1"/>
                  </a:moveTo>
                  <a:cubicBezTo>
                    <a:pt x="2123" y="1"/>
                    <a:pt x="1" y="5154"/>
                    <a:pt x="3003" y="8157"/>
                  </a:cubicBezTo>
                  <a:cubicBezTo>
                    <a:pt x="3914" y="9067"/>
                    <a:pt x="5143" y="9555"/>
                    <a:pt x="6390" y="9555"/>
                  </a:cubicBezTo>
                  <a:cubicBezTo>
                    <a:pt x="7001" y="9555"/>
                    <a:pt x="7616" y="9438"/>
                    <a:pt x="8200" y="9196"/>
                  </a:cubicBezTo>
                  <a:cubicBezTo>
                    <a:pt x="9990" y="8445"/>
                    <a:pt x="11145" y="6713"/>
                    <a:pt x="11145" y="4779"/>
                  </a:cubicBezTo>
                  <a:cubicBezTo>
                    <a:pt x="11145" y="2137"/>
                    <a:pt x="9009" y="1"/>
                    <a:pt x="6381" y="1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38" name="Google Shape;17738;p62"/>
          <p:cNvGrpSpPr/>
          <p:nvPr/>
        </p:nvGrpSpPr>
        <p:grpSpPr>
          <a:xfrm>
            <a:off x="3214452" y="3340533"/>
            <a:ext cx="392465" cy="389896"/>
            <a:chOff x="3214452" y="3340533"/>
            <a:chExt cx="392465" cy="389896"/>
          </a:xfrm>
        </p:grpSpPr>
        <p:sp>
          <p:nvSpPr>
            <p:cNvPr id="17739" name="Google Shape;17739;p62"/>
            <p:cNvSpPr/>
            <p:nvPr/>
          </p:nvSpPr>
          <p:spPr>
            <a:xfrm>
              <a:off x="3214452" y="3340533"/>
              <a:ext cx="289912" cy="97651"/>
            </a:xfrm>
            <a:custGeom>
              <a:avLst/>
              <a:gdLst/>
              <a:ahLst/>
              <a:cxnLst/>
              <a:rect l="l" t="t" r="r" b="b"/>
              <a:pathLst>
                <a:path w="11059" h="3725" extrusionOk="0">
                  <a:moveTo>
                    <a:pt x="59" y="1"/>
                  </a:moveTo>
                  <a:cubicBezTo>
                    <a:pt x="30" y="1"/>
                    <a:pt x="1" y="29"/>
                    <a:pt x="1" y="44"/>
                  </a:cubicBezTo>
                  <a:lnTo>
                    <a:pt x="1" y="3682"/>
                  </a:lnTo>
                  <a:cubicBezTo>
                    <a:pt x="1" y="3711"/>
                    <a:pt x="30" y="3725"/>
                    <a:pt x="59" y="3725"/>
                  </a:cubicBezTo>
                  <a:lnTo>
                    <a:pt x="11015" y="3725"/>
                  </a:lnTo>
                  <a:cubicBezTo>
                    <a:pt x="11030" y="3725"/>
                    <a:pt x="11058" y="3711"/>
                    <a:pt x="11058" y="3682"/>
                  </a:cubicBezTo>
                  <a:lnTo>
                    <a:pt x="11058" y="44"/>
                  </a:lnTo>
                  <a:cubicBezTo>
                    <a:pt x="11058" y="29"/>
                    <a:pt x="11030" y="1"/>
                    <a:pt x="11015" y="1"/>
                  </a:cubicBezTo>
                  <a:close/>
                </a:path>
              </a:pathLst>
            </a:custGeom>
            <a:solidFill>
              <a:srgbClr val="F4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0" name="Google Shape;17740;p62"/>
            <p:cNvSpPr/>
            <p:nvPr/>
          </p:nvSpPr>
          <p:spPr>
            <a:xfrm>
              <a:off x="3214452" y="3571749"/>
              <a:ext cx="302783" cy="98411"/>
            </a:xfrm>
            <a:custGeom>
              <a:avLst/>
              <a:gdLst/>
              <a:ahLst/>
              <a:cxnLst/>
              <a:rect l="l" t="t" r="r" b="b"/>
              <a:pathLst>
                <a:path w="11550" h="3754" extrusionOk="0">
                  <a:moveTo>
                    <a:pt x="59" y="1"/>
                  </a:moveTo>
                  <a:cubicBezTo>
                    <a:pt x="30" y="1"/>
                    <a:pt x="1" y="30"/>
                    <a:pt x="1" y="58"/>
                  </a:cubicBezTo>
                  <a:lnTo>
                    <a:pt x="1" y="3682"/>
                  </a:lnTo>
                  <a:cubicBezTo>
                    <a:pt x="1" y="3711"/>
                    <a:pt x="30" y="3739"/>
                    <a:pt x="59" y="3739"/>
                  </a:cubicBezTo>
                  <a:lnTo>
                    <a:pt x="9413" y="3739"/>
                  </a:lnTo>
                  <a:lnTo>
                    <a:pt x="9528" y="3754"/>
                  </a:lnTo>
                  <a:lnTo>
                    <a:pt x="9543" y="3754"/>
                  </a:lnTo>
                  <a:lnTo>
                    <a:pt x="9644" y="3696"/>
                  </a:lnTo>
                  <a:cubicBezTo>
                    <a:pt x="9716" y="3653"/>
                    <a:pt x="9774" y="3624"/>
                    <a:pt x="9846" y="3595"/>
                  </a:cubicBezTo>
                  <a:lnTo>
                    <a:pt x="11520" y="2931"/>
                  </a:lnTo>
                  <a:cubicBezTo>
                    <a:pt x="11535" y="2931"/>
                    <a:pt x="11549" y="2917"/>
                    <a:pt x="11549" y="2888"/>
                  </a:cubicBezTo>
                  <a:lnTo>
                    <a:pt x="11549" y="2166"/>
                  </a:lnTo>
                  <a:cubicBezTo>
                    <a:pt x="11549" y="2152"/>
                    <a:pt x="11549" y="2137"/>
                    <a:pt x="11535" y="2123"/>
                  </a:cubicBezTo>
                  <a:lnTo>
                    <a:pt x="11362" y="2036"/>
                  </a:lnTo>
                  <a:cubicBezTo>
                    <a:pt x="11058" y="1863"/>
                    <a:pt x="10827" y="1589"/>
                    <a:pt x="10741" y="1257"/>
                  </a:cubicBezTo>
                  <a:lnTo>
                    <a:pt x="10669" y="1011"/>
                  </a:lnTo>
                  <a:cubicBezTo>
                    <a:pt x="10669" y="982"/>
                    <a:pt x="10640" y="968"/>
                    <a:pt x="10625" y="968"/>
                  </a:cubicBezTo>
                  <a:lnTo>
                    <a:pt x="10366" y="968"/>
                  </a:lnTo>
                  <a:cubicBezTo>
                    <a:pt x="10106" y="968"/>
                    <a:pt x="9889" y="751"/>
                    <a:pt x="9889" y="491"/>
                  </a:cubicBezTo>
                  <a:cubicBezTo>
                    <a:pt x="9889" y="463"/>
                    <a:pt x="9889" y="448"/>
                    <a:pt x="9889" y="419"/>
                  </a:cubicBezTo>
                  <a:lnTo>
                    <a:pt x="9932" y="58"/>
                  </a:lnTo>
                  <a:cubicBezTo>
                    <a:pt x="9932" y="30"/>
                    <a:pt x="9918" y="1"/>
                    <a:pt x="9889" y="1"/>
                  </a:cubicBezTo>
                  <a:close/>
                </a:path>
              </a:pathLst>
            </a:custGeom>
            <a:solidFill>
              <a:srgbClr val="F4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1" name="Google Shape;17741;p62"/>
            <p:cNvSpPr/>
            <p:nvPr/>
          </p:nvSpPr>
          <p:spPr>
            <a:xfrm>
              <a:off x="3214452" y="3456246"/>
              <a:ext cx="289912" cy="97756"/>
            </a:xfrm>
            <a:custGeom>
              <a:avLst/>
              <a:gdLst/>
              <a:ahLst/>
              <a:cxnLst/>
              <a:rect l="l" t="t" r="r" b="b"/>
              <a:pathLst>
                <a:path w="11059" h="3729" extrusionOk="0">
                  <a:moveTo>
                    <a:pt x="11030" y="0"/>
                  </a:moveTo>
                  <a:cubicBezTo>
                    <a:pt x="11025" y="0"/>
                    <a:pt x="11020" y="1"/>
                    <a:pt x="11015" y="4"/>
                  </a:cubicBezTo>
                  <a:lnTo>
                    <a:pt x="59" y="4"/>
                  </a:lnTo>
                  <a:cubicBezTo>
                    <a:pt x="30" y="4"/>
                    <a:pt x="1" y="18"/>
                    <a:pt x="1" y="47"/>
                  </a:cubicBezTo>
                  <a:lnTo>
                    <a:pt x="1" y="3685"/>
                  </a:lnTo>
                  <a:cubicBezTo>
                    <a:pt x="1" y="3714"/>
                    <a:pt x="30" y="3728"/>
                    <a:pt x="59" y="3728"/>
                  </a:cubicBezTo>
                  <a:lnTo>
                    <a:pt x="9817" y="3728"/>
                  </a:lnTo>
                  <a:cubicBezTo>
                    <a:pt x="9846" y="3728"/>
                    <a:pt x="9860" y="3714"/>
                    <a:pt x="9875" y="3685"/>
                  </a:cubicBezTo>
                  <a:lnTo>
                    <a:pt x="9889" y="3396"/>
                  </a:lnTo>
                  <a:cubicBezTo>
                    <a:pt x="9947" y="2804"/>
                    <a:pt x="10279" y="2530"/>
                    <a:pt x="10856" y="2227"/>
                  </a:cubicBezTo>
                  <a:lnTo>
                    <a:pt x="11044" y="2140"/>
                  </a:lnTo>
                  <a:cubicBezTo>
                    <a:pt x="11058" y="2126"/>
                    <a:pt x="11058" y="2111"/>
                    <a:pt x="11058" y="2097"/>
                  </a:cubicBezTo>
                  <a:lnTo>
                    <a:pt x="11058" y="47"/>
                  </a:lnTo>
                  <a:cubicBezTo>
                    <a:pt x="11058" y="24"/>
                    <a:pt x="11049" y="0"/>
                    <a:pt x="11030" y="0"/>
                  </a:cubicBezTo>
                  <a:close/>
                </a:path>
              </a:pathLst>
            </a:custGeom>
            <a:solidFill>
              <a:srgbClr val="F4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2" name="Google Shape;17742;p62"/>
            <p:cNvSpPr/>
            <p:nvPr/>
          </p:nvSpPr>
          <p:spPr>
            <a:xfrm>
              <a:off x="3307410" y="3371912"/>
              <a:ext cx="88476" cy="12950"/>
            </a:xfrm>
            <a:custGeom>
              <a:avLst/>
              <a:gdLst/>
              <a:ahLst/>
              <a:cxnLst/>
              <a:rect l="l" t="t" r="r" b="b"/>
              <a:pathLst>
                <a:path w="3375" h="494" extrusionOk="0">
                  <a:moveTo>
                    <a:pt x="325" y="1"/>
                  </a:moveTo>
                  <a:cubicBezTo>
                    <a:pt x="1" y="1"/>
                    <a:pt x="1" y="494"/>
                    <a:pt x="325" y="494"/>
                  </a:cubicBezTo>
                  <a:cubicBezTo>
                    <a:pt x="334" y="494"/>
                    <a:pt x="343" y="493"/>
                    <a:pt x="352" y="493"/>
                  </a:cubicBezTo>
                  <a:lnTo>
                    <a:pt x="3023" y="493"/>
                  </a:lnTo>
                  <a:cubicBezTo>
                    <a:pt x="3032" y="493"/>
                    <a:pt x="3041" y="494"/>
                    <a:pt x="3050" y="494"/>
                  </a:cubicBezTo>
                  <a:cubicBezTo>
                    <a:pt x="3375" y="494"/>
                    <a:pt x="3375" y="1"/>
                    <a:pt x="3050" y="1"/>
                  </a:cubicBezTo>
                  <a:cubicBezTo>
                    <a:pt x="3041" y="1"/>
                    <a:pt x="3032" y="1"/>
                    <a:pt x="3023" y="2"/>
                  </a:cubicBezTo>
                  <a:lnTo>
                    <a:pt x="352" y="2"/>
                  </a:lnTo>
                  <a:cubicBezTo>
                    <a:pt x="343" y="1"/>
                    <a:pt x="334" y="1"/>
                    <a:pt x="325" y="1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3" name="Google Shape;17743;p62"/>
            <p:cNvSpPr/>
            <p:nvPr/>
          </p:nvSpPr>
          <p:spPr>
            <a:xfrm>
              <a:off x="3307410" y="3400303"/>
              <a:ext cx="157605" cy="12557"/>
            </a:xfrm>
            <a:custGeom>
              <a:avLst/>
              <a:gdLst/>
              <a:ahLst/>
              <a:cxnLst/>
              <a:rect l="l" t="t" r="r" b="b"/>
              <a:pathLst>
                <a:path w="6012" h="479" extrusionOk="0">
                  <a:moveTo>
                    <a:pt x="325" y="0"/>
                  </a:moveTo>
                  <a:cubicBezTo>
                    <a:pt x="1" y="0"/>
                    <a:pt x="1" y="479"/>
                    <a:pt x="325" y="479"/>
                  </a:cubicBezTo>
                  <a:cubicBezTo>
                    <a:pt x="334" y="479"/>
                    <a:pt x="343" y="479"/>
                    <a:pt x="352" y="478"/>
                  </a:cubicBezTo>
                  <a:lnTo>
                    <a:pt x="5708" y="478"/>
                  </a:lnTo>
                  <a:cubicBezTo>
                    <a:pt x="6011" y="449"/>
                    <a:pt x="6011" y="16"/>
                    <a:pt x="5708" y="1"/>
                  </a:cubicBezTo>
                  <a:lnTo>
                    <a:pt x="352" y="1"/>
                  </a:lnTo>
                  <a:cubicBezTo>
                    <a:pt x="343" y="1"/>
                    <a:pt x="334" y="0"/>
                    <a:pt x="325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4" name="Google Shape;17744;p62"/>
            <p:cNvSpPr/>
            <p:nvPr/>
          </p:nvSpPr>
          <p:spPr>
            <a:xfrm>
              <a:off x="3307410" y="3487704"/>
              <a:ext cx="88476" cy="12950"/>
            </a:xfrm>
            <a:custGeom>
              <a:avLst/>
              <a:gdLst/>
              <a:ahLst/>
              <a:cxnLst/>
              <a:rect l="l" t="t" r="r" b="b"/>
              <a:pathLst>
                <a:path w="3375" h="494" extrusionOk="0">
                  <a:moveTo>
                    <a:pt x="325" y="1"/>
                  </a:moveTo>
                  <a:cubicBezTo>
                    <a:pt x="1" y="1"/>
                    <a:pt x="1" y="494"/>
                    <a:pt x="325" y="494"/>
                  </a:cubicBezTo>
                  <a:cubicBezTo>
                    <a:pt x="334" y="494"/>
                    <a:pt x="343" y="494"/>
                    <a:pt x="352" y="493"/>
                  </a:cubicBezTo>
                  <a:lnTo>
                    <a:pt x="3023" y="493"/>
                  </a:lnTo>
                  <a:cubicBezTo>
                    <a:pt x="3032" y="494"/>
                    <a:pt x="3041" y="494"/>
                    <a:pt x="3050" y="494"/>
                  </a:cubicBezTo>
                  <a:cubicBezTo>
                    <a:pt x="3375" y="494"/>
                    <a:pt x="3375" y="1"/>
                    <a:pt x="3050" y="1"/>
                  </a:cubicBezTo>
                  <a:cubicBezTo>
                    <a:pt x="3041" y="1"/>
                    <a:pt x="3032" y="1"/>
                    <a:pt x="3023" y="2"/>
                  </a:cubicBezTo>
                  <a:lnTo>
                    <a:pt x="352" y="2"/>
                  </a:lnTo>
                  <a:cubicBezTo>
                    <a:pt x="343" y="1"/>
                    <a:pt x="334" y="1"/>
                    <a:pt x="325" y="1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5" name="Google Shape;17745;p62"/>
            <p:cNvSpPr/>
            <p:nvPr/>
          </p:nvSpPr>
          <p:spPr>
            <a:xfrm>
              <a:off x="3307410" y="3516068"/>
              <a:ext cx="155691" cy="12609"/>
            </a:xfrm>
            <a:custGeom>
              <a:avLst/>
              <a:gdLst/>
              <a:ahLst/>
              <a:cxnLst/>
              <a:rect l="l" t="t" r="r" b="b"/>
              <a:pathLst>
                <a:path w="5939" h="481" extrusionOk="0">
                  <a:moveTo>
                    <a:pt x="313" y="0"/>
                  </a:moveTo>
                  <a:cubicBezTo>
                    <a:pt x="1" y="0"/>
                    <a:pt x="5" y="480"/>
                    <a:pt x="325" y="480"/>
                  </a:cubicBezTo>
                  <a:cubicBezTo>
                    <a:pt x="334" y="480"/>
                    <a:pt x="343" y="480"/>
                    <a:pt x="352" y="479"/>
                  </a:cubicBezTo>
                  <a:lnTo>
                    <a:pt x="5650" y="479"/>
                  </a:lnTo>
                  <a:cubicBezTo>
                    <a:pt x="5939" y="450"/>
                    <a:pt x="5939" y="17"/>
                    <a:pt x="5650" y="3"/>
                  </a:cubicBezTo>
                  <a:lnTo>
                    <a:pt x="352" y="3"/>
                  </a:lnTo>
                  <a:cubicBezTo>
                    <a:pt x="339" y="1"/>
                    <a:pt x="326" y="0"/>
                    <a:pt x="313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6" name="Google Shape;17746;p62"/>
            <p:cNvSpPr/>
            <p:nvPr/>
          </p:nvSpPr>
          <p:spPr>
            <a:xfrm>
              <a:off x="3307410" y="3603522"/>
              <a:ext cx="88476" cy="12950"/>
            </a:xfrm>
            <a:custGeom>
              <a:avLst/>
              <a:gdLst/>
              <a:ahLst/>
              <a:cxnLst/>
              <a:rect l="l" t="t" r="r" b="b"/>
              <a:pathLst>
                <a:path w="3375" h="494" extrusionOk="0">
                  <a:moveTo>
                    <a:pt x="325" y="0"/>
                  </a:moveTo>
                  <a:cubicBezTo>
                    <a:pt x="1" y="0"/>
                    <a:pt x="1" y="493"/>
                    <a:pt x="325" y="493"/>
                  </a:cubicBezTo>
                  <a:cubicBezTo>
                    <a:pt x="334" y="493"/>
                    <a:pt x="343" y="493"/>
                    <a:pt x="352" y="492"/>
                  </a:cubicBezTo>
                  <a:lnTo>
                    <a:pt x="3023" y="492"/>
                  </a:lnTo>
                  <a:cubicBezTo>
                    <a:pt x="3032" y="493"/>
                    <a:pt x="3041" y="493"/>
                    <a:pt x="3050" y="493"/>
                  </a:cubicBezTo>
                  <a:cubicBezTo>
                    <a:pt x="3375" y="493"/>
                    <a:pt x="3375" y="0"/>
                    <a:pt x="3050" y="0"/>
                  </a:cubicBezTo>
                  <a:cubicBezTo>
                    <a:pt x="3041" y="0"/>
                    <a:pt x="3032" y="0"/>
                    <a:pt x="3023" y="1"/>
                  </a:cubicBezTo>
                  <a:lnTo>
                    <a:pt x="352" y="1"/>
                  </a:lnTo>
                  <a:cubicBezTo>
                    <a:pt x="343" y="0"/>
                    <a:pt x="334" y="0"/>
                    <a:pt x="325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7" name="Google Shape;17747;p62"/>
            <p:cNvSpPr/>
            <p:nvPr/>
          </p:nvSpPr>
          <p:spPr>
            <a:xfrm>
              <a:off x="3307410" y="3631519"/>
              <a:ext cx="156215" cy="12950"/>
            </a:xfrm>
            <a:custGeom>
              <a:avLst/>
              <a:gdLst/>
              <a:ahLst/>
              <a:cxnLst/>
              <a:rect l="l" t="t" r="r" b="b"/>
              <a:pathLst>
                <a:path w="5959" h="494" extrusionOk="0">
                  <a:moveTo>
                    <a:pt x="325" y="0"/>
                  </a:moveTo>
                  <a:cubicBezTo>
                    <a:pt x="1" y="0"/>
                    <a:pt x="1" y="493"/>
                    <a:pt x="325" y="493"/>
                  </a:cubicBezTo>
                  <a:cubicBezTo>
                    <a:pt x="334" y="493"/>
                    <a:pt x="343" y="493"/>
                    <a:pt x="352" y="492"/>
                  </a:cubicBezTo>
                  <a:lnTo>
                    <a:pt x="5607" y="492"/>
                  </a:lnTo>
                  <a:cubicBezTo>
                    <a:pt x="5616" y="493"/>
                    <a:pt x="5625" y="493"/>
                    <a:pt x="5634" y="493"/>
                  </a:cubicBezTo>
                  <a:cubicBezTo>
                    <a:pt x="5959" y="493"/>
                    <a:pt x="5959" y="0"/>
                    <a:pt x="5634" y="0"/>
                  </a:cubicBezTo>
                  <a:cubicBezTo>
                    <a:pt x="5625" y="0"/>
                    <a:pt x="5616" y="1"/>
                    <a:pt x="5607" y="1"/>
                  </a:cubicBezTo>
                  <a:lnTo>
                    <a:pt x="352" y="1"/>
                  </a:lnTo>
                  <a:cubicBezTo>
                    <a:pt x="343" y="1"/>
                    <a:pt x="334" y="0"/>
                    <a:pt x="325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8" name="Google Shape;17748;p62"/>
            <p:cNvSpPr/>
            <p:nvPr/>
          </p:nvSpPr>
          <p:spPr>
            <a:xfrm>
              <a:off x="3235660" y="3365070"/>
              <a:ext cx="57175" cy="54973"/>
            </a:xfrm>
            <a:custGeom>
              <a:avLst/>
              <a:gdLst/>
              <a:ahLst/>
              <a:cxnLst/>
              <a:rect l="l" t="t" r="r" b="b"/>
              <a:pathLst>
                <a:path w="2181" h="2097" extrusionOk="0">
                  <a:moveTo>
                    <a:pt x="1498" y="0"/>
                  </a:moveTo>
                  <a:cubicBezTo>
                    <a:pt x="1485" y="0"/>
                    <a:pt x="1472" y="1"/>
                    <a:pt x="1458" y="3"/>
                  </a:cubicBezTo>
                  <a:lnTo>
                    <a:pt x="246" y="3"/>
                  </a:lnTo>
                  <a:cubicBezTo>
                    <a:pt x="101" y="3"/>
                    <a:pt x="0" y="104"/>
                    <a:pt x="0" y="234"/>
                  </a:cubicBezTo>
                  <a:lnTo>
                    <a:pt x="0" y="1851"/>
                  </a:lnTo>
                  <a:cubicBezTo>
                    <a:pt x="0" y="1981"/>
                    <a:pt x="101" y="2096"/>
                    <a:pt x="246" y="2096"/>
                  </a:cubicBezTo>
                  <a:lnTo>
                    <a:pt x="1935" y="2096"/>
                  </a:lnTo>
                  <a:cubicBezTo>
                    <a:pt x="2065" y="2096"/>
                    <a:pt x="2166" y="1981"/>
                    <a:pt x="2166" y="1851"/>
                  </a:cubicBezTo>
                  <a:lnTo>
                    <a:pt x="2166" y="1418"/>
                  </a:lnTo>
                  <a:cubicBezTo>
                    <a:pt x="2180" y="1237"/>
                    <a:pt x="2054" y="1147"/>
                    <a:pt x="1927" y="1147"/>
                  </a:cubicBezTo>
                  <a:cubicBezTo>
                    <a:pt x="1801" y="1147"/>
                    <a:pt x="1675" y="1237"/>
                    <a:pt x="1689" y="1418"/>
                  </a:cubicBezTo>
                  <a:lnTo>
                    <a:pt x="1689" y="1605"/>
                  </a:lnTo>
                  <a:lnTo>
                    <a:pt x="477" y="1605"/>
                  </a:lnTo>
                  <a:lnTo>
                    <a:pt x="477" y="479"/>
                  </a:lnTo>
                  <a:lnTo>
                    <a:pt x="1458" y="479"/>
                  </a:lnTo>
                  <a:cubicBezTo>
                    <a:pt x="1468" y="480"/>
                    <a:pt x="1477" y="480"/>
                    <a:pt x="1485" y="480"/>
                  </a:cubicBezTo>
                  <a:cubicBezTo>
                    <a:pt x="1806" y="480"/>
                    <a:pt x="1810" y="0"/>
                    <a:pt x="1498" y="0"/>
                  </a:cubicBezTo>
                  <a:close/>
                </a:path>
              </a:pathLst>
            </a:custGeom>
            <a:solidFill>
              <a:srgbClr val="6277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9" name="Google Shape;17749;p62"/>
            <p:cNvSpPr/>
            <p:nvPr/>
          </p:nvSpPr>
          <p:spPr>
            <a:xfrm>
              <a:off x="3248426" y="3364755"/>
              <a:ext cx="55104" cy="40528"/>
            </a:xfrm>
            <a:custGeom>
              <a:avLst/>
              <a:gdLst/>
              <a:ahLst/>
              <a:cxnLst/>
              <a:rect l="l" t="t" r="r" b="b"/>
              <a:pathLst>
                <a:path w="2102" h="1546" extrusionOk="0">
                  <a:moveTo>
                    <a:pt x="1754" y="1"/>
                  </a:moveTo>
                  <a:cubicBezTo>
                    <a:pt x="1694" y="1"/>
                    <a:pt x="1631" y="26"/>
                    <a:pt x="1578" y="87"/>
                  </a:cubicBezTo>
                  <a:lnTo>
                    <a:pt x="769" y="939"/>
                  </a:lnTo>
                  <a:lnTo>
                    <a:pt x="524" y="679"/>
                  </a:lnTo>
                  <a:cubicBezTo>
                    <a:pt x="470" y="618"/>
                    <a:pt x="407" y="593"/>
                    <a:pt x="346" y="593"/>
                  </a:cubicBezTo>
                  <a:cubicBezTo>
                    <a:pt x="163" y="593"/>
                    <a:pt x="0" y="823"/>
                    <a:pt x="163" y="997"/>
                  </a:cubicBezTo>
                  <a:lnTo>
                    <a:pt x="581" y="1458"/>
                  </a:lnTo>
                  <a:cubicBezTo>
                    <a:pt x="625" y="1516"/>
                    <a:pt x="697" y="1545"/>
                    <a:pt x="769" y="1545"/>
                  </a:cubicBezTo>
                  <a:cubicBezTo>
                    <a:pt x="841" y="1545"/>
                    <a:pt x="899" y="1516"/>
                    <a:pt x="957" y="1473"/>
                  </a:cubicBezTo>
                  <a:lnTo>
                    <a:pt x="1938" y="419"/>
                  </a:lnTo>
                  <a:cubicBezTo>
                    <a:pt x="2101" y="235"/>
                    <a:pt x="1937" y="1"/>
                    <a:pt x="1754" y="1"/>
                  </a:cubicBezTo>
                  <a:close/>
                </a:path>
              </a:pathLst>
            </a:custGeom>
            <a:solidFill>
              <a:srgbClr val="6981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0" name="Google Shape;17750;p62"/>
            <p:cNvSpPr/>
            <p:nvPr/>
          </p:nvSpPr>
          <p:spPr>
            <a:xfrm>
              <a:off x="3235660" y="3480547"/>
              <a:ext cx="56782" cy="55287"/>
            </a:xfrm>
            <a:custGeom>
              <a:avLst/>
              <a:gdLst/>
              <a:ahLst/>
              <a:cxnLst/>
              <a:rect l="l" t="t" r="r" b="b"/>
              <a:pathLst>
                <a:path w="2166" h="2109" extrusionOk="0">
                  <a:moveTo>
                    <a:pt x="246" y="1"/>
                  </a:moveTo>
                  <a:cubicBezTo>
                    <a:pt x="101" y="1"/>
                    <a:pt x="0" y="116"/>
                    <a:pt x="0" y="246"/>
                  </a:cubicBezTo>
                  <a:lnTo>
                    <a:pt x="0" y="1863"/>
                  </a:lnTo>
                  <a:cubicBezTo>
                    <a:pt x="0" y="1993"/>
                    <a:pt x="101" y="2108"/>
                    <a:pt x="246" y="2108"/>
                  </a:cubicBezTo>
                  <a:lnTo>
                    <a:pt x="1935" y="2108"/>
                  </a:lnTo>
                  <a:cubicBezTo>
                    <a:pt x="2065" y="2108"/>
                    <a:pt x="2166" y="1993"/>
                    <a:pt x="2166" y="1863"/>
                  </a:cubicBezTo>
                  <a:lnTo>
                    <a:pt x="2166" y="1430"/>
                  </a:lnTo>
                  <a:cubicBezTo>
                    <a:pt x="2151" y="1278"/>
                    <a:pt x="2036" y="1202"/>
                    <a:pt x="1922" y="1202"/>
                  </a:cubicBezTo>
                  <a:cubicBezTo>
                    <a:pt x="1808" y="1202"/>
                    <a:pt x="1696" y="1278"/>
                    <a:pt x="1689" y="1430"/>
                  </a:cubicBezTo>
                  <a:lnTo>
                    <a:pt x="1689" y="1617"/>
                  </a:lnTo>
                  <a:lnTo>
                    <a:pt x="477" y="1617"/>
                  </a:lnTo>
                  <a:lnTo>
                    <a:pt x="477" y="492"/>
                  </a:lnTo>
                  <a:lnTo>
                    <a:pt x="1458" y="492"/>
                  </a:lnTo>
                  <a:cubicBezTo>
                    <a:pt x="1761" y="463"/>
                    <a:pt x="1761" y="30"/>
                    <a:pt x="1458" y="1"/>
                  </a:cubicBezTo>
                  <a:close/>
                </a:path>
              </a:pathLst>
            </a:custGeom>
            <a:solidFill>
              <a:srgbClr val="6277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1" name="Google Shape;17751;p62"/>
            <p:cNvSpPr/>
            <p:nvPr/>
          </p:nvSpPr>
          <p:spPr>
            <a:xfrm>
              <a:off x="3248400" y="3480573"/>
              <a:ext cx="55130" cy="40502"/>
            </a:xfrm>
            <a:custGeom>
              <a:avLst/>
              <a:gdLst/>
              <a:ahLst/>
              <a:cxnLst/>
              <a:rect l="l" t="t" r="r" b="b"/>
              <a:pathLst>
                <a:path w="2103" h="1545" extrusionOk="0">
                  <a:moveTo>
                    <a:pt x="1755" y="0"/>
                  </a:moveTo>
                  <a:cubicBezTo>
                    <a:pt x="1695" y="0"/>
                    <a:pt x="1632" y="26"/>
                    <a:pt x="1579" y="86"/>
                  </a:cubicBezTo>
                  <a:lnTo>
                    <a:pt x="770" y="938"/>
                  </a:lnTo>
                  <a:lnTo>
                    <a:pt x="525" y="664"/>
                  </a:lnTo>
                  <a:cubicBezTo>
                    <a:pt x="472" y="607"/>
                    <a:pt x="410" y="584"/>
                    <a:pt x="351" y="584"/>
                  </a:cubicBezTo>
                  <a:cubicBezTo>
                    <a:pt x="166" y="584"/>
                    <a:pt x="0" y="810"/>
                    <a:pt x="164" y="996"/>
                  </a:cubicBezTo>
                  <a:lnTo>
                    <a:pt x="582" y="1458"/>
                  </a:lnTo>
                  <a:cubicBezTo>
                    <a:pt x="626" y="1515"/>
                    <a:pt x="698" y="1544"/>
                    <a:pt x="770" y="1544"/>
                  </a:cubicBezTo>
                  <a:cubicBezTo>
                    <a:pt x="842" y="1544"/>
                    <a:pt x="900" y="1515"/>
                    <a:pt x="958" y="1458"/>
                  </a:cubicBezTo>
                  <a:lnTo>
                    <a:pt x="1939" y="418"/>
                  </a:lnTo>
                  <a:cubicBezTo>
                    <a:pt x="2102" y="234"/>
                    <a:pt x="1938" y="0"/>
                    <a:pt x="1755" y="0"/>
                  </a:cubicBezTo>
                  <a:close/>
                </a:path>
              </a:pathLst>
            </a:custGeom>
            <a:solidFill>
              <a:srgbClr val="6981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2" name="Google Shape;17752;p62"/>
            <p:cNvSpPr/>
            <p:nvPr/>
          </p:nvSpPr>
          <p:spPr>
            <a:xfrm>
              <a:off x="3235660" y="3596312"/>
              <a:ext cx="56782" cy="55314"/>
            </a:xfrm>
            <a:custGeom>
              <a:avLst/>
              <a:gdLst/>
              <a:ahLst/>
              <a:cxnLst/>
              <a:rect l="l" t="t" r="r" b="b"/>
              <a:pathLst>
                <a:path w="2166" h="2110" extrusionOk="0">
                  <a:moveTo>
                    <a:pt x="1485" y="1"/>
                  </a:moveTo>
                  <a:cubicBezTo>
                    <a:pt x="1477" y="1"/>
                    <a:pt x="1468" y="1"/>
                    <a:pt x="1458" y="2"/>
                  </a:cubicBezTo>
                  <a:lnTo>
                    <a:pt x="246" y="2"/>
                  </a:lnTo>
                  <a:cubicBezTo>
                    <a:pt x="101" y="2"/>
                    <a:pt x="0" y="117"/>
                    <a:pt x="0" y="247"/>
                  </a:cubicBezTo>
                  <a:lnTo>
                    <a:pt x="0" y="1864"/>
                  </a:lnTo>
                  <a:cubicBezTo>
                    <a:pt x="0" y="1994"/>
                    <a:pt x="101" y="2109"/>
                    <a:pt x="246" y="2109"/>
                  </a:cubicBezTo>
                  <a:lnTo>
                    <a:pt x="1935" y="2109"/>
                  </a:lnTo>
                  <a:cubicBezTo>
                    <a:pt x="2065" y="2095"/>
                    <a:pt x="2166" y="1994"/>
                    <a:pt x="2166" y="1850"/>
                  </a:cubicBezTo>
                  <a:lnTo>
                    <a:pt x="2166" y="1417"/>
                  </a:lnTo>
                  <a:cubicBezTo>
                    <a:pt x="2151" y="1272"/>
                    <a:pt x="2036" y="1200"/>
                    <a:pt x="1922" y="1200"/>
                  </a:cubicBezTo>
                  <a:cubicBezTo>
                    <a:pt x="1808" y="1200"/>
                    <a:pt x="1696" y="1272"/>
                    <a:pt x="1689" y="1417"/>
                  </a:cubicBezTo>
                  <a:lnTo>
                    <a:pt x="1689" y="1619"/>
                  </a:lnTo>
                  <a:lnTo>
                    <a:pt x="477" y="1619"/>
                  </a:lnTo>
                  <a:lnTo>
                    <a:pt x="477" y="493"/>
                  </a:lnTo>
                  <a:lnTo>
                    <a:pt x="1458" y="493"/>
                  </a:lnTo>
                  <a:cubicBezTo>
                    <a:pt x="1468" y="493"/>
                    <a:pt x="1477" y="494"/>
                    <a:pt x="1485" y="494"/>
                  </a:cubicBezTo>
                  <a:cubicBezTo>
                    <a:pt x="1810" y="494"/>
                    <a:pt x="1810" y="1"/>
                    <a:pt x="1485" y="1"/>
                  </a:cubicBezTo>
                  <a:close/>
                </a:path>
              </a:pathLst>
            </a:custGeom>
            <a:solidFill>
              <a:srgbClr val="6277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3" name="Google Shape;17753;p62"/>
            <p:cNvSpPr/>
            <p:nvPr/>
          </p:nvSpPr>
          <p:spPr>
            <a:xfrm>
              <a:off x="3248400" y="3596365"/>
              <a:ext cx="55130" cy="40214"/>
            </a:xfrm>
            <a:custGeom>
              <a:avLst/>
              <a:gdLst/>
              <a:ahLst/>
              <a:cxnLst/>
              <a:rect l="l" t="t" r="r" b="b"/>
              <a:pathLst>
                <a:path w="2103" h="1534" extrusionOk="0">
                  <a:moveTo>
                    <a:pt x="1755" y="0"/>
                  </a:moveTo>
                  <a:cubicBezTo>
                    <a:pt x="1695" y="0"/>
                    <a:pt x="1632" y="26"/>
                    <a:pt x="1579" y="87"/>
                  </a:cubicBezTo>
                  <a:lnTo>
                    <a:pt x="770" y="938"/>
                  </a:lnTo>
                  <a:lnTo>
                    <a:pt x="525" y="664"/>
                  </a:lnTo>
                  <a:cubicBezTo>
                    <a:pt x="471" y="603"/>
                    <a:pt x="409" y="578"/>
                    <a:pt x="348" y="578"/>
                  </a:cubicBezTo>
                  <a:cubicBezTo>
                    <a:pt x="165" y="578"/>
                    <a:pt x="1" y="811"/>
                    <a:pt x="164" y="996"/>
                  </a:cubicBezTo>
                  <a:lnTo>
                    <a:pt x="582" y="1458"/>
                  </a:lnTo>
                  <a:cubicBezTo>
                    <a:pt x="626" y="1501"/>
                    <a:pt x="698" y="1530"/>
                    <a:pt x="770" y="1530"/>
                  </a:cubicBezTo>
                  <a:cubicBezTo>
                    <a:pt x="783" y="1533"/>
                    <a:pt x="794" y="1534"/>
                    <a:pt x="806" y="1534"/>
                  </a:cubicBezTo>
                  <a:cubicBezTo>
                    <a:pt x="862" y="1534"/>
                    <a:pt x="910" y="1506"/>
                    <a:pt x="958" y="1458"/>
                  </a:cubicBezTo>
                  <a:lnTo>
                    <a:pt x="1939" y="419"/>
                  </a:lnTo>
                  <a:cubicBezTo>
                    <a:pt x="2102" y="234"/>
                    <a:pt x="1938" y="0"/>
                    <a:pt x="1755" y="0"/>
                  </a:cubicBezTo>
                  <a:close/>
                </a:path>
              </a:pathLst>
            </a:custGeom>
            <a:solidFill>
              <a:srgbClr val="6981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4" name="Google Shape;17754;p62"/>
            <p:cNvSpPr/>
            <p:nvPr/>
          </p:nvSpPr>
          <p:spPr>
            <a:xfrm>
              <a:off x="3438878" y="3642136"/>
              <a:ext cx="168038" cy="88292"/>
            </a:xfrm>
            <a:custGeom>
              <a:avLst/>
              <a:gdLst/>
              <a:ahLst/>
              <a:cxnLst/>
              <a:rect l="l" t="t" r="r" b="b"/>
              <a:pathLst>
                <a:path w="6410" h="3368" extrusionOk="0">
                  <a:moveTo>
                    <a:pt x="2440" y="1"/>
                  </a:moveTo>
                  <a:lnTo>
                    <a:pt x="982" y="592"/>
                  </a:lnTo>
                  <a:cubicBezTo>
                    <a:pt x="837" y="636"/>
                    <a:pt x="707" y="722"/>
                    <a:pt x="592" y="809"/>
                  </a:cubicBezTo>
                  <a:lnTo>
                    <a:pt x="549" y="838"/>
                  </a:lnTo>
                  <a:lnTo>
                    <a:pt x="534" y="867"/>
                  </a:lnTo>
                  <a:lnTo>
                    <a:pt x="520" y="881"/>
                  </a:lnTo>
                  <a:lnTo>
                    <a:pt x="476" y="910"/>
                  </a:lnTo>
                  <a:cubicBezTo>
                    <a:pt x="217" y="1170"/>
                    <a:pt x="58" y="1502"/>
                    <a:pt x="0" y="1877"/>
                  </a:cubicBezTo>
                  <a:lnTo>
                    <a:pt x="0" y="1935"/>
                  </a:lnTo>
                  <a:lnTo>
                    <a:pt x="0" y="1949"/>
                  </a:lnTo>
                  <a:lnTo>
                    <a:pt x="0" y="2007"/>
                  </a:lnTo>
                  <a:lnTo>
                    <a:pt x="0" y="2036"/>
                  </a:lnTo>
                  <a:lnTo>
                    <a:pt x="0" y="2050"/>
                  </a:lnTo>
                  <a:lnTo>
                    <a:pt x="0" y="2123"/>
                  </a:lnTo>
                  <a:lnTo>
                    <a:pt x="0" y="2354"/>
                  </a:lnTo>
                  <a:lnTo>
                    <a:pt x="0" y="3061"/>
                  </a:lnTo>
                  <a:cubicBezTo>
                    <a:pt x="13" y="3232"/>
                    <a:pt x="147" y="3368"/>
                    <a:pt x="313" y="3368"/>
                  </a:cubicBezTo>
                  <a:cubicBezTo>
                    <a:pt x="329" y="3368"/>
                    <a:pt x="345" y="3367"/>
                    <a:pt x="361" y="3364"/>
                  </a:cubicBezTo>
                  <a:lnTo>
                    <a:pt x="6049" y="3364"/>
                  </a:lnTo>
                  <a:cubicBezTo>
                    <a:pt x="6065" y="3367"/>
                    <a:pt x="6081" y="3368"/>
                    <a:pt x="6097" y="3368"/>
                  </a:cubicBezTo>
                  <a:cubicBezTo>
                    <a:pt x="6265" y="3368"/>
                    <a:pt x="6409" y="3232"/>
                    <a:pt x="6409" y="3061"/>
                  </a:cubicBezTo>
                  <a:lnTo>
                    <a:pt x="6409" y="2354"/>
                  </a:lnTo>
                  <a:lnTo>
                    <a:pt x="6409" y="2123"/>
                  </a:lnTo>
                  <a:lnTo>
                    <a:pt x="6337" y="2123"/>
                  </a:lnTo>
                  <a:lnTo>
                    <a:pt x="6337" y="2050"/>
                  </a:lnTo>
                  <a:lnTo>
                    <a:pt x="6337" y="2036"/>
                  </a:lnTo>
                  <a:lnTo>
                    <a:pt x="6337" y="2007"/>
                  </a:lnTo>
                  <a:lnTo>
                    <a:pt x="6337" y="1949"/>
                  </a:lnTo>
                  <a:lnTo>
                    <a:pt x="6337" y="1935"/>
                  </a:lnTo>
                  <a:lnTo>
                    <a:pt x="6337" y="1877"/>
                  </a:lnTo>
                  <a:cubicBezTo>
                    <a:pt x="6294" y="1502"/>
                    <a:pt x="6121" y="1170"/>
                    <a:pt x="5861" y="910"/>
                  </a:cubicBezTo>
                  <a:lnTo>
                    <a:pt x="5818" y="881"/>
                  </a:lnTo>
                  <a:lnTo>
                    <a:pt x="5803" y="867"/>
                  </a:lnTo>
                  <a:lnTo>
                    <a:pt x="5789" y="838"/>
                  </a:lnTo>
                  <a:lnTo>
                    <a:pt x="5745" y="809"/>
                  </a:lnTo>
                  <a:cubicBezTo>
                    <a:pt x="5630" y="722"/>
                    <a:pt x="5500" y="636"/>
                    <a:pt x="5356" y="592"/>
                  </a:cubicBezTo>
                  <a:lnTo>
                    <a:pt x="3898" y="1"/>
                  </a:lnTo>
                  <a:lnTo>
                    <a:pt x="3537" y="376"/>
                  </a:lnTo>
                  <a:lnTo>
                    <a:pt x="3176" y="737"/>
                  </a:lnTo>
                  <a:lnTo>
                    <a:pt x="2801" y="376"/>
                  </a:lnTo>
                  <a:lnTo>
                    <a:pt x="2440" y="1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5" name="Google Shape;17755;p62"/>
            <p:cNvSpPr/>
            <p:nvPr/>
          </p:nvSpPr>
          <p:spPr>
            <a:xfrm>
              <a:off x="3436965" y="3642529"/>
              <a:ext cx="68526" cy="87899"/>
            </a:xfrm>
            <a:custGeom>
              <a:avLst/>
              <a:gdLst/>
              <a:ahLst/>
              <a:cxnLst/>
              <a:rect l="l" t="t" r="r" b="b"/>
              <a:pathLst>
                <a:path w="2614" h="3353" extrusionOk="0">
                  <a:moveTo>
                    <a:pt x="2469" y="0"/>
                  </a:moveTo>
                  <a:lnTo>
                    <a:pt x="1026" y="563"/>
                  </a:lnTo>
                  <a:cubicBezTo>
                    <a:pt x="405" y="808"/>
                    <a:pt x="1" y="1429"/>
                    <a:pt x="30" y="2108"/>
                  </a:cubicBezTo>
                  <a:lnTo>
                    <a:pt x="30" y="3046"/>
                  </a:lnTo>
                  <a:cubicBezTo>
                    <a:pt x="30" y="3217"/>
                    <a:pt x="174" y="3353"/>
                    <a:pt x="343" y="3353"/>
                  </a:cubicBezTo>
                  <a:cubicBezTo>
                    <a:pt x="358" y="3353"/>
                    <a:pt x="375" y="3352"/>
                    <a:pt x="391" y="3349"/>
                  </a:cubicBezTo>
                  <a:lnTo>
                    <a:pt x="463" y="3349"/>
                  </a:lnTo>
                  <a:lnTo>
                    <a:pt x="463" y="2108"/>
                  </a:lnTo>
                  <a:cubicBezTo>
                    <a:pt x="434" y="1429"/>
                    <a:pt x="838" y="808"/>
                    <a:pt x="1459" y="563"/>
                  </a:cubicBezTo>
                  <a:lnTo>
                    <a:pt x="2614" y="116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6" name="Google Shape;17756;p62"/>
            <p:cNvSpPr/>
            <p:nvPr/>
          </p:nvSpPr>
          <p:spPr>
            <a:xfrm>
              <a:off x="3468003" y="3503249"/>
              <a:ext cx="106354" cy="74975"/>
            </a:xfrm>
            <a:custGeom>
              <a:avLst/>
              <a:gdLst/>
              <a:ahLst/>
              <a:cxnLst/>
              <a:rect l="l" t="t" r="r" b="b"/>
              <a:pathLst>
                <a:path w="4057" h="2860" extrusionOk="0">
                  <a:moveTo>
                    <a:pt x="3581" y="2440"/>
                  </a:moveTo>
                  <a:lnTo>
                    <a:pt x="3564" y="2457"/>
                  </a:lnTo>
                  <a:lnTo>
                    <a:pt x="3564" y="2457"/>
                  </a:lnTo>
                  <a:lnTo>
                    <a:pt x="3566" y="2455"/>
                  </a:lnTo>
                  <a:lnTo>
                    <a:pt x="3581" y="2440"/>
                  </a:lnTo>
                  <a:close/>
                  <a:moveTo>
                    <a:pt x="3552" y="2455"/>
                  </a:moveTo>
                  <a:lnTo>
                    <a:pt x="3552" y="2469"/>
                  </a:lnTo>
                  <a:lnTo>
                    <a:pt x="3552" y="2484"/>
                  </a:lnTo>
                  <a:lnTo>
                    <a:pt x="3537" y="2513"/>
                  </a:lnTo>
                  <a:lnTo>
                    <a:pt x="3552" y="2469"/>
                  </a:lnTo>
                  <a:lnTo>
                    <a:pt x="3508" y="2498"/>
                  </a:lnTo>
                  <a:lnTo>
                    <a:pt x="3508" y="2498"/>
                  </a:lnTo>
                  <a:lnTo>
                    <a:pt x="3552" y="2455"/>
                  </a:lnTo>
                  <a:close/>
                  <a:moveTo>
                    <a:pt x="1949" y="1"/>
                  </a:moveTo>
                  <a:cubicBezTo>
                    <a:pt x="867" y="1"/>
                    <a:pt x="1" y="867"/>
                    <a:pt x="1" y="1935"/>
                  </a:cubicBezTo>
                  <a:lnTo>
                    <a:pt x="1" y="2859"/>
                  </a:lnTo>
                  <a:cubicBezTo>
                    <a:pt x="1" y="2859"/>
                    <a:pt x="448" y="2816"/>
                    <a:pt x="506" y="2599"/>
                  </a:cubicBezTo>
                  <a:cubicBezTo>
                    <a:pt x="520" y="2570"/>
                    <a:pt x="535" y="2556"/>
                    <a:pt x="549" y="2527"/>
                  </a:cubicBezTo>
                  <a:cubicBezTo>
                    <a:pt x="795" y="2527"/>
                    <a:pt x="1964" y="2513"/>
                    <a:pt x="2642" y="1704"/>
                  </a:cubicBezTo>
                  <a:cubicBezTo>
                    <a:pt x="2787" y="2094"/>
                    <a:pt x="3104" y="2397"/>
                    <a:pt x="3508" y="2513"/>
                  </a:cubicBezTo>
                  <a:cubicBezTo>
                    <a:pt x="3523" y="2541"/>
                    <a:pt x="3537" y="2570"/>
                    <a:pt x="3552" y="2585"/>
                  </a:cubicBezTo>
                  <a:cubicBezTo>
                    <a:pt x="3610" y="2801"/>
                    <a:pt x="4057" y="2845"/>
                    <a:pt x="4057" y="2845"/>
                  </a:cubicBezTo>
                  <a:lnTo>
                    <a:pt x="4057" y="1935"/>
                  </a:lnTo>
                  <a:cubicBezTo>
                    <a:pt x="4043" y="867"/>
                    <a:pt x="3176" y="1"/>
                    <a:pt x="2108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7" name="Google Shape;17757;p62"/>
            <p:cNvSpPr/>
            <p:nvPr/>
          </p:nvSpPr>
          <p:spPr>
            <a:xfrm>
              <a:off x="3468003" y="3502882"/>
              <a:ext cx="57542" cy="74949"/>
            </a:xfrm>
            <a:custGeom>
              <a:avLst/>
              <a:gdLst/>
              <a:ahLst/>
              <a:cxnLst/>
              <a:rect l="l" t="t" r="r" b="b"/>
              <a:pathLst>
                <a:path w="2195" h="2859" extrusionOk="0">
                  <a:moveTo>
                    <a:pt x="1949" y="0"/>
                  </a:moveTo>
                  <a:cubicBezTo>
                    <a:pt x="881" y="0"/>
                    <a:pt x="1" y="881"/>
                    <a:pt x="1" y="1949"/>
                  </a:cubicBezTo>
                  <a:lnTo>
                    <a:pt x="1" y="2859"/>
                  </a:lnTo>
                  <a:cubicBezTo>
                    <a:pt x="116" y="2844"/>
                    <a:pt x="232" y="2815"/>
                    <a:pt x="347" y="2772"/>
                  </a:cubicBezTo>
                  <a:lnTo>
                    <a:pt x="347" y="2454"/>
                  </a:lnTo>
                  <a:lnTo>
                    <a:pt x="347" y="1949"/>
                  </a:lnTo>
                  <a:cubicBezTo>
                    <a:pt x="347" y="910"/>
                    <a:pt x="1155" y="58"/>
                    <a:pt x="2195" y="0"/>
                  </a:cubicBezTo>
                  <a:close/>
                </a:path>
              </a:pathLst>
            </a:custGeom>
            <a:solidFill>
              <a:srgbClr val="6075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8" name="Google Shape;17758;p62"/>
            <p:cNvSpPr/>
            <p:nvPr/>
          </p:nvSpPr>
          <p:spPr>
            <a:xfrm>
              <a:off x="3559598" y="3570386"/>
              <a:ext cx="23489" cy="31143"/>
            </a:xfrm>
            <a:custGeom>
              <a:avLst/>
              <a:gdLst/>
              <a:ahLst/>
              <a:cxnLst/>
              <a:rect l="l" t="t" r="r" b="b"/>
              <a:pathLst>
                <a:path w="896" h="1188" extrusionOk="0">
                  <a:moveTo>
                    <a:pt x="250" y="0"/>
                  </a:moveTo>
                  <a:cubicBezTo>
                    <a:pt x="116" y="0"/>
                    <a:pt x="0" y="104"/>
                    <a:pt x="0" y="240"/>
                  </a:cubicBezTo>
                  <a:lnTo>
                    <a:pt x="0" y="948"/>
                  </a:lnTo>
                  <a:cubicBezTo>
                    <a:pt x="0" y="1084"/>
                    <a:pt x="116" y="1188"/>
                    <a:pt x="250" y="1188"/>
                  </a:cubicBezTo>
                  <a:cubicBezTo>
                    <a:pt x="272" y="1188"/>
                    <a:pt x="295" y="1185"/>
                    <a:pt x="318" y="1179"/>
                  </a:cubicBezTo>
                  <a:cubicBezTo>
                    <a:pt x="361" y="1164"/>
                    <a:pt x="419" y="1135"/>
                    <a:pt x="462" y="1121"/>
                  </a:cubicBezTo>
                  <a:cubicBezTo>
                    <a:pt x="505" y="1078"/>
                    <a:pt x="549" y="1034"/>
                    <a:pt x="592" y="1005"/>
                  </a:cubicBezTo>
                  <a:cubicBezTo>
                    <a:pt x="895" y="673"/>
                    <a:pt x="751" y="139"/>
                    <a:pt x="318" y="9"/>
                  </a:cubicBezTo>
                  <a:cubicBezTo>
                    <a:pt x="295" y="3"/>
                    <a:pt x="272" y="0"/>
                    <a:pt x="250" y="0"/>
                  </a:cubicBezTo>
                  <a:close/>
                </a:path>
              </a:pathLst>
            </a:custGeom>
            <a:solidFill>
              <a:srgbClr val="9DA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9" name="Google Shape;17759;p62"/>
            <p:cNvSpPr/>
            <p:nvPr/>
          </p:nvSpPr>
          <p:spPr>
            <a:xfrm>
              <a:off x="3459300" y="3570596"/>
              <a:ext cx="23489" cy="31065"/>
            </a:xfrm>
            <a:custGeom>
              <a:avLst/>
              <a:gdLst/>
              <a:ahLst/>
              <a:cxnLst/>
              <a:rect l="l" t="t" r="r" b="b"/>
              <a:pathLst>
                <a:path w="896" h="1185" extrusionOk="0">
                  <a:moveTo>
                    <a:pt x="658" y="1"/>
                  </a:moveTo>
                  <a:cubicBezTo>
                    <a:pt x="631" y="1"/>
                    <a:pt x="604" y="6"/>
                    <a:pt x="578" y="16"/>
                  </a:cubicBezTo>
                  <a:cubicBezTo>
                    <a:pt x="1" y="189"/>
                    <a:pt x="1" y="997"/>
                    <a:pt x="578" y="1171"/>
                  </a:cubicBezTo>
                  <a:cubicBezTo>
                    <a:pt x="604" y="1180"/>
                    <a:pt x="631" y="1185"/>
                    <a:pt x="656" y="1185"/>
                  </a:cubicBezTo>
                  <a:cubicBezTo>
                    <a:pt x="785" y="1185"/>
                    <a:pt x="896" y="1072"/>
                    <a:pt x="896" y="940"/>
                  </a:cubicBezTo>
                  <a:lnTo>
                    <a:pt x="896" y="247"/>
                  </a:lnTo>
                  <a:cubicBezTo>
                    <a:pt x="896" y="160"/>
                    <a:pt x="852" y="88"/>
                    <a:pt x="795" y="45"/>
                  </a:cubicBezTo>
                  <a:cubicBezTo>
                    <a:pt x="757" y="17"/>
                    <a:pt x="708" y="1"/>
                    <a:pt x="658" y="1"/>
                  </a:cubicBezTo>
                  <a:close/>
                </a:path>
              </a:pathLst>
            </a:custGeom>
            <a:solidFill>
              <a:srgbClr val="B7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0" name="Google Shape;17760;p62"/>
            <p:cNvSpPr/>
            <p:nvPr/>
          </p:nvSpPr>
          <p:spPr>
            <a:xfrm>
              <a:off x="3501689" y="3624887"/>
              <a:ext cx="39008" cy="44146"/>
            </a:xfrm>
            <a:custGeom>
              <a:avLst/>
              <a:gdLst/>
              <a:ahLst/>
              <a:cxnLst/>
              <a:rect l="l" t="t" r="r" b="b"/>
              <a:pathLst>
                <a:path w="1488" h="1684" extrusionOk="0">
                  <a:moveTo>
                    <a:pt x="241" y="1"/>
                  </a:moveTo>
                  <a:cubicBezTo>
                    <a:pt x="109" y="1"/>
                    <a:pt x="0" y="115"/>
                    <a:pt x="0" y="240"/>
                  </a:cubicBezTo>
                  <a:lnTo>
                    <a:pt x="0" y="962"/>
                  </a:lnTo>
                  <a:cubicBezTo>
                    <a:pt x="0" y="1019"/>
                    <a:pt x="29" y="1092"/>
                    <a:pt x="73" y="1135"/>
                  </a:cubicBezTo>
                  <a:lnTo>
                    <a:pt x="563" y="1611"/>
                  </a:lnTo>
                  <a:cubicBezTo>
                    <a:pt x="607" y="1655"/>
                    <a:pt x="679" y="1684"/>
                    <a:pt x="737" y="1684"/>
                  </a:cubicBezTo>
                  <a:cubicBezTo>
                    <a:pt x="809" y="1684"/>
                    <a:pt x="867" y="1655"/>
                    <a:pt x="924" y="1611"/>
                  </a:cubicBezTo>
                  <a:lnTo>
                    <a:pt x="1430" y="1077"/>
                  </a:lnTo>
                  <a:cubicBezTo>
                    <a:pt x="1473" y="1034"/>
                    <a:pt x="1487" y="976"/>
                    <a:pt x="1487" y="918"/>
                  </a:cubicBezTo>
                  <a:lnTo>
                    <a:pt x="1487" y="240"/>
                  </a:lnTo>
                  <a:cubicBezTo>
                    <a:pt x="1487" y="168"/>
                    <a:pt x="1458" y="125"/>
                    <a:pt x="1415" y="81"/>
                  </a:cubicBezTo>
                  <a:cubicBezTo>
                    <a:pt x="1357" y="38"/>
                    <a:pt x="1300" y="9"/>
                    <a:pt x="1227" y="9"/>
                  </a:cubicBezTo>
                  <a:lnTo>
                    <a:pt x="1184" y="9"/>
                  </a:lnTo>
                  <a:cubicBezTo>
                    <a:pt x="1097" y="23"/>
                    <a:pt x="996" y="38"/>
                    <a:pt x="895" y="38"/>
                  </a:cubicBezTo>
                  <a:lnTo>
                    <a:pt x="592" y="38"/>
                  </a:lnTo>
                  <a:cubicBezTo>
                    <a:pt x="491" y="38"/>
                    <a:pt x="390" y="23"/>
                    <a:pt x="304" y="9"/>
                  </a:cubicBezTo>
                  <a:cubicBezTo>
                    <a:pt x="282" y="3"/>
                    <a:pt x="262" y="1"/>
                    <a:pt x="241" y="1"/>
                  </a:cubicBezTo>
                  <a:close/>
                </a:path>
              </a:pathLst>
            </a:custGeom>
            <a:solidFill>
              <a:srgbClr val="9DA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1" name="Google Shape;17761;p62"/>
            <p:cNvSpPr/>
            <p:nvPr/>
          </p:nvSpPr>
          <p:spPr>
            <a:xfrm>
              <a:off x="3501689" y="3625385"/>
              <a:ext cx="24249" cy="44015"/>
            </a:xfrm>
            <a:custGeom>
              <a:avLst/>
              <a:gdLst/>
              <a:ahLst/>
              <a:cxnLst/>
              <a:rect l="l" t="t" r="r" b="b"/>
              <a:pathLst>
                <a:path w="925" h="1679" extrusionOk="0">
                  <a:moveTo>
                    <a:pt x="241" y="0"/>
                  </a:moveTo>
                  <a:cubicBezTo>
                    <a:pt x="105" y="0"/>
                    <a:pt x="0" y="108"/>
                    <a:pt x="0" y="250"/>
                  </a:cubicBezTo>
                  <a:lnTo>
                    <a:pt x="0" y="957"/>
                  </a:lnTo>
                  <a:cubicBezTo>
                    <a:pt x="0" y="1029"/>
                    <a:pt x="29" y="1087"/>
                    <a:pt x="73" y="1130"/>
                  </a:cubicBezTo>
                  <a:lnTo>
                    <a:pt x="563" y="1621"/>
                  </a:lnTo>
                  <a:cubicBezTo>
                    <a:pt x="607" y="1665"/>
                    <a:pt x="679" y="1679"/>
                    <a:pt x="737" y="1679"/>
                  </a:cubicBezTo>
                  <a:cubicBezTo>
                    <a:pt x="809" y="1679"/>
                    <a:pt x="867" y="1650"/>
                    <a:pt x="924" y="1607"/>
                  </a:cubicBezTo>
                  <a:cubicBezTo>
                    <a:pt x="867" y="1592"/>
                    <a:pt x="823" y="1578"/>
                    <a:pt x="780" y="1549"/>
                  </a:cubicBezTo>
                  <a:lnTo>
                    <a:pt x="289" y="1058"/>
                  </a:lnTo>
                  <a:cubicBezTo>
                    <a:pt x="246" y="1015"/>
                    <a:pt x="217" y="957"/>
                    <a:pt x="217" y="885"/>
                  </a:cubicBezTo>
                  <a:lnTo>
                    <a:pt x="217" y="178"/>
                  </a:lnTo>
                  <a:cubicBezTo>
                    <a:pt x="217" y="106"/>
                    <a:pt x="246" y="48"/>
                    <a:pt x="289" y="4"/>
                  </a:cubicBezTo>
                  <a:cubicBezTo>
                    <a:pt x="273" y="1"/>
                    <a:pt x="256" y="0"/>
                    <a:pt x="241" y="0"/>
                  </a:cubicBezTo>
                  <a:close/>
                </a:path>
              </a:pathLst>
            </a:custGeom>
            <a:solidFill>
              <a:srgbClr val="B7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2" name="Google Shape;17762;p62"/>
            <p:cNvSpPr/>
            <p:nvPr/>
          </p:nvSpPr>
          <p:spPr>
            <a:xfrm>
              <a:off x="3479354" y="3547133"/>
              <a:ext cx="83652" cy="89367"/>
            </a:xfrm>
            <a:custGeom>
              <a:avLst/>
              <a:gdLst/>
              <a:ahLst/>
              <a:cxnLst/>
              <a:rect l="l" t="t" r="r" b="b"/>
              <a:pathLst>
                <a:path w="3191" h="3409" extrusionOk="0">
                  <a:moveTo>
                    <a:pt x="2201" y="1"/>
                  </a:moveTo>
                  <a:cubicBezTo>
                    <a:pt x="2184" y="1"/>
                    <a:pt x="2167" y="6"/>
                    <a:pt x="2152" y="16"/>
                  </a:cubicBezTo>
                  <a:cubicBezTo>
                    <a:pt x="1805" y="276"/>
                    <a:pt x="1415" y="463"/>
                    <a:pt x="997" y="579"/>
                  </a:cubicBezTo>
                  <a:cubicBezTo>
                    <a:pt x="867" y="622"/>
                    <a:pt x="737" y="651"/>
                    <a:pt x="607" y="680"/>
                  </a:cubicBezTo>
                  <a:cubicBezTo>
                    <a:pt x="492" y="694"/>
                    <a:pt x="362" y="709"/>
                    <a:pt x="232" y="723"/>
                  </a:cubicBezTo>
                  <a:cubicBezTo>
                    <a:pt x="102" y="738"/>
                    <a:pt x="1" y="839"/>
                    <a:pt x="1" y="969"/>
                  </a:cubicBezTo>
                  <a:lnTo>
                    <a:pt x="1" y="1965"/>
                  </a:lnTo>
                  <a:cubicBezTo>
                    <a:pt x="1" y="2758"/>
                    <a:pt x="650" y="3408"/>
                    <a:pt x="1444" y="3408"/>
                  </a:cubicBezTo>
                  <a:lnTo>
                    <a:pt x="1747" y="3408"/>
                  </a:lnTo>
                  <a:cubicBezTo>
                    <a:pt x="2541" y="3408"/>
                    <a:pt x="3191" y="2758"/>
                    <a:pt x="3191" y="1965"/>
                  </a:cubicBezTo>
                  <a:lnTo>
                    <a:pt x="3191" y="925"/>
                  </a:lnTo>
                  <a:cubicBezTo>
                    <a:pt x="3191" y="824"/>
                    <a:pt x="3119" y="738"/>
                    <a:pt x="3032" y="694"/>
                  </a:cubicBezTo>
                  <a:cubicBezTo>
                    <a:pt x="3003" y="680"/>
                    <a:pt x="2974" y="665"/>
                    <a:pt x="2946" y="665"/>
                  </a:cubicBezTo>
                  <a:cubicBezTo>
                    <a:pt x="2657" y="550"/>
                    <a:pt x="2426" y="333"/>
                    <a:pt x="2296" y="74"/>
                  </a:cubicBezTo>
                  <a:lnTo>
                    <a:pt x="2282" y="45"/>
                  </a:lnTo>
                  <a:cubicBezTo>
                    <a:pt x="2263" y="17"/>
                    <a:pt x="2232" y="1"/>
                    <a:pt x="2201" y="1"/>
                  </a:cubicBezTo>
                  <a:close/>
                </a:path>
              </a:pathLst>
            </a:custGeom>
            <a:solidFill>
              <a:srgbClr val="9DA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3" name="Google Shape;17763;p62"/>
            <p:cNvSpPr/>
            <p:nvPr/>
          </p:nvSpPr>
          <p:spPr>
            <a:xfrm>
              <a:off x="3479354" y="3547133"/>
              <a:ext cx="60583" cy="89367"/>
            </a:xfrm>
            <a:custGeom>
              <a:avLst/>
              <a:gdLst/>
              <a:ahLst/>
              <a:cxnLst/>
              <a:rect l="l" t="t" r="r" b="b"/>
              <a:pathLst>
                <a:path w="2311" h="3409" extrusionOk="0">
                  <a:moveTo>
                    <a:pt x="2201" y="1"/>
                  </a:moveTo>
                  <a:cubicBezTo>
                    <a:pt x="2184" y="1"/>
                    <a:pt x="2167" y="6"/>
                    <a:pt x="2152" y="16"/>
                  </a:cubicBezTo>
                  <a:cubicBezTo>
                    <a:pt x="1805" y="276"/>
                    <a:pt x="1415" y="463"/>
                    <a:pt x="997" y="579"/>
                  </a:cubicBezTo>
                  <a:cubicBezTo>
                    <a:pt x="867" y="622"/>
                    <a:pt x="737" y="651"/>
                    <a:pt x="607" y="665"/>
                  </a:cubicBezTo>
                  <a:cubicBezTo>
                    <a:pt x="492" y="694"/>
                    <a:pt x="362" y="709"/>
                    <a:pt x="232" y="723"/>
                  </a:cubicBezTo>
                  <a:cubicBezTo>
                    <a:pt x="102" y="738"/>
                    <a:pt x="1" y="839"/>
                    <a:pt x="1" y="969"/>
                  </a:cubicBezTo>
                  <a:lnTo>
                    <a:pt x="1" y="1965"/>
                  </a:lnTo>
                  <a:cubicBezTo>
                    <a:pt x="1" y="2758"/>
                    <a:pt x="650" y="3408"/>
                    <a:pt x="1444" y="3408"/>
                  </a:cubicBezTo>
                  <a:lnTo>
                    <a:pt x="1733" y="3408"/>
                  </a:lnTo>
                  <a:cubicBezTo>
                    <a:pt x="939" y="3408"/>
                    <a:pt x="304" y="2758"/>
                    <a:pt x="304" y="1965"/>
                  </a:cubicBezTo>
                  <a:lnTo>
                    <a:pt x="304" y="969"/>
                  </a:lnTo>
                  <a:cubicBezTo>
                    <a:pt x="304" y="839"/>
                    <a:pt x="405" y="738"/>
                    <a:pt x="520" y="723"/>
                  </a:cubicBezTo>
                  <a:cubicBezTo>
                    <a:pt x="650" y="709"/>
                    <a:pt x="780" y="694"/>
                    <a:pt x="910" y="680"/>
                  </a:cubicBezTo>
                  <a:cubicBezTo>
                    <a:pt x="1415" y="579"/>
                    <a:pt x="1892" y="391"/>
                    <a:pt x="2310" y="117"/>
                  </a:cubicBezTo>
                  <a:lnTo>
                    <a:pt x="2296" y="74"/>
                  </a:lnTo>
                  <a:lnTo>
                    <a:pt x="2282" y="45"/>
                  </a:lnTo>
                  <a:cubicBezTo>
                    <a:pt x="2263" y="17"/>
                    <a:pt x="2232" y="1"/>
                    <a:pt x="2201" y="1"/>
                  </a:cubicBezTo>
                  <a:close/>
                </a:path>
              </a:pathLst>
            </a:custGeom>
            <a:solidFill>
              <a:srgbClr val="B7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64" name="Google Shape;17764;p62"/>
          <p:cNvGrpSpPr/>
          <p:nvPr/>
        </p:nvGrpSpPr>
        <p:grpSpPr>
          <a:xfrm>
            <a:off x="3327229" y="1499899"/>
            <a:ext cx="234650" cy="378440"/>
            <a:chOff x="3327229" y="1499899"/>
            <a:chExt cx="234650" cy="378440"/>
          </a:xfrm>
        </p:grpSpPr>
        <p:sp>
          <p:nvSpPr>
            <p:cNvPr id="17765" name="Google Shape;17765;p62"/>
            <p:cNvSpPr/>
            <p:nvPr/>
          </p:nvSpPr>
          <p:spPr>
            <a:xfrm>
              <a:off x="3327229" y="1553613"/>
              <a:ext cx="180543" cy="324725"/>
            </a:xfrm>
            <a:custGeom>
              <a:avLst/>
              <a:gdLst/>
              <a:ahLst/>
              <a:cxnLst/>
              <a:rect l="l" t="t" r="r" b="b"/>
              <a:pathLst>
                <a:path w="6887" h="12387" extrusionOk="0">
                  <a:moveTo>
                    <a:pt x="694" y="1"/>
                  </a:moveTo>
                  <a:cubicBezTo>
                    <a:pt x="318" y="1"/>
                    <a:pt x="1" y="318"/>
                    <a:pt x="1" y="694"/>
                  </a:cubicBezTo>
                  <a:lnTo>
                    <a:pt x="1" y="11693"/>
                  </a:lnTo>
                  <a:cubicBezTo>
                    <a:pt x="1" y="12083"/>
                    <a:pt x="318" y="12386"/>
                    <a:pt x="694" y="12386"/>
                  </a:cubicBezTo>
                  <a:lnTo>
                    <a:pt x="6193" y="12386"/>
                  </a:lnTo>
                  <a:cubicBezTo>
                    <a:pt x="6569" y="12386"/>
                    <a:pt x="6886" y="12083"/>
                    <a:pt x="6886" y="11708"/>
                  </a:cubicBezTo>
                  <a:lnTo>
                    <a:pt x="6886" y="708"/>
                  </a:lnTo>
                  <a:cubicBezTo>
                    <a:pt x="6886" y="318"/>
                    <a:pt x="6583" y="1"/>
                    <a:pt x="6193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6" name="Google Shape;17766;p62"/>
            <p:cNvSpPr/>
            <p:nvPr/>
          </p:nvSpPr>
          <p:spPr>
            <a:xfrm>
              <a:off x="3327229" y="1553613"/>
              <a:ext cx="42023" cy="324725"/>
            </a:xfrm>
            <a:custGeom>
              <a:avLst/>
              <a:gdLst/>
              <a:ahLst/>
              <a:cxnLst/>
              <a:rect l="l" t="t" r="r" b="b"/>
              <a:pathLst>
                <a:path w="1603" h="12387" extrusionOk="0">
                  <a:moveTo>
                    <a:pt x="694" y="1"/>
                  </a:moveTo>
                  <a:cubicBezTo>
                    <a:pt x="318" y="1"/>
                    <a:pt x="1" y="318"/>
                    <a:pt x="1" y="694"/>
                  </a:cubicBezTo>
                  <a:lnTo>
                    <a:pt x="1" y="11693"/>
                  </a:lnTo>
                  <a:cubicBezTo>
                    <a:pt x="1" y="12083"/>
                    <a:pt x="318" y="12386"/>
                    <a:pt x="694" y="12386"/>
                  </a:cubicBezTo>
                  <a:lnTo>
                    <a:pt x="1603" y="12386"/>
                  </a:lnTo>
                  <a:cubicBezTo>
                    <a:pt x="1228" y="12386"/>
                    <a:pt x="925" y="12083"/>
                    <a:pt x="925" y="11693"/>
                  </a:cubicBezTo>
                  <a:lnTo>
                    <a:pt x="925" y="694"/>
                  </a:lnTo>
                  <a:cubicBezTo>
                    <a:pt x="925" y="318"/>
                    <a:pt x="1228" y="1"/>
                    <a:pt x="1603" y="1"/>
                  </a:cubicBezTo>
                  <a:close/>
                </a:path>
              </a:pathLst>
            </a:custGeom>
            <a:solidFill>
              <a:srgbClr val="51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7" name="Google Shape;17767;p62"/>
            <p:cNvSpPr/>
            <p:nvPr/>
          </p:nvSpPr>
          <p:spPr>
            <a:xfrm>
              <a:off x="3339340" y="1577836"/>
              <a:ext cx="156320" cy="252450"/>
            </a:xfrm>
            <a:custGeom>
              <a:avLst/>
              <a:gdLst/>
              <a:ahLst/>
              <a:cxnLst/>
              <a:rect l="l" t="t" r="r" b="b"/>
              <a:pathLst>
                <a:path w="5963" h="9630" extrusionOk="0">
                  <a:moveTo>
                    <a:pt x="232" y="1"/>
                  </a:moveTo>
                  <a:cubicBezTo>
                    <a:pt x="102" y="1"/>
                    <a:pt x="1" y="102"/>
                    <a:pt x="1" y="232"/>
                  </a:cubicBezTo>
                  <a:lnTo>
                    <a:pt x="1" y="9398"/>
                  </a:lnTo>
                  <a:cubicBezTo>
                    <a:pt x="1" y="9528"/>
                    <a:pt x="102" y="9629"/>
                    <a:pt x="232" y="9629"/>
                  </a:cubicBezTo>
                  <a:lnTo>
                    <a:pt x="5731" y="9629"/>
                  </a:lnTo>
                  <a:cubicBezTo>
                    <a:pt x="5861" y="9629"/>
                    <a:pt x="5962" y="9528"/>
                    <a:pt x="5962" y="9398"/>
                  </a:cubicBezTo>
                  <a:lnTo>
                    <a:pt x="5962" y="232"/>
                  </a:lnTo>
                  <a:cubicBezTo>
                    <a:pt x="5962" y="102"/>
                    <a:pt x="5861" y="1"/>
                    <a:pt x="5731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8" name="Google Shape;17768;p62"/>
            <p:cNvSpPr/>
            <p:nvPr/>
          </p:nvSpPr>
          <p:spPr>
            <a:xfrm>
              <a:off x="3339340" y="1596187"/>
              <a:ext cx="156320" cy="167960"/>
            </a:xfrm>
            <a:custGeom>
              <a:avLst/>
              <a:gdLst/>
              <a:ahLst/>
              <a:cxnLst/>
              <a:rect l="l" t="t" r="r" b="b"/>
              <a:pathLst>
                <a:path w="5963" h="6407" extrusionOk="0">
                  <a:moveTo>
                    <a:pt x="2982" y="1"/>
                  </a:moveTo>
                  <a:cubicBezTo>
                    <a:pt x="1762" y="1"/>
                    <a:pt x="542" y="672"/>
                    <a:pt x="1" y="2015"/>
                  </a:cubicBezTo>
                  <a:lnTo>
                    <a:pt x="1" y="4382"/>
                  </a:lnTo>
                  <a:cubicBezTo>
                    <a:pt x="542" y="5732"/>
                    <a:pt x="1762" y="6406"/>
                    <a:pt x="2982" y="6406"/>
                  </a:cubicBezTo>
                  <a:cubicBezTo>
                    <a:pt x="4201" y="6406"/>
                    <a:pt x="5421" y="5732"/>
                    <a:pt x="5962" y="4382"/>
                  </a:cubicBezTo>
                  <a:lnTo>
                    <a:pt x="5962" y="2015"/>
                  </a:lnTo>
                  <a:cubicBezTo>
                    <a:pt x="5421" y="672"/>
                    <a:pt x="4201" y="1"/>
                    <a:pt x="2982" y="1"/>
                  </a:cubicBezTo>
                  <a:close/>
                </a:path>
              </a:pathLst>
            </a:custGeom>
            <a:solidFill>
              <a:srgbClr val="D3DC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9" name="Google Shape;17769;p62"/>
            <p:cNvSpPr/>
            <p:nvPr/>
          </p:nvSpPr>
          <p:spPr>
            <a:xfrm>
              <a:off x="3441526" y="1776126"/>
              <a:ext cx="35967" cy="35993"/>
            </a:xfrm>
            <a:custGeom>
              <a:avLst/>
              <a:gdLst/>
              <a:ahLst/>
              <a:cxnLst/>
              <a:rect l="l" t="t" r="r" b="b"/>
              <a:pathLst>
                <a:path w="1372" h="1373" extrusionOk="0">
                  <a:moveTo>
                    <a:pt x="679" y="1"/>
                  </a:moveTo>
                  <a:cubicBezTo>
                    <a:pt x="303" y="1"/>
                    <a:pt x="0" y="304"/>
                    <a:pt x="0" y="694"/>
                  </a:cubicBezTo>
                  <a:cubicBezTo>
                    <a:pt x="0" y="1069"/>
                    <a:pt x="303" y="1372"/>
                    <a:pt x="679" y="1372"/>
                  </a:cubicBezTo>
                  <a:cubicBezTo>
                    <a:pt x="1068" y="1372"/>
                    <a:pt x="1372" y="1069"/>
                    <a:pt x="1372" y="694"/>
                  </a:cubicBezTo>
                  <a:cubicBezTo>
                    <a:pt x="1372" y="304"/>
                    <a:pt x="1068" y="1"/>
                    <a:pt x="679" y="1"/>
                  </a:cubicBezTo>
                  <a:close/>
                </a:path>
              </a:pathLst>
            </a:custGeom>
            <a:solidFill>
              <a:srgbClr val="AD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0" name="Google Shape;17770;p62"/>
            <p:cNvSpPr/>
            <p:nvPr/>
          </p:nvSpPr>
          <p:spPr>
            <a:xfrm>
              <a:off x="3357507" y="1776126"/>
              <a:ext cx="35967" cy="35993"/>
            </a:xfrm>
            <a:custGeom>
              <a:avLst/>
              <a:gdLst/>
              <a:ahLst/>
              <a:cxnLst/>
              <a:rect l="l" t="t" r="r" b="b"/>
              <a:pathLst>
                <a:path w="1372" h="1373" extrusionOk="0">
                  <a:moveTo>
                    <a:pt x="679" y="1"/>
                  </a:moveTo>
                  <a:cubicBezTo>
                    <a:pt x="304" y="1"/>
                    <a:pt x="0" y="304"/>
                    <a:pt x="0" y="694"/>
                  </a:cubicBezTo>
                  <a:cubicBezTo>
                    <a:pt x="0" y="1069"/>
                    <a:pt x="304" y="1372"/>
                    <a:pt x="679" y="1372"/>
                  </a:cubicBezTo>
                  <a:cubicBezTo>
                    <a:pt x="1069" y="1372"/>
                    <a:pt x="1372" y="1069"/>
                    <a:pt x="1372" y="694"/>
                  </a:cubicBezTo>
                  <a:cubicBezTo>
                    <a:pt x="1372" y="304"/>
                    <a:pt x="1069" y="1"/>
                    <a:pt x="679" y="1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1" name="Google Shape;17771;p62"/>
            <p:cNvSpPr/>
            <p:nvPr/>
          </p:nvSpPr>
          <p:spPr>
            <a:xfrm>
              <a:off x="3357507" y="1619859"/>
              <a:ext cx="119986" cy="120353"/>
            </a:xfrm>
            <a:custGeom>
              <a:avLst/>
              <a:gdLst/>
              <a:ahLst/>
              <a:cxnLst/>
              <a:rect l="l" t="t" r="r" b="b"/>
              <a:pathLst>
                <a:path w="4577" h="4591" extrusionOk="0">
                  <a:moveTo>
                    <a:pt x="2281" y="0"/>
                  </a:moveTo>
                  <a:cubicBezTo>
                    <a:pt x="1025" y="0"/>
                    <a:pt x="0" y="1039"/>
                    <a:pt x="0" y="2295"/>
                  </a:cubicBezTo>
                  <a:cubicBezTo>
                    <a:pt x="0" y="3566"/>
                    <a:pt x="1025" y="4590"/>
                    <a:pt x="2281" y="4590"/>
                  </a:cubicBezTo>
                  <a:cubicBezTo>
                    <a:pt x="3552" y="4590"/>
                    <a:pt x="4577" y="3566"/>
                    <a:pt x="4577" y="2295"/>
                  </a:cubicBezTo>
                  <a:cubicBezTo>
                    <a:pt x="4577" y="1039"/>
                    <a:pt x="3552" y="0"/>
                    <a:pt x="22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2" name="Google Shape;17772;p62"/>
            <p:cNvSpPr/>
            <p:nvPr/>
          </p:nvSpPr>
          <p:spPr>
            <a:xfrm>
              <a:off x="3366210" y="1846907"/>
              <a:ext cx="24249" cy="14785"/>
            </a:xfrm>
            <a:custGeom>
              <a:avLst/>
              <a:gdLst/>
              <a:ahLst/>
              <a:cxnLst/>
              <a:rect l="l" t="t" r="r" b="b"/>
              <a:pathLst>
                <a:path w="925" h="564" extrusionOk="0">
                  <a:moveTo>
                    <a:pt x="347" y="0"/>
                  </a:moveTo>
                  <a:cubicBezTo>
                    <a:pt x="0" y="29"/>
                    <a:pt x="0" y="534"/>
                    <a:pt x="347" y="563"/>
                  </a:cubicBezTo>
                  <a:lnTo>
                    <a:pt x="578" y="563"/>
                  </a:lnTo>
                  <a:cubicBezTo>
                    <a:pt x="924" y="534"/>
                    <a:pt x="924" y="29"/>
                    <a:pt x="578" y="0"/>
                  </a:cubicBezTo>
                  <a:close/>
                </a:path>
              </a:pathLst>
            </a:custGeom>
            <a:solidFill>
              <a:srgbClr val="51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3" name="Google Shape;17773;p62"/>
            <p:cNvSpPr/>
            <p:nvPr/>
          </p:nvSpPr>
          <p:spPr>
            <a:xfrm>
              <a:off x="3444174" y="1846907"/>
              <a:ext cx="24616" cy="14785"/>
            </a:xfrm>
            <a:custGeom>
              <a:avLst/>
              <a:gdLst/>
              <a:ahLst/>
              <a:cxnLst/>
              <a:rect l="l" t="t" r="r" b="b"/>
              <a:pathLst>
                <a:path w="939" h="564" extrusionOk="0">
                  <a:moveTo>
                    <a:pt x="361" y="0"/>
                  </a:moveTo>
                  <a:cubicBezTo>
                    <a:pt x="0" y="29"/>
                    <a:pt x="0" y="534"/>
                    <a:pt x="361" y="563"/>
                  </a:cubicBezTo>
                  <a:lnTo>
                    <a:pt x="578" y="563"/>
                  </a:lnTo>
                  <a:cubicBezTo>
                    <a:pt x="939" y="534"/>
                    <a:pt x="939" y="29"/>
                    <a:pt x="578" y="0"/>
                  </a:cubicBezTo>
                  <a:close/>
                </a:path>
              </a:pathLst>
            </a:custGeom>
            <a:solidFill>
              <a:srgbClr val="51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4" name="Google Shape;17774;p62"/>
            <p:cNvSpPr/>
            <p:nvPr/>
          </p:nvSpPr>
          <p:spPr>
            <a:xfrm>
              <a:off x="3396095" y="1846907"/>
              <a:ext cx="42809" cy="14785"/>
            </a:xfrm>
            <a:custGeom>
              <a:avLst/>
              <a:gdLst/>
              <a:ahLst/>
              <a:cxnLst/>
              <a:rect l="l" t="t" r="r" b="b"/>
              <a:pathLst>
                <a:path w="1633" h="564" extrusionOk="0">
                  <a:moveTo>
                    <a:pt x="362" y="0"/>
                  </a:moveTo>
                  <a:cubicBezTo>
                    <a:pt x="1" y="29"/>
                    <a:pt x="1" y="534"/>
                    <a:pt x="362" y="563"/>
                  </a:cubicBezTo>
                  <a:lnTo>
                    <a:pt x="1271" y="563"/>
                  </a:lnTo>
                  <a:cubicBezTo>
                    <a:pt x="1632" y="534"/>
                    <a:pt x="1632" y="29"/>
                    <a:pt x="1271" y="0"/>
                  </a:cubicBezTo>
                  <a:close/>
                </a:path>
              </a:pathLst>
            </a:custGeom>
            <a:solidFill>
              <a:srgbClr val="51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5" name="Google Shape;17775;p62"/>
            <p:cNvSpPr/>
            <p:nvPr/>
          </p:nvSpPr>
          <p:spPr>
            <a:xfrm>
              <a:off x="3487691" y="1524095"/>
              <a:ext cx="49966" cy="48105"/>
            </a:xfrm>
            <a:custGeom>
              <a:avLst/>
              <a:gdLst/>
              <a:ahLst/>
              <a:cxnLst/>
              <a:rect l="l" t="t" r="r" b="b"/>
              <a:pathLst>
                <a:path w="1906" h="1835" extrusionOk="0">
                  <a:moveTo>
                    <a:pt x="303" y="1"/>
                  </a:moveTo>
                  <a:cubicBezTo>
                    <a:pt x="0" y="1"/>
                    <a:pt x="0" y="463"/>
                    <a:pt x="303" y="463"/>
                  </a:cubicBezTo>
                  <a:cubicBezTo>
                    <a:pt x="939" y="463"/>
                    <a:pt x="1444" y="968"/>
                    <a:pt x="1444" y="1603"/>
                  </a:cubicBezTo>
                  <a:cubicBezTo>
                    <a:pt x="1444" y="1719"/>
                    <a:pt x="1545" y="1820"/>
                    <a:pt x="1675" y="1834"/>
                  </a:cubicBezTo>
                  <a:cubicBezTo>
                    <a:pt x="1790" y="1834"/>
                    <a:pt x="1906" y="1733"/>
                    <a:pt x="1906" y="1603"/>
                  </a:cubicBezTo>
                  <a:cubicBezTo>
                    <a:pt x="1906" y="723"/>
                    <a:pt x="1184" y="1"/>
                    <a:pt x="303" y="1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6" name="Google Shape;17776;p62"/>
            <p:cNvSpPr/>
            <p:nvPr/>
          </p:nvSpPr>
          <p:spPr>
            <a:xfrm>
              <a:off x="3487691" y="1499899"/>
              <a:ext cx="74188" cy="72301"/>
            </a:xfrm>
            <a:custGeom>
              <a:avLst/>
              <a:gdLst/>
              <a:ahLst/>
              <a:cxnLst/>
              <a:rect l="l" t="t" r="r" b="b"/>
              <a:pathLst>
                <a:path w="2830" h="2758" extrusionOk="0">
                  <a:moveTo>
                    <a:pt x="303" y="0"/>
                  </a:moveTo>
                  <a:cubicBezTo>
                    <a:pt x="0" y="0"/>
                    <a:pt x="0" y="462"/>
                    <a:pt x="303" y="462"/>
                  </a:cubicBezTo>
                  <a:cubicBezTo>
                    <a:pt x="1444" y="462"/>
                    <a:pt x="2368" y="1386"/>
                    <a:pt x="2368" y="2526"/>
                  </a:cubicBezTo>
                  <a:cubicBezTo>
                    <a:pt x="2368" y="2656"/>
                    <a:pt x="2469" y="2757"/>
                    <a:pt x="2599" y="2757"/>
                  </a:cubicBezTo>
                  <a:cubicBezTo>
                    <a:pt x="2714" y="2757"/>
                    <a:pt x="2830" y="2656"/>
                    <a:pt x="2830" y="2526"/>
                  </a:cubicBezTo>
                  <a:cubicBezTo>
                    <a:pt x="2830" y="1126"/>
                    <a:pt x="1689" y="0"/>
                    <a:pt x="303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7" name="Google Shape;17777;p62"/>
            <p:cNvSpPr/>
            <p:nvPr/>
          </p:nvSpPr>
          <p:spPr>
            <a:xfrm>
              <a:off x="3381336" y="1686078"/>
              <a:ext cx="71934" cy="54239"/>
            </a:xfrm>
            <a:custGeom>
              <a:avLst/>
              <a:gdLst/>
              <a:ahLst/>
              <a:cxnLst/>
              <a:rect l="l" t="t" r="r" b="b"/>
              <a:pathLst>
                <a:path w="2744" h="2069" extrusionOk="0">
                  <a:moveTo>
                    <a:pt x="910" y="0"/>
                  </a:moveTo>
                  <a:lnTo>
                    <a:pt x="910" y="462"/>
                  </a:lnTo>
                  <a:cubicBezTo>
                    <a:pt x="910" y="549"/>
                    <a:pt x="867" y="621"/>
                    <a:pt x="795" y="664"/>
                  </a:cubicBezTo>
                  <a:lnTo>
                    <a:pt x="246" y="939"/>
                  </a:lnTo>
                  <a:cubicBezTo>
                    <a:pt x="88" y="1011"/>
                    <a:pt x="1" y="1169"/>
                    <a:pt x="1" y="1343"/>
                  </a:cubicBezTo>
                  <a:lnTo>
                    <a:pt x="1" y="1603"/>
                  </a:lnTo>
                  <a:cubicBezTo>
                    <a:pt x="405" y="1913"/>
                    <a:pt x="889" y="2068"/>
                    <a:pt x="1372" y="2068"/>
                  </a:cubicBezTo>
                  <a:cubicBezTo>
                    <a:pt x="1856" y="2068"/>
                    <a:pt x="2339" y="1913"/>
                    <a:pt x="2744" y="1603"/>
                  </a:cubicBezTo>
                  <a:lnTo>
                    <a:pt x="2744" y="1343"/>
                  </a:lnTo>
                  <a:cubicBezTo>
                    <a:pt x="2744" y="1169"/>
                    <a:pt x="2657" y="1011"/>
                    <a:pt x="2498" y="939"/>
                  </a:cubicBezTo>
                  <a:lnTo>
                    <a:pt x="1964" y="664"/>
                  </a:lnTo>
                  <a:cubicBezTo>
                    <a:pt x="1878" y="621"/>
                    <a:pt x="1834" y="549"/>
                    <a:pt x="1834" y="462"/>
                  </a:cubicBezTo>
                  <a:lnTo>
                    <a:pt x="1834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8" name="Google Shape;17778;p62"/>
            <p:cNvSpPr/>
            <p:nvPr/>
          </p:nvSpPr>
          <p:spPr>
            <a:xfrm>
              <a:off x="3381336" y="1704979"/>
              <a:ext cx="72327" cy="35338"/>
            </a:xfrm>
            <a:custGeom>
              <a:avLst/>
              <a:gdLst/>
              <a:ahLst/>
              <a:cxnLst/>
              <a:rect l="l" t="t" r="r" b="b"/>
              <a:pathLst>
                <a:path w="2759" h="1348" extrusionOk="0">
                  <a:moveTo>
                    <a:pt x="679" y="1"/>
                  </a:moveTo>
                  <a:lnTo>
                    <a:pt x="261" y="218"/>
                  </a:lnTo>
                  <a:cubicBezTo>
                    <a:pt x="102" y="290"/>
                    <a:pt x="1" y="448"/>
                    <a:pt x="1" y="622"/>
                  </a:cubicBezTo>
                  <a:lnTo>
                    <a:pt x="1" y="882"/>
                  </a:lnTo>
                  <a:cubicBezTo>
                    <a:pt x="405" y="1192"/>
                    <a:pt x="889" y="1347"/>
                    <a:pt x="1374" y="1347"/>
                  </a:cubicBezTo>
                  <a:cubicBezTo>
                    <a:pt x="1859" y="1347"/>
                    <a:pt x="2347" y="1192"/>
                    <a:pt x="2758" y="882"/>
                  </a:cubicBezTo>
                  <a:lnTo>
                    <a:pt x="2758" y="622"/>
                  </a:lnTo>
                  <a:cubicBezTo>
                    <a:pt x="2758" y="448"/>
                    <a:pt x="2657" y="290"/>
                    <a:pt x="2498" y="218"/>
                  </a:cubicBezTo>
                  <a:lnTo>
                    <a:pt x="2080" y="1"/>
                  </a:lnTo>
                  <a:cubicBezTo>
                    <a:pt x="1899" y="225"/>
                    <a:pt x="1639" y="337"/>
                    <a:pt x="1380" y="337"/>
                  </a:cubicBezTo>
                  <a:cubicBezTo>
                    <a:pt x="1120" y="337"/>
                    <a:pt x="860" y="225"/>
                    <a:pt x="679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9" name="Google Shape;17779;p62"/>
            <p:cNvSpPr/>
            <p:nvPr/>
          </p:nvSpPr>
          <p:spPr>
            <a:xfrm>
              <a:off x="3404432" y="1686078"/>
              <a:ext cx="26136" cy="18088"/>
            </a:xfrm>
            <a:custGeom>
              <a:avLst/>
              <a:gdLst/>
              <a:ahLst/>
              <a:cxnLst/>
              <a:rect l="l" t="t" r="r" b="b"/>
              <a:pathLst>
                <a:path w="997" h="690" extrusionOk="0">
                  <a:moveTo>
                    <a:pt x="44" y="0"/>
                  </a:moveTo>
                  <a:lnTo>
                    <a:pt x="44" y="462"/>
                  </a:lnTo>
                  <a:cubicBezTo>
                    <a:pt x="44" y="505"/>
                    <a:pt x="15" y="549"/>
                    <a:pt x="0" y="592"/>
                  </a:cubicBezTo>
                  <a:cubicBezTo>
                    <a:pt x="159" y="657"/>
                    <a:pt x="329" y="689"/>
                    <a:pt x="499" y="689"/>
                  </a:cubicBezTo>
                  <a:cubicBezTo>
                    <a:pt x="668" y="689"/>
                    <a:pt x="838" y="657"/>
                    <a:pt x="997" y="592"/>
                  </a:cubicBezTo>
                  <a:cubicBezTo>
                    <a:pt x="968" y="549"/>
                    <a:pt x="953" y="505"/>
                    <a:pt x="953" y="462"/>
                  </a:cubicBezTo>
                  <a:lnTo>
                    <a:pt x="953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0" name="Google Shape;17780;p62"/>
            <p:cNvSpPr/>
            <p:nvPr/>
          </p:nvSpPr>
          <p:spPr>
            <a:xfrm>
              <a:off x="3393448" y="1638000"/>
              <a:ext cx="48105" cy="54160"/>
            </a:xfrm>
            <a:custGeom>
              <a:avLst/>
              <a:gdLst/>
              <a:ahLst/>
              <a:cxnLst/>
              <a:rect l="l" t="t" r="r" b="b"/>
              <a:pathLst>
                <a:path w="1835" h="2066" extrusionOk="0">
                  <a:moveTo>
                    <a:pt x="679" y="1"/>
                  </a:moveTo>
                  <a:cubicBezTo>
                    <a:pt x="304" y="1"/>
                    <a:pt x="1" y="304"/>
                    <a:pt x="1" y="694"/>
                  </a:cubicBezTo>
                  <a:lnTo>
                    <a:pt x="1" y="1141"/>
                  </a:lnTo>
                  <a:cubicBezTo>
                    <a:pt x="1" y="1647"/>
                    <a:pt x="405" y="2065"/>
                    <a:pt x="910" y="2065"/>
                  </a:cubicBezTo>
                  <a:cubicBezTo>
                    <a:pt x="1430" y="2065"/>
                    <a:pt x="1834" y="1647"/>
                    <a:pt x="1834" y="1141"/>
                  </a:cubicBezTo>
                  <a:lnTo>
                    <a:pt x="1834" y="694"/>
                  </a:lnTo>
                  <a:cubicBezTo>
                    <a:pt x="1834" y="304"/>
                    <a:pt x="1531" y="1"/>
                    <a:pt x="114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1" name="Google Shape;17781;p62"/>
            <p:cNvSpPr/>
            <p:nvPr/>
          </p:nvSpPr>
          <p:spPr>
            <a:xfrm>
              <a:off x="3393448" y="1638000"/>
              <a:ext cx="32952" cy="54055"/>
            </a:xfrm>
            <a:custGeom>
              <a:avLst/>
              <a:gdLst/>
              <a:ahLst/>
              <a:cxnLst/>
              <a:rect l="l" t="t" r="r" b="b"/>
              <a:pathLst>
                <a:path w="1257" h="2062" extrusionOk="0">
                  <a:moveTo>
                    <a:pt x="694" y="1"/>
                  </a:moveTo>
                  <a:cubicBezTo>
                    <a:pt x="304" y="1"/>
                    <a:pt x="1" y="304"/>
                    <a:pt x="1" y="694"/>
                  </a:cubicBezTo>
                  <a:lnTo>
                    <a:pt x="1" y="1141"/>
                  </a:lnTo>
                  <a:cubicBezTo>
                    <a:pt x="1" y="1668"/>
                    <a:pt x="437" y="2061"/>
                    <a:pt x="917" y="2061"/>
                  </a:cubicBezTo>
                  <a:cubicBezTo>
                    <a:pt x="1029" y="2061"/>
                    <a:pt x="1144" y="2040"/>
                    <a:pt x="1257" y="1993"/>
                  </a:cubicBezTo>
                  <a:cubicBezTo>
                    <a:pt x="910" y="1849"/>
                    <a:pt x="694" y="1517"/>
                    <a:pt x="694" y="1156"/>
                  </a:cubicBezTo>
                  <a:lnTo>
                    <a:pt x="694" y="694"/>
                  </a:lnTo>
                  <a:cubicBezTo>
                    <a:pt x="679" y="347"/>
                    <a:pt x="925" y="59"/>
                    <a:pt x="1257" y="15"/>
                  </a:cubicBezTo>
                  <a:cubicBezTo>
                    <a:pt x="1228" y="1"/>
                    <a:pt x="1185" y="1"/>
                    <a:pt x="1141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2" name="Google Shape;17782;p62"/>
            <p:cNvSpPr/>
            <p:nvPr/>
          </p:nvSpPr>
          <p:spPr>
            <a:xfrm>
              <a:off x="3393448" y="1638000"/>
              <a:ext cx="48105" cy="24249"/>
            </a:xfrm>
            <a:custGeom>
              <a:avLst/>
              <a:gdLst/>
              <a:ahLst/>
              <a:cxnLst/>
              <a:rect l="l" t="t" r="r" b="b"/>
              <a:pathLst>
                <a:path w="1835" h="925" extrusionOk="0">
                  <a:moveTo>
                    <a:pt x="694" y="1"/>
                  </a:moveTo>
                  <a:cubicBezTo>
                    <a:pt x="304" y="1"/>
                    <a:pt x="1" y="304"/>
                    <a:pt x="1" y="694"/>
                  </a:cubicBezTo>
                  <a:cubicBezTo>
                    <a:pt x="593" y="853"/>
                    <a:pt x="1213" y="925"/>
                    <a:pt x="1834" y="925"/>
                  </a:cubicBezTo>
                  <a:lnTo>
                    <a:pt x="1834" y="694"/>
                  </a:lnTo>
                  <a:cubicBezTo>
                    <a:pt x="1834" y="304"/>
                    <a:pt x="1531" y="1"/>
                    <a:pt x="1141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3" name="Google Shape;17783;p62"/>
            <p:cNvSpPr/>
            <p:nvPr/>
          </p:nvSpPr>
          <p:spPr>
            <a:xfrm>
              <a:off x="3393448" y="1638000"/>
              <a:ext cx="32952" cy="21994"/>
            </a:xfrm>
            <a:custGeom>
              <a:avLst/>
              <a:gdLst/>
              <a:ahLst/>
              <a:cxnLst/>
              <a:rect l="l" t="t" r="r" b="b"/>
              <a:pathLst>
                <a:path w="1257" h="839" extrusionOk="0">
                  <a:moveTo>
                    <a:pt x="694" y="1"/>
                  </a:moveTo>
                  <a:cubicBezTo>
                    <a:pt x="304" y="1"/>
                    <a:pt x="1" y="304"/>
                    <a:pt x="1" y="694"/>
                  </a:cubicBezTo>
                  <a:cubicBezTo>
                    <a:pt x="217" y="752"/>
                    <a:pt x="448" y="809"/>
                    <a:pt x="694" y="838"/>
                  </a:cubicBezTo>
                  <a:lnTo>
                    <a:pt x="694" y="694"/>
                  </a:lnTo>
                  <a:cubicBezTo>
                    <a:pt x="679" y="347"/>
                    <a:pt x="925" y="59"/>
                    <a:pt x="1257" y="15"/>
                  </a:cubicBezTo>
                  <a:cubicBezTo>
                    <a:pt x="1228" y="1"/>
                    <a:pt x="1185" y="1"/>
                    <a:pt x="1141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4" name="Google Shape;17784;p62"/>
            <p:cNvSpPr/>
            <p:nvPr/>
          </p:nvSpPr>
          <p:spPr>
            <a:xfrm>
              <a:off x="3435470" y="1715596"/>
              <a:ext cx="18193" cy="21575"/>
            </a:xfrm>
            <a:custGeom>
              <a:avLst/>
              <a:gdLst/>
              <a:ahLst/>
              <a:cxnLst/>
              <a:rect l="l" t="t" r="r" b="b"/>
              <a:pathLst>
                <a:path w="694" h="823" extrusionOk="0">
                  <a:moveTo>
                    <a:pt x="635" y="0"/>
                  </a:moveTo>
                  <a:lnTo>
                    <a:pt x="188" y="347"/>
                  </a:lnTo>
                  <a:cubicBezTo>
                    <a:pt x="72" y="433"/>
                    <a:pt x="0" y="563"/>
                    <a:pt x="0" y="707"/>
                  </a:cubicBezTo>
                  <a:lnTo>
                    <a:pt x="0" y="823"/>
                  </a:lnTo>
                  <a:cubicBezTo>
                    <a:pt x="246" y="751"/>
                    <a:pt x="491" y="621"/>
                    <a:pt x="693" y="462"/>
                  </a:cubicBezTo>
                  <a:lnTo>
                    <a:pt x="693" y="217"/>
                  </a:lnTo>
                  <a:cubicBezTo>
                    <a:pt x="693" y="145"/>
                    <a:pt x="664" y="72"/>
                    <a:pt x="635" y="0"/>
                  </a:cubicBezTo>
                  <a:close/>
                </a:path>
              </a:pathLst>
            </a:custGeom>
            <a:solidFill>
              <a:srgbClr val="51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5" name="Google Shape;17785;p62"/>
            <p:cNvSpPr/>
            <p:nvPr/>
          </p:nvSpPr>
          <p:spPr>
            <a:xfrm>
              <a:off x="3381336" y="1715596"/>
              <a:ext cx="18193" cy="21968"/>
            </a:xfrm>
            <a:custGeom>
              <a:avLst/>
              <a:gdLst/>
              <a:ahLst/>
              <a:cxnLst/>
              <a:rect l="l" t="t" r="r" b="b"/>
              <a:pathLst>
                <a:path w="694" h="838" extrusionOk="0">
                  <a:moveTo>
                    <a:pt x="59" y="0"/>
                  </a:moveTo>
                  <a:cubicBezTo>
                    <a:pt x="30" y="72"/>
                    <a:pt x="1" y="145"/>
                    <a:pt x="1" y="217"/>
                  </a:cubicBezTo>
                  <a:lnTo>
                    <a:pt x="1" y="477"/>
                  </a:lnTo>
                  <a:cubicBezTo>
                    <a:pt x="203" y="635"/>
                    <a:pt x="448" y="751"/>
                    <a:pt x="694" y="837"/>
                  </a:cubicBezTo>
                  <a:lnTo>
                    <a:pt x="694" y="707"/>
                  </a:lnTo>
                  <a:cubicBezTo>
                    <a:pt x="694" y="563"/>
                    <a:pt x="622" y="433"/>
                    <a:pt x="506" y="347"/>
                  </a:cubicBezTo>
                  <a:lnTo>
                    <a:pt x="59" y="0"/>
                  </a:lnTo>
                  <a:close/>
                </a:path>
              </a:pathLst>
            </a:custGeom>
            <a:solidFill>
              <a:srgbClr val="51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86" name="Google Shape;17786;p62"/>
          <p:cNvGrpSpPr/>
          <p:nvPr/>
        </p:nvGrpSpPr>
        <p:grpSpPr>
          <a:xfrm>
            <a:off x="3735553" y="1530151"/>
            <a:ext cx="366722" cy="317962"/>
            <a:chOff x="3735553" y="1530151"/>
            <a:chExt cx="366722" cy="317962"/>
          </a:xfrm>
        </p:grpSpPr>
        <p:sp>
          <p:nvSpPr>
            <p:cNvPr id="17787" name="Google Shape;17787;p62"/>
            <p:cNvSpPr/>
            <p:nvPr/>
          </p:nvSpPr>
          <p:spPr>
            <a:xfrm>
              <a:off x="3770760" y="1565725"/>
              <a:ext cx="331515" cy="282388"/>
            </a:xfrm>
            <a:custGeom>
              <a:avLst/>
              <a:gdLst/>
              <a:ahLst/>
              <a:cxnLst/>
              <a:rect l="l" t="t" r="r" b="b"/>
              <a:pathLst>
                <a:path w="12646" h="10772" extrusionOk="0">
                  <a:moveTo>
                    <a:pt x="909" y="1"/>
                  </a:moveTo>
                  <a:cubicBezTo>
                    <a:pt x="404" y="1"/>
                    <a:pt x="0" y="405"/>
                    <a:pt x="0" y="910"/>
                  </a:cubicBezTo>
                  <a:lnTo>
                    <a:pt x="0" y="7218"/>
                  </a:lnTo>
                  <a:cubicBezTo>
                    <a:pt x="0" y="7724"/>
                    <a:pt x="404" y="8128"/>
                    <a:pt x="909" y="8128"/>
                  </a:cubicBezTo>
                  <a:lnTo>
                    <a:pt x="4518" y="8128"/>
                  </a:lnTo>
                  <a:lnTo>
                    <a:pt x="8329" y="10726"/>
                  </a:lnTo>
                  <a:cubicBezTo>
                    <a:pt x="8371" y="10757"/>
                    <a:pt x="8416" y="10771"/>
                    <a:pt x="8459" y="10771"/>
                  </a:cubicBezTo>
                  <a:cubicBezTo>
                    <a:pt x="8597" y="10771"/>
                    <a:pt x="8720" y="10634"/>
                    <a:pt x="8676" y="10481"/>
                  </a:cubicBezTo>
                  <a:lnTo>
                    <a:pt x="8127" y="8113"/>
                  </a:lnTo>
                  <a:lnTo>
                    <a:pt x="11736" y="8113"/>
                  </a:lnTo>
                  <a:cubicBezTo>
                    <a:pt x="12241" y="8113"/>
                    <a:pt x="12645" y="7709"/>
                    <a:pt x="12645" y="7218"/>
                  </a:cubicBezTo>
                  <a:lnTo>
                    <a:pt x="12645" y="896"/>
                  </a:lnTo>
                  <a:cubicBezTo>
                    <a:pt x="12645" y="405"/>
                    <a:pt x="12227" y="1"/>
                    <a:pt x="11736" y="1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8" name="Google Shape;17788;p62"/>
            <p:cNvSpPr/>
            <p:nvPr/>
          </p:nvSpPr>
          <p:spPr>
            <a:xfrm>
              <a:off x="3770760" y="1565725"/>
              <a:ext cx="307685" cy="189246"/>
            </a:xfrm>
            <a:custGeom>
              <a:avLst/>
              <a:gdLst/>
              <a:ahLst/>
              <a:cxnLst/>
              <a:rect l="l" t="t" r="r" b="b"/>
              <a:pathLst>
                <a:path w="11737" h="7219" extrusionOk="0">
                  <a:moveTo>
                    <a:pt x="909" y="1"/>
                  </a:moveTo>
                  <a:cubicBezTo>
                    <a:pt x="404" y="1"/>
                    <a:pt x="0" y="405"/>
                    <a:pt x="0" y="910"/>
                  </a:cubicBezTo>
                  <a:lnTo>
                    <a:pt x="0" y="7218"/>
                  </a:lnTo>
                  <a:lnTo>
                    <a:pt x="10379" y="7218"/>
                  </a:lnTo>
                  <a:cubicBezTo>
                    <a:pt x="11130" y="7218"/>
                    <a:pt x="11736" y="6612"/>
                    <a:pt x="11736" y="5862"/>
                  </a:cubicBezTo>
                  <a:lnTo>
                    <a:pt x="11736" y="1"/>
                  </a:ln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9" name="Google Shape;17789;p62"/>
            <p:cNvSpPr/>
            <p:nvPr/>
          </p:nvSpPr>
          <p:spPr>
            <a:xfrm>
              <a:off x="3735553" y="1530151"/>
              <a:ext cx="330781" cy="282073"/>
            </a:xfrm>
            <a:custGeom>
              <a:avLst/>
              <a:gdLst/>
              <a:ahLst/>
              <a:cxnLst/>
              <a:rect l="l" t="t" r="r" b="b"/>
              <a:pathLst>
                <a:path w="12618" h="10760" extrusionOk="0">
                  <a:moveTo>
                    <a:pt x="896" y="1"/>
                  </a:moveTo>
                  <a:cubicBezTo>
                    <a:pt x="405" y="1"/>
                    <a:pt x="1" y="405"/>
                    <a:pt x="1" y="910"/>
                  </a:cubicBezTo>
                  <a:lnTo>
                    <a:pt x="1" y="7219"/>
                  </a:lnTo>
                  <a:cubicBezTo>
                    <a:pt x="1" y="7724"/>
                    <a:pt x="405" y="8128"/>
                    <a:pt x="896" y="8128"/>
                  </a:cubicBezTo>
                  <a:lnTo>
                    <a:pt x="4504" y="8128"/>
                  </a:lnTo>
                  <a:lnTo>
                    <a:pt x="3970" y="10495"/>
                  </a:lnTo>
                  <a:cubicBezTo>
                    <a:pt x="3937" y="10640"/>
                    <a:pt x="4050" y="10760"/>
                    <a:pt x="4183" y="10760"/>
                  </a:cubicBezTo>
                  <a:cubicBezTo>
                    <a:pt x="4222" y="10760"/>
                    <a:pt x="4263" y="10749"/>
                    <a:pt x="4302" y="10726"/>
                  </a:cubicBezTo>
                  <a:lnTo>
                    <a:pt x="8113" y="8128"/>
                  </a:lnTo>
                  <a:lnTo>
                    <a:pt x="11722" y="8128"/>
                  </a:lnTo>
                  <a:cubicBezTo>
                    <a:pt x="12213" y="8128"/>
                    <a:pt x="12617" y="7724"/>
                    <a:pt x="12617" y="7219"/>
                  </a:cubicBezTo>
                  <a:lnTo>
                    <a:pt x="12617" y="910"/>
                  </a:lnTo>
                  <a:cubicBezTo>
                    <a:pt x="12617" y="405"/>
                    <a:pt x="12213" y="15"/>
                    <a:pt x="11722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0" name="Google Shape;17790;p62"/>
            <p:cNvSpPr/>
            <p:nvPr/>
          </p:nvSpPr>
          <p:spPr>
            <a:xfrm>
              <a:off x="3779070" y="1629296"/>
              <a:ext cx="250170" cy="14785"/>
            </a:xfrm>
            <a:custGeom>
              <a:avLst/>
              <a:gdLst/>
              <a:ahLst/>
              <a:cxnLst/>
              <a:rect l="l" t="t" r="r" b="b"/>
              <a:pathLst>
                <a:path w="9543" h="564" extrusionOk="0">
                  <a:moveTo>
                    <a:pt x="376" y="1"/>
                  </a:moveTo>
                  <a:cubicBezTo>
                    <a:pt x="1" y="1"/>
                    <a:pt x="1" y="564"/>
                    <a:pt x="376" y="564"/>
                  </a:cubicBezTo>
                  <a:lnTo>
                    <a:pt x="9167" y="564"/>
                  </a:lnTo>
                  <a:cubicBezTo>
                    <a:pt x="9542" y="564"/>
                    <a:pt x="9542" y="1"/>
                    <a:pt x="9167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1" name="Google Shape;17791;p62"/>
            <p:cNvSpPr/>
            <p:nvPr/>
          </p:nvSpPr>
          <p:spPr>
            <a:xfrm>
              <a:off x="3779070" y="1599778"/>
              <a:ext cx="167304" cy="14785"/>
            </a:xfrm>
            <a:custGeom>
              <a:avLst/>
              <a:gdLst/>
              <a:ahLst/>
              <a:cxnLst/>
              <a:rect l="l" t="t" r="r" b="b"/>
              <a:pathLst>
                <a:path w="6382" h="564" extrusionOk="0">
                  <a:moveTo>
                    <a:pt x="376" y="1"/>
                  </a:moveTo>
                  <a:cubicBezTo>
                    <a:pt x="1" y="1"/>
                    <a:pt x="1" y="564"/>
                    <a:pt x="376" y="564"/>
                  </a:cubicBezTo>
                  <a:lnTo>
                    <a:pt x="6006" y="564"/>
                  </a:lnTo>
                  <a:cubicBezTo>
                    <a:pt x="6381" y="564"/>
                    <a:pt x="6381" y="1"/>
                    <a:pt x="6006" y="1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2" name="Google Shape;17792;p62"/>
            <p:cNvSpPr/>
            <p:nvPr/>
          </p:nvSpPr>
          <p:spPr>
            <a:xfrm>
              <a:off x="3950490" y="1599778"/>
              <a:ext cx="78750" cy="14785"/>
            </a:xfrm>
            <a:custGeom>
              <a:avLst/>
              <a:gdLst/>
              <a:ahLst/>
              <a:cxnLst/>
              <a:rect l="l" t="t" r="r" b="b"/>
              <a:pathLst>
                <a:path w="3004" h="564" extrusionOk="0">
                  <a:moveTo>
                    <a:pt x="376" y="1"/>
                  </a:moveTo>
                  <a:cubicBezTo>
                    <a:pt x="1" y="1"/>
                    <a:pt x="1" y="564"/>
                    <a:pt x="376" y="564"/>
                  </a:cubicBezTo>
                  <a:lnTo>
                    <a:pt x="2628" y="564"/>
                  </a:lnTo>
                  <a:cubicBezTo>
                    <a:pt x="3003" y="564"/>
                    <a:pt x="3003" y="1"/>
                    <a:pt x="2628" y="1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3" name="Google Shape;17793;p62"/>
            <p:cNvSpPr/>
            <p:nvPr/>
          </p:nvSpPr>
          <p:spPr>
            <a:xfrm>
              <a:off x="3779070" y="1658814"/>
              <a:ext cx="96524" cy="14785"/>
            </a:xfrm>
            <a:custGeom>
              <a:avLst/>
              <a:gdLst/>
              <a:ahLst/>
              <a:cxnLst/>
              <a:rect l="l" t="t" r="r" b="b"/>
              <a:pathLst>
                <a:path w="3682" h="564" extrusionOk="0">
                  <a:moveTo>
                    <a:pt x="376" y="1"/>
                  </a:moveTo>
                  <a:cubicBezTo>
                    <a:pt x="1" y="1"/>
                    <a:pt x="1" y="564"/>
                    <a:pt x="376" y="564"/>
                  </a:cubicBezTo>
                  <a:lnTo>
                    <a:pt x="3306" y="564"/>
                  </a:lnTo>
                  <a:cubicBezTo>
                    <a:pt x="3682" y="564"/>
                    <a:pt x="3682" y="1"/>
                    <a:pt x="3306" y="1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4" name="Google Shape;17794;p62"/>
            <p:cNvSpPr/>
            <p:nvPr/>
          </p:nvSpPr>
          <p:spPr>
            <a:xfrm>
              <a:off x="3891087" y="1658814"/>
              <a:ext cx="138153" cy="14785"/>
            </a:xfrm>
            <a:custGeom>
              <a:avLst/>
              <a:gdLst/>
              <a:ahLst/>
              <a:cxnLst/>
              <a:rect l="l" t="t" r="r" b="b"/>
              <a:pathLst>
                <a:path w="5270" h="564" extrusionOk="0">
                  <a:moveTo>
                    <a:pt x="376" y="1"/>
                  </a:moveTo>
                  <a:cubicBezTo>
                    <a:pt x="0" y="1"/>
                    <a:pt x="0" y="564"/>
                    <a:pt x="376" y="564"/>
                  </a:cubicBezTo>
                  <a:lnTo>
                    <a:pt x="4894" y="564"/>
                  </a:lnTo>
                  <a:cubicBezTo>
                    <a:pt x="5269" y="564"/>
                    <a:pt x="5269" y="1"/>
                    <a:pt x="4894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5" name="Google Shape;17795;p62"/>
            <p:cNvSpPr/>
            <p:nvPr/>
          </p:nvSpPr>
          <p:spPr>
            <a:xfrm>
              <a:off x="3779070" y="1570260"/>
              <a:ext cx="49232" cy="14785"/>
            </a:xfrm>
            <a:custGeom>
              <a:avLst/>
              <a:gdLst/>
              <a:ahLst/>
              <a:cxnLst/>
              <a:rect l="l" t="t" r="r" b="b"/>
              <a:pathLst>
                <a:path w="1878" h="564" extrusionOk="0">
                  <a:moveTo>
                    <a:pt x="376" y="1"/>
                  </a:moveTo>
                  <a:cubicBezTo>
                    <a:pt x="1" y="1"/>
                    <a:pt x="1" y="564"/>
                    <a:pt x="376" y="564"/>
                  </a:cubicBezTo>
                  <a:lnTo>
                    <a:pt x="1502" y="564"/>
                  </a:lnTo>
                  <a:cubicBezTo>
                    <a:pt x="1877" y="564"/>
                    <a:pt x="1877" y="1"/>
                    <a:pt x="1502" y="1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6" name="Google Shape;17796;p62"/>
            <p:cNvSpPr/>
            <p:nvPr/>
          </p:nvSpPr>
          <p:spPr>
            <a:xfrm>
              <a:off x="3832051" y="1570260"/>
              <a:ext cx="197189" cy="14785"/>
            </a:xfrm>
            <a:custGeom>
              <a:avLst/>
              <a:gdLst/>
              <a:ahLst/>
              <a:cxnLst/>
              <a:rect l="l" t="t" r="r" b="b"/>
              <a:pathLst>
                <a:path w="7522" h="564" extrusionOk="0">
                  <a:moveTo>
                    <a:pt x="376" y="1"/>
                  </a:moveTo>
                  <a:cubicBezTo>
                    <a:pt x="1" y="1"/>
                    <a:pt x="1" y="564"/>
                    <a:pt x="376" y="564"/>
                  </a:cubicBezTo>
                  <a:lnTo>
                    <a:pt x="7146" y="564"/>
                  </a:lnTo>
                  <a:cubicBezTo>
                    <a:pt x="7521" y="564"/>
                    <a:pt x="7521" y="1"/>
                    <a:pt x="7146" y="1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7" name="Google Shape;17797;p62"/>
            <p:cNvSpPr/>
            <p:nvPr/>
          </p:nvSpPr>
          <p:spPr>
            <a:xfrm>
              <a:off x="3779070" y="1688699"/>
              <a:ext cx="190740" cy="14811"/>
            </a:xfrm>
            <a:custGeom>
              <a:avLst/>
              <a:gdLst/>
              <a:ahLst/>
              <a:cxnLst/>
              <a:rect l="l" t="t" r="r" b="b"/>
              <a:pathLst>
                <a:path w="7276" h="565" extrusionOk="0">
                  <a:moveTo>
                    <a:pt x="6929" y="1"/>
                  </a:moveTo>
                  <a:cubicBezTo>
                    <a:pt x="6924" y="1"/>
                    <a:pt x="6920" y="1"/>
                    <a:pt x="6915" y="1"/>
                  </a:cubicBezTo>
                  <a:lnTo>
                    <a:pt x="376" y="1"/>
                  </a:lnTo>
                  <a:cubicBezTo>
                    <a:pt x="1" y="1"/>
                    <a:pt x="1" y="564"/>
                    <a:pt x="376" y="564"/>
                  </a:cubicBezTo>
                  <a:lnTo>
                    <a:pt x="6915" y="564"/>
                  </a:lnTo>
                  <a:cubicBezTo>
                    <a:pt x="7271" y="550"/>
                    <a:pt x="7276" y="1"/>
                    <a:pt x="6929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8" name="Google Shape;17798;p62"/>
            <p:cNvSpPr/>
            <p:nvPr/>
          </p:nvSpPr>
          <p:spPr>
            <a:xfrm>
              <a:off x="3973953" y="1688699"/>
              <a:ext cx="55287" cy="14811"/>
            </a:xfrm>
            <a:custGeom>
              <a:avLst/>
              <a:gdLst/>
              <a:ahLst/>
              <a:cxnLst/>
              <a:rect l="l" t="t" r="r" b="b"/>
              <a:pathLst>
                <a:path w="2109" h="565" extrusionOk="0">
                  <a:moveTo>
                    <a:pt x="1747" y="1"/>
                  </a:moveTo>
                  <a:cubicBezTo>
                    <a:pt x="1743" y="1"/>
                    <a:pt x="1738" y="1"/>
                    <a:pt x="1733" y="1"/>
                  </a:cubicBezTo>
                  <a:lnTo>
                    <a:pt x="376" y="1"/>
                  </a:lnTo>
                  <a:cubicBezTo>
                    <a:pt x="1" y="1"/>
                    <a:pt x="1" y="564"/>
                    <a:pt x="376" y="564"/>
                  </a:cubicBezTo>
                  <a:lnTo>
                    <a:pt x="1733" y="564"/>
                  </a:lnTo>
                  <a:cubicBezTo>
                    <a:pt x="2104" y="550"/>
                    <a:pt x="2108" y="1"/>
                    <a:pt x="1747" y="1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99" name="Google Shape;17799;p62"/>
          <p:cNvGrpSpPr/>
          <p:nvPr/>
        </p:nvGrpSpPr>
        <p:grpSpPr>
          <a:xfrm>
            <a:off x="866322" y="2469775"/>
            <a:ext cx="379226" cy="322733"/>
            <a:chOff x="866322" y="2469775"/>
            <a:chExt cx="379226" cy="322733"/>
          </a:xfrm>
        </p:grpSpPr>
        <p:sp>
          <p:nvSpPr>
            <p:cNvPr id="17800" name="Google Shape;17800;p62"/>
            <p:cNvSpPr/>
            <p:nvPr/>
          </p:nvSpPr>
          <p:spPr>
            <a:xfrm>
              <a:off x="1050246" y="2469775"/>
              <a:ext cx="175981" cy="171787"/>
            </a:xfrm>
            <a:custGeom>
              <a:avLst/>
              <a:gdLst/>
              <a:ahLst/>
              <a:cxnLst/>
              <a:rect l="l" t="t" r="r" b="b"/>
              <a:pathLst>
                <a:path w="6713" h="6553" extrusionOk="0">
                  <a:moveTo>
                    <a:pt x="664" y="1"/>
                  </a:moveTo>
                  <a:cubicBezTo>
                    <a:pt x="289" y="1"/>
                    <a:pt x="0" y="290"/>
                    <a:pt x="0" y="665"/>
                  </a:cubicBezTo>
                  <a:lnTo>
                    <a:pt x="0" y="4245"/>
                  </a:lnTo>
                  <a:cubicBezTo>
                    <a:pt x="0" y="4620"/>
                    <a:pt x="289" y="4923"/>
                    <a:pt x="664" y="4923"/>
                  </a:cubicBezTo>
                  <a:lnTo>
                    <a:pt x="1343" y="4923"/>
                  </a:lnTo>
                  <a:lnTo>
                    <a:pt x="968" y="6410"/>
                  </a:lnTo>
                  <a:cubicBezTo>
                    <a:pt x="935" y="6485"/>
                    <a:pt x="999" y="6552"/>
                    <a:pt x="1069" y="6552"/>
                  </a:cubicBezTo>
                  <a:cubicBezTo>
                    <a:pt x="1093" y="6552"/>
                    <a:pt x="1119" y="6544"/>
                    <a:pt x="1141" y="6526"/>
                  </a:cubicBezTo>
                  <a:lnTo>
                    <a:pt x="3349" y="4923"/>
                  </a:lnTo>
                  <a:lnTo>
                    <a:pt x="6034" y="4923"/>
                  </a:lnTo>
                  <a:cubicBezTo>
                    <a:pt x="6410" y="4923"/>
                    <a:pt x="6713" y="4620"/>
                    <a:pt x="6713" y="4245"/>
                  </a:cubicBezTo>
                  <a:lnTo>
                    <a:pt x="6713" y="665"/>
                  </a:lnTo>
                  <a:cubicBezTo>
                    <a:pt x="6713" y="290"/>
                    <a:pt x="6410" y="1"/>
                    <a:pt x="6034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1" name="Google Shape;17801;p62"/>
            <p:cNvSpPr/>
            <p:nvPr/>
          </p:nvSpPr>
          <p:spPr>
            <a:xfrm>
              <a:off x="1077484" y="2498926"/>
              <a:ext cx="33345" cy="11744"/>
            </a:xfrm>
            <a:custGeom>
              <a:avLst/>
              <a:gdLst/>
              <a:ahLst/>
              <a:cxnLst/>
              <a:rect l="l" t="t" r="r" b="b"/>
              <a:pathLst>
                <a:path w="1272" h="448" extrusionOk="0">
                  <a:moveTo>
                    <a:pt x="304" y="0"/>
                  </a:moveTo>
                  <a:cubicBezTo>
                    <a:pt x="1" y="0"/>
                    <a:pt x="1" y="448"/>
                    <a:pt x="304" y="448"/>
                  </a:cubicBezTo>
                  <a:lnTo>
                    <a:pt x="968" y="448"/>
                  </a:lnTo>
                  <a:cubicBezTo>
                    <a:pt x="1271" y="448"/>
                    <a:pt x="1271" y="0"/>
                    <a:pt x="968" y="0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2" name="Google Shape;17802;p62"/>
            <p:cNvSpPr/>
            <p:nvPr/>
          </p:nvSpPr>
          <p:spPr>
            <a:xfrm>
              <a:off x="1118353" y="2498926"/>
              <a:ext cx="80270" cy="11744"/>
            </a:xfrm>
            <a:custGeom>
              <a:avLst/>
              <a:gdLst/>
              <a:ahLst/>
              <a:cxnLst/>
              <a:rect l="l" t="t" r="r" b="b"/>
              <a:pathLst>
                <a:path w="3062" h="448" extrusionOk="0">
                  <a:moveTo>
                    <a:pt x="304" y="0"/>
                  </a:moveTo>
                  <a:cubicBezTo>
                    <a:pt x="1" y="0"/>
                    <a:pt x="1" y="448"/>
                    <a:pt x="304" y="448"/>
                  </a:cubicBezTo>
                  <a:lnTo>
                    <a:pt x="2772" y="448"/>
                  </a:lnTo>
                  <a:cubicBezTo>
                    <a:pt x="3061" y="448"/>
                    <a:pt x="3061" y="0"/>
                    <a:pt x="2772" y="0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3" name="Google Shape;17803;p62"/>
            <p:cNvSpPr/>
            <p:nvPr/>
          </p:nvSpPr>
          <p:spPr>
            <a:xfrm>
              <a:off x="1077484" y="2528418"/>
              <a:ext cx="121140" cy="11771"/>
            </a:xfrm>
            <a:custGeom>
              <a:avLst/>
              <a:gdLst/>
              <a:ahLst/>
              <a:cxnLst/>
              <a:rect l="l" t="t" r="r" b="b"/>
              <a:pathLst>
                <a:path w="4621" h="449" extrusionOk="0">
                  <a:moveTo>
                    <a:pt x="4345" y="1"/>
                  </a:moveTo>
                  <a:cubicBezTo>
                    <a:pt x="4341" y="1"/>
                    <a:pt x="4336" y="1"/>
                    <a:pt x="4331" y="1"/>
                  </a:cubicBezTo>
                  <a:lnTo>
                    <a:pt x="304" y="1"/>
                  </a:lnTo>
                  <a:cubicBezTo>
                    <a:pt x="1" y="1"/>
                    <a:pt x="1" y="449"/>
                    <a:pt x="304" y="449"/>
                  </a:cubicBezTo>
                  <a:lnTo>
                    <a:pt x="4331" y="449"/>
                  </a:lnTo>
                  <a:cubicBezTo>
                    <a:pt x="4616" y="435"/>
                    <a:pt x="4620" y="1"/>
                    <a:pt x="4345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4" name="Google Shape;17804;p62"/>
            <p:cNvSpPr/>
            <p:nvPr/>
          </p:nvSpPr>
          <p:spPr>
            <a:xfrm>
              <a:off x="1077484" y="2557569"/>
              <a:ext cx="80270" cy="11771"/>
            </a:xfrm>
            <a:custGeom>
              <a:avLst/>
              <a:gdLst/>
              <a:ahLst/>
              <a:cxnLst/>
              <a:rect l="l" t="t" r="r" b="b"/>
              <a:pathLst>
                <a:path w="3062" h="449" extrusionOk="0">
                  <a:moveTo>
                    <a:pt x="304" y="1"/>
                  </a:moveTo>
                  <a:cubicBezTo>
                    <a:pt x="1" y="1"/>
                    <a:pt x="1" y="448"/>
                    <a:pt x="304" y="448"/>
                  </a:cubicBezTo>
                  <a:lnTo>
                    <a:pt x="2758" y="448"/>
                  </a:lnTo>
                  <a:cubicBezTo>
                    <a:pt x="3061" y="448"/>
                    <a:pt x="3061" y="1"/>
                    <a:pt x="2758" y="1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5" name="Google Shape;17805;p62"/>
            <p:cNvSpPr/>
            <p:nvPr/>
          </p:nvSpPr>
          <p:spPr>
            <a:xfrm>
              <a:off x="1165278" y="2557569"/>
              <a:ext cx="33345" cy="11771"/>
            </a:xfrm>
            <a:custGeom>
              <a:avLst/>
              <a:gdLst/>
              <a:ahLst/>
              <a:cxnLst/>
              <a:rect l="l" t="t" r="r" b="b"/>
              <a:pathLst>
                <a:path w="1272" h="449" extrusionOk="0">
                  <a:moveTo>
                    <a:pt x="304" y="1"/>
                  </a:moveTo>
                  <a:cubicBezTo>
                    <a:pt x="1" y="1"/>
                    <a:pt x="1" y="448"/>
                    <a:pt x="304" y="448"/>
                  </a:cubicBezTo>
                  <a:lnTo>
                    <a:pt x="982" y="448"/>
                  </a:lnTo>
                  <a:cubicBezTo>
                    <a:pt x="1271" y="448"/>
                    <a:pt x="1271" y="1"/>
                    <a:pt x="982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6" name="Google Shape;17806;p62"/>
            <p:cNvSpPr/>
            <p:nvPr/>
          </p:nvSpPr>
          <p:spPr>
            <a:xfrm>
              <a:off x="886009" y="2733551"/>
              <a:ext cx="340218" cy="17433"/>
            </a:xfrm>
            <a:custGeom>
              <a:avLst/>
              <a:gdLst/>
              <a:ahLst/>
              <a:cxnLst/>
              <a:rect l="l" t="t" r="r" b="b"/>
              <a:pathLst>
                <a:path w="12978" h="665" extrusionOk="0">
                  <a:moveTo>
                    <a:pt x="0" y="0"/>
                  </a:moveTo>
                  <a:lnTo>
                    <a:pt x="0" y="664"/>
                  </a:lnTo>
                  <a:lnTo>
                    <a:pt x="12978" y="664"/>
                  </a:lnTo>
                  <a:lnTo>
                    <a:pt x="12978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7" name="Google Shape;17807;p62"/>
            <p:cNvSpPr/>
            <p:nvPr/>
          </p:nvSpPr>
          <p:spPr>
            <a:xfrm>
              <a:off x="879954" y="2733551"/>
              <a:ext cx="12138" cy="58958"/>
            </a:xfrm>
            <a:custGeom>
              <a:avLst/>
              <a:gdLst/>
              <a:ahLst/>
              <a:cxnLst/>
              <a:rect l="l" t="t" r="r" b="b"/>
              <a:pathLst>
                <a:path w="463" h="2249" extrusionOk="0">
                  <a:moveTo>
                    <a:pt x="0" y="0"/>
                  </a:moveTo>
                  <a:lnTo>
                    <a:pt x="0" y="2021"/>
                  </a:lnTo>
                  <a:cubicBezTo>
                    <a:pt x="0" y="2173"/>
                    <a:pt x="116" y="2249"/>
                    <a:pt x="231" y="2249"/>
                  </a:cubicBezTo>
                  <a:cubicBezTo>
                    <a:pt x="347" y="2249"/>
                    <a:pt x="462" y="2173"/>
                    <a:pt x="462" y="2021"/>
                  </a:cubicBezTo>
                  <a:lnTo>
                    <a:pt x="462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8" name="Google Shape;17808;p62"/>
            <p:cNvSpPr/>
            <p:nvPr/>
          </p:nvSpPr>
          <p:spPr>
            <a:xfrm>
              <a:off x="1220146" y="2733551"/>
              <a:ext cx="11771" cy="58958"/>
            </a:xfrm>
            <a:custGeom>
              <a:avLst/>
              <a:gdLst/>
              <a:ahLst/>
              <a:cxnLst/>
              <a:rect l="l" t="t" r="r" b="b"/>
              <a:pathLst>
                <a:path w="449" h="2249" extrusionOk="0">
                  <a:moveTo>
                    <a:pt x="1" y="0"/>
                  </a:moveTo>
                  <a:lnTo>
                    <a:pt x="1" y="2021"/>
                  </a:lnTo>
                  <a:cubicBezTo>
                    <a:pt x="1" y="2173"/>
                    <a:pt x="113" y="2249"/>
                    <a:pt x="225" y="2249"/>
                  </a:cubicBezTo>
                  <a:cubicBezTo>
                    <a:pt x="337" y="2249"/>
                    <a:pt x="448" y="2173"/>
                    <a:pt x="448" y="2021"/>
                  </a:cubicBezTo>
                  <a:lnTo>
                    <a:pt x="448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9" name="Google Shape;17809;p62"/>
            <p:cNvSpPr/>
            <p:nvPr/>
          </p:nvSpPr>
          <p:spPr>
            <a:xfrm>
              <a:off x="921190" y="2608295"/>
              <a:ext cx="105620" cy="119593"/>
            </a:xfrm>
            <a:custGeom>
              <a:avLst/>
              <a:gdLst/>
              <a:ahLst/>
              <a:cxnLst/>
              <a:rect l="l" t="t" r="r" b="b"/>
              <a:pathLst>
                <a:path w="4029" h="4562" extrusionOk="0">
                  <a:moveTo>
                    <a:pt x="1343" y="0"/>
                  </a:moveTo>
                  <a:lnTo>
                    <a:pt x="1343" y="664"/>
                  </a:lnTo>
                  <a:cubicBezTo>
                    <a:pt x="1343" y="837"/>
                    <a:pt x="1242" y="982"/>
                    <a:pt x="1084" y="1068"/>
                  </a:cubicBezTo>
                  <a:lnTo>
                    <a:pt x="362" y="1429"/>
                  </a:lnTo>
                  <a:cubicBezTo>
                    <a:pt x="145" y="1545"/>
                    <a:pt x="1" y="1776"/>
                    <a:pt x="1" y="2021"/>
                  </a:cubicBezTo>
                  <a:lnTo>
                    <a:pt x="1" y="3883"/>
                  </a:lnTo>
                  <a:cubicBezTo>
                    <a:pt x="1" y="4259"/>
                    <a:pt x="290" y="4562"/>
                    <a:pt x="665" y="4562"/>
                  </a:cubicBezTo>
                  <a:lnTo>
                    <a:pt x="4028" y="4562"/>
                  </a:lnTo>
                  <a:lnTo>
                    <a:pt x="4028" y="2036"/>
                  </a:lnTo>
                  <a:cubicBezTo>
                    <a:pt x="4028" y="1776"/>
                    <a:pt x="3884" y="1545"/>
                    <a:pt x="3653" y="1429"/>
                  </a:cubicBezTo>
                  <a:lnTo>
                    <a:pt x="2931" y="1068"/>
                  </a:lnTo>
                  <a:cubicBezTo>
                    <a:pt x="2773" y="996"/>
                    <a:pt x="2672" y="837"/>
                    <a:pt x="2672" y="664"/>
                  </a:cubicBezTo>
                  <a:lnTo>
                    <a:pt x="2672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0" name="Google Shape;17810;p62"/>
            <p:cNvSpPr/>
            <p:nvPr/>
          </p:nvSpPr>
          <p:spPr>
            <a:xfrm>
              <a:off x="956029" y="2608295"/>
              <a:ext cx="35574" cy="23095"/>
            </a:xfrm>
            <a:custGeom>
              <a:avLst/>
              <a:gdLst/>
              <a:ahLst/>
              <a:cxnLst/>
              <a:rect l="l" t="t" r="r" b="b"/>
              <a:pathLst>
                <a:path w="1357" h="881" extrusionOk="0">
                  <a:moveTo>
                    <a:pt x="14" y="0"/>
                  </a:moveTo>
                  <a:lnTo>
                    <a:pt x="14" y="664"/>
                  </a:lnTo>
                  <a:cubicBezTo>
                    <a:pt x="0" y="693"/>
                    <a:pt x="0" y="722"/>
                    <a:pt x="0" y="751"/>
                  </a:cubicBezTo>
                  <a:cubicBezTo>
                    <a:pt x="217" y="837"/>
                    <a:pt x="448" y="881"/>
                    <a:pt x="678" y="881"/>
                  </a:cubicBezTo>
                  <a:cubicBezTo>
                    <a:pt x="909" y="881"/>
                    <a:pt x="1140" y="837"/>
                    <a:pt x="1357" y="751"/>
                  </a:cubicBezTo>
                  <a:cubicBezTo>
                    <a:pt x="1357" y="722"/>
                    <a:pt x="1343" y="693"/>
                    <a:pt x="1343" y="664"/>
                  </a:cubicBezTo>
                  <a:lnTo>
                    <a:pt x="1343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1" name="Google Shape;17811;p62"/>
            <p:cNvSpPr/>
            <p:nvPr/>
          </p:nvSpPr>
          <p:spPr>
            <a:xfrm>
              <a:off x="920823" y="2638941"/>
              <a:ext cx="105987" cy="88947"/>
            </a:xfrm>
            <a:custGeom>
              <a:avLst/>
              <a:gdLst/>
              <a:ahLst/>
              <a:cxnLst/>
              <a:rect l="l" t="t" r="r" b="b"/>
              <a:pathLst>
                <a:path w="4043" h="3393" extrusionOk="0">
                  <a:moveTo>
                    <a:pt x="896" y="0"/>
                  </a:moveTo>
                  <a:lnTo>
                    <a:pt x="376" y="260"/>
                  </a:lnTo>
                  <a:cubicBezTo>
                    <a:pt x="145" y="361"/>
                    <a:pt x="1" y="607"/>
                    <a:pt x="1" y="852"/>
                  </a:cubicBezTo>
                  <a:lnTo>
                    <a:pt x="1" y="2714"/>
                  </a:lnTo>
                  <a:cubicBezTo>
                    <a:pt x="1" y="3090"/>
                    <a:pt x="304" y="3393"/>
                    <a:pt x="679" y="3393"/>
                  </a:cubicBezTo>
                  <a:lnTo>
                    <a:pt x="4042" y="3393"/>
                  </a:lnTo>
                  <a:lnTo>
                    <a:pt x="4042" y="867"/>
                  </a:lnTo>
                  <a:cubicBezTo>
                    <a:pt x="4042" y="607"/>
                    <a:pt x="3898" y="376"/>
                    <a:pt x="3667" y="260"/>
                  </a:cubicBezTo>
                  <a:lnTo>
                    <a:pt x="3147" y="0"/>
                  </a:lnTo>
                  <a:cubicBezTo>
                    <a:pt x="2888" y="405"/>
                    <a:pt x="2458" y="607"/>
                    <a:pt x="2027" y="607"/>
                  </a:cubicBezTo>
                  <a:cubicBezTo>
                    <a:pt x="1596" y="607"/>
                    <a:pt x="1163" y="405"/>
                    <a:pt x="896" y="0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2" name="Google Shape;17812;p62"/>
            <p:cNvSpPr/>
            <p:nvPr/>
          </p:nvSpPr>
          <p:spPr>
            <a:xfrm>
              <a:off x="1002954" y="2650659"/>
              <a:ext cx="23856" cy="76862"/>
            </a:xfrm>
            <a:custGeom>
              <a:avLst/>
              <a:gdLst/>
              <a:ahLst/>
              <a:cxnLst/>
              <a:rect l="l" t="t" r="r" b="b"/>
              <a:pathLst>
                <a:path w="910" h="2932" extrusionOk="0">
                  <a:moveTo>
                    <a:pt x="765" y="1"/>
                  </a:moveTo>
                  <a:lnTo>
                    <a:pt x="173" y="477"/>
                  </a:lnTo>
                  <a:cubicBezTo>
                    <a:pt x="58" y="564"/>
                    <a:pt x="0" y="694"/>
                    <a:pt x="0" y="824"/>
                  </a:cubicBezTo>
                  <a:lnTo>
                    <a:pt x="0" y="2931"/>
                  </a:lnTo>
                  <a:lnTo>
                    <a:pt x="909" y="2931"/>
                  </a:lnTo>
                  <a:lnTo>
                    <a:pt x="909" y="405"/>
                  </a:lnTo>
                  <a:cubicBezTo>
                    <a:pt x="909" y="261"/>
                    <a:pt x="852" y="116"/>
                    <a:pt x="765" y="1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3" name="Google Shape;17813;p62"/>
            <p:cNvSpPr/>
            <p:nvPr/>
          </p:nvSpPr>
          <p:spPr>
            <a:xfrm>
              <a:off x="921190" y="2650659"/>
              <a:ext cx="52640" cy="77229"/>
            </a:xfrm>
            <a:custGeom>
              <a:avLst/>
              <a:gdLst/>
              <a:ahLst/>
              <a:cxnLst/>
              <a:rect l="l" t="t" r="r" b="b"/>
              <a:pathLst>
                <a:path w="2008" h="2946" extrusionOk="0">
                  <a:moveTo>
                    <a:pt x="131" y="1"/>
                  </a:moveTo>
                  <a:cubicBezTo>
                    <a:pt x="44" y="116"/>
                    <a:pt x="1" y="261"/>
                    <a:pt x="1" y="405"/>
                  </a:cubicBezTo>
                  <a:lnTo>
                    <a:pt x="1" y="2267"/>
                  </a:lnTo>
                  <a:cubicBezTo>
                    <a:pt x="1" y="2643"/>
                    <a:pt x="290" y="2946"/>
                    <a:pt x="665" y="2946"/>
                  </a:cubicBezTo>
                  <a:lnTo>
                    <a:pt x="2007" y="2946"/>
                  </a:lnTo>
                  <a:lnTo>
                    <a:pt x="2007" y="2036"/>
                  </a:lnTo>
                  <a:lnTo>
                    <a:pt x="1112" y="2036"/>
                  </a:lnTo>
                  <a:cubicBezTo>
                    <a:pt x="983" y="2036"/>
                    <a:pt x="896" y="1935"/>
                    <a:pt x="896" y="1820"/>
                  </a:cubicBezTo>
                  <a:lnTo>
                    <a:pt x="896" y="824"/>
                  </a:lnTo>
                  <a:cubicBezTo>
                    <a:pt x="896" y="694"/>
                    <a:pt x="824" y="564"/>
                    <a:pt x="723" y="477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4" name="Google Shape;17814;p62"/>
            <p:cNvSpPr/>
            <p:nvPr/>
          </p:nvSpPr>
          <p:spPr>
            <a:xfrm>
              <a:off x="950341" y="2510644"/>
              <a:ext cx="46951" cy="41289"/>
            </a:xfrm>
            <a:custGeom>
              <a:avLst/>
              <a:gdLst/>
              <a:ahLst/>
              <a:cxnLst/>
              <a:rect l="l" t="t" r="r" b="b"/>
              <a:pathLst>
                <a:path w="1791" h="1575" extrusionOk="0">
                  <a:moveTo>
                    <a:pt x="895" y="1"/>
                  </a:moveTo>
                  <a:cubicBezTo>
                    <a:pt x="405" y="1"/>
                    <a:pt x="0" y="347"/>
                    <a:pt x="0" y="780"/>
                  </a:cubicBezTo>
                  <a:cubicBezTo>
                    <a:pt x="0" y="1213"/>
                    <a:pt x="405" y="1574"/>
                    <a:pt x="895" y="1574"/>
                  </a:cubicBezTo>
                  <a:cubicBezTo>
                    <a:pt x="1386" y="1574"/>
                    <a:pt x="1790" y="1213"/>
                    <a:pt x="1790" y="780"/>
                  </a:cubicBezTo>
                  <a:cubicBezTo>
                    <a:pt x="1790" y="347"/>
                    <a:pt x="1386" y="1"/>
                    <a:pt x="895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5" name="Google Shape;17815;p62"/>
            <p:cNvSpPr/>
            <p:nvPr/>
          </p:nvSpPr>
          <p:spPr>
            <a:xfrm>
              <a:off x="950341" y="2510644"/>
              <a:ext cx="32192" cy="41289"/>
            </a:xfrm>
            <a:custGeom>
              <a:avLst/>
              <a:gdLst/>
              <a:ahLst/>
              <a:cxnLst/>
              <a:rect l="l" t="t" r="r" b="b"/>
              <a:pathLst>
                <a:path w="1228" h="1575" extrusionOk="0">
                  <a:moveTo>
                    <a:pt x="895" y="1"/>
                  </a:moveTo>
                  <a:cubicBezTo>
                    <a:pt x="405" y="1"/>
                    <a:pt x="0" y="347"/>
                    <a:pt x="0" y="780"/>
                  </a:cubicBezTo>
                  <a:cubicBezTo>
                    <a:pt x="0" y="1213"/>
                    <a:pt x="390" y="1574"/>
                    <a:pt x="895" y="1574"/>
                  </a:cubicBezTo>
                  <a:cubicBezTo>
                    <a:pt x="1011" y="1574"/>
                    <a:pt x="1126" y="1545"/>
                    <a:pt x="1228" y="1517"/>
                  </a:cubicBezTo>
                  <a:cubicBezTo>
                    <a:pt x="910" y="1416"/>
                    <a:pt x="679" y="1112"/>
                    <a:pt x="679" y="780"/>
                  </a:cubicBezTo>
                  <a:cubicBezTo>
                    <a:pt x="693" y="448"/>
                    <a:pt x="910" y="160"/>
                    <a:pt x="1228" y="59"/>
                  </a:cubicBezTo>
                  <a:cubicBezTo>
                    <a:pt x="1126" y="15"/>
                    <a:pt x="1011" y="1"/>
                    <a:pt x="895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6" name="Google Shape;17816;p62"/>
            <p:cNvSpPr/>
            <p:nvPr/>
          </p:nvSpPr>
          <p:spPr>
            <a:xfrm>
              <a:off x="932567" y="2528444"/>
              <a:ext cx="82499" cy="82132"/>
            </a:xfrm>
            <a:custGeom>
              <a:avLst/>
              <a:gdLst/>
              <a:ahLst/>
              <a:cxnLst/>
              <a:rect l="l" t="t" r="r" b="b"/>
              <a:pathLst>
                <a:path w="3147" h="3133" extrusionOk="0">
                  <a:moveTo>
                    <a:pt x="1573" y="0"/>
                  </a:moveTo>
                  <a:cubicBezTo>
                    <a:pt x="707" y="0"/>
                    <a:pt x="0" y="693"/>
                    <a:pt x="0" y="1559"/>
                  </a:cubicBezTo>
                  <a:cubicBezTo>
                    <a:pt x="0" y="2425"/>
                    <a:pt x="707" y="3133"/>
                    <a:pt x="1573" y="3133"/>
                  </a:cubicBezTo>
                  <a:cubicBezTo>
                    <a:pt x="2440" y="3133"/>
                    <a:pt x="3147" y="2425"/>
                    <a:pt x="3147" y="1559"/>
                  </a:cubicBezTo>
                  <a:cubicBezTo>
                    <a:pt x="3147" y="693"/>
                    <a:pt x="2440" y="0"/>
                    <a:pt x="1573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7" name="Google Shape;17817;p62"/>
            <p:cNvSpPr/>
            <p:nvPr/>
          </p:nvSpPr>
          <p:spPr>
            <a:xfrm>
              <a:off x="948060" y="2528051"/>
              <a:ext cx="68526" cy="74215"/>
            </a:xfrm>
            <a:custGeom>
              <a:avLst/>
              <a:gdLst/>
              <a:ahLst/>
              <a:cxnLst/>
              <a:rect l="l" t="t" r="r" b="b"/>
              <a:pathLst>
                <a:path w="2614" h="2831" extrusionOk="0">
                  <a:moveTo>
                    <a:pt x="997" y="1"/>
                  </a:moveTo>
                  <a:cubicBezTo>
                    <a:pt x="246" y="15"/>
                    <a:pt x="1" y="1026"/>
                    <a:pt x="665" y="1372"/>
                  </a:cubicBezTo>
                  <a:cubicBezTo>
                    <a:pt x="679" y="1372"/>
                    <a:pt x="708" y="1387"/>
                    <a:pt x="723" y="1387"/>
                  </a:cubicBezTo>
                  <a:lnTo>
                    <a:pt x="1502" y="2801"/>
                  </a:lnTo>
                  <a:cubicBezTo>
                    <a:pt x="1502" y="2801"/>
                    <a:pt x="1719" y="2816"/>
                    <a:pt x="1921" y="2830"/>
                  </a:cubicBezTo>
                  <a:cubicBezTo>
                    <a:pt x="2383" y="2484"/>
                    <a:pt x="2614" y="1921"/>
                    <a:pt x="2542" y="1358"/>
                  </a:cubicBezTo>
                  <a:cubicBezTo>
                    <a:pt x="2440" y="708"/>
                    <a:pt x="1964" y="189"/>
                    <a:pt x="1329" y="44"/>
                  </a:cubicBezTo>
                  <a:cubicBezTo>
                    <a:pt x="1213" y="15"/>
                    <a:pt x="1112" y="15"/>
                    <a:pt x="997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8" name="Google Shape;17818;p62"/>
            <p:cNvSpPr/>
            <p:nvPr/>
          </p:nvSpPr>
          <p:spPr>
            <a:xfrm>
              <a:off x="938596" y="2564542"/>
              <a:ext cx="70413" cy="57778"/>
            </a:xfrm>
            <a:custGeom>
              <a:avLst/>
              <a:gdLst/>
              <a:ahLst/>
              <a:cxnLst/>
              <a:rect l="l" t="t" r="r" b="b"/>
              <a:pathLst>
                <a:path w="2686" h="2204" extrusionOk="0">
                  <a:moveTo>
                    <a:pt x="1022" y="0"/>
                  </a:moveTo>
                  <a:cubicBezTo>
                    <a:pt x="944" y="0"/>
                    <a:pt x="873" y="44"/>
                    <a:pt x="838" y="125"/>
                  </a:cubicBezTo>
                  <a:cubicBezTo>
                    <a:pt x="766" y="283"/>
                    <a:pt x="651" y="413"/>
                    <a:pt x="535" y="529"/>
                  </a:cubicBezTo>
                  <a:cubicBezTo>
                    <a:pt x="405" y="630"/>
                    <a:pt x="275" y="716"/>
                    <a:pt x="131" y="789"/>
                  </a:cubicBezTo>
                  <a:cubicBezTo>
                    <a:pt x="44" y="832"/>
                    <a:pt x="1" y="933"/>
                    <a:pt x="15" y="1034"/>
                  </a:cubicBezTo>
                  <a:cubicBezTo>
                    <a:pt x="102" y="1698"/>
                    <a:pt x="665" y="2203"/>
                    <a:pt x="1343" y="2203"/>
                  </a:cubicBezTo>
                  <a:cubicBezTo>
                    <a:pt x="2051" y="2203"/>
                    <a:pt x="2628" y="1655"/>
                    <a:pt x="2686" y="962"/>
                  </a:cubicBezTo>
                  <a:cubicBezTo>
                    <a:pt x="2686" y="890"/>
                    <a:pt x="2657" y="832"/>
                    <a:pt x="2614" y="789"/>
                  </a:cubicBezTo>
                  <a:cubicBezTo>
                    <a:pt x="2166" y="413"/>
                    <a:pt x="1647" y="139"/>
                    <a:pt x="1084" y="9"/>
                  </a:cubicBezTo>
                  <a:cubicBezTo>
                    <a:pt x="1063" y="3"/>
                    <a:pt x="1042" y="0"/>
                    <a:pt x="1022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9" name="Google Shape;17819;p62"/>
            <p:cNvSpPr/>
            <p:nvPr/>
          </p:nvSpPr>
          <p:spPr>
            <a:xfrm>
              <a:off x="938596" y="2564542"/>
              <a:ext cx="70413" cy="57018"/>
            </a:xfrm>
            <a:custGeom>
              <a:avLst/>
              <a:gdLst/>
              <a:ahLst/>
              <a:cxnLst/>
              <a:rect l="l" t="t" r="r" b="b"/>
              <a:pathLst>
                <a:path w="2686" h="2175" extrusionOk="0">
                  <a:moveTo>
                    <a:pt x="1022" y="0"/>
                  </a:moveTo>
                  <a:cubicBezTo>
                    <a:pt x="944" y="0"/>
                    <a:pt x="873" y="44"/>
                    <a:pt x="838" y="125"/>
                  </a:cubicBezTo>
                  <a:cubicBezTo>
                    <a:pt x="781" y="240"/>
                    <a:pt x="708" y="327"/>
                    <a:pt x="636" y="428"/>
                  </a:cubicBezTo>
                  <a:cubicBezTo>
                    <a:pt x="593" y="457"/>
                    <a:pt x="564" y="500"/>
                    <a:pt x="535" y="529"/>
                  </a:cubicBezTo>
                  <a:cubicBezTo>
                    <a:pt x="405" y="630"/>
                    <a:pt x="275" y="716"/>
                    <a:pt x="131" y="789"/>
                  </a:cubicBezTo>
                  <a:cubicBezTo>
                    <a:pt x="44" y="832"/>
                    <a:pt x="1" y="933"/>
                    <a:pt x="15" y="1020"/>
                  </a:cubicBezTo>
                  <a:cubicBezTo>
                    <a:pt x="88" y="1611"/>
                    <a:pt x="550" y="2088"/>
                    <a:pt x="1141" y="2174"/>
                  </a:cubicBezTo>
                  <a:cubicBezTo>
                    <a:pt x="838" y="1987"/>
                    <a:pt x="665" y="1655"/>
                    <a:pt x="679" y="1294"/>
                  </a:cubicBezTo>
                  <a:lnTo>
                    <a:pt x="679" y="976"/>
                  </a:lnTo>
                  <a:cubicBezTo>
                    <a:pt x="723" y="933"/>
                    <a:pt x="781" y="904"/>
                    <a:pt x="824" y="861"/>
                  </a:cubicBezTo>
                  <a:cubicBezTo>
                    <a:pt x="954" y="745"/>
                    <a:pt x="1055" y="615"/>
                    <a:pt x="1141" y="485"/>
                  </a:cubicBezTo>
                  <a:cubicBezTo>
                    <a:pt x="1574" y="615"/>
                    <a:pt x="1964" y="832"/>
                    <a:pt x="2311" y="1121"/>
                  </a:cubicBezTo>
                  <a:cubicBezTo>
                    <a:pt x="2354" y="1150"/>
                    <a:pt x="2455" y="1251"/>
                    <a:pt x="2585" y="1366"/>
                  </a:cubicBezTo>
                  <a:cubicBezTo>
                    <a:pt x="2643" y="1236"/>
                    <a:pt x="2672" y="1092"/>
                    <a:pt x="2686" y="962"/>
                  </a:cubicBezTo>
                  <a:cubicBezTo>
                    <a:pt x="2686" y="890"/>
                    <a:pt x="2657" y="818"/>
                    <a:pt x="2614" y="774"/>
                  </a:cubicBezTo>
                  <a:cubicBezTo>
                    <a:pt x="2166" y="413"/>
                    <a:pt x="1647" y="139"/>
                    <a:pt x="1084" y="9"/>
                  </a:cubicBezTo>
                  <a:cubicBezTo>
                    <a:pt x="1063" y="3"/>
                    <a:pt x="1042" y="0"/>
                    <a:pt x="1022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0" name="Google Shape;17820;p62"/>
            <p:cNvSpPr/>
            <p:nvPr/>
          </p:nvSpPr>
          <p:spPr>
            <a:xfrm>
              <a:off x="879954" y="2733551"/>
              <a:ext cx="11744" cy="17433"/>
            </a:xfrm>
            <a:custGeom>
              <a:avLst/>
              <a:gdLst/>
              <a:ahLst/>
              <a:cxnLst/>
              <a:rect l="l" t="t" r="r" b="b"/>
              <a:pathLst>
                <a:path w="448" h="665" extrusionOk="0">
                  <a:moveTo>
                    <a:pt x="0" y="0"/>
                  </a:moveTo>
                  <a:lnTo>
                    <a:pt x="0" y="664"/>
                  </a:lnTo>
                  <a:lnTo>
                    <a:pt x="448" y="664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1" name="Google Shape;17821;p62"/>
            <p:cNvSpPr/>
            <p:nvPr/>
          </p:nvSpPr>
          <p:spPr>
            <a:xfrm>
              <a:off x="1220146" y="2733551"/>
              <a:ext cx="11771" cy="17433"/>
            </a:xfrm>
            <a:custGeom>
              <a:avLst/>
              <a:gdLst/>
              <a:ahLst/>
              <a:cxnLst/>
              <a:rect l="l" t="t" r="r" b="b"/>
              <a:pathLst>
                <a:path w="449" h="665" extrusionOk="0">
                  <a:moveTo>
                    <a:pt x="1" y="0"/>
                  </a:moveTo>
                  <a:lnTo>
                    <a:pt x="1" y="664"/>
                  </a:lnTo>
                  <a:lnTo>
                    <a:pt x="448" y="664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2" name="Google Shape;17822;p62"/>
            <p:cNvSpPr/>
            <p:nvPr/>
          </p:nvSpPr>
          <p:spPr>
            <a:xfrm>
              <a:off x="866322" y="2727495"/>
              <a:ext cx="379226" cy="11744"/>
            </a:xfrm>
            <a:custGeom>
              <a:avLst/>
              <a:gdLst/>
              <a:ahLst/>
              <a:cxnLst/>
              <a:rect l="l" t="t" r="r" b="b"/>
              <a:pathLst>
                <a:path w="14466" h="448" extrusionOk="0">
                  <a:moveTo>
                    <a:pt x="304" y="0"/>
                  </a:moveTo>
                  <a:cubicBezTo>
                    <a:pt x="1" y="0"/>
                    <a:pt x="1" y="448"/>
                    <a:pt x="304" y="448"/>
                  </a:cubicBezTo>
                  <a:lnTo>
                    <a:pt x="14176" y="448"/>
                  </a:lnTo>
                  <a:cubicBezTo>
                    <a:pt x="14465" y="448"/>
                    <a:pt x="14465" y="0"/>
                    <a:pt x="14176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3" name="Google Shape;17823;p62"/>
            <p:cNvSpPr/>
            <p:nvPr/>
          </p:nvSpPr>
          <p:spPr>
            <a:xfrm>
              <a:off x="944652" y="2716144"/>
              <a:ext cx="35233" cy="11744"/>
            </a:xfrm>
            <a:custGeom>
              <a:avLst/>
              <a:gdLst/>
              <a:ahLst/>
              <a:cxnLst/>
              <a:rect l="l" t="t" r="r" b="b"/>
              <a:pathLst>
                <a:path w="1344" h="448" extrusionOk="0">
                  <a:moveTo>
                    <a:pt x="217" y="0"/>
                  </a:moveTo>
                  <a:cubicBezTo>
                    <a:pt x="88" y="0"/>
                    <a:pt x="1" y="87"/>
                    <a:pt x="1" y="217"/>
                  </a:cubicBezTo>
                  <a:cubicBezTo>
                    <a:pt x="1" y="347"/>
                    <a:pt x="88" y="448"/>
                    <a:pt x="217" y="448"/>
                  </a:cubicBezTo>
                  <a:lnTo>
                    <a:pt x="1343" y="448"/>
                  </a:lnTo>
                  <a:lnTo>
                    <a:pt x="1343" y="0"/>
                  </a:ln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4" name="Google Shape;17824;p62"/>
            <p:cNvSpPr/>
            <p:nvPr/>
          </p:nvSpPr>
          <p:spPr>
            <a:xfrm>
              <a:off x="968115" y="2669219"/>
              <a:ext cx="82158" cy="58669"/>
            </a:xfrm>
            <a:custGeom>
              <a:avLst/>
              <a:gdLst/>
              <a:ahLst/>
              <a:cxnLst/>
              <a:rect l="l" t="t" r="r" b="b"/>
              <a:pathLst>
                <a:path w="3134" h="2238" extrusionOk="0">
                  <a:moveTo>
                    <a:pt x="217" y="0"/>
                  </a:moveTo>
                  <a:cubicBezTo>
                    <a:pt x="88" y="0"/>
                    <a:pt x="1" y="87"/>
                    <a:pt x="1" y="217"/>
                  </a:cubicBezTo>
                  <a:lnTo>
                    <a:pt x="1" y="2007"/>
                  </a:lnTo>
                  <a:cubicBezTo>
                    <a:pt x="1" y="2137"/>
                    <a:pt x="88" y="2238"/>
                    <a:pt x="217" y="2238"/>
                  </a:cubicBezTo>
                  <a:lnTo>
                    <a:pt x="2902" y="2238"/>
                  </a:lnTo>
                  <a:cubicBezTo>
                    <a:pt x="3032" y="2238"/>
                    <a:pt x="3133" y="2137"/>
                    <a:pt x="3133" y="2007"/>
                  </a:cubicBezTo>
                  <a:lnTo>
                    <a:pt x="3133" y="217"/>
                  </a:lnTo>
                  <a:cubicBezTo>
                    <a:pt x="3133" y="87"/>
                    <a:pt x="3032" y="0"/>
                    <a:pt x="2902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5" name="Google Shape;17825;p62"/>
            <p:cNvSpPr/>
            <p:nvPr/>
          </p:nvSpPr>
          <p:spPr>
            <a:xfrm>
              <a:off x="995378" y="2692681"/>
              <a:ext cx="27264" cy="11744"/>
            </a:xfrm>
            <a:custGeom>
              <a:avLst/>
              <a:gdLst/>
              <a:ahLst/>
              <a:cxnLst/>
              <a:rect l="l" t="t" r="r" b="b"/>
              <a:pathLst>
                <a:path w="1040" h="448" extrusionOk="0">
                  <a:moveTo>
                    <a:pt x="303" y="0"/>
                  </a:moveTo>
                  <a:cubicBezTo>
                    <a:pt x="0" y="0"/>
                    <a:pt x="0" y="448"/>
                    <a:pt x="303" y="448"/>
                  </a:cubicBezTo>
                  <a:lnTo>
                    <a:pt x="751" y="448"/>
                  </a:lnTo>
                  <a:cubicBezTo>
                    <a:pt x="1040" y="448"/>
                    <a:pt x="1040" y="0"/>
                    <a:pt x="7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26" name="Google Shape;17826;p62"/>
          <p:cNvGrpSpPr/>
          <p:nvPr/>
        </p:nvGrpSpPr>
        <p:grpSpPr>
          <a:xfrm>
            <a:off x="1328387" y="2500814"/>
            <a:ext cx="404183" cy="289151"/>
            <a:chOff x="1328387" y="2500814"/>
            <a:chExt cx="404183" cy="289151"/>
          </a:xfrm>
        </p:grpSpPr>
        <p:sp>
          <p:nvSpPr>
            <p:cNvPr id="17827" name="Google Shape;17827;p62"/>
            <p:cNvSpPr/>
            <p:nvPr/>
          </p:nvSpPr>
          <p:spPr>
            <a:xfrm>
              <a:off x="1561491" y="2601479"/>
              <a:ext cx="125281" cy="118859"/>
            </a:xfrm>
            <a:custGeom>
              <a:avLst/>
              <a:gdLst/>
              <a:ahLst/>
              <a:cxnLst/>
              <a:rect l="l" t="t" r="r" b="b"/>
              <a:pathLst>
                <a:path w="4779" h="4534" extrusionOk="0">
                  <a:moveTo>
                    <a:pt x="1675" y="0"/>
                  </a:moveTo>
                  <a:lnTo>
                    <a:pt x="1675" y="405"/>
                  </a:lnTo>
                  <a:cubicBezTo>
                    <a:pt x="1675" y="506"/>
                    <a:pt x="1603" y="607"/>
                    <a:pt x="1502" y="621"/>
                  </a:cubicBezTo>
                  <a:lnTo>
                    <a:pt x="520" y="910"/>
                  </a:lnTo>
                  <a:cubicBezTo>
                    <a:pt x="203" y="996"/>
                    <a:pt x="1" y="1271"/>
                    <a:pt x="1" y="1603"/>
                  </a:cubicBezTo>
                  <a:lnTo>
                    <a:pt x="1" y="4533"/>
                  </a:lnTo>
                  <a:lnTo>
                    <a:pt x="3826" y="4533"/>
                  </a:lnTo>
                  <a:cubicBezTo>
                    <a:pt x="4346" y="4533"/>
                    <a:pt x="4779" y="4100"/>
                    <a:pt x="4779" y="3580"/>
                  </a:cubicBezTo>
                  <a:lnTo>
                    <a:pt x="4779" y="1588"/>
                  </a:lnTo>
                  <a:cubicBezTo>
                    <a:pt x="4779" y="1285"/>
                    <a:pt x="4577" y="996"/>
                    <a:pt x="4274" y="910"/>
                  </a:cubicBezTo>
                  <a:lnTo>
                    <a:pt x="3306" y="621"/>
                  </a:lnTo>
                  <a:cubicBezTo>
                    <a:pt x="3191" y="607"/>
                    <a:pt x="3119" y="506"/>
                    <a:pt x="3119" y="405"/>
                  </a:cubicBezTo>
                  <a:lnTo>
                    <a:pt x="3119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8" name="Google Shape;17828;p62"/>
            <p:cNvSpPr/>
            <p:nvPr/>
          </p:nvSpPr>
          <p:spPr>
            <a:xfrm>
              <a:off x="1561884" y="2620407"/>
              <a:ext cx="125281" cy="99932"/>
            </a:xfrm>
            <a:custGeom>
              <a:avLst/>
              <a:gdLst/>
              <a:ahLst/>
              <a:cxnLst/>
              <a:rect l="l" t="t" r="r" b="b"/>
              <a:pathLst>
                <a:path w="4779" h="3812" extrusionOk="0">
                  <a:moveTo>
                    <a:pt x="1155" y="0"/>
                  </a:moveTo>
                  <a:lnTo>
                    <a:pt x="520" y="188"/>
                  </a:lnTo>
                  <a:cubicBezTo>
                    <a:pt x="217" y="274"/>
                    <a:pt x="0" y="549"/>
                    <a:pt x="0" y="881"/>
                  </a:cubicBezTo>
                  <a:lnTo>
                    <a:pt x="0" y="3811"/>
                  </a:lnTo>
                  <a:lnTo>
                    <a:pt x="3826" y="3811"/>
                  </a:lnTo>
                  <a:cubicBezTo>
                    <a:pt x="4360" y="3811"/>
                    <a:pt x="4778" y="3378"/>
                    <a:pt x="4778" y="2858"/>
                  </a:cubicBezTo>
                  <a:lnTo>
                    <a:pt x="4778" y="866"/>
                  </a:lnTo>
                  <a:cubicBezTo>
                    <a:pt x="4778" y="549"/>
                    <a:pt x="4576" y="274"/>
                    <a:pt x="4259" y="188"/>
                  </a:cubicBezTo>
                  <a:lnTo>
                    <a:pt x="3624" y="0"/>
                  </a:lnTo>
                  <a:cubicBezTo>
                    <a:pt x="3349" y="476"/>
                    <a:pt x="2869" y="715"/>
                    <a:pt x="2389" y="715"/>
                  </a:cubicBezTo>
                  <a:cubicBezTo>
                    <a:pt x="1909" y="715"/>
                    <a:pt x="1429" y="476"/>
                    <a:pt x="1155" y="0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9" name="Google Shape;17829;p62"/>
            <p:cNvSpPr/>
            <p:nvPr/>
          </p:nvSpPr>
          <p:spPr>
            <a:xfrm>
              <a:off x="1603881" y="2601479"/>
              <a:ext cx="40895" cy="18953"/>
            </a:xfrm>
            <a:custGeom>
              <a:avLst/>
              <a:gdLst/>
              <a:ahLst/>
              <a:cxnLst/>
              <a:rect l="l" t="t" r="r" b="b"/>
              <a:pathLst>
                <a:path w="1560" h="723" extrusionOk="0">
                  <a:moveTo>
                    <a:pt x="58" y="0"/>
                  </a:moveTo>
                  <a:lnTo>
                    <a:pt x="58" y="405"/>
                  </a:lnTo>
                  <a:cubicBezTo>
                    <a:pt x="58" y="448"/>
                    <a:pt x="44" y="506"/>
                    <a:pt x="1" y="549"/>
                  </a:cubicBezTo>
                  <a:cubicBezTo>
                    <a:pt x="246" y="664"/>
                    <a:pt x="520" y="722"/>
                    <a:pt x="794" y="722"/>
                  </a:cubicBezTo>
                  <a:cubicBezTo>
                    <a:pt x="1054" y="722"/>
                    <a:pt x="1314" y="664"/>
                    <a:pt x="1560" y="549"/>
                  </a:cubicBezTo>
                  <a:cubicBezTo>
                    <a:pt x="1531" y="506"/>
                    <a:pt x="1502" y="448"/>
                    <a:pt x="1502" y="405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0" name="Google Shape;17830;p62"/>
            <p:cNvSpPr/>
            <p:nvPr/>
          </p:nvSpPr>
          <p:spPr>
            <a:xfrm>
              <a:off x="1580785" y="2513685"/>
              <a:ext cx="31458" cy="68893"/>
            </a:xfrm>
            <a:custGeom>
              <a:avLst/>
              <a:gdLst/>
              <a:ahLst/>
              <a:cxnLst/>
              <a:rect l="l" t="t" r="r" b="b"/>
              <a:pathLst>
                <a:path w="1200" h="2628" extrusionOk="0">
                  <a:moveTo>
                    <a:pt x="723" y="0"/>
                  </a:moveTo>
                  <a:cubicBezTo>
                    <a:pt x="319" y="0"/>
                    <a:pt x="1" y="318"/>
                    <a:pt x="1" y="722"/>
                  </a:cubicBezTo>
                  <a:lnTo>
                    <a:pt x="1" y="881"/>
                  </a:lnTo>
                  <a:cubicBezTo>
                    <a:pt x="1" y="1083"/>
                    <a:pt x="30" y="1285"/>
                    <a:pt x="88" y="1487"/>
                  </a:cubicBezTo>
                  <a:lnTo>
                    <a:pt x="477" y="2628"/>
                  </a:lnTo>
                  <a:lnTo>
                    <a:pt x="1199" y="2628"/>
                  </a:lnTo>
                  <a:lnTo>
                    <a:pt x="1199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1" name="Google Shape;17831;p62"/>
            <p:cNvSpPr/>
            <p:nvPr/>
          </p:nvSpPr>
          <p:spPr>
            <a:xfrm>
              <a:off x="1593290" y="2507236"/>
              <a:ext cx="75342" cy="75342"/>
            </a:xfrm>
            <a:custGeom>
              <a:avLst/>
              <a:gdLst/>
              <a:ahLst/>
              <a:cxnLst/>
              <a:rect l="l" t="t" r="r" b="b"/>
              <a:pathLst>
                <a:path w="2874" h="2874" extrusionOk="0">
                  <a:moveTo>
                    <a:pt x="722" y="1"/>
                  </a:moveTo>
                  <a:cubicBezTo>
                    <a:pt x="318" y="1"/>
                    <a:pt x="0" y="319"/>
                    <a:pt x="0" y="723"/>
                  </a:cubicBezTo>
                  <a:cubicBezTo>
                    <a:pt x="0" y="983"/>
                    <a:pt x="217" y="1199"/>
                    <a:pt x="477" y="1199"/>
                  </a:cubicBezTo>
                  <a:lnTo>
                    <a:pt x="2397" y="2874"/>
                  </a:lnTo>
                  <a:lnTo>
                    <a:pt x="2801" y="1459"/>
                  </a:lnTo>
                  <a:cubicBezTo>
                    <a:pt x="2844" y="1286"/>
                    <a:pt x="2873" y="1098"/>
                    <a:pt x="2873" y="925"/>
                  </a:cubicBezTo>
                  <a:lnTo>
                    <a:pt x="2873" y="477"/>
                  </a:lnTo>
                  <a:cubicBezTo>
                    <a:pt x="2873" y="203"/>
                    <a:pt x="2656" y="1"/>
                    <a:pt x="2397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2" name="Google Shape;17832;p62"/>
            <p:cNvSpPr/>
            <p:nvPr/>
          </p:nvSpPr>
          <p:spPr>
            <a:xfrm>
              <a:off x="1586841" y="2538668"/>
              <a:ext cx="74975" cy="68893"/>
            </a:xfrm>
            <a:custGeom>
              <a:avLst/>
              <a:gdLst/>
              <a:ahLst/>
              <a:cxnLst/>
              <a:rect l="l" t="t" r="r" b="b"/>
              <a:pathLst>
                <a:path w="2860" h="2628" extrusionOk="0">
                  <a:moveTo>
                    <a:pt x="910" y="0"/>
                  </a:moveTo>
                  <a:cubicBezTo>
                    <a:pt x="780" y="0"/>
                    <a:pt x="665" y="43"/>
                    <a:pt x="564" y="144"/>
                  </a:cubicBezTo>
                  <a:lnTo>
                    <a:pt x="131" y="577"/>
                  </a:lnTo>
                  <a:cubicBezTo>
                    <a:pt x="44" y="664"/>
                    <a:pt x="1" y="780"/>
                    <a:pt x="1" y="910"/>
                  </a:cubicBezTo>
                  <a:lnTo>
                    <a:pt x="1" y="1184"/>
                  </a:lnTo>
                  <a:cubicBezTo>
                    <a:pt x="1" y="1992"/>
                    <a:pt x="636" y="2627"/>
                    <a:pt x="1444" y="2627"/>
                  </a:cubicBezTo>
                  <a:cubicBezTo>
                    <a:pt x="2224" y="2613"/>
                    <a:pt x="2859" y="1978"/>
                    <a:pt x="2859" y="1184"/>
                  </a:cubicBezTo>
                  <a:lnTo>
                    <a:pt x="2859" y="881"/>
                  </a:lnTo>
                  <a:cubicBezTo>
                    <a:pt x="2859" y="751"/>
                    <a:pt x="2816" y="635"/>
                    <a:pt x="2715" y="534"/>
                  </a:cubicBezTo>
                  <a:cubicBezTo>
                    <a:pt x="2354" y="173"/>
                    <a:pt x="1675" y="15"/>
                    <a:pt x="910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3" name="Google Shape;17833;p62"/>
            <p:cNvSpPr/>
            <p:nvPr/>
          </p:nvSpPr>
          <p:spPr>
            <a:xfrm>
              <a:off x="1587234" y="2538983"/>
              <a:ext cx="74949" cy="67451"/>
            </a:xfrm>
            <a:custGeom>
              <a:avLst/>
              <a:gdLst/>
              <a:ahLst/>
              <a:cxnLst/>
              <a:rect l="l" t="t" r="r" b="b"/>
              <a:pathLst>
                <a:path w="2859" h="2573" extrusionOk="0">
                  <a:moveTo>
                    <a:pt x="884" y="0"/>
                  </a:moveTo>
                  <a:cubicBezTo>
                    <a:pt x="768" y="0"/>
                    <a:pt x="655" y="55"/>
                    <a:pt x="578" y="132"/>
                  </a:cubicBezTo>
                  <a:lnTo>
                    <a:pt x="145" y="565"/>
                  </a:lnTo>
                  <a:cubicBezTo>
                    <a:pt x="44" y="667"/>
                    <a:pt x="0" y="782"/>
                    <a:pt x="0" y="912"/>
                  </a:cubicBezTo>
                  <a:lnTo>
                    <a:pt x="0" y="1186"/>
                  </a:lnTo>
                  <a:cubicBezTo>
                    <a:pt x="0" y="1821"/>
                    <a:pt x="419" y="2384"/>
                    <a:pt x="1040" y="2572"/>
                  </a:cubicBezTo>
                  <a:cubicBezTo>
                    <a:pt x="823" y="2312"/>
                    <a:pt x="708" y="1995"/>
                    <a:pt x="722" y="1663"/>
                  </a:cubicBezTo>
                  <a:lnTo>
                    <a:pt x="708" y="970"/>
                  </a:lnTo>
                  <a:cubicBezTo>
                    <a:pt x="708" y="690"/>
                    <a:pt x="924" y="478"/>
                    <a:pt x="1187" y="478"/>
                  </a:cubicBezTo>
                  <a:cubicBezTo>
                    <a:pt x="1196" y="478"/>
                    <a:pt x="1204" y="478"/>
                    <a:pt x="1213" y="479"/>
                  </a:cubicBezTo>
                  <a:cubicBezTo>
                    <a:pt x="1704" y="522"/>
                    <a:pt x="2411" y="594"/>
                    <a:pt x="2859" y="811"/>
                  </a:cubicBezTo>
                  <a:cubicBezTo>
                    <a:pt x="2844" y="710"/>
                    <a:pt x="2801" y="609"/>
                    <a:pt x="2729" y="537"/>
                  </a:cubicBezTo>
                  <a:cubicBezTo>
                    <a:pt x="2353" y="176"/>
                    <a:pt x="1675" y="17"/>
                    <a:pt x="924" y="3"/>
                  </a:cubicBezTo>
                  <a:cubicBezTo>
                    <a:pt x="911" y="1"/>
                    <a:pt x="897" y="0"/>
                    <a:pt x="884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4" name="Google Shape;17834;p62"/>
            <p:cNvSpPr/>
            <p:nvPr/>
          </p:nvSpPr>
          <p:spPr>
            <a:xfrm>
              <a:off x="1561884" y="2632518"/>
              <a:ext cx="24983" cy="87820"/>
            </a:xfrm>
            <a:custGeom>
              <a:avLst/>
              <a:gdLst/>
              <a:ahLst/>
              <a:cxnLst/>
              <a:rect l="l" t="t" r="r" b="b"/>
              <a:pathLst>
                <a:path w="953" h="3350" extrusionOk="0">
                  <a:moveTo>
                    <a:pt x="130" y="0"/>
                  </a:moveTo>
                  <a:cubicBezTo>
                    <a:pt x="44" y="130"/>
                    <a:pt x="0" y="260"/>
                    <a:pt x="0" y="419"/>
                  </a:cubicBezTo>
                  <a:lnTo>
                    <a:pt x="0" y="3349"/>
                  </a:lnTo>
                  <a:lnTo>
                    <a:pt x="953" y="3349"/>
                  </a:lnTo>
                  <a:lnTo>
                    <a:pt x="953" y="1126"/>
                  </a:lnTo>
                  <a:cubicBezTo>
                    <a:pt x="953" y="938"/>
                    <a:pt x="881" y="751"/>
                    <a:pt x="751" y="621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5" name="Google Shape;17835;p62"/>
            <p:cNvSpPr/>
            <p:nvPr/>
          </p:nvSpPr>
          <p:spPr>
            <a:xfrm>
              <a:off x="1630751" y="2632518"/>
              <a:ext cx="56415" cy="87820"/>
            </a:xfrm>
            <a:custGeom>
              <a:avLst/>
              <a:gdLst/>
              <a:ahLst/>
              <a:cxnLst/>
              <a:rect l="l" t="t" r="r" b="b"/>
              <a:pathLst>
                <a:path w="2152" h="3350" extrusionOk="0">
                  <a:moveTo>
                    <a:pt x="2021" y="0"/>
                  </a:moveTo>
                  <a:lnTo>
                    <a:pt x="1415" y="621"/>
                  </a:lnTo>
                  <a:cubicBezTo>
                    <a:pt x="1271" y="751"/>
                    <a:pt x="1199" y="938"/>
                    <a:pt x="1199" y="1126"/>
                  </a:cubicBezTo>
                  <a:lnTo>
                    <a:pt x="1199" y="2165"/>
                  </a:lnTo>
                  <a:cubicBezTo>
                    <a:pt x="1199" y="2295"/>
                    <a:pt x="1098" y="2396"/>
                    <a:pt x="953" y="2396"/>
                  </a:cubicBezTo>
                  <a:lnTo>
                    <a:pt x="0" y="2396"/>
                  </a:lnTo>
                  <a:lnTo>
                    <a:pt x="0" y="3349"/>
                  </a:lnTo>
                  <a:lnTo>
                    <a:pt x="1199" y="3349"/>
                  </a:lnTo>
                  <a:cubicBezTo>
                    <a:pt x="1733" y="3349"/>
                    <a:pt x="2151" y="2916"/>
                    <a:pt x="2151" y="2396"/>
                  </a:cubicBezTo>
                  <a:lnTo>
                    <a:pt x="2151" y="404"/>
                  </a:lnTo>
                  <a:cubicBezTo>
                    <a:pt x="2151" y="260"/>
                    <a:pt x="2108" y="116"/>
                    <a:pt x="2021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6" name="Google Shape;17836;p62"/>
            <p:cNvSpPr/>
            <p:nvPr/>
          </p:nvSpPr>
          <p:spPr>
            <a:xfrm>
              <a:off x="1348442" y="2726735"/>
              <a:ext cx="364074" cy="18953"/>
            </a:xfrm>
            <a:custGeom>
              <a:avLst/>
              <a:gdLst/>
              <a:ahLst/>
              <a:cxnLst/>
              <a:rect l="l" t="t" r="r" b="b"/>
              <a:pathLst>
                <a:path w="13888" h="723" extrusionOk="0">
                  <a:moveTo>
                    <a:pt x="1" y="0"/>
                  </a:moveTo>
                  <a:lnTo>
                    <a:pt x="1" y="722"/>
                  </a:lnTo>
                  <a:lnTo>
                    <a:pt x="13888" y="722"/>
                  </a:lnTo>
                  <a:lnTo>
                    <a:pt x="13888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7" name="Google Shape;17837;p62"/>
            <p:cNvSpPr/>
            <p:nvPr/>
          </p:nvSpPr>
          <p:spPr>
            <a:xfrm>
              <a:off x="1342019" y="2726735"/>
              <a:ext cx="13265" cy="63231"/>
            </a:xfrm>
            <a:custGeom>
              <a:avLst/>
              <a:gdLst/>
              <a:ahLst/>
              <a:cxnLst/>
              <a:rect l="l" t="t" r="r" b="b"/>
              <a:pathLst>
                <a:path w="506" h="2412" extrusionOk="0">
                  <a:moveTo>
                    <a:pt x="15" y="0"/>
                  </a:moveTo>
                  <a:lnTo>
                    <a:pt x="15" y="2151"/>
                  </a:lnTo>
                  <a:cubicBezTo>
                    <a:pt x="0" y="2325"/>
                    <a:pt x="127" y="2411"/>
                    <a:pt x="253" y="2411"/>
                  </a:cubicBezTo>
                  <a:cubicBezTo>
                    <a:pt x="379" y="2411"/>
                    <a:pt x="505" y="2325"/>
                    <a:pt x="491" y="2151"/>
                  </a:cubicBezTo>
                  <a:lnTo>
                    <a:pt x="491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8" name="Google Shape;17838;p62"/>
            <p:cNvSpPr/>
            <p:nvPr/>
          </p:nvSpPr>
          <p:spPr>
            <a:xfrm>
              <a:off x="1705674" y="2726735"/>
              <a:ext cx="13265" cy="63231"/>
            </a:xfrm>
            <a:custGeom>
              <a:avLst/>
              <a:gdLst/>
              <a:ahLst/>
              <a:cxnLst/>
              <a:rect l="l" t="t" r="r" b="b"/>
              <a:pathLst>
                <a:path w="506" h="2412" extrusionOk="0">
                  <a:moveTo>
                    <a:pt x="15" y="0"/>
                  </a:moveTo>
                  <a:lnTo>
                    <a:pt x="15" y="2151"/>
                  </a:lnTo>
                  <a:cubicBezTo>
                    <a:pt x="1" y="2325"/>
                    <a:pt x="127" y="2411"/>
                    <a:pt x="253" y="2411"/>
                  </a:cubicBezTo>
                  <a:cubicBezTo>
                    <a:pt x="380" y="2411"/>
                    <a:pt x="506" y="2325"/>
                    <a:pt x="491" y="2151"/>
                  </a:cubicBezTo>
                  <a:lnTo>
                    <a:pt x="491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9" name="Google Shape;17839;p62"/>
            <p:cNvSpPr/>
            <p:nvPr/>
          </p:nvSpPr>
          <p:spPr>
            <a:xfrm>
              <a:off x="1342386" y="2726735"/>
              <a:ext cx="12531" cy="18953"/>
            </a:xfrm>
            <a:custGeom>
              <a:avLst/>
              <a:gdLst/>
              <a:ahLst/>
              <a:cxnLst/>
              <a:rect l="l" t="t" r="r" b="b"/>
              <a:pathLst>
                <a:path w="478" h="723" extrusionOk="0">
                  <a:moveTo>
                    <a:pt x="1" y="0"/>
                  </a:moveTo>
                  <a:lnTo>
                    <a:pt x="1" y="722"/>
                  </a:lnTo>
                  <a:lnTo>
                    <a:pt x="477" y="722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0" name="Google Shape;17840;p62"/>
            <p:cNvSpPr/>
            <p:nvPr/>
          </p:nvSpPr>
          <p:spPr>
            <a:xfrm>
              <a:off x="1706067" y="2726735"/>
              <a:ext cx="12505" cy="18953"/>
            </a:xfrm>
            <a:custGeom>
              <a:avLst/>
              <a:gdLst/>
              <a:ahLst/>
              <a:cxnLst/>
              <a:rect l="l" t="t" r="r" b="b"/>
              <a:pathLst>
                <a:path w="477" h="723" extrusionOk="0">
                  <a:moveTo>
                    <a:pt x="0" y="0"/>
                  </a:moveTo>
                  <a:lnTo>
                    <a:pt x="0" y="722"/>
                  </a:lnTo>
                  <a:lnTo>
                    <a:pt x="476" y="722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1" name="Google Shape;17841;p62"/>
            <p:cNvSpPr/>
            <p:nvPr/>
          </p:nvSpPr>
          <p:spPr>
            <a:xfrm>
              <a:off x="1328387" y="2720679"/>
              <a:ext cx="404183" cy="12505"/>
            </a:xfrm>
            <a:custGeom>
              <a:avLst/>
              <a:gdLst/>
              <a:ahLst/>
              <a:cxnLst/>
              <a:rect l="l" t="t" r="r" b="b"/>
              <a:pathLst>
                <a:path w="15418" h="477" extrusionOk="0">
                  <a:moveTo>
                    <a:pt x="289" y="0"/>
                  </a:moveTo>
                  <a:cubicBezTo>
                    <a:pt x="1" y="15"/>
                    <a:pt x="1" y="448"/>
                    <a:pt x="289" y="477"/>
                  </a:cubicBezTo>
                  <a:lnTo>
                    <a:pt x="15129" y="477"/>
                  </a:lnTo>
                  <a:cubicBezTo>
                    <a:pt x="15418" y="448"/>
                    <a:pt x="15418" y="15"/>
                    <a:pt x="15129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2" name="Google Shape;17842;p62"/>
            <p:cNvSpPr/>
            <p:nvPr/>
          </p:nvSpPr>
          <p:spPr>
            <a:xfrm>
              <a:off x="1624695" y="2708148"/>
              <a:ext cx="37487" cy="12557"/>
            </a:xfrm>
            <a:custGeom>
              <a:avLst/>
              <a:gdLst/>
              <a:ahLst/>
              <a:cxnLst/>
              <a:rect l="l" t="t" r="r" b="b"/>
              <a:pathLst>
                <a:path w="1430" h="479" extrusionOk="0">
                  <a:moveTo>
                    <a:pt x="1221" y="1"/>
                  </a:moveTo>
                  <a:cubicBezTo>
                    <a:pt x="1213" y="1"/>
                    <a:pt x="1206" y="1"/>
                    <a:pt x="1199" y="2"/>
                  </a:cubicBezTo>
                  <a:lnTo>
                    <a:pt x="0" y="2"/>
                  </a:lnTo>
                  <a:lnTo>
                    <a:pt x="0" y="478"/>
                  </a:lnTo>
                  <a:lnTo>
                    <a:pt x="1199" y="478"/>
                  </a:lnTo>
                  <a:cubicBezTo>
                    <a:pt x="1329" y="478"/>
                    <a:pt x="1430" y="363"/>
                    <a:pt x="1430" y="233"/>
                  </a:cubicBezTo>
                  <a:cubicBezTo>
                    <a:pt x="1430" y="111"/>
                    <a:pt x="1340" y="1"/>
                    <a:pt x="122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3" name="Google Shape;17843;p62"/>
            <p:cNvSpPr/>
            <p:nvPr/>
          </p:nvSpPr>
          <p:spPr>
            <a:xfrm>
              <a:off x="1549380" y="2657868"/>
              <a:ext cx="87820" cy="62837"/>
            </a:xfrm>
            <a:custGeom>
              <a:avLst/>
              <a:gdLst/>
              <a:ahLst/>
              <a:cxnLst/>
              <a:rect l="l" t="t" r="r" b="b"/>
              <a:pathLst>
                <a:path w="3350" h="2397" extrusionOk="0">
                  <a:moveTo>
                    <a:pt x="232" y="0"/>
                  </a:moveTo>
                  <a:cubicBezTo>
                    <a:pt x="102" y="0"/>
                    <a:pt x="1" y="101"/>
                    <a:pt x="1" y="246"/>
                  </a:cubicBezTo>
                  <a:lnTo>
                    <a:pt x="1" y="2151"/>
                  </a:lnTo>
                  <a:cubicBezTo>
                    <a:pt x="1" y="2281"/>
                    <a:pt x="102" y="2396"/>
                    <a:pt x="232" y="2396"/>
                  </a:cubicBezTo>
                  <a:lnTo>
                    <a:pt x="3104" y="2396"/>
                  </a:lnTo>
                  <a:cubicBezTo>
                    <a:pt x="3234" y="2396"/>
                    <a:pt x="3350" y="2281"/>
                    <a:pt x="3350" y="2151"/>
                  </a:cubicBezTo>
                  <a:lnTo>
                    <a:pt x="3350" y="246"/>
                  </a:lnTo>
                  <a:cubicBezTo>
                    <a:pt x="3350" y="101"/>
                    <a:pt x="3234" y="0"/>
                    <a:pt x="3104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4" name="Google Shape;17844;p62"/>
            <p:cNvSpPr/>
            <p:nvPr/>
          </p:nvSpPr>
          <p:spPr>
            <a:xfrm>
              <a:off x="1585714" y="2682825"/>
              <a:ext cx="15178" cy="12531"/>
            </a:xfrm>
            <a:custGeom>
              <a:avLst/>
              <a:gdLst/>
              <a:ahLst/>
              <a:cxnLst/>
              <a:rect l="l" t="t" r="r" b="b"/>
              <a:pathLst>
                <a:path w="579" h="478" extrusionOk="0">
                  <a:moveTo>
                    <a:pt x="289" y="1"/>
                  </a:moveTo>
                  <a:cubicBezTo>
                    <a:pt x="1" y="30"/>
                    <a:pt x="1" y="463"/>
                    <a:pt x="289" y="477"/>
                  </a:cubicBezTo>
                  <a:cubicBezTo>
                    <a:pt x="578" y="463"/>
                    <a:pt x="578" y="30"/>
                    <a:pt x="2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5" name="Google Shape;17845;p62"/>
            <p:cNvSpPr/>
            <p:nvPr/>
          </p:nvSpPr>
          <p:spPr>
            <a:xfrm>
              <a:off x="1386296" y="2607535"/>
              <a:ext cx="125648" cy="113170"/>
            </a:xfrm>
            <a:custGeom>
              <a:avLst/>
              <a:gdLst/>
              <a:ahLst/>
              <a:cxnLst/>
              <a:rect l="l" t="t" r="r" b="b"/>
              <a:pathLst>
                <a:path w="4793" h="4317" extrusionOk="0">
                  <a:moveTo>
                    <a:pt x="1675" y="0"/>
                  </a:moveTo>
                  <a:lnTo>
                    <a:pt x="1675" y="116"/>
                  </a:lnTo>
                  <a:cubicBezTo>
                    <a:pt x="1675" y="332"/>
                    <a:pt x="1530" y="520"/>
                    <a:pt x="1328" y="578"/>
                  </a:cubicBezTo>
                  <a:lnTo>
                    <a:pt x="520" y="809"/>
                  </a:lnTo>
                  <a:cubicBezTo>
                    <a:pt x="217" y="910"/>
                    <a:pt x="0" y="1184"/>
                    <a:pt x="0" y="1502"/>
                  </a:cubicBezTo>
                  <a:lnTo>
                    <a:pt x="0" y="3595"/>
                  </a:lnTo>
                  <a:cubicBezTo>
                    <a:pt x="0" y="3984"/>
                    <a:pt x="318" y="4316"/>
                    <a:pt x="722" y="4316"/>
                  </a:cubicBezTo>
                  <a:lnTo>
                    <a:pt x="4071" y="4316"/>
                  </a:lnTo>
                  <a:cubicBezTo>
                    <a:pt x="4461" y="4316"/>
                    <a:pt x="4793" y="3984"/>
                    <a:pt x="4793" y="3595"/>
                  </a:cubicBezTo>
                  <a:lnTo>
                    <a:pt x="4793" y="1502"/>
                  </a:lnTo>
                  <a:cubicBezTo>
                    <a:pt x="4793" y="1184"/>
                    <a:pt x="4576" y="895"/>
                    <a:pt x="4259" y="809"/>
                  </a:cubicBezTo>
                  <a:lnTo>
                    <a:pt x="3465" y="578"/>
                  </a:lnTo>
                  <a:cubicBezTo>
                    <a:pt x="3248" y="520"/>
                    <a:pt x="3118" y="332"/>
                    <a:pt x="3118" y="116"/>
                  </a:cubicBezTo>
                  <a:lnTo>
                    <a:pt x="3118" y="0"/>
                  </a:lnTo>
                  <a:close/>
                </a:path>
              </a:pathLst>
            </a:custGeom>
            <a:solidFill>
              <a:srgbClr val="D3DC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6" name="Google Shape;17846;p62"/>
            <p:cNvSpPr/>
            <p:nvPr/>
          </p:nvSpPr>
          <p:spPr>
            <a:xfrm>
              <a:off x="1386296" y="2636293"/>
              <a:ext cx="24983" cy="84412"/>
            </a:xfrm>
            <a:custGeom>
              <a:avLst/>
              <a:gdLst/>
              <a:ahLst/>
              <a:cxnLst/>
              <a:rect l="l" t="t" r="r" b="b"/>
              <a:pathLst>
                <a:path w="953" h="3220" extrusionOk="0">
                  <a:moveTo>
                    <a:pt x="130" y="0"/>
                  </a:moveTo>
                  <a:cubicBezTo>
                    <a:pt x="43" y="116"/>
                    <a:pt x="0" y="260"/>
                    <a:pt x="0" y="405"/>
                  </a:cubicBezTo>
                  <a:lnTo>
                    <a:pt x="0" y="2498"/>
                  </a:lnTo>
                  <a:cubicBezTo>
                    <a:pt x="0" y="2887"/>
                    <a:pt x="318" y="3219"/>
                    <a:pt x="722" y="3219"/>
                  </a:cubicBezTo>
                  <a:lnTo>
                    <a:pt x="953" y="3219"/>
                  </a:lnTo>
                  <a:lnTo>
                    <a:pt x="953" y="823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7" name="Google Shape;17847;p62"/>
            <p:cNvSpPr/>
            <p:nvPr/>
          </p:nvSpPr>
          <p:spPr>
            <a:xfrm>
              <a:off x="1486569" y="2636293"/>
              <a:ext cx="25376" cy="84412"/>
            </a:xfrm>
            <a:custGeom>
              <a:avLst/>
              <a:gdLst/>
              <a:ahLst/>
              <a:cxnLst/>
              <a:rect l="l" t="t" r="r" b="b"/>
              <a:pathLst>
                <a:path w="968" h="3220" extrusionOk="0">
                  <a:moveTo>
                    <a:pt x="823" y="0"/>
                  </a:moveTo>
                  <a:lnTo>
                    <a:pt x="1" y="823"/>
                  </a:lnTo>
                  <a:lnTo>
                    <a:pt x="1" y="3219"/>
                  </a:lnTo>
                  <a:lnTo>
                    <a:pt x="246" y="3219"/>
                  </a:lnTo>
                  <a:cubicBezTo>
                    <a:pt x="636" y="3219"/>
                    <a:pt x="968" y="2887"/>
                    <a:pt x="968" y="2498"/>
                  </a:cubicBezTo>
                  <a:lnTo>
                    <a:pt x="968" y="405"/>
                  </a:lnTo>
                  <a:cubicBezTo>
                    <a:pt x="953" y="260"/>
                    <a:pt x="910" y="116"/>
                    <a:pt x="82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8" name="Google Shape;17848;p62"/>
            <p:cNvSpPr/>
            <p:nvPr/>
          </p:nvSpPr>
          <p:spPr>
            <a:xfrm>
              <a:off x="1418829" y="2607535"/>
              <a:ext cx="60190" cy="18953"/>
            </a:xfrm>
            <a:custGeom>
              <a:avLst/>
              <a:gdLst/>
              <a:ahLst/>
              <a:cxnLst/>
              <a:rect l="l" t="t" r="r" b="b"/>
              <a:pathLst>
                <a:path w="2296" h="723" extrusionOk="0">
                  <a:moveTo>
                    <a:pt x="434" y="0"/>
                  </a:moveTo>
                  <a:lnTo>
                    <a:pt x="434" y="116"/>
                  </a:lnTo>
                  <a:cubicBezTo>
                    <a:pt x="434" y="332"/>
                    <a:pt x="289" y="520"/>
                    <a:pt x="87" y="578"/>
                  </a:cubicBezTo>
                  <a:lnTo>
                    <a:pt x="1" y="607"/>
                  </a:lnTo>
                  <a:cubicBezTo>
                    <a:pt x="376" y="679"/>
                    <a:pt x="766" y="722"/>
                    <a:pt x="1155" y="722"/>
                  </a:cubicBezTo>
                  <a:cubicBezTo>
                    <a:pt x="1531" y="722"/>
                    <a:pt x="1921" y="679"/>
                    <a:pt x="2296" y="607"/>
                  </a:cubicBezTo>
                  <a:lnTo>
                    <a:pt x="2224" y="578"/>
                  </a:lnTo>
                  <a:cubicBezTo>
                    <a:pt x="2007" y="520"/>
                    <a:pt x="1877" y="332"/>
                    <a:pt x="1877" y="116"/>
                  </a:cubicBezTo>
                  <a:lnTo>
                    <a:pt x="1877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9" name="Google Shape;17849;p62"/>
            <p:cNvSpPr/>
            <p:nvPr/>
          </p:nvSpPr>
          <p:spPr>
            <a:xfrm>
              <a:off x="1393846" y="2500814"/>
              <a:ext cx="110549" cy="113170"/>
            </a:xfrm>
            <a:custGeom>
              <a:avLst/>
              <a:gdLst/>
              <a:ahLst/>
              <a:cxnLst/>
              <a:rect l="l" t="t" r="r" b="b"/>
              <a:pathLst>
                <a:path w="4217" h="4317" extrusionOk="0">
                  <a:moveTo>
                    <a:pt x="2108" y="1"/>
                  </a:moveTo>
                  <a:cubicBezTo>
                    <a:pt x="1185" y="1"/>
                    <a:pt x="492" y="766"/>
                    <a:pt x="434" y="1704"/>
                  </a:cubicBezTo>
                  <a:cubicBezTo>
                    <a:pt x="376" y="2368"/>
                    <a:pt x="246" y="3032"/>
                    <a:pt x="44" y="3682"/>
                  </a:cubicBezTo>
                  <a:cubicBezTo>
                    <a:pt x="1" y="3811"/>
                    <a:pt x="59" y="3941"/>
                    <a:pt x="189" y="3985"/>
                  </a:cubicBezTo>
                  <a:cubicBezTo>
                    <a:pt x="795" y="4201"/>
                    <a:pt x="1444" y="4317"/>
                    <a:pt x="2108" y="4317"/>
                  </a:cubicBezTo>
                  <a:cubicBezTo>
                    <a:pt x="2758" y="4302"/>
                    <a:pt x="3408" y="4187"/>
                    <a:pt x="4028" y="3970"/>
                  </a:cubicBezTo>
                  <a:cubicBezTo>
                    <a:pt x="4144" y="3927"/>
                    <a:pt x="4216" y="3797"/>
                    <a:pt x="4173" y="3667"/>
                  </a:cubicBezTo>
                  <a:cubicBezTo>
                    <a:pt x="3971" y="3032"/>
                    <a:pt x="3841" y="2368"/>
                    <a:pt x="3783" y="1704"/>
                  </a:cubicBezTo>
                  <a:cubicBezTo>
                    <a:pt x="3711" y="766"/>
                    <a:pt x="3032" y="1"/>
                    <a:pt x="2108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0" name="Google Shape;17850;p62"/>
            <p:cNvSpPr/>
            <p:nvPr/>
          </p:nvSpPr>
          <p:spPr>
            <a:xfrm>
              <a:off x="1405197" y="2751718"/>
              <a:ext cx="12531" cy="37854"/>
            </a:xfrm>
            <a:custGeom>
              <a:avLst/>
              <a:gdLst/>
              <a:ahLst/>
              <a:cxnLst/>
              <a:rect l="l" t="t" r="r" b="b"/>
              <a:pathLst>
                <a:path w="478" h="1444" extrusionOk="0">
                  <a:moveTo>
                    <a:pt x="1" y="0"/>
                  </a:moveTo>
                  <a:lnTo>
                    <a:pt x="1" y="1198"/>
                  </a:lnTo>
                  <a:cubicBezTo>
                    <a:pt x="1" y="1328"/>
                    <a:pt x="102" y="1444"/>
                    <a:pt x="232" y="1444"/>
                  </a:cubicBezTo>
                  <a:cubicBezTo>
                    <a:pt x="362" y="1444"/>
                    <a:pt x="477" y="1328"/>
                    <a:pt x="477" y="1198"/>
                  </a:cubicBezTo>
                  <a:lnTo>
                    <a:pt x="477" y="0"/>
                  </a:ln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1" name="Google Shape;17851;p62"/>
            <p:cNvSpPr/>
            <p:nvPr/>
          </p:nvSpPr>
          <p:spPr>
            <a:xfrm>
              <a:off x="1405197" y="2745662"/>
              <a:ext cx="12531" cy="24983"/>
            </a:xfrm>
            <a:custGeom>
              <a:avLst/>
              <a:gdLst/>
              <a:ahLst/>
              <a:cxnLst/>
              <a:rect l="l" t="t" r="r" b="b"/>
              <a:pathLst>
                <a:path w="478" h="953" extrusionOk="0">
                  <a:moveTo>
                    <a:pt x="1" y="0"/>
                  </a:moveTo>
                  <a:lnTo>
                    <a:pt x="1" y="953"/>
                  </a:lnTo>
                  <a:lnTo>
                    <a:pt x="477" y="953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2" name="Google Shape;17852;p62"/>
            <p:cNvSpPr/>
            <p:nvPr/>
          </p:nvSpPr>
          <p:spPr>
            <a:xfrm>
              <a:off x="1480146" y="2751718"/>
              <a:ext cx="12872" cy="37854"/>
            </a:xfrm>
            <a:custGeom>
              <a:avLst/>
              <a:gdLst/>
              <a:ahLst/>
              <a:cxnLst/>
              <a:rect l="l" t="t" r="r" b="b"/>
              <a:pathLst>
                <a:path w="491" h="1444" extrusionOk="0">
                  <a:moveTo>
                    <a:pt x="0" y="0"/>
                  </a:moveTo>
                  <a:lnTo>
                    <a:pt x="0" y="1198"/>
                  </a:lnTo>
                  <a:cubicBezTo>
                    <a:pt x="15" y="1328"/>
                    <a:pt x="116" y="1444"/>
                    <a:pt x="246" y="1444"/>
                  </a:cubicBezTo>
                  <a:cubicBezTo>
                    <a:pt x="375" y="1444"/>
                    <a:pt x="491" y="1328"/>
                    <a:pt x="491" y="1198"/>
                  </a:cubicBezTo>
                  <a:lnTo>
                    <a:pt x="491" y="0"/>
                  </a:ln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3" name="Google Shape;17853;p62"/>
            <p:cNvSpPr/>
            <p:nvPr/>
          </p:nvSpPr>
          <p:spPr>
            <a:xfrm>
              <a:off x="1480146" y="2745662"/>
              <a:ext cx="12872" cy="24983"/>
            </a:xfrm>
            <a:custGeom>
              <a:avLst/>
              <a:gdLst/>
              <a:ahLst/>
              <a:cxnLst/>
              <a:rect l="l" t="t" r="r" b="b"/>
              <a:pathLst>
                <a:path w="491" h="953" extrusionOk="0">
                  <a:moveTo>
                    <a:pt x="0" y="0"/>
                  </a:moveTo>
                  <a:lnTo>
                    <a:pt x="0" y="953"/>
                  </a:lnTo>
                  <a:lnTo>
                    <a:pt x="491" y="953"/>
                  </a:lnTo>
                  <a:lnTo>
                    <a:pt x="491" y="0"/>
                  </a:ln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4" name="Google Shape;17854;p62"/>
            <p:cNvSpPr/>
            <p:nvPr/>
          </p:nvSpPr>
          <p:spPr>
            <a:xfrm>
              <a:off x="1404830" y="2651419"/>
              <a:ext cx="88187" cy="106747"/>
            </a:xfrm>
            <a:custGeom>
              <a:avLst/>
              <a:gdLst/>
              <a:ahLst/>
              <a:cxnLst/>
              <a:rect l="l" t="t" r="r" b="b"/>
              <a:pathLst>
                <a:path w="3364" h="4072" extrusionOk="0">
                  <a:moveTo>
                    <a:pt x="722" y="1"/>
                  </a:moveTo>
                  <a:cubicBezTo>
                    <a:pt x="333" y="1"/>
                    <a:pt x="0" y="333"/>
                    <a:pt x="0" y="723"/>
                  </a:cubicBezTo>
                  <a:lnTo>
                    <a:pt x="0" y="3841"/>
                  </a:lnTo>
                  <a:cubicBezTo>
                    <a:pt x="0" y="3971"/>
                    <a:pt x="116" y="4072"/>
                    <a:pt x="246" y="4072"/>
                  </a:cubicBezTo>
                  <a:lnTo>
                    <a:pt x="3119" y="4072"/>
                  </a:lnTo>
                  <a:cubicBezTo>
                    <a:pt x="3248" y="4072"/>
                    <a:pt x="3364" y="3971"/>
                    <a:pt x="3364" y="3841"/>
                  </a:cubicBezTo>
                  <a:lnTo>
                    <a:pt x="3364" y="723"/>
                  </a:lnTo>
                  <a:cubicBezTo>
                    <a:pt x="3350" y="333"/>
                    <a:pt x="3032" y="15"/>
                    <a:pt x="2642" y="1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5" name="Google Shape;17855;p62"/>
            <p:cNvSpPr/>
            <p:nvPr/>
          </p:nvSpPr>
          <p:spPr>
            <a:xfrm>
              <a:off x="1393846" y="2501181"/>
              <a:ext cx="67399" cy="110916"/>
            </a:xfrm>
            <a:custGeom>
              <a:avLst/>
              <a:gdLst/>
              <a:ahLst/>
              <a:cxnLst/>
              <a:rect l="l" t="t" r="r" b="b"/>
              <a:pathLst>
                <a:path w="2571" h="4231" extrusionOk="0">
                  <a:moveTo>
                    <a:pt x="2108" y="1"/>
                  </a:moveTo>
                  <a:cubicBezTo>
                    <a:pt x="1185" y="1"/>
                    <a:pt x="492" y="752"/>
                    <a:pt x="434" y="1690"/>
                  </a:cubicBezTo>
                  <a:cubicBezTo>
                    <a:pt x="376" y="2368"/>
                    <a:pt x="246" y="3018"/>
                    <a:pt x="44" y="3668"/>
                  </a:cubicBezTo>
                  <a:cubicBezTo>
                    <a:pt x="1" y="3797"/>
                    <a:pt x="59" y="3927"/>
                    <a:pt x="189" y="3971"/>
                  </a:cubicBezTo>
                  <a:cubicBezTo>
                    <a:pt x="506" y="4086"/>
                    <a:pt x="824" y="4158"/>
                    <a:pt x="1156" y="4231"/>
                  </a:cubicBezTo>
                  <a:cubicBezTo>
                    <a:pt x="1141" y="4173"/>
                    <a:pt x="1141" y="4115"/>
                    <a:pt x="1156" y="4072"/>
                  </a:cubicBezTo>
                  <a:cubicBezTo>
                    <a:pt x="1329" y="3350"/>
                    <a:pt x="1444" y="2614"/>
                    <a:pt x="1502" y="1878"/>
                  </a:cubicBezTo>
                  <a:cubicBezTo>
                    <a:pt x="1545" y="1011"/>
                    <a:pt x="1964" y="290"/>
                    <a:pt x="2570" y="59"/>
                  </a:cubicBezTo>
                  <a:cubicBezTo>
                    <a:pt x="2412" y="15"/>
                    <a:pt x="2267" y="1"/>
                    <a:pt x="2108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56" name="Google Shape;17856;p62"/>
          <p:cNvGrpSpPr/>
          <p:nvPr/>
        </p:nvGrpSpPr>
        <p:grpSpPr>
          <a:xfrm>
            <a:off x="1821465" y="2495702"/>
            <a:ext cx="365988" cy="270801"/>
            <a:chOff x="1821465" y="2495702"/>
            <a:chExt cx="365988" cy="270801"/>
          </a:xfrm>
        </p:grpSpPr>
        <p:sp>
          <p:nvSpPr>
            <p:cNvPr id="17857" name="Google Shape;17857;p62"/>
            <p:cNvSpPr/>
            <p:nvPr/>
          </p:nvSpPr>
          <p:spPr>
            <a:xfrm>
              <a:off x="1822619" y="2495702"/>
              <a:ext cx="364834" cy="194725"/>
            </a:xfrm>
            <a:custGeom>
              <a:avLst/>
              <a:gdLst/>
              <a:ahLst/>
              <a:cxnLst/>
              <a:rect l="l" t="t" r="r" b="b"/>
              <a:pathLst>
                <a:path w="13917" h="7428" extrusionOk="0">
                  <a:moveTo>
                    <a:pt x="5620" y="0"/>
                  </a:moveTo>
                  <a:cubicBezTo>
                    <a:pt x="4319" y="0"/>
                    <a:pt x="3029" y="789"/>
                    <a:pt x="2599" y="2260"/>
                  </a:cubicBezTo>
                  <a:lnTo>
                    <a:pt x="2584" y="2260"/>
                  </a:lnTo>
                  <a:cubicBezTo>
                    <a:pt x="1155" y="2260"/>
                    <a:pt x="0" y="3415"/>
                    <a:pt x="0" y="4844"/>
                  </a:cubicBezTo>
                  <a:cubicBezTo>
                    <a:pt x="0" y="6258"/>
                    <a:pt x="1155" y="7413"/>
                    <a:pt x="2584" y="7428"/>
                  </a:cubicBezTo>
                  <a:lnTo>
                    <a:pt x="11780" y="7428"/>
                  </a:lnTo>
                  <a:cubicBezTo>
                    <a:pt x="12963" y="7428"/>
                    <a:pt x="13916" y="6460"/>
                    <a:pt x="13916" y="5291"/>
                  </a:cubicBezTo>
                  <a:cubicBezTo>
                    <a:pt x="13916" y="4108"/>
                    <a:pt x="12963" y="3155"/>
                    <a:pt x="11780" y="3155"/>
                  </a:cubicBezTo>
                  <a:lnTo>
                    <a:pt x="11794" y="3140"/>
                  </a:lnTo>
                  <a:cubicBezTo>
                    <a:pt x="11707" y="3140"/>
                    <a:pt x="11635" y="3155"/>
                    <a:pt x="11563" y="3155"/>
                  </a:cubicBezTo>
                  <a:cubicBezTo>
                    <a:pt x="11216" y="2055"/>
                    <a:pt x="10191" y="1345"/>
                    <a:pt x="9092" y="1345"/>
                  </a:cubicBezTo>
                  <a:cubicBezTo>
                    <a:pt x="8820" y="1345"/>
                    <a:pt x="8544" y="1389"/>
                    <a:pt x="8272" y="1480"/>
                  </a:cubicBezTo>
                  <a:cubicBezTo>
                    <a:pt x="7647" y="477"/>
                    <a:pt x="6630" y="0"/>
                    <a:pt x="5620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8" name="Google Shape;17858;p62"/>
            <p:cNvSpPr/>
            <p:nvPr/>
          </p:nvSpPr>
          <p:spPr>
            <a:xfrm>
              <a:off x="1821465" y="2554922"/>
              <a:ext cx="333062" cy="135138"/>
            </a:xfrm>
            <a:custGeom>
              <a:avLst/>
              <a:gdLst/>
              <a:ahLst/>
              <a:cxnLst/>
              <a:rect l="l" t="t" r="r" b="b"/>
              <a:pathLst>
                <a:path w="12705" h="5155" extrusionOk="0">
                  <a:moveTo>
                    <a:pt x="2513" y="1"/>
                  </a:moveTo>
                  <a:lnTo>
                    <a:pt x="2513" y="1"/>
                  </a:lnTo>
                  <a:cubicBezTo>
                    <a:pt x="1098" y="59"/>
                    <a:pt x="1" y="1242"/>
                    <a:pt x="44" y="2657"/>
                  </a:cubicBezTo>
                  <a:cubicBezTo>
                    <a:pt x="88" y="4072"/>
                    <a:pt x="1300" y="5154"/>
                    <a:pt x="2715" y="5154"/>
                  </a:cubicBezTo>
                  <a:lnTo>
                    <a:pt x="12011" y="5154"/>
                  </a:lnTo>
                  <a:cubicBezTo>
                    <a:pt x="12704" y="5096"/>
                    <a:pt x="12646" y="4028"/>
                    <a:pt x="11939" y="4028"/>
                  </a:cubicBezTo>
                  <a:lnTo>
                    <a:pt x="10149" y="4028"/>
                  </a:lnTo>
                  <a:cubicBezTo>
                    <a:pt x="10019" y="4028"/>
                    <a:pt x="9918" y="3927"/>
                    <a:pt x="9918" y="3812"/>
                  </a:cubicBezTo>
                  <a:lnTo>
                    <a:pt x="9918" y="3090"/>
                  </a:lnTo>
                  <a:cubicBezTo>
                    <a:pt x="9918" y="2859"/>
                    <a:pt x="9831" y="2628"/>
                    <a:pt x="9658" y="2455"/>
                  </a:cubicBezTo>
                  <a:lnTo>
                    <a:pt x="8345" y="1141"/>
                  </a:lnTo>
                  <a:cubicBezTo>
                    <a:pt x="8186" y="982"/>
                    <a:pt x="7955" y="881"/>
                    <a:pt x="7709" y="881"/>
                  </a:cubicBezTo>
                  <a:lnTo>
                    <a:pt x="4750" y="881"/>
                  </a:lnTo>
                  <a:cubicBezTo>
                    <a:pt x="4389" y="881"/>
                    <a:pt x="4086" y="1185"/>
                    <a:pt x="4086" y="1560"/>
                  </a:cubicBezTo>
                  <a:lnTo>
                    <a:pt x="4086" y="3653"/>
                  </a:lnTo>
                  <a:cubicBezTo>
                    <a:pt x="4086" y="3771"/>
                    <a:pt x="3979" y="3870"/>
                    <a:pt x="3861" y="3870"/>
                  </a:cubicBezTo>
                  <a:cubicBezTo>
                    <a:pt x="3836" y="3870"/>
                    <a:pt x="3809" y="3865"/>
                    <a:pt x="3783" y="3855"/>
                  </a:cubicBezTo>
                  <a:cubicBezTo>
                    <a:pt x="2181" y="3307"/>
                    <a:pt x="1560" y="1387"/>
                    <a:pt x="2513" y="1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9" name="Google Shape;17859;p62"/>
            <p:cNvSpPr/>
            <p:nvPr/>
          </p:nvSpPr>
          <p:spPr>
            <a:xfrm>
              <a:off x="1940298" y="2589735"/>
              <a:ext cx="129450" cy="176768"/>
            </a:xfrm>
            <a:custGeom>
              <a:avLst/>
              <a:gdLst/>
              <a:ahLst/>
              <a:cxnLst/>
              <a:rect l="l" t="t" r="r" b="b"/>
              <a:pathLst>
                <a:path w="4938" h="6743" extrusionOk="0">
                  <a:moveTo>
                    <a:pt x="232" y="1"/>
                  </a:moveTo>
                  <a:cubicBezTo>
                    <a:pt x="102" y="1"/>
                    <a:pt x="1" y="102"/>
                    <a:pt x="1" y="232"/>
                  </a:cubicBezTo>
                  <a:lnTo>
                    <a:pt x="1" y="6526"/>
                  </a:lnTo>
                  <a:cubicBezTo>
                    <a:pt x="1" y="6641"/>
                    <a:pt x="102" y="6742"/>
                    <a:pt x="232" y="6742"/>
                  </a:cubicBezTo>
                  <a:lnTo>
                    <a:pt x="4721" y="6742"/>
                  </a:lnTo>
                  <a:cubicBezTo>
                    <a:pt x="4837" y="6742"/>
                    <a:pt x="4938" y="6641"/>
                    <a:pt x="4938" y="6526"/>
                  </a:cubicBezTo>
                  <a:lnTo>
                    <a:pt x="4938" y="1762"/>
                  </a:lnTo>
                  <a:cubicBezTo>
                    <a:pt x="4938" y="1646"/>
                    <a:pt x="4894" y="1531"/>
                    <a:pt x="4808" y="1444"/>
                  </a:cubicBezTo>
                  <a:lnTo>
                    <a:pt x="3508" y="131"/>
                  </a:lnTo>
                  <a:cubicBezTo>
                    <a:pt x="3422" y="59"/>
                    <a:pt x="3306" y="1"/>
                    <a:pt x="3191" y="1"/>
                  </a:cubicBezTo>
                  <a:close/>
                </a:path>
              </a:pathLst>
            </a:custGeom>
            <a:solidFill>
              <a:srgbClr val="AD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0" name="Google Shape;17860;p62"/>
            <p:cNvSpPr/>
            <p:nvPr/>
          </p:nvSpPr>
          <p:spPr>
            <a:xfrm>
              <a:off x="1971546" y="2659100"/>
              <a:ext cx="67608" cy="79012"/>
            </a:xfrm>
            <a:custGeom>
              <a:avLst/>
              <a:gdLst/>
              <a:ahLst/>
              <a:cxnLst/>
              <a:rect l="l" t="t" r="r" b="b"/>
              <a:pathLst>
                <a:path w="2579" h="3014" extrusionOk="0">
                  <a:moveTo>
                    <a:pt x="1277" y="0"/>
                  </a:moveTo>
                  <a:cubicBezTo>
                    <a:pt x="1198" y="0"/>
                    <a:pt x="1118" y="33"/>
                    <a:pt x="1061" y="98"/>
                  </a:cubicBezTo>
                  <a:lnTo>
                    <a:pt x="151" y="1224"/>
                  </a:lnTo>
                  <a:cubicBezTo>
                    <a:pt x="0" y="1439"/>
                    <a:pt x="187" y="1678"/>
                    <a:pt x="393" y="1678"/>
                  </a:cubicBezTo>
                  <a:cubicBezTo>
                    <a:pt x="464" y="1678"/>
                    <a:pt x="536" y="1650"/>
                    <a:pt x="599" y="1584"/>
                  </a:cubicBezTo>
                  <a:lnTo>
                    <a:pt x="988" y="1079"/>
                  </a:lnTo>
                  <a:lnTo>
                    <a:pt x="988" y="2754"/>
                  </a:lnTo>
                  <a:cubicBezTo>
                    <a:pt x="1003" y="2927"/>
                    <a:pt x="1136" y="3014"/>
                    <a:pt x="1270" y="3014"/>
                  </a:cubicBezTo>
                  <a:cubicBezTo>
                    <a:pt x="1403" y="3014"/>
                    <a:pt x="1537" y="2927"/>
                    <a:pt x="1551" y="2754"/>
                  </a:cubicBezTo>
                  <a:lnTo>
                    <a:pt x="1551" y="1079"/>
                  </a:lnTo>
                  <a:lnTo>
                    <a:pt x="1956" y="1570"/>
                  </a:lnTo>
                  <a:cubicBezTo>
                    <a:pt x="2018" y="1656"/>
                    <a:pt x="2097" y="1691"/>
                    <a:pt x="2175" y="1691"/>
                  </a:cubicBezTo>
                  <a:cubicBezTo>
                    <a:pt x="2384" y="1691"/>
                    <a:pt x="2578" y="1434"/>
                    <a:pt x="2389" y="1224"/>
                  </a:cubicBezTo>
                  <a:lnTo>
                    <a:pt x="2403" y="1224"/>
                  </a:lnTo>
                  <a:lnTo>
                    <a:pt x="1494" y="98"/>
                  </a:lnTo>
                  <a:cubicBezTo>
                    <a:pt x="1436" y="33"/>
                    <a:pt x="1357" y="0"/>
                    <a:pt x="12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1" name="Google Shape;17861;p62"/>
            <p:cNvSpPr/>
            <p:nvPr/>
          </p:nvSpPr>
          <p:spPr>
            <a:xfrm>
              <a:off x="1972464" y="2513292"/>
              <a:ext cx="53767" cy="37120"/>
            </a:xfrm>
            <a:custGeom>
              <a:avLst/>
              <a:gdLst/>
              <a:ahLst/>
              <a:cxnLst/>
              <a:rect l="l" t="t" r="r" b="b"/>
              <a:pathLst>
                <a:path w="2051" h="1416" extrusionOk="0">
                  <a:moveTo>
                    <a:pt x="405" y="1"/>
                  </a:moveTo>
                  <a:cubicBezTo>
                    <a:pt x="87" y="1"/>
                    <a:pt x="1" y="420"/>
                    <a:pt x="289" y="549"/>
                  </a:cubicBezTo>
                  <a:cubicBezTo>
                    <a:pt x="766" y="636"/>
                    <a:pt x="1184" y="910"/>
                    <a:pt x="1473" y="1286"/>
                  </a:cubicBezTo>
                  <a:cubicBezTo>
                    <a:pt x="1516" y="1358"/>
                    <a:pt x="1603" y="1401"/>
                    <a:pt x="1690" y="1401"/>
                  </a:cubicBezTo>
                  <a:lnTo>
                    <a:pt x="1690" y="1416"/>
                  </a:lnTo>
                  <a:cubicBezTo>
                    <a:pt x="1921" y="1401"/>
                    <a:pt x="2051" y="1141"/>
                    <a:pt x="1921" y="968"/>
                  </a:cubicBezTo>
                  <a:cubicBezTo>
                    <a:pt x="1545" y="463"/>
                    <a:pt x="1011" y="131"/>
                    <a:pt x="4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2" name="Google Shape;17862;p62"/>
            <p:cNvSpPr/>
            <p:nvPr/>
          </p:nvSpPr>
          <p:spPr>
            <a:xfrm>
              <a:off x="2065973" y="2549521"/>
              <a:ext cx="43124" cy="36098"/>
            </a:xfrm>
            <a:custGeom>
              <a:avLst/>
              <a:gdLst/>
              <a:ahLst/>
              <a:cxnLst/>
              <a:rect l="l" t="t" r="r" b="b"/>
              <a:pathLst>
                <a:path w="1645" h="1377" extrusionOk="0">
                  <a:moveTo>
                    <a:pt x="379" y="1"/>
                  </a:moveTo>
                  <a:cubicBezTo>
                    <a:pt x="138" y="1"/>
                    <a:pt x="0" y="488"/>
                    <a:pt x="274" y="553"/>
                  </a:cubicBezTo>
                  <a:cubicBezTo>
                    <a:pt x="606" y="669"/>
                    <a:pt x="894" y="914"/>
                    <a:pt x="1053" y="1217"/>
                  </a:cubicBezTo>
                  <a:cubicBezTo>
                    <a:pt x="1096" y="1318"/>
                    <a:pt x="1197" y="1376"/>
                    <a:pt x="1298" y="1376"/>
                  </a:cubicBezTo>
                  <a:cubicBezTo>
                    <a:pt x="1501" y="1376"/>
                    <a:pt x="1645" y="1145"/>
                    <a:pt x="1544" y="957"/>
                  </a:cubicBezTo>
                  <a:cubicBezTo>
                    <a:pt x="1313" y="524"/>
                    <a:pt x="923" y="192"/>
                    <a:pt x="461" y="19"/>
                  </a:cubicBezTo>
                  <a:cubicBezTo>
                    <a:pt x="433" y="6"/>
                    <a:pt x="405" y="1"/>
                    <a:pt x="3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3" name="Google Shape;17863;p62"/>
            <p:cNvSpPr/>
            <p:nvPr/>
          </p:nvSpPr>
          <p:spPr>
            <a:xfrm>
              <a:off x="2017134" y="2589735"/>
              <a:ext cx="52614" cy="53400"/>
            </a:xfrm>
            <a:custGeom>
              <a:avLst/>
              <a:gdLst/>
              <a:ahLst/>
              <a:cxnLst/>
              <a:rect l="l" t="t" r="r" b="b"/>
              <a:pathLst>
                <a:path w="2007" h="2037" extrusionOk="0">
                  <a:moveTo>
                    <a:pt x="0" y="1"/>
                  </a:moveTo>
                  <a:lnTo>
                    <a:pt x="0" y="1574"/>
                  </a:lnTo>
                  <a:cubicBezTo>
                    <a:pt x="0" y="1834"/>
                    <a:pt x="202" y="2036"/>
                    <a:pt x="448" y="2036"/>
                  </a:cubicBezTo>
                  <a:lnTo>
                    <a:pt x="2007" y="2036"/>
                  </a:lnTo>
                  <a:lnTo>
                    <a:pt x="2007" y="1762"/>
                  </a:lnTo>
                  <a:cubicBezTo>
                    <a:pt x="2007" y="1704"/>
                    <a:pt x="1992" y="1646"/>
                    <a:pt x="1963" y="1589"/>
                  </a:cubicBezTo>
                  <a:lnTo>
                    <a:pt x="433" y="1589"/>
                  </a:lnTo>
                  <a:lnTo>
                    <a:pt x="433" y="59"/>
                  </a:lnTo>
                  <a:lnTo>
                    <a:pt x="433" y="44"/>
                  </a:lnTo>
                  <a:cubicBezTo>
                    <a:pt x="375" y="15"/>
                    <a:pt x="318" y="1"/>
                    <a:pt x="260" y="1"/>
                  </a:cubicBez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64" name="Google Shape;17864;p62"/>
          <p:cNvGrpSpPr/>
          <p:nvPr/>
        </p:nvGrpSpPr>
        <p:grpSpPr>
          <a:xfrm>
            <a:off x="3725723" y="2455776"/>
            <a:ext cx="354977" cy="351202"/>
            <a:chOff x="3725723" y="2455776"/>
            <a:chExt cx="354977" cy="351202"/>
          </a:xfrm>
        </p:grpSpPr>
        <p:sp>
          <p:nvSpPr>
            <p:cNvPr id="17865" name="Google Shape;17865;p62"/>
            <p:cNvSpPr/>
            <p:nvPr/>
          </p:nvSpPr>
          <p:spPr>
            <a:xfrm>
              <a:off x="3979248" y="2643109"/>
              <a:ext cx="40895" cy="40895"/>
            </a:xfrm>
            <a:custGeom>
              <a:avLst/>
              <a:gdLst/>
              <a:ahLst/>
              <a:cxnLst/>
              <a:rect l="l" t="t" r="r" b="b"/>
              <a:pathLst>
                <a:path w="1560" h="1560" extrusionOk="0">
                  <a:moveTo>
                    <a:pt x="1" y="0"/>
                  </a:moveTo>
                  <a:lnTo>
                    <a:pt x="997" y="1559"/>
                  </a:lnTo>
                  <a:lnTo>
                    <a:pt x="1560" y="1559"/>
                  </a:lnTo>
                  <a:cubicBezTo>
                    <a:pt x="1560" y="693"/>
                    <a:pt x="853" y="0"/>
                    <a:pt x="1" y="0"/>
                  </a:cubicBezTo>
                  <a:close/>
                </a:path>
              </a:pathLst>
            </a:custGeom>
            <a:solidFill>
              <a:srgbClr val="788D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6" name="Google Shape;17866;p62"/>
            <p:cNvSpPr/>
            <p:nvPr/>
          </p:nvSpPr>
          <p:spPr>
            <a:xfrm>
              <a:off x="3938012" y="2643109"/>
              <a:ext cx="67373" cy="40502"/>
            </a:xfrm>
            <a:custGeom>
              <a:avLst/>
              <a:gdLst/>
              <a:ahLst/>
              <a:cxnLst/>
              <a:rect l="l" t="t" r="r" b="b"/>
              <a:pathLst>
                <a:path w="2570" h="1545" extrusionOk="0">
                  <a:moveTo>
                    <a:pt x="1574" y="0"/>
                  </a:moveTo>
                  <a:cubicBezTo>
                    <a:pt x="708" y="0"/>
                    <a:pt x="15" y="693"/>
                    <a:pt x="0" y="1545"/>
                  </a:cubicBezTo>
                  <a:lnTo>
                    <a:pt x="2570" y="1545"/>
                  </a:lnTo>
                  <a:cubicBezTo>
                    <a:pt x="2570" y="693"/>
                    <a:pt x="2122" y="0"/>
                    <a:pt x="1574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7" name="Google Shape;17867;p62"/>
            <p:cNvSpPr/>
            <p:nvPr/>
          </p:nvSpPr>
          <p:spPr>
            <a:xfrm>
              <a:off x="3978514" y="2575736"/>
              <a:ext cx="22728" cy="45064"/>
            </a:xfrm>
            <a:custGeom>
              <a:avLst/>
              <a:gdLst/>
              <a:ahLst/>
              <a:cxnLst/>
              <a:rect l="l" t="t" r="r" b="b"/>
              <a:pathLst>
                <a:path w="867" h="1719" extrusionOk="0">
                  <a:moveTo>
                    <a:pt x="0" y="1"/>
                  </a:moveTo>
                  <a:lnTo>
                    <a:pt x="0" y="1719"/>
                  </a:lnTo>
                  <a:cubicBezTo>
                    <a:pt x="476" y="1719"/>
                    <a:pt x="866" y="1329"/>
                    <a:pt x="866" y="867"/>
                  </a:cubicBezTo>
                  <a:cubicBezTo>
                    <a:pt x="866" y="391"/>
                    <a:pt x="476" y="1"/>
                    <a:pt x="0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8" name="Google Shape;17868;p62"/>
            <p:cNvSpPr/>
            <p:nvPr/>
          </p:nvSpPr>
          <p:spPr>
            <a:xfrm>
              <a:off x="3827516" y="2643109"/>
              <a:ext cx="41262" cy="40895"/>
            </a:xfrm>
            <a:custGeom>
              <a:avLst/>
              <a:gdLst/>
              <a:ahLst/>
              <a:cxnLst/>
              <a:rect l="l" t="t" r="r" b="b"/>
              <a:pathLst>
                <a:path w="1574" h="1560" extrusionOk="0">
                  <a:moveTo>
                    <a:pt x="0" y="0"/>
                  </a:moveTo>
                  <a:lnTo>
                    <a:pt x="996" y="1559"/>
                  </a:lnTo>
                  <a:lnTo>
                    <a:pt x="1574" y="1559"/>
                  </a:lnTo>
                  <a:cubicBezTo>
                    <a:pt x="1559" y="693"/>
                    <a:pt x="852" y="0"/>
                    <a:pt x="0" y="0"/>
                  </a:cubicBezTo>
                  <a:close/>
                </a:path>
              </a:pathLst>
            </a:custGeom>
            <a:solidFill>
              <a:srgbClr val="788D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9" name="Google Shape;17869;p62"/>
            <p:cNvSpPr/>
            <p:nvPr/>
          </p:nvSpPr>
          <p:spPr>
            <a:xfrm>
              <a:off x="3786253" y="2643109"/>
              <a:ext cx="67399" cy="40502"/>
            </a:xfrm>
            <a:custGeom>
              <a:avLst/>
              <a:gdLst/>
              <a:ahLst/>
              <a:cxnLst/>
              <a:rect l="l" t="t" r="r" b="b"/>
              <a:pathLst>
                <a:path w="2571" h="1545" extrusionOk="0">
                  <a:moveTo>
                    <a:pt x="1574" y="0"/>
                  </a:moveTo>
                  <a:cubicBezTo>
                    <a:pt x="708" y="0"/>
                    <a:pt x="15" y="693"/>
                    <a:pt x="1" y="1545"/>
                  </a:cubicBezTo>
                  <a:lnTo>
                    <a:pt x="2570" y="1545"/>
                  </a:lnTo>
                  <a:cubicBezTo>
                    <a:pt x="2570" y="693"/>
                    <a:pt x="2123" y="0"/>
                    <a:pt x="1574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0" name="Google Shape;17870;p62"/>
            <p:cNvSpPr/>
            <p:nvPr/>
          </p:nvSpPr>
          <p:spPr>
            <a:xfrm>
              <a:off x="3827122" y="2575736"/>
              <a:ext cx="22361" cy="45064"/>
            </a:xfrm>
            <a:custGeom>
              <a:avLst/>
              <a:gdLst/>
              <a:ahLst/>
              <a:cxnLst/>
              <a:rect l="l" t="t" r="r" b="b"/>
              <a:pathLst>
                <a:path w="853" h="1719" extrusionOk="0">
                  <a:moveTo>
                    <a:pt x="1" y="1"/>
                  </a:moveTo>
                  <a:lnTo>
                    <a:pt x="1" y="1719"/>
                  </a:lnTo>
                  <a:cubicBezTo>
                    <a:pt x="463" y="1719"/>
                    <a:pt x="853" y="1329"/>
                    <a:pt x="853" y="867"/>
                  </a:cubicBezTo>
                  <a:cubicBezTo>
                    <a:pt x="853" y="391"/>
                    <a:pt x="463" y="1"/>
                    <a:pt x="1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1" name="Google Shape;17871;p62"/>
            <p:cNvSpPr/>
            <p:nvPr/>
          </p:nvSpPr>
          <p:spPr>
            <a:xfrm>
              <a:off x="3903198" y="2644996"/>
              <a:ext cx="55261" cy="55261"/>
            </a:xfrm>
            <a:custGeom>
              <a:avLst/>
              <a:gdLst/>
              <a:ahLst/>
              <a:cxnLst/>
              <a:rect l="l" t="t" r="r" b="b"/>
              <a:pathLst>
                <a:path w="2108" h="2108" extrusionOk="0">
                  <a:moveTo>
                    <a:pt x="0" y="0"/>
                  </a:moveTo>
                  <a:lnTo>
                    <a:pt x="1256" y="2108"/>
                  </a:lnTo>
                  <a:lnTo>
                    <a:pt x="2108" y="2108"/>
                  </a:lnTo>
                  <a:cubicBezTo>
                    <a:pt x="2108" y="953"/>
                    <a:pt x="1170" y="0"/>
                    <a:pt x="0" y="0"/>
                  </a:cubicBez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2" name="Google Shape;17872;p62"/>
            <p:cNvSpPr/>
            <p:nvPr/>
          </p:nvSpPr>
          <p:spPr>
            <a:xfrm>
              <a:off x="3847937" y="2644996"/>
              <a:ext cx="88213" cy="55261"/>
            </a:xfrm>
            <a:custGeom>
              <a:avLst/>
              <a:gdLst/>
              <a:ahLst/>
              <a:cxnLst/>
              <a:rect l="l" t="t" r="r" b="b"/>
              <a:pathLst>
                <a:path w="3365" h="2108" extrusionOk="0">
                  <a:moveTo>
                    <a:pt x="2108" y="0"/>
                  </a:moveTo>
                  <a:cubicBezTo>
                    <a:pt x="954" y="0"/>
                    <a:pt x="1" y="953"/>
                    <a:pt x="1" y="2108"/>
                  </a:cubicBezTo>
                  <a:lnTo>
                    <a:pt x="3364" y="2108"/>
                  </a:lnTo>
                  <a:cubicBezTo>
                    <a:pt x="3364" y="953"/>
                    <a:pt x="2801" y="0"/>
                    <a:pt x="2108" y="0"/>
                  </a:cubicBezTo>
                  <a:close/>
                </a:path>
              </a:pathLst>
            </a:custGeom>
            <a:solidFill>
              <a:srgbClr val="74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3" name="Google Shape;17873;p62"/>
            <p:cNvSpPr/>
            <p:nvPr/>
          </p:nvSpPr>
          <p:spPr>
            <a:xfrm>
              <a:off x="3903565" y="2561737"/>
              <a:ext cx="30698" cy="60950"/>
            </a:xfrm>
            <a:custGeom>
              <a:avLst/>
              <a:gdLst/>
              <a:ahLst/>
              <a:cxnLst/>
              <a:rect l="l" t="t" r="r" b="b"/>
              <a:pathLst>
                <a:path w="1171" h="2325" extrusionOk="0">
                  <a:moveTo>
                    <a:pt x="1" y="1"/>
                  </a:moveTo>
                  <a:lnTo>
                    <a:pt x="1" y="2325"/>
                  </a:lnTo>
                  <a:cubicBezTo>
                    <a:pt x="650" y="2325"/>
                    <a:pt x="1170" y="1805"/>
                    <a:pt x="1170" y="1170"/>
                  </a:cubicBezTo>
                  <a:cubicBezTo>
                    <a:pt x="1170" y="520"/>
                    <a:pt x="650" y="1"/>
                    <a:pt x="1" y="1"/>
                  </a:cubicBezTo>
                  <a:close/>
                </a:path>
              </a:pathLst>
            </a:custGeom>
            <a:solidFill>
              <a:srgbClr val="859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4" name="Google Shape;17874;p62"/>
            <p:cNvSpPr/>
            <p:nvPr/>
          </p:nvSpPr>
          <p:spPr>
            <a:xfrm>
              <a:off x="3872553" y="2561737"/>
              <a:ext cx="46191" cy="60950"/>
            </a:xfrm>
            <a:custGeom>
              <a:avLst/>
              <a:gdLst/>
              <a:ahLst/>
              <a:cxnLst/>
              <a:rect l="l" t="t" r="r" b="b"/>
              <a:pathLst>
                <a:path w="1762" h="2325" extrusionOk="0">
                  <a:moveTo>
                    <a:pt x="1155" y="1"/>
                  </a:moveTo>
                  <a:cubicBezTo>
                    <a:pt x="520" y="1"/>
                    <a:pt x="0" y="520"/>
                    <a:pt x="0" y="1170"/>
                  </a:cubicBezTo>
                  <a:cubicBezTo>
                    <a:pt x="0" y="1805"/>
                    <a:pt x="520" y="2325"/>
                    <a:pt x="1155" y="2325"/>
                  </a:cubicBezTo>
                  <a:lnTo>
                    <a:pt x="1184" y="2325"/>
                  </a:lnTo>
                  <a:cubicBezTo>
                    <a:pt x="1501" y="2310"/>
                    <a:pt x="1761" y="1805"/>
                    <a:pt x="1761" y="1170"/>
                  </a:cubicBezTo>
                  <a:cubicBezTo>
                    <a:pt x="1761" y="535"/>
                    <a:pt x="1516" y="15"/>
                    <a:pt x="1184" y="1"/>
                  </a:cubicBezTo>
                  <a:close/>
                </a:path>
              </a:pathLst>
            </a:custGeom>
            <a:solidFill>
              <a:srgbClr val="9DA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5" name="Google Shape;17875;p62"/>
            <p:cNvSpPr/>
            <p:nvPr/>
          </p:nvSpPr>
          <p:spPr>
            <a:xfrm>
              <a:off x="3797237" y="2575736"/>
              <a:ext cx="37120" cy="45064"/>
            </a:xfrm>
            <a:custGeom>
              <a:avLst/>
              <a:gdLst/>
              <a:ahLst/>
              <a:cxnLst/>
              <a:rect l="l" t="t" r="r" b="b"/>
              <a:pathLst>
                <a:path w="1416" h="1719" extrusionOk="0">
                  <a:moveTo>
                    <a:pt x="1141" y="1"/>
                  </a:moveTo>
                  <a:cubicBezTo>
                    <a:pt x="0" y="1"/>
                    <a:pt x="0" y="1719"/>
                    <a:pt x="1141" y="1719"/>
                  </a:cubicBezTo>
                  <a:cubicBezTo>
                    <a:pt x="1285" y="1719"/>
                    <a:pt x="1415" y="1329"/>
                    <a:pt x="1415" y="867"/>
                  </a:cubicBezTo>
                  <a:cubicBezTo>
                    <a:pt x="1415" y="391"/>
                    <a:pt x="1285" y="1"/>
                    <a:pt x="1141" y="1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6" name="Google Shape;17876;p62"/>
            <p:cNvSpPr/>
            <p:nvPr/>
          </p:nvSpPr>
          <p:spPr>
            <a:xfrm>
              <a:off x="3948603" y="2575736"/>
              <a:ext cx="37487" cy="45064"/>
            </a:xfrm>
            <a:custGeom>
              <a:avLst/>
              <a:gdLst/>
              <a:ahLst/>
              <a:cxnLst/>
              <a:rect l="l" t="t" r="r" b="b"/>
              <a:pathLst>
                <a:path w="1430" h="1719" extrusionOk="0">
                  <a:moveTo>
                    <a:pt x="1141" y="1"/>
                  </a:moveTo>
                  <a:cubicBezTo>
                    <a:pt x="1" y="1"/>
                    <a:pt x="1" y="1719"/>
                    <a:pt x="1141" y="1719"/>
                  </a:cubicBezTo>
                  <a:cubicBezTo>
                    <a:pt x="1300" y="1719"/>
                    <a:pt x="1430" y="1329"/>
                    <a:pt x="1430" y="867"/>
                  </a:cubicBezTo>
                  <a:cubicBezTo>
                    <a:pt x="1430" y="391"/>
                    <a:pt x="1300" y="1"/>
                    <a:pt x="1141" y="1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7" name="Google Shape;17877;p62"/>
            <p:cNvSpPr/>
            <p:nvPr/>
          </p:nvSpPr>
          <p:spPr>
            <a:xfrm>
              <a:off x="3725723" y="2455776"/>
              <a:ext cx="354977" cy="351202"/>
            </a:xfrm>
            <a:custGeom>
              <a:avLst/>
              <a:gdLst/>
              <a:ahLst/>
              <a:cxnLst/>
              <a:rect l="l" t="t" r="r" b="b"/>
              <a:pathLst>
                <a:path w="13541" h="13397" extrusionOk="0">
                  <a:moveTo>
                    <a:pt x="6987" y="1156"/>
                  </a:moveTo>
                  <a:cubicBezTo>
                    <a:pt x="9874" y="1271"/>
                    <a:pt x="12198" y="3595"/>
                    <a:pt x="12314" y="6482"/>
                  </a:cubicBezTo>
                  <a:lnTo>
                    <a:pt x="11794" y="6482"/>
                  </a:lnTo>
                  <a:cubicBezTo>
                    <a:pt x="11520" y="6482"/>
                    <a:pt x="11520" y="6915"/>
                    <a:pt x="11794" y="6915"/>
                  </a:cubicBezTo>
                  <a:lnTo>
                    <a:pt x="12314" y="6915"/>
                  </a:lnTo>
                  <a:cubicBezTo>
                    <a:pt x="12198" y="9802"/>
                    <a:pt x="9874" y="12112"/>
                    <a:pt x="6987" y="12227"/>
                  </a:cubicBezTo>
                  <a:lnTo>
                    <a:pt x="6987" y="11722"/>
                  </a:lnTo>
                  <a:cubicBezTo>
                    <a:pt x="6987" y="11578"/>
                    <a:pt x="6879" y="11506"/>
                    <a:pt x="6770" y="11506"/>
                  </a:cubicBezTo>
                  <a:cubicBezTo>
                    <a:pt x="6662" y="11506"/>
                    <a:pt x="6554" y="11578"/>
                    <a:pt x="6554" y="11722"/>
                  </a:cubicBezTo>
                  <a:lnTo>
                    <a:pt x="6554" y="12227"/>
                  </a:lnTo>
                  <a:cubicBezTo>
                    <a:pt x="3667" y="12112"/>
                    <a:pt x="1357" y="9788"/>
                    <a:pt x="1242" y="6901"/>
                  </a:cubicBezTo>
                  <a:lnTo>
                    <a:pt x="1747" y="6901"/>
                  </a:lnTo>
                  <a:cubicBezTo>
                    <a:pt x="2036" y="6901"/>
                    <a:pt x="2036" y="6482"/>
                    <a:pt x="1747" y="6482"/>
                  </a:cubicBezTo>
                  <a:lnTo>
                    <a:pt x="1242" y="6482"/>
                  </a:lnTo>
                  <a:cubicBezTo>
                    <a:pt x="1357" y="3581"/>
                    <a:pt x="3667" y="1271"/>
                    <a:pt x="6554" y="1156"/>
                  </a:cubicBezTo>
                  <a:lnTo>
                    <a:pt x="6554" y="1661"/>
                  </a:lnTo>
                  <a:cubicBezTo>
                    <a:pt x="6554" y="1805"/>
                    <a:pt x="6662" y="1877"/>
                    <a:pt x="6770" y="1877"/>
                  </a:cubicBezTo>
                  <a:cubicBezTo>
                    <a:pt x="6879" y="1877"/>
                    <a:pt x="6987" y="1805"/>
                    <a:pt x="6987" y="1661"/>
                  </a:cubicBezTo>
                  <a:lnTo>
                    <a:pt x="6987" y="1156"/>
                  </a:lnTo>
                  <a:close/>
                  <a:moveTo>
                    <a:pt x="6770" y="1"/>
                  </a:moveTo>
                  <a:cubicBezTo>
                    <a:pt x="6662" y="1"/>
                    <a:pt x="6554" y="73"/>
                    <a:pt x="6554" y="217"/>
                  </a:cubicBezTo>
                  <a:lnTo>
                    <a:pt x="6554" y="737"/>
                  </a:lnTo>
                  <a:cubicBezTo>
                    <a:pt x="3436" y="852"/>
                    <a:pt x="924" y="3350"/>
                    <a:pt x="809" y="6482"/>
                  </a:cubicBezTo>
                  <a:lnTo>
                    <a:pt x="289" y="6482"/>
                  </a:lnTo>
                  <a:cubicBezTo>
                    <a:pt x="0" y="6482"/>
                    <a:pt x="0" y="6915"/>
                    <a:pt x="289" y="6915"/>
                  </a:cubicBezTo>
                  <a:lnTo>
                    <a:pt x="809" y="6915"/>
                  </a:lnTo>
                  <a:cubicBezTo>
                    <a:pt x="924" y="10033"/>
                    <a:pt x="3436" y="12545"/>
                    <a:pt x="6554" y="12661"/>
                  </a:cubicBezTo>
                  <a:lnTo>
                    <a:pt x="6554" y="13180"/>
                  </a:lnTo>
                  <a:cubicBezTo>
                    <a:pt x="6554" y="13325"/>
                    <a:pt x="6662" y="13397"/>
                    <a:pt x="6770" y="13397"/>
                  </a:cubicBezTo>
                  <a:cubicBezTo>
                    <a:pt x="6879" y="13397"/>
                    <a:pt x="6987" y="13325"/>
                    <a:pt x="6987" y="13180"/>
                  </a:cubicBezTo>
                  <a:lnTo>
                    <a:pt x="6987" y="12661"/>
                  </a:lnTo>
                  <a:cubicBezTo>
                    <a:pt x="10119" y="12545"/>
                    <a:pt x="12617" y="10033"/>
                    <a:pt x="12732" y="6915"/>
                  </a:cubicBezTo>
                  <a:lnTo>
                    <a:pt x="13252" y="6915"/>
                  </a:lnTo>
                  <a:cubicBezTo>
                    <a:pt x="13541" y="6915"/>
                    <a:pt x="13541" y="6482"/>
                    <a:pt x="13252" y="6482"/>
                  </a:cubicBezTo>
                  <a:lnTo>
                    <a:pt x="12732" y="6482"/>
                  </a:lnTo>
                  <a:cubicBezTo>
                    <a:pt x="12617" y="3350"/>
                    <a:pt x="10119" y="852"/>
                    <a:pt x="6987" y="737"/>
                  </a:cubicBezTo>
                  <a:lnTo>
                    <a:pt x="6987" y="217"/>
                  </a:lnTo>
                  <a:cubicBezTo>
                    <a:pt x="6987" y="73"/>
                    <a:pt x="6879" y="1"/>
                    <a:pt x="6770" y="1"/>
                  </a:cubicBezTo>
                  <a:close/>
                </a:path>
              </a:pathLst>
            </a:custGeom>
            <a:solidFill>
              <a:srgbClr val="859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78" name="Google Shape;17878;p62"/>
          <p:cNvGrpSpPr/>
          <p:nvPr/>
        </p:nvGrpSpPr>
        <p:grpSpPr>
          <a:xfrm>
            <a:off x="5226165" y="1977641"/>
            <a:ext cx="230482" cy="388847"/>
            <a:chOff x="5226165" y="1977641"/>
            <a:chExt cx="230482" cy="388847"/>
          </a:xfrm>
        </p:grpSpPr>
        <p:sp>
          <p:nvSpPr>
            <p:cNvPr id="17879" name="Google Shape;17879;p62"/>
            <p:cNvSpPr/>
            <p:nvPr/>
          </p:nvSpPr>
          <p:spPr>
            <a:xfrm>
              <a:off x="5256443" y="2329761"/>
              <a:ext cx="169952" cy="12138"/>
            </a:xfrm>
            <a:custGeom>
              <a:avLst/>
              <a:gdLst/>
              <a:ahLst/>
              <a:cxnLst/>
              <a:rect l="l" t="t" r="r" b="b"/>
              <a:pathLst>
                <a:path w="6483" h="463" extrusionOk="0">
                  <a:moveTo>
                    <a:pt x="1" y="1"/>
                  </a:moveTo>
                  <a:lnTo>
                    <a:pt x="1" y="463"/>
                  </a:lnTo>
                  <a:lnTo>
                    <a:pt x="6482" y="463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0" name="Google Shape;17880;p62"/>
            <p:cNvSpPr/>
            <p:nvPr/>
          </p:nvSpPr>
          <p:spPr>
            <a:xfrm>
              <a:off x="5335167" y="1977641"/>
              <a:ext cx="12138" cy="388480"/>
            </a:xfrm>
            <a:custGeom>
              <a:avLst/>
              <a:gdLst/>
              <a:ahLst/>
              <a:cxnLst/>
              <a:rect l="l" t="t" r="r" b="b"/>
              <a:pathLst>
                <a:path w="463" h="14819" extrusionOk="0">
                  <a:moveTo>
                    <a:pt x="231" y="1"/>
                  </a:moveTo>
                  <a:cubicBezTo>
                    <a:pt x="116" y="1"/>
                    <a:pt x="0" y="80"/>
                    <a:pt x="0" y="239"/>
                  </a:cubicBezTo>
                  <a:lnTo>
                    <a:pt x="0" y="14588"/>
                  </a:lnTo>
                  <a:cubicBezTo>
                    <a:pt x="0" y="14718"/>
                    <a:pt x="101" y="14819"/>
                    <a:pt x="231" y="14819"/>
                  </a:cubicBezTo>
                  <a:cubicBezTo>
                    <a:pt x="361" y="14819"/>
                    <a:pt x="462" y="14718"/>
                    <a:pt x="462" y="14588"/>
                  </a:cubicBezTo>
                  <a:lnTo>
                    <a:pt x="462" y="239"/>
                  </a:lnTo>
                  <a:cubicBezTo>
                    <a:pt x="462" y="80"/>
                    <a:pt x="347" y="1"/>
                    <a:pt x="231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1" name="Google Shape;17881;p62"/>
            <p:cNvSpPr/>
            <p:nvPr/>
          </p:nvSpPr>
          <p:spPr>
            <a:xfrm>
              <a:off x="5243571" y="2226421"/>
              <a:ext cx="37986" cy="139700"/>
            </a:xfrm>
            <a:custGeom>
              <a:avLst/>
              <a:gdLst/>
              <a:ahLst/>
              <a:cxnLst/>
              <a:rect l="l" t="t" r="r" b="b"/>
              <a:pathLst>
                <a:path w="1449" h="5329" extrusionOk="0">
                  <a:moveTo>
                    <a:pt x="1179" y="1"/>
                  </a:moveTo>
                  <a:cubicBezTo>
                    <a:pt x="1078" y="1"/>
                    <a:pt x="978" y="59"/>
                    <a:pt x="954" y="190"/>
                  </a:cubicBezTo>
                  <a:lnTo>
                    <a:pt x="30" y="5069"/>
                  </a:lnTo>
                  <a:cubicBezTo>
                    <a:pt x="1" y="5184"/>
                    <a:pt x="87" y="5300"/>
                    <a:pt x="217" y="5329"/>
                  </a:cubicBezTo>
                  <a:lnTo>
                    <a:pt x="261" y="5329"/>
                  </a:lnTo>
                  <a:cubicBezTo>
                    <a:pt x="362" y="5329"/>
                    <a:pt x="463" y="5256"/>
                    <a:pt x="492" y="5141"/>
                  </a:cubicBezTo>
                  <a:lnTo>
                    <a:pt x="1416" y="276"/>
                  </a:lnTo>
                  <a:cubicBezTo>
                    <a:pt x="1448" y="103"/>
                    <a:pt x="1312" y="1"/>
                    <a:pt x="1179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2" name="Google Shape;17882;p62"/>
            <p:cNvSpPr/>
            <p:nvPr/>
          </p:nvSpPr>
          <p:spPr>
            <a:xfrm>
              <a:off x="5401281" y="2226421"/>
              <a:ext cx="37592" cy="140067"/>
            </a:xfrm>
            <a:custGeom>
              <a:avLst/>
              <a:gdLst/>
              <a:ahLst/>
              <a:cxnLst/>
              <a:rect l="l" t="t" r="r" b="b"/>
              <a:pathLst>
                <a:path w="1434" h="5343" extrusionOk="0">
                  <a:moveTo>
                    <a:pt x="270" y="1"/>
                  </a:moveTo>
                  <a:cubicBezTo>
                    <a:pt x="136" y="1"/>
                    <a:pt x="0" y="103"/>
                    <a:pt x="33" y="276"/>
                  </a:cubicBezTo>
                  <a:lnTo>
                    <a:pt x="957" y="5155"/>
                  </a:lnTo>
                  <a:cubicBezTo>
                    <a:pt x="986" y="5256"/>
                    <a:pt x="1073" y="5329"/>
                    <a:pt x="1188" y="5329"/>
                  </a:cubicBezTo>
                  <a:lnTo>
                    <a:pt x="1231" y="5343"/>
                  </a:lnTo>
                  <a:cubicBezTo>
                    <a:pt x="1361" y="5314"/>
                    <a:pt x="1434" y="5184"/>
                    <a:pt x="1419" y="5069"/>
                  </a:cubicBezTo>
                  <a:lnTo>
                    <a:pt x="495" y="190"/>
                  </a:lnTo>
                  <a:cubicBezTo>
                    <a:pt x="470" y="59"/>
                    <a:pt x="371" y="1"/>
                    <a:pt x="270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3" name="Google Shape;17883;p62"/>
            <p:cNvSpPr/>
            <p:nvPr/>
          </p:nvSpPr>
          <p:spPr>
            <a:xfrm>
              <a:off x="5335167" y="2226448"/>
              <a:ext cx="12138" cy="24249"/>
            </a:xfrm>
            <a:custGeom>
              <a:avLst/>
              <a:gdLst/>
              <a:ahLst/>
              <a:cxnLst/>
              <a:rect l="l" t="t" r="r" b="b"/>
              <a:pathLst>
                <a:path w="463" h="925" extrusionOk="0">
                  <a:moveTo>
                    <a:pt x="0" y="1"/>
                  </a:moveTo>
                  <a:lnTo>
                    <a:pt x="0" y="925"/>
                  </a:lnTo>
                  <a:lnTo>
                    <a:pt x="462" y="925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4" name="Google Shape;17884;p62"/>
            <p:cNvSpPr/>
            <p:nvPr/>
          </p:nvSpPr>
          <p:spPr>
            <a:xfrm>
              <a:off x="5264779" y="2226421"/>
              <a:ext cx="16280" cy="24275"/>
            </a:xfrm>
            <a:custGeom>
              <a:avLst/>
              <a:gdLst/>
              <a:ahLst/>
              <a:cxnLst/>
              <a:rect l="l" t="t" r="r" b="b"/>
              <a:pathLst>
                <a:path w="621" h="926" extrusionOk="0">
                  <a:moveTo>
                    <a:pt x="386" y="0"/>
                  </a:moveTo>
                  <a:cubicBezTo>
                    <a:pt x="270" y="0"/>
                    <a:pt x="171" y="71"/>
                    <a:pt x="145" y="190"/>
                  </a:cubicBezTo>
                  <a:lnTo>
                    <a:pt x="0" y="926"/>
                  </a:lnTo>
                  <a:lnTo>
                    <a:pt x="477" y="926"/>
                  </a:lnTo>
                  <a:lnTo>
                    <a:pt x="607" y="276"/>
                  </a:lnTo>
                  <a:cubicBezTo>
                    <a:pt x="621" y="146"/>
                    <a:pt x="534" y="31"/>
                    <a:pt x="419" y="2"/>
                  </a:cubicBezTo>
                  <a:cubicBezTo>
                    <a:pt x="408" y="1"/>
                    <a:pt x="397" y="0"/>
                    <a:pt x="386" y="0"/>
                  </a:cubicBez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5" name="Google Shape;17885;p62"/>
            <p:cNvSpPr/>
            <p:nvPr/>
          </p:nvSpPr>
          <p:spPr>
            <a:xfrm>
              <a:off x="5401281" y="2226421"/>
              <a:ext cx="16411" cy="24275"/>
            </a:xfrm>
            <a:custGeom>
              <a:avLst/>
              <a:gdLst/>
              <a:ahLst/>
              <a:cxnLst/>
              <a:rect l="l" t="t" r="r" b="b"/>
              <a:pathLst>
                <a:path w="626" h="926" extrusionOk="0">
                  <a:moveTo>
                    <a:pt x="270" y="1"/>
                  </a:moveTo>
                  <a:cubicBezTo>
                    <a:pt x="136" y="1"/>
                    <a:pt x="0" y="103"/>
                    <a:pt x="33" y="276"/>
                  </a:cubicBezTo>
                  <a:lnTo>
                    <a:pt x="163" y="926"/>
                  </a:lnTo>
                  <a:lnTo>
                    <a:pt x="625" y="926"/>
                  </a:lnTo>
                  <a:lnTo>
                    <a:pt x="495" y="190"/>
                  </a:lnTo>
                  <a:cubicBezTo>
                    <a:pt x="470" y="59"/>
                    <a:pt x="371" y="1"/>
                    <a:pt x="270" y="1"/>
                  </a:cubicBez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6" name="Google Shape;17886;p62"/>
            <p:cNvSpPr/>
            <p:nvPr/>
          </p:nvSpPr>
          <p:spPr>
            <a:xfrm>
              <a:off x="5238276" y="2020214"/>
              <a:ext cx="206286" cy="218371"/>
            </a:xfrm>
            <a:custGeom>
              <a:avLst/>
              <a:gdLst/>
              <a:ahLst/>
              <a:cxnLst/>
              <a:rect l="l" t="t" r="r" b="b"/>
              <a:pathLst>
                <a:path w="7869" h="8330" extrusionOk="0">
                  <a:moveTo>
                    <a:pt x="1" y="1"/>
                  </a:moveTo>
                  <a:lnTo>
                    <a:pt x="1" y="8099"/>
                  </a:lnTo>
                  <a:cubicBezTo>
                    <a:pt x="1" y="8229"/>
                    <a:pt x="102" y="8330"/>
                    <a:pt x="232" y="8330"/>
                  </a:cubicBezTo>
                  <a:lnTo>
                    <a:pt x="7637" y="8330"/>
                  </a:lnTo>
                  <a:cubicBezTo>
                    <a:pt x="7767" y="8330"/>
                    <a:pt x="7868" y="8229"/>
                    <a:pt x="7868" y="8099"/>
                  </a:cubicBezTo>
                  <a:lnTo>
                    <a:pt x="7868" y="1"/>
                  </a:ln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7" name="Google Shape;17887;p62"/>
            <p:cNvSpPr/>
            <p:nvPr/>
          </p:nvSpPr>
          <p:spPr>
            <a:xfrm>
              <a:off x="5237909" y="2020214"/>
              <a:ext cx="206653" cy="18193"/>
            </a:xfrm>
            <a:custGeom>
              <a:avLst/>
              <a:gdLst/>
              <a:ahLst/>
              <a:cxnLst/>
              <a:rect l="l" t="t" r="r" b="b"/>
              <a:pathLst>
                <a:path w="7883" h="694" extrusionOk="0">
                  <a:moveTo>
                    <a:pt x="0" y="1"/>
                  </a:moveTo>
                  <a:lnTo>
                    <a:pt x="0" y="694"/>
                  </a:lnTo>
                  <a:lnTo>
                    <a:pt x="7882" y="694"/>
                  </a:lnTo>
                  <a:lnTo>
                    <a:pt x="7882" y="1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8" name="Google Shape;17888;p62"/>
            <p:cNvSpPr/>
            <p:nvPr/>
          </p:nvSpPr>
          <p:spPr>
            <a:xfrm>
              <a:off x="5226165" y="2002047"/>
              <a:ext cx="230482" cy="24249"/>
            </a:xfrm>
            <a:custGeom>
              <a:avLst/>
              <a:gdLst/>
              <a:ahLst/>
              <a:cxnLst/>
              <a:rect l="l" t="t" r="r" b="b"/>
              <a:pathLst>
                <a:path w="8792" h="925" extrusionOk="0">
                  <a:moveTo>
                    <a:pt x="232" y="1"/>
                  </a:moveTo>
                  <a:cubicBezTo>
                    <a:pt x="102" y="1"/>
                    <a:pt x="1" y="102"/>
                    <a:pt x="1" y="232"/>
                  </a:cubicBezTo>
                  <a:lnTo>
                    <a:pt x="1" y="694"/>
                  </a:lnTo>
                  <a:cubicBezTo>
                    <a:pt x="1" y="824"/>
                    <a:pt x="102" y="925"/>
                    <a:pt x="232" y="925"/>
                  </a:cubicBezTo>
                  <a:lnTo>
                    <a:pt x="8561" y="925"/>
                  </a:lnTo>
                  <a:cubicBezTo>
                    <a:pt x="8691" y="925"/>
                    <a:pt x="8792" y="824"/>
                    <a:pt x="8792" y="694"/>
                  </a:cubicBezTo>
                  <a:lnTo>
                    <a:pt x="8792" y="232"/>
                  </a:lnTo>
                  <a:cubicBezTo>
                    <a:pt x="8792" y="102"/>
                    <a:pt x="8691" y="1"/>
                    <a:pt x="856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9" name="Google Shape;17889;p62"/>
            <p:cNvSpPr/>
            <p:nvPr/>
          </p:nvSpPr>
          <p:spPr>
            <a:xfrm>
              <a:off x="5257754" y="2073195"/>
              <a:ext cx="164080" cy="118597"/>
            </a:xfrm>
            <a:custGeom>
              <a:avLst/>
              <a:gdLst/>
              <a:ahLst/>
              <a:cxnLst/>
              <a:rect l="l" t="t" r="r" b="b"/>
              <a:pathLst>
                <a:path w="6259" h="4524" extrusionOk="0">
                  <a:moveTo>
                    <a:pt x="4801" y="1"/>
                  </a:moveTo>
                  <a:cubicBezTo>
                    <a:pt x="4426" y="1"/>
                    <a:pt x="4426" y="578"/>
                    <a:pt x="4801" y="578"/>
                  </a:cubicBezTo>
                  <a:lnTo>
                    <a:pt x="5263" y="578"/>
                  </a:lnTo>
                  <a:lnTo>
                    <a:pt x="3300" y="2541"/>
                  </a:lnTo>
                  <a:lnTo>
                    <a:pt x="2852" y="2108"/>
                  </a:lnTo>
                  <a:cubicBezTo>
                    <a:pt x="2751" y="2007"/>
                    <a:pt x="2618" y="1957"/>
                    <a:pt x="2484" y="1957"/>
                  </a:cubicBezTo>
                  <a:cubicBezTo>
                    <a:pt x="2351" y="1957"/>
                    <a:pt x="2217" y="2007"/>
                    <a:pt x="2116" y="2108"/>
                  </a:cubicBezTo>
                  <a:lnTo>
                    <a:pt x="210" y="4028"/>
                  </a:lnTo>
                  <a:cubicBezTo>
                    <a:pt x="1" y="4238"/>
                    <a:pt x="188" y="4524"/>
                    <a:pt x="410" y="4524"/>
                  </a:cubicBezTo>
                  <a:cubicBezTo>
                    <a:pt x="479" y="4524"/>
                    <a:pt x="550" y="4497"/>
                    <a:pt x="615" y="4432"/>
                  </a:cubicBezTo>
                  <a:lnTo>
                    <a:pt x="2491" y="2556"/>
                  </a:lnTo>
                  <a:lnTo>
                    <a:pt x="2939" y="3003"/>
                  </a:lnTo>
                  <a:cubicBezTo>
                    <a:pt x="3040" y="3104"/>
                    <a:pt x="3173" y="3155"/>
                    <a:pt x="3307" y="3155"/>
                  </a:cubicBezTo>
                  <a:cubicBezTo>
                    <a:pt x="3440" y="3155"/>
                    <a:pt x="3574" y="3104"/>
                    <a:pt x="3675" y="3003"/>
                  </a:cubicBezTo>
                  <a:lnTo>
                    <a:pt x="5682" y="997"/>
                  </a:lnTo>
                  <a:lnTo>
                    <a:pt x="5682" y="1444"/>
                  </a:lnTo>
                  <a:cubicBezTo>
                    <a:pt x="5682" y="1639"/>
                    <a:pt x="5826" y="1736"/>
                    <a:pt x="5970" y="1736"/>
                  </a:cubicBezTo>
                  <a:cubicBezTo>
                    <a:pt x="6115" y="1736"/>
                    <a:pt x="6259" y="1639"/>
                    <a:pt x="6259" y="1444"/>
                  </a:cubicBezTo>
                  <a:lnTo>
                    <a:pt x="6259" y="289"/>
                  </a:lnTo>
                  <a:cubicBezTo>
                    <a:pt x="6259" y="131"/>
                    <a:pt x="6129" y="1"/>
                    <a:pt x="5970" y="1"/>
                  </a:cubicBez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0" name="Google Shape;17890;p62"/>
            <p:cNvSpPr/>
            <p:nvPr/>
          </p:nvSpPr>
          <p:spPr>
            <a:xfrm>
              <a:off x="5226165" y="2014159"/>
              <a:ext cx="230482" cy="12138"/>
            </a:xfrm>
            <a:custGeom>
              <a:avLst/>
              <a:gdLst/>
              <a:ahLst/>
              <a:cxnLst/>
              <a:rect l="l" t="t" r="r" b="b"/>
              <a:pathLst>
                <a:path w="8792" h="463" extrusionOk="0">
                  <a:moveTo>
                    <a:pt x="232" y="1"/>
                  </a:moveTo>
                  <a:cubicBezTo>
                    <a:pt x="102" y="1"/>
                    <a:pt x="1" y="102"/>
                    <a:pt x="1" y="232"/>
                  </a:cubicBezTo>
                  <a:cubicBezTo>
                    <a:pt x="1" y="362"/>
                    <a:pt x="102" y="463"/>
                    <a:pt x="232" y="463"/>
                  </a:cubicBezTo>
                  <a:lnTo>
                    <a:pt x="8561" y="463"/>
                  </a:lnTo>
                  <a:cubicBezTo>
                    <a:pt x="8691" y="463"/>
                    <a:pt x="8792" y="362"/>
                    <a:pt x="8792" y="232"/>
                  </a:cubicBezTo>
                  <a:cubicBezTo>
                    <a:pt x="8792" y="102"/>
                    <a:pt x="8691" y="1"/>
                    <a:pt x="8561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91" name="Google Shape;17891;p62"/>
          <p:cNvGrpSpPr/>
          <p:nvPr/>
        </p:nvGrpSpPr>
        <p:grpSpPr>
          <a:xfrm>
            <a:off x="5632602" y="2025510"/>
            <a:ext cx="370130" cy="287264"/>
            <a:chOff x="5632602" y="2025510"/>
            <a:chExt cx="370130" cy="287264"/>
          </a:xfrm>
        </p:grpSpPr>
        <p:sp>
          <p:nvSpPr>
            <p:cNvPr id="17892" name="Google Shape;17892;p62"/>
            <p:cNvSpPr/>
            <p:nvPr/>
          </p:nvSpPr>
          <p:spPr>
            <a:xfrm>
              <a:off x="5695046" y="2050493"/>
              <a:ext cx="296701" cy="191501"/>
            </a:xfrm>
            <a:custGeom>
              <a:avLst/>
              <a:gdLst/>
              <a:ahLst/>
              <a:cxnLst/>
              <a:rect l="l" t="t" r="r" b="b"/>
              <a:pathLst>
                <a:path w="11318" h="7305" extrusionOk="0">
                  <a:moveTo>
                    <a:pt x="0" y="0"/>
                  </a:moveTo>
                  <a:lnTo>
                    <a:pt x="0" y="4649"/>
                  </a:lnTo>
                  <a:lnTo>
                    <a:pt x="780" y="4649"/>
                  </a:lnTo>
                  <a:lnTo>
                    <a:pt x="780" y="5168"/>
                  </a:lnTo>
                  <a:lnTo>
                    <a:pt x="996" y="5240"/>
                  </a:lnTo>
                  <a:cubicBezTo>
                    <a:pt x="1126" y="5284"/>
                    <a:pt x="1242" y="5327"/>
                    <a:pt x="1357" y="5399"/>
                  </a:cubicBezTo>
                  <a:lnTo>
                    <a:pt x="1559" y="5500"/>
                  </a:lnTo>
                  <a:lnTo>
                    <a:pt x="1920" y="5139"/>
                  </a:lnTo>
                  <a:lnTo>
                    <a:pt x="2498" y="5717"/>
                  </a:lnTo>
                  <a:lnTo>
                    <a:pt x="2137" y="6078"/>
                  </a:lnTo>
                  <a:lnTo>
                    <a:pt x="2238" y="6280"/>
                  </a:lnTo>
                  <a:cubicBezTo>
                    <a:pt x="2310" y="6395"/>
                    <a:pt x="2353" y="6511"/>
                    <a:pt x="2397" y="6641"/>
                  </a:cubicBezTo>
                  <a:lnTo>
                    <a:pt x="2454" y="6857"/>
                  </a:lnTo>
                  <a:lnTo>
                    <a:pt x="2974" y="6857"/>
                  </a:lnTo>
                  <a:lnTo>
                    <a:pt x="2974" y="7305"/>
                  </a:lnTo>
                  <a:lnTo>
                    <a:pt x="11318" y="7305"/>
                  </a:lnTo>
                  <a:lnTo>
                    <a:pt x="11318" y="0"/>
                  </a:lnTo>
                  <a:close/>
                </a:path>
              </a:pathLst>
            </a:custGeom>
            <a:solidFill>
              <a:srgbClr val="F2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3" name="Google Shape;17893;p62"/>
            <p:cNvSpPr/>
            <p:nvPr/>
          </p:nvSpPr>
          <p:spPr>
            <a:xfrm>
              <a:off x="5735522" y="2241967"/>
              <a:ext cx="50359" cy="23882"/>
            </a:xfrm>
            <a:custGeom>
              <a:avLst/>
              <a:gdLst/>
              <a:ahLst/>
              <a:cxnLst/>
              <a:rect l="l" t="t" r="r" b="b"/>
              <a:pathLst>
                <a:path w="1921" h="911" extrusionOk="0">
                  <a:moveTo>
                    <a:pt x="1098" y="1"/>
                  </a:moveTo>
                  <a:lnTo>
                    <a:pt x="1098" y="30"/>
                  </a:lnTo>
                  <a:lnTo>
                    <a:pt x="434" y="30"/>
                  </a:lnTo>
                  <a:lnTo>
                    <a:pt x="434" y="44"/>
                  </a:lnTo>
                  <a:cubicBezTo>
                    <a:pt x="405" y="376"/>
                    <a:pt x="261" y="679"/>
                    <a:pt x="1" y="910"/>
                  </a:cubicBezTo>
                  <a:lnTo>
                    <a:pt x="1228" y="910"/>
                  </a:lnTo>
                  <a:cubicBezTo>
                    <a:pt x="1271" y="780"/>
                    <a:pt x="1329" y="650"/>
                    <a:pt x="1358" y="520"/>
                  </a:cubicBezTo>
                  <a:lnTo>
                    <a:pt x="1921" y="520"/>
                  </a:lnTo>
                  <a:lnTo>
                    <a:pt x="1921" y="1"/>
                  </a:lnTo>
                  <a:close/>
                </a:path>
              </a:pathLst>
            </a:custGeom>
            <a:solidFill>
              <a:srgbClr val="B8C6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4" name="Google Shape;17894;p62"/>
            <p:cNvSpPr/>
            <p:nvPr/>
          </p:nvSpPr>
          <p:spPr>
            <a:xfrm>
              <a:off x="5746899" y="2179156"/>
              <a:ext cx="38982" cy="62470"/>
            </a:xfrm>
            <a:custGeom>
              <a:avLst/>
              <a:gdLst/>
              <a:ahLst/>
              <a:cxnLst/>
              <a:rect l="l" t="t" r="r" b="b"/>
              <a:pathLst>
                <a:path w="1487" h="2383" extrusionOk="0">
                  <a:moveTo>
                    <a:pt x="274" y="0"/>
                  </a:moveTo>
                  <a:lnTo>
                    <a:pt x="0" y="275"/>
                  </a:lnTo>
                  <a:lnTo>
                    <a:pt x="534" y="809"/>
                  </a:lnTo>
                  <a:lnTo>
                    <a:pt x="173" y="1170"/>
                  </a:lnTo>
                  <a:lnTo>
                    <a:pt x="274" y="1357"/>
                  </a:lnTo>
                  <a:cubicBezTo>
                    <a:pt x="332" y="1473"/>
                    <a:pt x="390" y="1603"/>
                    <a:pt x="419" y="1718"/>
                  </a:cubicBezTo>
                  <a:lnTo>
                    <a:pt x="491" y="1935"/>
                  </a:lnTo>
                  <a:lnTo>
                    <a:pt x="1010" y="1935"/>
                  </a:lnTo>
                  <a:lnTo>
                    <a:pt x="1010" y="2382"/>
                  </a:lnTo>
                  <a:lnTo>
                    <a:pt x="1487" y="2382"/>
                  </a:lnTo>
                  <a:lnTo>
                    <a:pt x="1487" y="1790"/>
                  </a:lnTo>
                  <a:lnTo>
                    <a:pt x="924" y="1790"/>
                  </a:lnTo>
                  <a:cubicBezTo>
                    <a:pt x="881" y="1574"/>
                    <a:pt x="794" y="1386"/>
                    <a:pt x="678" y="1199"/>
                  </a:cubicBezTo>
                  <a:lnTo>
                    <a:pt x="1083" y="809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B3C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5" name="Google Shape;17895;p62"/>
            <p:cNvSpPr/>
            <p:nvPr/>
          </p:nvSpPr>
          <p:spPr>
            <a:xfrm>
              <a:off x="5698821" y="2168565"/>
              <a:ext cx="42783" cy="26136"/>
            </a:xfrm>
            <a:custGeom>
              <a:avLst/>
              <a:gdLst/>
              <a:ahLst/>
              <a:cxnLst/>
              <a:rect l="l" t="t" r="r" b="b"/>
              <a:pathLst>
                <a:path w="1632" h="997" extrusionOk="0">
                  <a:moveTo>
                    <a:pt x="1" y="0"/>
                  </a:moveTo>
                  <a:lnTo>
                    <a:pt x="1" y="159"/>
                  </a:lnTo>
                  <a:lnTo>
                    <a:pt x="636" y="159"/>
                  </a:lnTo>
                  <a:lnTo>
                    <a:pt x="636" y="679"/>
                  </a:lnTo>
                  <a:lnTo>
                    <a:pt x="852" y="736"/>
                  </a:lnTo>
                  <a:cubicBezTo>
                    <a:pt x="982" y="780"/>
                    <a:pt x="1098" y="823"/>
                    <a:pt x="1213" y="895"/>
                  </a:cubicBezTo>
                  <a:lnTo>
                    <a:pt x="1415" y="996"/>
                  </a:lnTo>
                  <a:lnTo>
                    <a:pt x="1632" y="765"/>
                  </a:lnTo>
                  <a:cubicBezTo>
                    <a:pt x="1473" y="679"/>
                    <a:pt x="1300" y="607"/>
                    <a:pt x="1127" y="563"/>
                  </a:cubicBezTo>
                  <a:lnTo>
                    <a:pt x="1127" y="0"/>
                  </a:lnTo>
                  <a:close/>
                </a:path>
              </a:pathLst>
            </a:custGeom>
            <a:solidFill>
              <a:srgbClr val="B3C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6" name="Google Shape;17896;p62"/>
            <p:cNvSpPr/>
            <p:nvPr/>
          </p:nvSpPr>
          <p:spPr>
            <a:xfrm>
              <a:off x="5695046" y="2050493"/>
              <a:ext cx="9857" cy="118099"/>
            </a:xfrm>
            <a:custGeom>
              <a:avLst/>
              <a:gdLst/>
              <a:ahLst/>
              <a:cxnLst/>
              <a:rect l="l" t="t" r="r" b="b"/>
              <a:pathLst>
                <a:path w="376" h="4505" extrusionOk="0">
                  <a:moveTo>
                    <a:pt x="0" y="0"/>
                  </a:moveTo>
                  <a:lnTo>
                    <a:pt x="0" y="4504"/>
                  </a:lnTo>
                  <a:lnTo>
                    <a:pt x="376" y="4504"/>
                  </a:lnTo>
                  <a:lnTo>
                    <a:pt x="376" y="0"/>
                  </a:lnTo>
                  <a:close/>
                </a:path>
              </a:pathLst>
            </a:custGeom>
            <a:solidFill>
              <a:srgbClr val="B3C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7" name="Google Shape;17897;p62"/>
            <p:cNvSpPr/>
            <p:nvPr/>
          </p:nvSpPr>
          <p:spPr>
            <a:xfrm>
              <a:off x="5695046" y="2049732"/>
              <a:ext cx="296701" cy="9857"/>
            </a:xfrm>
            <a:custGeom>
              <a:avLst/>
              <a:gdLst/>
              <a:ahLst/>
              <a:cxnLst/>
              <a:rect l="l" t="t" r="r" b="b"/>
              <a:pathLst>
                <a:path w="11318" h="376" extrusionOk="0">
                  <a:moveTo>
                    <a:pt x="0" y="1"/>
                  </a:moveTo>
                  <a:lnTo>
                    <a:pt x="0" y="376"/>
                  </a:lnTo>
                  <a:lnTo>
                    <a:pt x="11318" y="376"/>
                  </a:lnTo>
                  <a:lnTo>
                    <a:pt x="11318" y="1"/>
                  </a:lnTo>
                  <a:close/>
                </a:path>
              </a:pathLst>
            </a:custGeom>
            <a:solidFill>
              <a:srgbClr val="B3C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8" name="Google Shape;17898;p62"/>
            <p:cNvSpPr/>
            <p:nvPr/>
          </p:nvSpPr>
          <p:spPr>
            <a:xfrm>
              <a:off x="5725324" y="2240473"/>
              <a:ext cx="277014" cy="26503"/>
            </a:xfrm>
            <a:custGeom>
              <a:avLst/>
              <a:gdLst/>
              <a:ahLst/>
              <a:cxnLst/>
              <a:rect l="l" t="t" r="r" b="b"/>
              <a:pathLst>
                <a:path w="10567" h="1011" extrusionOk="0">
                  <a:moveTo>
                    <a:pt x="1487" y="0"/>
                  </a:moveTo>
                  <a:cubicBezTo>
                    <a:pt x="1458" y="0"/>
                    <a:pt x="1444" y="14"/>
                    <a:pt x="1429" y="43"/>
                  </a:cubicBezTo>
                  <a:lnTo>
                    <a:pt x="477" y="43"/>
                  </a:lnTo>
                  <a:cubicBezTo>
                    <a:pt x="462" y="43"/>
                    <a:pt x="433" y="58"/>
                    <a:pt x="433" y="87"/>
                  </a:cubicBezTo>
                  <a:lnTo>
                    <a:pt x="433" y="159"/>
                  </a:lnTo>
                  <a:lnTo>
                    <a:pt x="433" y="188"/>
                  </a:lnTo>
                  <a:lnTo>
                    <a:pt x="433" y="202"/>
                  </a:lnTo>
                  <a:lnTo>
                    <a:pt x="433" y="217"/>
                  </a:lnTo>
                  <a:cubicBezTo>
                    <a:pt x="404" y="505"/>
                    <a:pt x="260" y="765"/>
                    <a:pt x="29" y="924"/>
                  </a:cubicBezTo>
                  <a:cubicBezTo>
                    <a:pt x="0" y="953"/>
                    <a:pt x="15" y="1010"/>
                    <a:pt x="58" y="1010"/>
                  </a:cubicBezTo>
                  <a:lnTo>
                    <a:pt x="10524" y="1010"/>
                  </a:lnTo>
                  <a:cubicBezTo>
                    <a:pt x="10553" y="1010"/>
                    <a:pt x="10567" y="996"/>
                    <a:pt x="10567" y="967"/>
                  </a:cubicBezTo>
                  <a:lnTo>
                    <a:pt x="10567" y="58"/>
                  </a:lnTo>
                  <a:cubicBezTo>
                    <a:pt x="10567" y="29"/>
                    <a:pt x="10553" y="14"/>
                    <a:pt x="10538" y="0"/>
                  </a:cubicBezTo>
                  <a:close/>
                </a:path>
              </a:pathLst>
            </a:custGeom>
            <a:solidFill>
              <a:srgbClr val="6277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9" name="Google Shape;17899;p62"/>
            <p:cNvSpPr/>
            <p:nvPr/>
          </p:nvSpPr>
          <p:spPr>
            <a:xfrm>
              <a:off x="5684062" y="2025510"/>
              <a:ext cx="318670" cy="26136"/>
            </a:xfrm>
            <a:custGeom>
              <a:avLst/>
              <a:gdLst/>
              <a:ahLst/>
              <a:cxnLst/>
              <a:rect l="l" t="t" r="r" b="b"/>
              <a:pathLst>
                <a:path w="12156" h="997" extrusionOk="0">
                  <a:moveTo>
                    <a:pt x="44" y="1"/>
                  </a:moveTo>
                  <a:cubicBezTo>
                    <a:pt x="15" y="1"/>
                    <a:pt x="1" y="15"/>
                    <a:pt x="1" y="44"/>
                  </a:cubicBezTo>
                  <a:lnTo>
                    <a:pt x="1" y="953"/>
                  </a:lnTo>
                  <a:cubicBezTo>
                    <a:pt x="1" y="982"/>
                    <a:pt x="15" y="997"/>
                    <a:pt x="44" y="997"/>
                  </a:cubicBezTo>
                  <a:lnTo>
                    <a:pt x="12112" y="997"/>
                  </a:lnTo>
                  <a:cubicBezTo>
                    <a:pt x="12127" y="997"/>
                    <a:pt x="12155" y="982"/>
                    <a:pt x="12155" y="953"/>
                  </a:cubicBezTo>
                  <a:lnTo>
                    <a:pt x="12155" y="44"/>
                  </a:lnTo>
                  <a:cubicBezTo>
                    <a:pt x="12155" y="15"/>
                    <a:pt x="12127" y="1"/>
                    <a:pt x="12112" y="1"/>
                  </a:cubicBezTo>
                  <a:close/>
                </a:path>
              </a:pathLst>
            </a:custGeom>
            <a:solidFill>
              <a:srgbClr val="6277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0" name="Google Shape;17900;p62"/>
            <p:cNvSpPr/>
            <p:nvPr/>
          </p:nvSpPr>
          <p:spPr>
            <a:xfrm>
              <a:off x="5804022" y="2150005"/>
              <a:ext cx="25009" cy="58328"/>
            </a:xfrm>
            <a:custGeom>
              <a:avLst/>
              <a:gdLst/>
              <a:ahLst/>
              <a:cxnLst/>
              <a:rect l="l" t="t" r="r" b="b"/>
              <a:pathLst>
                <a:path w="954" h="2225" extrusionOk="0">
                  <a:moveTo>
                    <a:pt x="1" y="1"/>
                  </a:moveTo>
                  <a:lnTo>
                    <a:pt x="1" y="2224"/>
                  </a:lnTo>
                  <a:lnTo>
                    <a:pt x="953" y="2224"/>
                  </a:lnTo>
                  <a:lnTo>
                    <a:pt x="953" y="1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1" name="Google Shape;17901;p62"/>
            <p:cNvSpPr/>
            <p:nvPr/>
          </p:nvSpPr>
          <p:spPr>
            <a:xfrm>
              <a:off x="5846779" y="2125048"/>
              <a:ext cx="25009" cy="83285"/>
            </a:xfrm>
            <a:custGeom>
              <a:avLst/>
              <a:gdLst/>
              <a:ahLst/>
              <a:cxnLst/>
              <a:rect l="l" t="t" r="r" b="b"/>
              <a:pathLst>
                <a:path w="954" h="3177" extrusionOk="0">
                  <a:moveTo>
                    <a:pt x="1" y="0"/>
                  </a:moveTo>
                  <a:lnTo>
                    <a:pt x="1" y="3176"/>
                  </a:lnTo>
                  <a:lnTo>
                    <a:pt x="954" y="3176"/>
                  </a:lnTo>
                  <a:lnTo>
                    <a:pt x="954" y="0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2" name="Google Shape;17902;p62"/>
            <p:cNvSpPr/>
            <p:nvPr/>
          </p:nvSpPr>
          <p:spPr>
            <a:xfrm>
              <a:off x="5888408" y="2140174"/>
              <a:ext cx="25009" cy="68159"/>
            </a:xfrm>
            <a:custGeom>
              <a:avLst/>
              <a:gdLst/>
              <a:ahLst/>
              <a:cxnLst/>
              <a:rect l="l" t="t" r="r" b="b"/>
              <a:pathLst>
                <a:path w="954" h="2600" extrusionOk="0">
                  <a:moveTo>
                    <a:pt x="1" y="1"/>
                  </a:moveTo>
                  <a:lnTo>
                    <a:pt x="1" y="2599"/>
                  </a:lnTo>
                  <a:lnTo>
                    <a:pt x="954" y="2599"/>
                  </a:lnTo>
                  <a:lnTo>
                    <a:pt x="954" y="1"/>
                  </a:ln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3" name="Google Shape;17903;p62"/>
            <p:cNvSpPr/>
            <p:nvPr/>
          </p:nvSpPr>
          <p:spPr>
            <a:xfrm>
              <a:off x="5932318" y="2090995"/>
              <a:ext cx="25009" cy="117338"/>
            </a:xfrm>
            <a:custGeom>
              <a:avLst/>
              <a:gdLst/>
              <a:ahLst/>
              <a:cxnLst/>
              <a:rect l="l" t="t" r="r" b="b"/>
              <a:pathLst>
                <a:path w="954" h="4476" extrusionOk="0">
                  <a:moveTo>
                    <a:pt x="0" y="0"/>
                  </a:moveTo>
                  <a:lnTo>
                    <a:pt x="0" y="4475"/>
                  </a:lnTo>
                  <a:lnTo>
                    <a:pt x="953" y="447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4" name="Google Shape;17904;p62"/>
            <p:cNvSpPr/>
            <p:nvPr/>
          </p:nvSpPr>
          <p:spPr>
            <a:xfrm>
              <a:off x="5719636" y="2082658"/>
              <a:ext cx="47711" cy="11744"/>
            </a:xfrm>
            <a:custGeom>
              <a:avLst/>
              <a:gdLst/>
              <a:ahLst/>
              <a:cxnLst/>
              <a:rect l="l" t="t" r="r" b="b"/>
              <a:pathLst>
                <a:path w="1820" h="448" extrusionOk="0">
                  <a:moveTo>
                    <a:pt x="304" y="0"/>
                  </a:moveTo>
                  <a:cubicBezTo>
                    <a:pt x="1" y="0"/>
                    <a:pt x="1" y="448"/>
                    <a:pt x="304" y="448"/>
                  </a:cubicBezTo>
                  <a:lnTo>
                    <a:pt x="1516" y="448"/>
                  </a:lnTo>
                  <a:cubicBezTo>
                    <a:pt x="1820" y="448"/>
                    <a:pt x="1820" y="0"/>
                    <a:pt x="15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5" name="Google Shape;17905;p62"/>
            <p:cNvSpPr/>
            <p:nvPr/>
          </p:nvSpPr>
          <p:spPr>
            <a:xfrm>
              <a:off x="5719636" y="2102346"/>
              <a:ext cx="65118" cy="12138"/>
            </a:xfrm>
            <a:custGeom>
              <a:avLst/>
              <a:gdLst/>
              <a:ahLst/>
              <a:cxnLst/>
              <a:rect l="l" t="t" r="r" b="b"/>
              <a:pathLst>
                <a:path w="2484" h="463" extrusionOk="0">
                  <a:moveTo>
                    <a:pt x="304" y="0"/>
                  </a:moveTo>
                  <a:cubicBezTo>
                    <a:pt x="1" y="0"/>
                    <a:pt x="1" y="462"/>
                    <a:pt x="304" y="462"/>
                  </a:cubicBezTo>
                  <a:lnTo>
                    <a:pt x="2180" y="462"/>
                  </a:lnTo>
                  <a:cubicBezTo>
                    <a:pt x="2484" y="462"/>
                    <a:pt x="2484" y="0"/>
                    <a:pt x="2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6" name="Google Shape;17906;p62"/>
            <p:cNvSpPr/>
            <p:nvPr/>
          </p:nvSpPr>
          <p:spPr>
            <a:xfrm>
              <a:off x="5719636" y="2122374"/>
              <a:ext cx="65118" cy="11771"/>
            </a:xfrm>
            <a:custGeom>
              <a:avLst/>
              <a:gdLst/>
              <a:ahLst/>
              <a:cxnLst/>
              <a:rect l="l" t="t" r="r" b="b"/>
              <a:pathLst>
                <a:path w="2484" h="449" extrusionOk="0">
                  <a:moveTo>
                    <a:pt x="2194" y="1"/>
                  </a:moveTo>
                  <a:cubicBezTo>
                    <a:pt x="2190" y="1"/>
                    <a:pt x="2185" y="1"/>
                    <a:pt x="2180" y="1"/>
                  </a:cubicBezTo>
                  <a:lnTo>
                    <a:pt x="304" y="1"/>
                  </a:lnTo>
                  <a:cubicBezTo>
                    <a:pt x="1" y="1"/>
                    <a:pt x="1" y="449"/>
                    <a:pt x="304" y="449"/>
                  </a:cubicBezTo>
                  <a:lnTo>
                    <a:pt x="2180" y="449"/>
                  </a:lnTo>
                  <a:cubicBezTo>
                    <a:pt x="2479" y="449"/>
                    <a:pt x="2483" y="1"/>
                    <a:pt x="21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7" name="Google Shape;17907;p62"/>
            <p:cNvSpPr/>
            <p:nvPr/>
          </p:nvSpPr>
          <p:spPr>
            <a:xfrm>
              <a:off x="5719636" y="2142062"/>
              <a:ext cx="65118" cy="12138"/>
            </a:xfrm>
            <a:custGeom>
              <a:avLst/>
              <a:gdLst/>
              <a:ahLst/>
              <a:cxnLst/>
              <a:rect l="l" t="t" r="r" b="b"/>
              <a:pathLst>
                <a:path w="2484" h="463" extrusionOk="0">
                  <a:moveTo>
                    <a:pt x="304" y="1"/>
                  </a:moveTo>
                  <a:cubicBezTo>
                    <a:pt x="1" y="1"/>
                    <a:pt x="1" y="463"/>
                    <a:pt x="304" y="463"/>
                  </a:cubicBezTo>
                  <a:lnTo>
                    <a:pt x="2180" y="463"/>
                  </a:lnTo>
                  <a:cubicBezTo>
                    <a:pt x="2484" y="448"/>
                    <a:pt x="2484" y="1"/>
                    <a:pt x="21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8" name="Google Shape;17908;p62"/>
            <p:cNvSpPr/>
            <p:nvPr/>
          </p:nvSpPr>
          <p:spPr>
            <a:xfrm>
              <a:off x="5632602" y="2168172"/>
              <a:ext cx="144576" cy="144602"/>
            </a:xfrm>
            <a:custGeom>
              <a:avLst/>
              <a:gdLst/>
              <a:ahLst/>
              <a:cxnLst/>
              <a:rect l="l" t="t" r="r" b="b"/>
              <a:pathLst>
                <a:path w="5515" h="5516" extrusionOk="0">
                  <a:moveTo>
                    <a:pt x="3133" y="1748"/>
                  </a:moveTo>
                  <a:lnTo>
                    <a:pt x="3162" y="1762"/>
                  </a:lnTo>
                  <a:lnTo>
                    <a:pt x="3191" y="1776"/>
                  </a:lnTo>
                  <a:lnTo>
                    <a:pt x="3220" y="1776"/>
                  </a:lnTo>
                  <a:lnTo>
                    <a:pt x="3248" y="1791"/>
                  </a:lnTo>
                  <a:lnTo>
                    <a:pt x="3263" y="1805"/>
                  </a:lnTo>
                  <a:lnTo>
                    <a:pt x="3292" y="1820"/>
                  </a:lnTo>
                  <a:lnTo>
                    <a:pt x="3321" y="1834"/>
                  </a:lnTo>
                  <a:lnTo>
                    <a:pt x="3335" y="1849"/>
                  </a:lnTo>
                  <a:lnTo>
                    <a:pt x="3364" y="1863"/>
                  </a:lnTo>
                  <a:lnTo>
                    <a:pt x="3378" y="1863"/>
                  </a:lnTo>
                  <a:lnTo>
                    <a:pt x="3407" y="1877"/>
                  </a:lnTo>
                  <a:lnTo>
                    <a:pt x="3422" y="1892"/>
                  </a:lnTo>
                  <a:lnTo>
                    <a:pt x="3451" y="1906"/>
                  </a:lnTo>
                  <a:lnTo>
                    <a:pt x="3465" y="1921"/>
                  </a:lnTo>
                  <a:lnTo>
                    <a:pt x="3479" y="1935"/>
                  </a:lnTo>
                  <a:lnTo>
                    <a:pt x="3494" y="1950"/>
                  </a:lnTo>
                  <a:lnTo>
                    <a:pt x="3523" y="1979"/>
                  </a:lnTo>
                  <a:lnTo>
                    <a:pt x="3552" y="1993"/>
                  </a:lnTo>
                  <a:lnTo>
                    <a:pt x="3580" y="2022"/>
                  </a:lnTo>
                  <a:lnTo>
                    <a:pt x="3580" y="2036"/>
                  </a:lnTo>
                  <a:lnTo>
                    <a:pt x="3609" y="2051"/>
                  </a:lnTo>
                  <a:lnTo>
                    <a:pt x="3609" y="2065"/>
                  </a:lnTo>
                  <a:lnTo>
                    <a:pt x="3638" y="2080"/>
                  </a:lnTo>
                  <a:lnTo>
                    <a:pt x="3638" y="2094"/>
                  </a:lnTo>
                  <a:lnTo>
                    <a:pt x="3653" y="2123"/>
                  </a:lnTo>
                  <a:lnTo>
                    <a:pt x="3667" y="2137"/>
                  </a:lnTo>
                  <a:lnTo>
                    <a:pt x="3696" y="2152"/>
                  </a:lnTo>
                  <a:lnTo>
                    <a:pt x="3710" y="2181"/>
                  </a:lnTo>
                  <a:lnTo>
                    <a:pt x="3725" y="2195"/>
                  </a:lnTo>
                  <a:lnTo>
                    <a:pt x="3739" y="2224"/>
                  </a:lnTo>
                  <a:lnTo>
                    <a:pt x="3754" y="2253"/>
                  </a:lnTo>
                  <a:lnTo>
                    <a:pt x="3768" y="2267"/>
                  </a:lnTo>
                  <a:lnTo>
                    <a:pt x="3768" y="2296"/>
                  </a:lnTo>
                  <a:lnTo>
                    <a:pt x="3783" y="2325"/>
                  </a:lnTo>
                  <a:lnTo>
                    <a:pt x="3797" y="2339"/>
                  </a:lnTo>
                  <a:lnTo>
                    <a:pt x="3811" y="2368"/>
                  </a:lnTo>
                  <a:lnTo>
                    <a:pt x="3811" y="2397"/>
                  </a:lnTo>
                  <a:lnTo>
                    <a:pt x="3826" y="2412"/>
                  </a:lnTo>
                  <a:lnTo>
                    <a:pt x="3826" y="2440"/>
                  </a:lnTo>
                  <a:lnTo>
                    <a:pt x="3826" y="2469"/>
                  </a:lnTo>
                  <a:lnTo>
                    <a:pt x="3826" y="2498"/>
                  </a:lnTo>
                  <a:lnTo>
                    <a:pt x="3826" y="2513"/>
                  </a:lnTo>
                  <a:lnTo>
                    <a:pt x="3826" y="2541"/>
                  </a:lnTo>
                  <a:lnTo>
                    <a:pt x="3826" y="2556"/>
                  </a:lnTo>
                  <a:lnTo>
                    <a:pt x="3826" y="2570"/>
                  </a:lnTo>
                  <a:lnTo>
                    <a:pt x="3826" y="2599"/>
                  </a:lnTo>
                  <a:lnTo>
                    <a:pt x="3826" y="2628"/>
                  </a:lnTo>
                  <a:lnTo>
                    <a:pt x="3826" y="2671"/>
                  </a:lnTo>
                  <a:lnTo>
                    <a:pt x="3826" y="2700"/>
                  </a:lnTo>
                  <a:cubicBezTo>
                    <a:pt x="3898" y="2715"/>
                    <a:pt x="3898" y="2744"/>
                    <a:pt x="3898" y="2758"/>
                  </a:cubicBezTo>
                  <a:lnTo>
                    <a:pt x="3898" y="2830"/>
                  </a:lnTo>
                  <a:lnTo>
                    <a:pt x="3898" y="2859"/>
                  </a:lnTo>
                  <a:lnTo>
                    <a:pt x="3898" y="2902"/>
                  </a:lnTo>
                  <a:lnTo>
                    <a:pt x="3898" y="2917"/>
                  </a:lnTo>
                  <a:lnTo>
                    <a:pt x="3898" y="2975"/>
                  </a:lnTo>
                  <a:lnTo>
                    <a:pt x="3898" y="2989"/>
                  </a:lnTo>
                  <a:cubicBezTo>
                    <a:pt x="3898" y="3018"/>
                    <a:pt x="3898" y="3032"/>
                    <a:pt x="3884" y="3061"/>
                  </a:cubicBezTo>
                  <a:lnTo>
                    <a:pt x="3869" y="3119"/>
                  </a:lnTo>
                  <a:lnTo>
                    <a:pt x="3869" y="3133"/>
                  </a:lnTo>
                  <a:lnTo>
                    <a:pt x="3855" y="3191"/>
                  </a:lnTo>
                  <a:lnTo>
                    <a:pt x="3855" y="3206"/>
                  </a:lnTo>
                  <a:cubicBezTo>
                    <a:pt x="3826" y="3234"/>
                    <a:pt x="3811" y="3278"/>
                    <a:pt x="3797" y="3321"/>
                  </a:cubicBezTo>
                  <a:lnTo>
                    <a:pt x="3754" y="3379"/>
                  </a:lnTo>
                  <a:cubicBezTo>
                    <a:pt x="3725" y="3436"/>
                    <a:pt x="3682" y="3494"/>
                    <a:pt x="3638" y="3538"/>
                  </a:cubicBezTo>
                  <a:cubicBezTo>
                    <a:pt x="3580" y="3595"/>
                    <a:pt x="3537" y="3639"/>
                    <a:pt x="3479" y="3682"/>
                  </a:cubicBezTo>
                  <a:lnTo>
                    <a:pt x="3451" y="3696"/>
                  </a:lnTo>
                  <a:lnTo>
                    <a:pt x="3422" y="3725"/>
                  </a:lnTo>
                  <a:lnTo>
                    <a:pt x="3407" y="3725"/>
                  </a:lnTo>
                  <a:lnTo>
                    <a:pt x="3378" y="3740"/>
                  </a:lnTo>
                  <a:lnTo>
                    <a:pt x="3364" y="3740"/>
                  </a:lnTo>
                  <a:lnTo>
                    <a:pt x="3350" y="3754"/>
                  </a:lnTo>
                  <a:lnTo>
                    <a:pt x="3292" y="3783"/>
                  </a:lnTo>
                  <a:lnTo>
                    <a:pt x="3263" y="3797"/>
                  </a:lnTo>
                  <a:lnTo>
                    <a:pt x="3234" y="3797"/>
                  </a:lnTo>
                  <a:lnTo>
                    <a:pt x="3191" y="3826"/>
                  </a:lnTo>
                  <a:lnTo>
                    <a:pt x="3075" y="3826"/>
                  </a:lnTo>
                  <a:lnTo>
                    <a:pt x="3003" y="3841"/>
                  </a:lnTo>
                  <a:lnTo>
                    <a:pt x="2657" y="3841"/>
                  </a:lnTo>
                  <a:lnTo>
                    <a:pt x="2599" y="3826"/>
                  </a:lnTo>
                  <a:lnTo>
                    <a:pt x="2527" y="3826"/>
                  </a:lnTo>
                  <a:lnTo>
                    <a:pt x="2498" y="3812"/>
                  </a:lnTo>
                  <a:lnTo>
                    <a:pt x="2455" y="3797"/>
                  </a:lnTo>
                  <a:lnTo>
                    <a:pt x="2411" y="3783"/>
                  </a:lnTo>
                  <a:lnTo>
                    <a:pt x="2382" y="3768"/>
                  </a:lnTo>
                  <a:lnTo>
                    <a:pt x="2325" y="3740"/>
                  </a:lnTo>
                  <a:lnTo>
                    <a:pt x="2310" y="3740"/>
                  </a:lnTo>
                  <a:lnTo>
                    <a:pt x="2267" y="3711"/>
                  </a:lnTo>
                  <a:cubicBezTo>
                    <a:pt x="1978" y="3538"/>
                    <a:pt x="1790" y="3234"/>
                    <a:pt x="1747" y="2902"/>
                  </a:cubicBezTo>
                  <a:lnTo>
                    <a:pt x="1747" y="2888"/>
                  </a:lnTo>
                  <a:lnTo>
                    <a:pt x="1747" y="2845"/>
                  </a:lnTo>
                  <a:lnTo>
                    <a:pt x="1747" y="2772"/>
                  </a:lnTo>
                  <a:lnTo>
                    <a:pt x="1747" y="2686"/>
                  </a:lnTo>
                  <a:lnTo>
                    <a:pt x="1747" y="2657"/>
                  </a:lnTo>
                  <a:lnTo>
                    <a:pt x="1747" y="2614"/>
                  </a:lnTo>
                  <a:lnTo>
                    <a:pt x="1747" y="2585"/>
                  </a:lnTo>
                  <a:lnTo>
                    <a:pt x="1747" y="2556"/>
                  </a:lnTo>
                  <a:lnTo>
                    <a:pt x="1747" y="2541"/>
                  </a:lnTo>
                  <a:lnTo>
                    <a:pt x="1747" y="2513"/>
                  </a:lnTo>
                  <a:lnTo>
                    <a:pt x="1747" y="2484"/>
                  </a:lnTo>
                  <a:lnTo>
                    <a:pt x="1747" y="2469"/>
                  </a:lnTo>
                  <a:lnTo>
                    <a:pt x="1747" y="2440"/>
                  </a:lnTo>
                  <a:lnTo>
                    <a:pt x="1747" y="2412"/>
                  </a:lnTo>
                  <a:lnTo>
                    <a:pt x="1762" y="2397"/>
                  </a:lnTo>
                  <a:lnTo>
                    <a:pt x="1776" y="2368"/>
                  </a:lnTo>
                  <a:lnTo>
                    <a:pt x="1776" y="2339"/>
                  </a:lnTo>
                  <a:lnTo>
                    <a:pt x="1790" y="2325"/>
                  </a:lnTo>
                  <a:lnTo>
                    <a:pt x="1805" y="2296"/>
                  </a:lnTo>
                  <a:lnTo>
                    <a:pt x="1819" y="2267"/>
                  </a:lnTo>
                  <a:lnTo>
                    <a:pt x="1834" y="2253"/>
                  </a:lnTo>
                  <a:lnTo>
                    <a:pt x="1848" y="2224"/>
                  </a:lnTo>
                  <a:lnTo>
                    <a:pt x="1863" y="2195"/>
                  </a:lnTo>
                  <a:lnTo>
                    <a:pt x="1877" y="2181"/>
                  </a:lnTo>
                  <a:lnTo>
                    <a:pt x="1892" y="2152"/>
                  </a:lnTo>
                  <a:lnTo>
                    <a:pt x="1906" y="2137"/>
                  </a:lnTo>
                  <a:lnTo>
                    <a:pt x="1920" y="2108"/>
                  </a:lnTo>
                  <a:lnTo>
                    <a:pt x="1935" y="2094"/>
                  </a:lnTo>
                  <a:lnTo>
                    <a:pt x="1949" y="2080"/>
                  </a:lnTo>
                  <a:lnTo>
                    <a:pt x="1964" y="2051"/>
                  </a:lnTo>
                  <a:lnTo>
                    <a:pt x="1978" y="2036"/>
                  </a:lnTo>
                  <a:lnTo>
                    <a:pt x="1993" y="2022"/>
                  </a:lnTo>
                  <a:lnTo>
                    <a:pt x="2007" y="2007"/>
                  </a:lnTo>
                  <a:lnTo>
                    <a:pt x="2050" y="1979"/>
                  </a:lnTo>
                  <a:lnTo>
                    <a:pt x="2079" y="1935"/>
                  </a:lnTo>
                  <a:lnTo>
                    <a:pt x="2094" y="1935"/>
                  </a:lnTo>
                  <a:lnTo>
                    <a:pt x="2123" y="1906"/>
                  </a:lnTo>
                  <a:lnTo>
                    <a:pt x="2137" y="1892"/>
                  </a:lnTo>
                  <a:lnTo>
                    <a:pt x="2166" y="1877"/>
                  </a:lnTo>
                  <a:lnTo>
                    <a:pt x="2180" y="1863"/>
                  </a:lnTo>
                  <a:lnTo>
                    <a:pt x="2209" y="1849"/>
                  </a:lnTo>
                  <a:lnTo>
                    <a:pt x="2224" y="1849"/>
                  </a:lnTo>
                  <a:lnTo>
                    <a:pt x="2252" y="1834"/>
                  </a:lnTo>
                  <a:lnTo>
                    <a:pt x="2267" y="1820"/>
                  </a:lnTo>
                  <a:lnTo>
                    <a:pt x="2296" y="1805"/>
                  </a:lnTo>
                  <a:lnTo>
                    <a:pt x="2310" y="1791"/>
                  </a:lnTo>
                  <a:lnTo>
                    <a:pt x="2339" y="1776"/>
                  </a:lnTo>
                  <a:lnTo>
                    <a:pt x="2368" y="1776"/>
                  </a:lnTo>
                  <a:lnTo>
                    <a:pt x="2397" y="1762"/>
                  </a:lnTo>
                  <a:lnTo>
                    <a:pt x="2411" y="1762"/>
                  </a:lnTo>
                  <a:lnTo>
                    <a:pt x="2440" y="1748"/>
                  </a:lnTo>
                  <a:close/>
                  <a:moveTo>
                    <a:pt x="2209" y="1"/>
                  </a:moveTo>
                  <a:cubicBezTo>
                    <a:pt x="2166" y="1"/>
                    <a:pt x="2137" y="44"/>
                    <a:pt x="2137" y="87"/>
                  </a:cubicBezTo>
                  <a:lnTo>
                    <a:pt x="2137" y="578"/>
                  </a:lnTo>
                  <a:cubicBezTo>
                    <a:pt x="1964" y="622"/>
                    <a:pt x="1805" y="679"/>
                    <a:pt x="1646" y="766"/>
                  </a:cubicBezTo>
                  <a:lnTo>
                    <a:pt x="1300" y="434"/>
                  </a:lnTo>
                  <a:cubicBezTo>
                    <a:pt x="1285" y="419"/>
                    <a:pt x="1267" y="412"/>
                    <a:pt x="1247" y="412"/>
                  </a:cubicBezTo>
                  <a:cubicBezTo>
                    <a:pt x="1228" y="412"/>
                    <a:pt x="1206" y="419"/>
                    <a:pt x="1184" y="434"/>
                  </a:cubicBezTo>
                  <a:lnTo>
                    <a:pt x="419" y="1199"/>
                  </a:lnTo>
                  <a:cubicBezTo>
                    <a:pt x="390" y="1228"/>
                    <a:pt x="390" y="1286"/>
                    <a:pt x="419" y="1314"/>
                  </a:cubicBezTo>
                  <a:lnTo>
                    <a:pt x="766" y="1661"/>
                  </a:lnTo>
                  <a:cubicBezTo>
                    <a:pt x="679" y="1805"/>
                    <a:pt x="607" y="1964"/>
                    <a:pt x="563" y="2137"/>
                  </a:cubicBezTo>
                  <a:lnTo>
                    <a:pt x="73" y="2137"/>
                  </a:lnTo>
                  <a:cubicBezTo>
                    <a:pt x="29" y="2137"/>
                    <a:pt x="0" y="2181"/>
                    <a:pt x="0" y="2224"/>
                  </a:cubicBezTo>
                  <a:lnTo>
                    <a:pt x="0" y="3307"/>
                  </a:lnTo>
                  <a:cubicBezTo>
                    <a:pt x="0" y="3350"/>
                    <a:pt x="29" y="3393"/>
                    <a:pt x="73" y="3393"/>
                  </a:cubicBezTo>
                  <a:lnTo>
                    <a:pt x="563" y="3393"/>
                  </a:lnTo>
                  <a:cubicBezTo>
                    <a:pt x="607" y="3552"/>
                    <a:pt x="679" y="3725"/>
                    <a:pt x="766" y="3870"/>
                  </a:cubicBezTo>
                  <a:lnTo>
                    <a:pt x="419" y="4216"/>
                  </a:lnTo>
                  <a:cubicBezTo>
                    <a:pt x="390" y="4245"/>
                    <a:pt x="390" y="4303"/>
                    <a:pt x="419" y="4331"/>
                  </a:cubicBezTo>
                  <a:lnTo>
                    <a:pt x="1184" y="5097"/>
                  </a:lnTo>
                  <a:cubicBezTo>
                    <a:pt x="1206" y="5111"/>
                    <a:pt x="1228" y="5118"/>
                    <a:pt x="1247" y="5118"/>
                  </a:cubicBezTo>
                  <a:cubicBezTo>
                    <a:pt x="1267" y="5118"/>
                    <a:pt x="1285" y="5111"/>
                    <a:pt x="1300" y="5097"/>
                  </a:cubicBezTo>
                  <a:lnTo>
                    <a:pt x="1646" y="4750"/>
                  </a:lnTo>
                  <a:cubicBezTo>
                    <a:pt x="1805" y="4837"/>
                    <a:pt x="1964" y="4909"/>
                    <a:pt x="2123" y="4952"/>
                  </a:cubicBezTo>
                  <a:lnTo>
                    <a:pt x="2123" y="5443"/>
                  </a:lnTo>
                  <a:cubicBezTo>
                    <a:pt x="2123" y="5486"/>
                    <a:pt x="2166" y="5515"/>
                    <a:pt x="2209" y="5515"/>
                  </a:cubicBezTo>
                  <a:lnTo>
                    <a:pt x="3292" y="5515"/>
                  </a:lnTo>
                  <a:cubicBezTo>
                    <a:pt x="3335" y="5515"/>
                    <a:pt x="3378" y="5486"/>
                    <a:pt x="3378" y="5443"/>
                  </a:cubicBezTo>
                  <a:lnTo>
                    <a:pt x="3378" y="4952"/>
                  </a:lnTo>
                  <a:cubicBezTo>
                    <a:pt x="3552" y="4909"/>
                    <a:pt x="3710" y="4837"/>
                    <a:pt x="3855" y="4750"/>
                  </a:cubicBezTo>
                  <a:lnTo>
                    <a:pt x="4201" y="5097"/>
                  </a:lnTo>
                  <a:cubicBezTo>
                    <a:pt x="4216" y="5111"/>
                    <a:pt x="4237" y="5118"/>
                    <a:pt x="4259" y="5118"/>
                  </a:cubicBezTo>
                  <a:cubicBezTo>
                    <a:pt x="4281" y="5118"/>
                    <a:pt x="4302" y="5111"/>
                    <a:pt x="4317" y="5097"/>
                  </a:cubicBezTo>
                  <a:lnTo>
                    <a:pt x="5082" y="4331"/>
                  </a:lnTo>
                  <a:cubicBezTo>
                    <a:pt x="5125" y="4303"/>
                    <a:pt x="5125" y="4245"/>
                    <a:pt x="5082" y="4216"/>
                  </a:cubicBezTo>
                  <a:lnTo>
                    <a:pt x="4750" y="3870"/>
                  </a:lnTo>
                  <a:cubicBezTo>
                    <a:pt x="4836" y="3725"/>
                    <a:pt x="4894" y="3552"/>
                    <a:pt x="4952" y="3393"/>
                  </a:cubicBezTo>
                  <a:lnTo>
                    <a:pt x="5428" y="3393"/>
                  </a:lnTo>
                  <a:cubicBezTo>
                    <a:pt x="5472" y="3393"/>
                    <a:pt x="5515" y="3350"/>
                    <a:pt x="5515" y="3307"/>
                  </a:cubicBezTo>
                  <a:lnTo>
                    <a:pt x="5515" y="2224"/>
                  </a:lnTo>
                  <a:cubicBezTo>
                    <a:pt x="5515" y="2181"/>
                    <a:pt x="5472" y="2137"/>
                    <a:pt x="5428" y="2137"/>
                  </a:cubicBezTo>
                  <a:lnTo>
                    <a:pt x="4952" y="2137"/>
                  </a:lnTo>
                  <a:cubicBezTo>
                    <a:pt x="4894" y="1964"/>
                    <a:pt x="4836" y="1805"/>
                    <a:pt x="4750" y="1661"/>
                  </a:cubicBezTo>
                  <a:lnTo>
                    <a:pt x="5096" y="1314"/>
                  </a:lnTo>
                  <a:cubicBezTo>
                    <a:pt x="5125" y="1286"/>
                    <a:pt x="5125" y="1228"/>
                    <a:pt x="5096" y="1199"/>
                  </a:cubicBezTo>
                  <a:lnTo>
                    <a:pt x="4317" y="434"/>
                  </a:lnTo>
                  <a:cubicBezTo>
                    <a:pt x="4302" y="412"/>
                    <a:pt x="4281" y="401"/>
                    <a:pt x="4259" y="401"/>
                  </a:cubicBezTo>
                  <a:cubicBezTo>
                    <a:pt x="4237" y="401"/>
                    <a:pt x="4216" y="412"/>
                    <a:pt x="4201" y="434"/>
                  </a:cubicBezTo>
                  <a:lnTo>
                    <a:pt x="3869" y="766"/>
                  </a:lnTo>
                  <a:cubicBezTo>
                    <a:pt x="3710" y="679"/>
                    <a:pt x="3552" y="622"/>
                    <a:pt x="3378" y="564"/>
                  </a:cubicBezTo>
                  <a:lnTo>
                    <a:pt x="3378" y="87"/>
                  </a:lnTo>
                  <a:cubicBezTo>
                    <a:pt x="3378" y="44"/>
                    <a:pt x="3350" y="1"/>
                    <a:pt x="3292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9" name="Google Shape;17909;p62"/>
            <p:cNvSpPr/>
            <p:nvPr/>
          </p:nvSpPr>
          <p:spPr>
            <a:xfrm>
              <a:off x="5669696" y="2213602"/>
              <a:ext cx="29151" cy="54894"/>
            </a:xfrm>
            <a:custGeom>
              <a:avLst/>
              <a:gdLst/>
              <a:ahLst/>
              <a:cxnLst/>
              <a:rect l="l" t="t" r="r" b="b"/>
              <a:pathLst>
                <a:path w="1112" h="2094" extrusionOk="0">
                  <a:moveTo>
                    <a:pt x="708" y="0"/>
                  </a:moveTo>
                  <a:lnTo>
                    <a:pt x="679" y="15"/>
                  </a:lnTo>
                  <a:lnTo>
                    <a:pt x="664" y="15"/>
                  </a:lnTo>
                  <a:lnTo>
                    <a:pt x="635" y="29"/>
                  </a:lnTo>
                  <a:lnTo>
                    <a:pt x="606" y="29"/>
                  </a:lnTo>
                  <a:lnTo>
                    <a:pt x="578" y="43"/>
                  </a:lnTo>
                  <a:lnTo>
                    <a:pt x="563" y="58"/>
                  </a:lnTo>
                  <a:lnTo>
                    <a:pt x="534" y="72"/>
                  </a:lnTo>
                  <a:lnTo>
                    <a:pt x="520" y="87"/>
                  </a:lnTo>
                  <a:lnTo>
                    <a:pt x="491" y="101"/>
                  </a:lnTo>
                  <a:lnTo>
                    <a:pt x="477" y="101"/>
                  </a:lnTo>
                  <a:lnTo>
                    <a:pt x="448" y="130"/>
                  </a:lnTo>
                  <a:lnTo>
                    <a:pt x="433" y="130"/>
                  </a:lnTo>
                  <a:lnTo>
                    <a:pt x="404" y="159"/>
                  </a:lnTo>
                  <a:lnTo>
                    <a:pt x="390" y="159"/>
                  </a:lnTo>
                  <a:lnTo>
                    <a:pt x="361" y="188"/>
                  </a:lnTo>
                  <a:lnTo>
                    <a:pt x="347" y="202"/>
                  </a:lnTo>
                  <a:lnTo>
                    <a:pt x="318" y="231"/>
                  </a:lnTo>
                  <a:lnTo>
                    <a:pt x="274" y="260"/>
                  </a:lnTo>
                  <a:lnTo>
                    <a:pt x="260" y="274"/>
                  </a:lnTo>
                  <a:lnTo>
                    <a:pt x="246" y="289"/>
                  </a:lnTo>
                  <a:lnTo>
                    <a:pt x="231" y="303"/>
                  </a:lnTo>
                  <a:lnTo>
                    <a:pt x="217" y="332"/>
                  </a:lnTo>
                  <a:lnTo>
                    <a:pt x="202" y="303"/>
                  </a:lnTo>
                  <a:lnTo>
                    <a:pt x="188" y="332"/>
                  </a:lnTo>
                  <a:lnTo>
                    <a:pt x="159" y="347"/>
                  </a:lnTo>
                  <a:lnTo>
                    <a:pt x="145" y="375"/>
                  </a:lnTo>
                  <a:lnTo>
                    <a:pt x="130" y="390"/>
                  </a:lnTo>
                  <a:lnTo>
                    <a:pt x="116" y="419"/>
                  </a:lnTo>
                  <a:lnTo>
                    <a:pt x="101" y="448"/>
                  </a:lnTo>
                  <a:lnTo>
                    <a:pt x="87" y="462"/>
                  </a:lnTo>
                  <a:lnTo>
                    <a:pt x="72" y="491"/>
                  </a:lnTo>
                  <a:lnTo>
                    <a:pt x="58" y="520"/>
                  </a:lnTo>
                  <a:lnTo>
                    <a:pt x="58" y="534"/>
                  </a:lnTo>
                  <a:lnTo>
                    <a:pt x="43" y="563"/>
                  </a:lnTo>
                  <a:lnTo>
                    <a:pt x="29" y="592"/>
                  </a:lnTo>
                  <a:lnTo>
                    <a:pt x="15" y="621"/>
                  </a:lnTo>
                  <a:lnTo>
                    <a:pt x="15" y="635"/>
                  </a:lnTo>
                  <a:lnTo>
                    <a:pt x="0" y="664"/>
                  </a:lnTo>
                  <a:lnTo>
                    <a:pt x="0" y="693"/>
                  </a:lnTo>
                  <a:lnTo>
                    <a:pt x="0" y="707"/>
                  </a:lnTo>
                  <a:lnTo>
                    <a:pt x="0" y="736"/>
                  </a:lnTo>
                  <a:lnTo>
                    <a:pt x="0" y="765"/>
                  </a:lnTo>
                  <a:lnTo>
                    <a:pt x="0" y="780"/>
                  </a:lnTo>
                  <a:lnTo>
                    <a:pt x="0" y="823"/>
                  </a:lnTo>
                  <a:lnTo>
                    <a:pt x="0" y="837"/>
                  </a:lnTo>
                  <a:lnTo>
                    <a:pt x="0" y="881"/>
                  </a:lnTo>
                  <a:lnTo>
                    <a:pt x="0" y="910"/>
                  </a:lnTo>
                  <a:lnTo>
                    <a:pt x="0" y="996"/>
                  </a:lnTo>
                  <a:lnTo>
                    <a:pt x="0" y="1068"/>
                  </a:lnTo>
                  <a:lnTo>
                    <a:pt x="0" y="1083"/>
                  </a:lnTo>
                  <a:lnTo>
                    <a:pt x="0" y="1140"/>
                  </a:lnTo>
                  <a:lnTo>
                    <a:pt x="0" y="1155"/>
                  </a:lnTo>
                  <a:cubicBezTo>
                    <a:pt x="43" y="1487"/>
                    <a:pt x="231" y="1790"/>
                    <a:pt x="520" y="1963"/>
                  </a:cubicBezTo>
                  <a:lnTo>
                    <a:pt x="549" y="1963"/>
                  </a:lnTo>
                  <a:lnTo>
                    <a:pt x="578" y="1992"/>
                  </a:lnTo>
                  <a:lnTo>
                    <a:pt x="606" y="1992"/>
                  </a:lnTo>
                  <a:lnTo>
                    <a:pt x="664" y="2021"/>
                  </a:lnTo>
                  <a:lnTo>
                    <a:pt x="693" y="2035"/>
                  </a:lnTo>
                  <a:lnTo>
                    <a:pt x="722" y="2050"/>
                  </a:lnTo>
                  <a:lnTo>
                    <a:pt x="736" y="2050"/>
                  </a:lnTo>
                  <a:lnTo>
                    <a:pt x="780" y="2064"/>
                  </a:lnTo>
                  <a:lnTo>
                    <a:pt x="809" y="2079"/>
                  </a:lnTo>
                  <a:lnTo>
                    <a:pt x="852" y="2093"/>
                  </a:lnTo>
                  <a:lnTo>
                    <a:pt x="1112" y="2093"/>
                  </a:lnTo>
                  <a:lnTo>
                    <a:pt x="1068" y="2079"/>
                  </a:lnTo>
                  <a:lnTo>
                    <a:pt x="1040" y="2064"/>
                  </a:lnTo>
                  <a:lnTo>
                    <a:pt x="996" y="2050"/>
                  </a:lnTo>
                  <a:lnTo>
                    <a:pt x="982" y="2050"/>
                  </a:lnTo>
                  <a:lnTo>
                    <a:pt x="953" y="2035"/>
                  </a:lnTo>
                  <a:lnTo>
                    <a:pt x="924" y="2021"/>
                  </a:lnTo>
                  <a:lnTo>
                    <a:pt x="852" y="1992"/>
                  </a:lnTo>
                  <a:lnTo>
                    <a:pt x="837" y="1992"/>
                  </a:lnTo>
                  <a:lnTo>
                    <a:pt x="809" y="1963"/>
                  </a:lnTo>
                  <a:lnTo>
                    <a:pt x="780" y="1963"/>
                  </a:lnTo>
                  <a:cubicBezTo>
                    <a:pt x="491" y="1790"/>
                    <a:pt x="303" y="1487"/>
                    <a:pt x="260" y="1155"/>
                  </a:cubicBezTo>
                  <a:lnTo>
                    <a:pt x="260" y="1140"/>
                  </a:lnTo>
                  <a:lnTo>
                    <a:pt x="260" y="1112"/>
                  </a:lnTo>
                  <a:lnTo>
                    <a:pt x="260" y="1039"/>
                  </a:lnTo>
                  <a:lnTo>
                    <a:pt x="260" y="953"/>
                  </a:lnTo>
                  <a:lnTo>
                    <a:pt x="260" y="924"/>
                  </a:lnTo>
                  <a:lnTo>
                    <a:pt x="260" y="866"/>
                  </a:lnTo>
                  <a:lnTo>
                    <a:pt x="260" y="852"/>
                  </a:lnTo>
                  <a:lnTo>
                    <a:pt x="260" y="823"/>
                  </a:lnTo>
                  <a:lnTo>
                    <a:pt x="260" y="794"/>
                  </a:lnTo>
                  <a:lnTo>
                    <a:pt x="260" y="765"/>
                  </a:lnTo>
                  <a:lnTo>
                    <a:pt x="260" y="751"/>
                  </a:lnTo>
                  <a:lnTo>
                    <a:pt x="260" y="722"/>
                  </a:lnTo>
                  <a:lnTo>
                    <a:pt x="260" y="707"/>
                  </a:lnTo>
                  <a:lnTo>
                    <a:pt x="260" y="679"/>
                  </a:lnTo>
                  <a:lnTo>
                    <a:pt x="274" y="650"/>
                  </a:lnTo>
                  <a:lnTo>
                    <a:pt x="289" y="621"/>
                  </a:lnTo>
                  <a:lnTo>
                    <a:pt x="303" y="606"/>
                  </a:lnTo>
                  <a:lnTo>
                    <a:pt x="303" y="578"/>
                  </a:lnTo>
                  <a:lnTo>
                    <a:pt x="318" y="549"/>
                  </a:lnTo>
                  <a:lnTo>
                    <a:pt x="332" y="520"/>
                  </a:lnTo>
                  <a:lnTo>
                    <a:pt x="347" y="505"/>
                  </a:lnTo>
                  <a:lnTo>
                    <a:pt x="361" y="476"/>
                  </a:lnTo>
                  <a:lnTo>
                    <a:pt x="375" y="462"/>
                  </a:lnTo>
                  <a:lnTo>
                    <a:pt x="390" y="433"/>
                  </a:lnTo>
                  <a:lnTo>
                    <a:pt x="404" y="419"/>
                  </a:lnTo>
                  <a:lnTo>
                    <a:pt x="419" y="390"/>
                  </a:lnTo>
                  <a:lnTo>
                    <a:pt x="433" y="375"/>
                  </a:lnTo>
                  <a:lnTo>
                    <a:pt x="462" y="347"/>
                  </a:lnTo>
                  <a:lnTo>
                    <a:pt x="477" y="332"/>
                  </a:lnTo>
                  <a:lnTo>
                    <a:pt x="491" y="303"/>
                  </a:lnTo>
                  <a:lnTo>
                    <a:pt x="505" y="289"/>
                  </a:lnTo>
                  <a:lnTo>
                    <a:pt x="520" y="274"/>
                  </a:lnTo>
                  <a:lnTo>
                    <a:pt x="534" y="260"/>
                  </a:lnTo>
                  <a:lnTo>
                    <a:pt x="563" y="231"/>
                  </a:lnTo>
                  <a:lnTo>
                    <a:pt x="606" y="202"/>
                  </a:lnTo>
                  <a:lnTo>
                    <a:pt x="621" y="188"/>
                  </a:lnTo>
                  <a:lnTo>
                    <a:pt x="650" y="159"/>
                  </a:lnTo>
                  <a:lnTo>
                    <a:pt x="664" y="159"/>
                  </a:lnTo>
                  <a:lnTo>
                    <a:pt x="693" y="130"/>
                  </a:lnTo>
                  <a:lnTo>
                    <a:pt x="708" y="130"/>
                  </a:lnTo>
                  <a:lnTo>
                    <a:pt x="736" y="101"/>
                  </a:lnTo>
                  <a:lnTo>
                    <a:pt x="751" y="101"/>
                  </a:lnTo>
                  <a:lnTo>
                    <a:pt x="780" y="87"/>
                  </a:lnTo>
                  <a:lnTo>
                    <a:pt x="794" y="72"/>
                  </a:lnTo>
                  <a:lnTo>
                    <a:pt x="823" y="58"/>
                  </a:lnTo>
                  <a:lnTo>
                    <a:pt x="837" y="43"/>
                  </a:lnTo>
                  <a:lnTo>
                    <a:pt x="866" y="29"/>
                  </a:lnTo>
                  <a:lnTo>
                    <a:pt x="895" y="29"/>
                  </a:lnTo>
                  <a:lnTo>
                    <a:pt x="924" y="15"/>
                  </a:lnTo>
                  <a:lnTo>
                    <a:pt x="938" y="15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rgbClr val="B8C6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10" name="Google Shape;17910;p62"/>
          <p:cNvGrpSpPr/>
          <p:nvPr/>
        </p:nvGrpSpPr>
        <p:grpSpPr>
          <a:xfrm>
            <a:off x="4212378" y="2456537"/>
            <a:ext cx="331515" cy="330021"/>
            <a:chOff x="4212378" y="2456537"/>
            <a:chExt cx="331515" cy="330021"/>
          </a:xfrm>
        </p:grpSpPr>
        <p:sp>
          <p:nvSpPr>
            <p:cNvPr id="17911" name="Google Shape;17911;p62"/>
            <p:cNvSpPr/>
            <p:nvPr/>
          </p:nvSpPr>
          <p:spPr>
            <a:xfrm>
              <a:off x="4212378" y="2651026"/>
              <a:ext cx="59796" cy="135532"/>
            </a:xfrm>
            <a:custGeom>
              <a:avLst/>
              <a:gdLst/>
              <a:ahLst/>
              <a:cxnLst/>
              <a:rect l="l" t="t" r="r" b="b"/>
              <a:pathLst>
                <a:path w="2281" h="5170" extrusionOk="0">
                  <a:moveTo>
                    <a:pt x="1973" y="0"/>
                  </a:moveTo>
                  <a:cubicBezTo>
                    <a:pt x="1965" y="0"/>
                    <a:pt x="1957" y="1"/>
                    <a:pt x="1949" y="1"/>
                  </a:cubicBezTo>
                  <a:lnTo>
                    <a:pt x="332" y="1"/>
                  </a:lnTo>
                  <a:cubicBezTo>
                    <a:pt x="145" y="1"/>
                    <a:pt x="0" y="146"/>
                    <a:pt x="0" y="319"/>
                  </a:cubicBezTo>
                  <a:lnTo>
                    <a:pt x="0" y="5169"/>
                  </a:lnTo>
                  <a:lnTo>
                    <a:pt x="2281" y="5169"/>
                  </a:lnTo>
                  <a:lnTo>
                    <a:pt x="2281" y="319"/>
                  </a:lnTo>
                  <a:cubicBezTo>
                    <a:pt x="2281" y="153"/>
                    <a:pt x="2149" y="0"/>
                    <a:pt x="1973" y="0"/>
                  </a:cubicBezTo>
                  <a:close/>
                </a:path>
              </a:pathLst>
            </a:custGeom>
            <a:solidFill>
              <a:srgbClr val="7187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2" name="Google Shape;17912;p62"/>
            <p:cNvSpPr/>
            <p:nvPr/>
          </p:nvSpPr>
          <p:spPr>
            <a:xfrm>
              <a:off x="4212378" y="2651052"/>
              <a:ext cx="28784" cy="135505"/>
            </a:xfrm>
            <a:custGeom>
              <a:avLst/>
              <a:gdLst/>
              <a:ahLst/>
              <a:cxnLst/>
              <a:rect l="l" t="t" r="r" b="b"/>
              <a:pathLst>
                <a:path w="1098" h="5169" extrusionOk="0">
                  <a:moveTo>
                    <a:pt x="332" y="0"/>
                  </a:moveTo>
                  <a:cubicBezTo>
                    <a:pt x="145" y="0"/>
                    <a:pt x="0" y="145"/>
                    <a:pt x="0" y="318"/>
                  </a:cubicBezTo>
                  <a:lnTo>
                    <a:pt x="0" y="5168"/>
                  </a:lnTo>
                  <a:lnTo>
                    <a:pt x="765" y="5168"/>
                  </a:lnTo>
                  <a:lnTo>
                    <a:pt x="765" y="318"/>
                  </a:lnTo>
                  <a:cubicBezTo>
                    <a:pt x="765" y="145"/>
                    <a:pt x="910" y="0"/>
                    <a:pt x="1097" y="0"/>
                  </a:cubicBezTo>
                  <a:close/>
                </a:path>
              </a:pathLst>
            </a:custGeom>
            <a:solidFill>
              <a:srgbClr val="8DA5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3" name="Google Shape;17913;p62"/>
            <p:cNvSpPr/>
            <p:nvPr/>
          </p:nvSpPr>
          <p:spPr>
            <a:xfrm>
              <a:off x="4302820" y="2617366"/>
              <a:ext cx="59823" cy="169192"/>
            </a:xfrm>
            <a:custGeom>
              <a:avLst/>
              <a:gdLst/>
              <a:ahLst/>
              <a:cxnLst/>
              <a:rect l="l" t="t" r="r" b="b"/>
              <a:pathLst>
                <a:path w="2282" h="6454" extrusionOk="0">
                  <a:moveTo>
                    <a:pt x="332" y="1"/>
                  </a:moveTo>
                  <a:cubicBezTo>
                    <a:pt x="145" y="1"/>
                    <a:pt x="0" y="145"/>
                    <a:pt x="0" y="333"/>
                  </a:cubicBezTo>
                  <a:lnTo>
                    <a:pt x="0" y="6453"/>
                  </a:lnTo>
                  <a:lnTo>
                    <a:pt x="2281" y="6453"/>
                  </a:lnTo>
                  <a:lnTo>
                    <a:pt x="2281" y="318"/>
                  </a:lnTo>
                  <a:cubicBezTo>
                    <a:pt x="2281" y="145"/>
                    <a:pt x="2137" y="1"/>
                    <a:pt x="1949" y="1"/>
                  </a:cubicBezTo>
                  <a:close/>
                </a:path>
              </a:pathLst>
            </a:custGeom>
            <a:solidFill>
              <a:srgbClr val="687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4" name="Google Shape;17914;p62"/>
            <p:cNvSpPr/>
            <p:nvPr/>
          </p:nvSpPr>
          <p:spPr>
            <a:xfrm>
              <a:off x="4302820" y="2617366"/>
              <a:ext cx="28391" cy="169192"/>
            </a:xfrm>
            <a:custGeom>
              <a:avLst/>
              <a:gdLst/>
              <a:ahLst/>
              <a:cxnLst/>
              <a:rect l="l" t="t" r="r" b="b"/>
              <a:pathLst>
                <a:path w="1083" h="6454" extrusionOk="0">
                  <a:moveTo>
                    <a:pt x="318" y="1"/>
                  </a:moveTo>
                  <a:cubicBezTo>
                    <a:pt x="145" y="1"/>
                    <a:pt x="0" y="145"/>
                    <a:pt x="0" y="333"/>
                  </a:cubicBezTo>
                  <a:lnTo>
                    <a:pt x="0" y="6453"/>
                  </a:lnTo>
                  <a:lnTo>
                    <a:pt x="765" y="6453"/>
                  </a:lnTo>
                  <a:lnTo>
                    <a:pt x="765" y="318"/>
                  </a:lnTo>
                  <a:cubicBezTo>
                    <a:pt x="765" y="145"/>
                    <a:pt x="910" y="1"/>
                    <a:pt x="1083" y="1"/>
                  </a:cubicBezTo>
                  <a:close/>
                </a:path>
              </a:pathLst>
            </a:custGeom>
            <a:solidFill>
              <a:srgbClr val="8DA5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5" name="Google Shape;17915;p62"/>
            <p:cNvSpPr/>
            <p:nvPr/>
          </p:nvSpPr>
          <p:spPr>
            <a:xfrm>
              <a:off x="4393262" y="2583679"/>
              <a:ext cx="59823" cy="202878"/>
            </a:xfrm>
            <a:custGeom>
              <a:avLst/>
              <a:gdLst/>
              <a:ahLst/>
              <a:cxnLst/>
              <a:rect l="l" t="t" r="r" b="b"/>
              <a:pathLst>
                <a:path w="2282" h="7739" extrusionOk="0">
                  <a:moveTo>
                    <a:pt x="332" y="1"/>
                  </a:moveTo>
                  <a:cubicBezTo>
                    <a:pt x="145" y="1"/>
                    <a:pt x="0" y="160"/>
                    <a:pt x="0" y="333"/>
                  </a:cubicBezTo>
                  <a:lnTo>
                    <a:pt x="0" y="7738"/>
                  </a:lnTo>
                  <a:lnTo>
                    <a:pt x="2281" y="7738"/>
                  </a:lnTo>
                  <a:lnTo>
                    <a:pt x="2281" y="347"/>
                  </a:lnTo>
                  <a:cubicBezTo>
                    <a:pt x="2281" y="160"/>
                    <a:pt x="2137" y="1"/>
                    <a:pt x="1949" y="1"/>
                  </a:cubicBez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6" name="Google Shape;17916;p62"/>
            <p:cNvSpPr/>
            <p:nvPr/>
          </p:nvSpPr>
          <p:spPr>
            <a:xfrm>
              <a:off x="4393262" y="2583679"/>
              <a:ext cx="28391" cy="202878"/>
            </a:xfrm>
            <a:custGeom>
              <a:avLst/>
              <a:gdLst/>
              <a:ahLst/>
              <a:cxnLst/>
              <a:rect l="l" t="t" r="r" b="b"/>
              <a:pathLst>
                <a:path w="1083" h="7739" extrusionOk="0">
                  <a:moveTo>
                    <a:pt x="332" y="1"/>
                  </a:moveTo>
                  <a:cubicBezTo>
                    <a:pt x="145" y="1"/>
                    <a:pt x="0" y="160"/>
                    <a:pt x="0" y="333"/>
                  </a:cubicBezTo>
                  <a:lnTo>
                    <a:pt x="0" y="7738"/>
                  </a:lnTo>
                  <a:lnTo>
                    <a:pt x="765" y="7738"/>
                  </a:lnTo>
                  <a:lnTo>
                    <a:pt x="765" y="347"/>
                  </a:lnTo>
                  <a:cubicBezTo>
                    <a:pt x="751" y="160"/>
                    <a:pt x="910" y="15"/>
                    <a:pt x="1083" y="1"/>
                  </a:cubicBezTo>
                  <a:close/>
                </a:path>
              </a:pathLst>
            </a:custGeom>
            <a:solidFill>
              <a:srgbClr val="D6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7" name="Google Shape;17917;p62"/>
            <p:cNvSpPr/>
            <p:nvPr/>
          </p:nvSpPr>
          <p:spPr>
            <a:xfrm>
              <a:off x="4483703" y="2550386"/>
              <a:ext cx="60190" cy="236171"/>
            </a:xfrm>
            <a:custGeom>
              <a:avLst/>
              <a:gdLst/>
              <a:ahLst/>
              <a:cxnLst/>
              <a:rect l="l" t="t" r="r" b="b"/>
              <a:pathLst>
                <a:path w="2296" h="9009" extrusionOk="0">
                  <a:moveTo>
                    <a:pt x="332" y="1"/>
                  </a:moveTo>
                  <a:cubicBezTo>
                    <a:pt x="145" y="1"/>
                    <a:pt x="0" y="145"/>
                    <a:pt x="0" y="333"/>
                  </a:cubicBezTo>
                  <a:lnTo>
                    <a:pt x="0" y="9008"/>
                  </a:lnTo>
                  <a:lnTo>
                    <a:pt x="2296" y="9008"/>
                  </a:lnTo>
                  <a:lnTo>
                    <a:pt x="2296" y="333"/>
                  </a:lnTo>
                  <a:cubicBezTo>
                    <a:pt x="2296" y="145"/>
                    <a:pt x="2137" y="1"/>
                    <a:pt x="1949" y="1"/>
                  </a:cubicBezTo>
                  <a:close/>
                </a:path>
              </a:pathLst>
            </a:custGeom>
            <a:solidFill>
              <a:srgbClr val="97A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8" name="Google Shape;17918;p62"/>
            <p:cNvSpPr/>
            <p:nvPr/>
          </p:nvSpPr>
          <p:spPr>
            <a:xfrm>
              <a:off x="4483703" y="2550386"/>
              <a:ext cx="28417" cy="236171"/>
            </a:xfrm>
            <a:custGeom>
              <a:avLst/>
              <a:gdLst/>
              <a:ahLst/>
              <a:cxnLst/>
              <a:rect l="l" t="t" r="r" b="b"/>
              <a:pathLst>
                <a:path w="1084" h="9009" extrusionOk="0">
                  <a:moveTo>
                    <a:pt x="318" y="1"/>
                  </a:moveTo>
                  <a:cubicBezTo>
                    <a:pt x="145" y="1"/>
                    <a:pt x="0" y="145"/>
                    <a:pt x="0" y="333"/>
                  </a:cubicBezTo>
                  <a:lnTo>
                    <a:pt x="0" y="9008"/>
                  </a:lnTo>
                  <a:lnTo>
                    <a:pt x="766" y="9008"/>
                  </a:lnTo>
                  <a:lnTo>
                    <a:pt x="766" y="333"/>
                  </a:lnTo>
                  <a:cubicBezTo>
                    <a:pt x="766" y="145"/>
                    <a:pt x="910" y="1"/>
                    <a:pt x="1083" y="1"/>
                  </a:cubicBezTo>
                  <a:close/>
                </a:path>
              </a:pathLst>
            </a:custGeom>
            <a:solidFill>
              <a:srgbClr val="7187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9" name="Google Shape;17919;p62"/>
            <p:cNvSpPr/>
            <p:nvPr/>
          </p:nvSpPr>
          <p:spPr>
            <a:xfrm>
              <a:off x="4226744" y="2456537"/>
              <a:ext cx="307318" cy="124154"/>
            </a:xfrm>
            <a:custGeom>
              <a:avLst/>
              <a:gdLst/>
              <a:ahLst/>
              <a:cxnLst/>
              <a:rect l="l" t="t" r="r" b="b"/>
              <a:pathLst>
                <a:path w="11723" h="4736" extrusionOk="0">
                  <a:moveTo>
                    <a:pt x="9427" y="1"/>
                  </a:moveTo>
                  <a:cubicBezTo>
                    <a:pt x="9268" y="1"/>
                    <a:pt x="9153" y="188"/>
                    <a:pt x="9254" y="333"/>
                  </a:cubicBezTo>
                  <a:lnTo>
                    <a:pt x="9586" y="809"/>
                  </a:lnTo>
                  <a:cubicBezTo>
                    <a:pt x="6670" y="2483"/>
                    <a:pt x="3364" y="3364"/>
                    <a:pt x="1" y="3364"/>
                  </a:cubicBezTo>
                  <a:lnTo>
                    <a:pt x="1" y="4735"/>
                  </a:lnTo>
                  <a:cubicBezTo>
                    <a:pt x="2657" y="4735"/>
                    <a:pt x="5299" y="4216"/>
                    <a:pt x="7767" y="3234"/>
                  </a:cubicBezTo>
                  <a:cubicBezTo>
                    <a:pt x="8662" y="2873"/>
                    <a:pt x="9543" y="2440"/>
                    <a:pt x="10365" y="1949"/>
                  </a:cubicBezTo>
                  <a:lnTo>
                    <a:pt x="10669" y="2368"/>
                  </a:lnTo>
                  <a:cubicBezTo>
                    <a:pt x="10712" y="2423"/>
                    <a:pt x="10773" y="2450"/>
                    <a:pt x="10834" y="2450"/>
                  </a:cubicBezTo>
                  <a:cubicBezTo>
                    <a:pt x="10915" y="2450"/>
                    <a:pt x="10996" y="2401"/>
                    <a:pt x="11029" y="2310"/>
                  </a:cubicBezTo>
                  <a:lnTo>
                    <a:pt x="11679" y="361"/>
                  </a:lnTo>
                  <a:cubicBezTo>
                    <a:pt x="11722" y="232"/>
                    <a:pt x="11636" y="87"/>
                    <a:pt x="11491" y="73"/>
                  </a:cubicBezTo>
                  <a:lnTo>
                    <a:pt x="9427" y="1"/>
                  </a:ln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20" name="Google Shape;17920;p62"/>
          <p:cNvGrpSpPr/>
          <p:nvPr/>
        </p:nvGrpSpPr>
        <p:grpSpPr>
          <a:xfrm>
            <a:off x="6176013" y="1977825"/>
            <a:ext cx="235411" cy="347427"/>
            <a:chOff x="6176013" y="1977825"/>
            <a:chExt cx="235411" cy="347427"/>
          </a:xfrm>
        </p:grpSpPr>
        <p:sp>
          <p:nvSpPr>
            <p:cNvPr id="17921" name="Google Shape;17921;p62"/>
            <p:cNvSpPr/>
            <p:nvPr/>
          </p:nvSpPr>
          <p:spPr>
            <a:xfrm>
              <a:off x="6268368" y="2084179"/>
              <a:ext cx="50726" cy="50726"/>
            </a:xfrm>
            <a:custGeom>
              <a:avLst/>
              <a:gdLst/>
              <a:ahLst/>
              <a:cxnLst/>
              <a:rect l="l" t="t" r="r" b="b"/>
              <a:pathLst>
                <a:path w="1935" h="1935" extrusionOk="0">
                  <a:moveTo>
                    <a:pt x="0" y="0"/>
                  </a:moveTo>
                  <a:lnTo>
                    <a:pt x="0" y="1935"/>
                  </a:lnTo>
                  <a:lnTo>
                    <a:pt x="1934" y="1935"/>
                  </a:lnTo>
                  <a:lnTo>
                    <a:pt x="1934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2" name="Google Shape;17922;p62"/>
            <p:cNvSpPr/>
            <p:nvPr/>
          </p:nvSpPr>
          <p:spPr>
            <a:xfrm>
              <a:off x="6268368" y="2084179"/>
              <a:ext cx="50726" cy="28024"/>
            </a:xfrm>
            <a:custGeom>
              <a:avLst/>
              <a:gdLst/>
              <a:ahLst/>
              <a:cxnLst/>
              <a:rect l="l" t="t" r="r" b="b"/>
              <a:pathLst>
                <a:path w="1935" h="1069" extrusionOk="0">
                  <a:moveTo>
                    <a:pt x="0" y="0"/>
                  </a:moveTo>
                  <a:lnTo>
                    <a:pt x="0" y="895"/>
                  </a:lnTo>
                  <a:cubicBezTo>
                    <a:pt x="310" y="1011"/>
                    <a:pt x="639" y="1068"/>
                    <a:pt x="967" y="1068"/>
                  </a:cubicBezTo>
                  <a:cubicBezTo>
                    <a:pt x="1296" y="1068"/>
                    <a:pt x="1624" y="1011"/>
                    <a:pt x="1934" y="895"/>
                  </a:cubicBezTo>
                  <a:lnTo>
                    <a:pt x="1934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3" name="Google Shape;17923;p62"/>
            <p:cNvSpPr/>
            <p:nvPr/>
          </p:nvSpPr>
          <p:spPr>
            <a:xfrm>
              <a:off x="6243385" y="1977825"/>
              <a:ext cx="101059" cy="78357"/>
            </a:xfrm>
            <a:custGeom>
              <a:avLst/>
              <a:gdLst/>
              <a:ahLst/>
              <a:cxnLst/>
              <a:rect l="l" t="t" r="r" b="b"/>
              <a:pathLst>
                <a:path w="3855" h="2989" extrusionOk="0">
                  <a:moveTo>
                    <a:pt x="1259" y="1"/>
                  </a:moveTo>
                  <a:cubicBezTo>
                    <a:pt x="564" y="1"/>
                    <a:pt x="0" y="573"/>
                    <a:pt x="0" y="1271"/>
                  </a:cubicBezTo>
                  <a:lnTo>
                    <a:pt x="0" y="1849"/>
                  </a:lnTo>
                  <a:cubicBezTo>
                    <a:pt x="0" y="2036"/>
                    <a:pt x="29" y="2224"/>
                    <a:pt x="87" y="2397"/>
                  </a:cubicBezTo>
                  <a:lnTo>
                    <a:pt x="174" y="2671"/>
                  </a:lnTo>
                  <a:cubicBezTo>
                    <a:pt x="202" y="2744"/>
                    <a:pt x="217" y="2801"/>
                    <a:pt x="217" y="2874"/>
                  </a:cubicBezTo>
                  <a:lnTo>
                    <a:pt x="217" y="2989"/>
                  </a:lnTo>
                  <a:lnTo>
                    <a:pt x="3638" y="2989"/>
                  </a:lnTo>
                  <a:lnTo>
                    <a:pt x="3638" y="2888"/>
                  </a:lnTo>
                  <a:cubicBezTo>
                    <a:pt x="3638" y="2816"/>
                    <a:pt x="3653" y="2744"/>
                    <a:pt x="3667" y="2686"/>
                  </a:cubicBezTo>
                  <a:lnTo>
                    <a:pt x="3768" y="2397"/>
                  </a:lnTo>
                  <a:cubicBezTo>
                    <a:pt x="3826" y="2224"/>
                    <a:pt x="3855" y="2036"/>
                    <a:pt x="3855" y="1863"/>
                  </a:cubicBezTo>
                  <a:lnTo>
                    <a:pt x="3855" y="419"/>
                  </a:lnTo>
                  <a:cubicBezTo>
                    <a:pt x="3855" y="189"/>
                    <a:pt x="3667" y="1"/>
                    <a:pt x="3422" y="1"/>
                  </a:cubicBezTo>
                  <a:lnTo>
                    <a:pt x="1285" y="1"/>
                  </a:lnTo>
                  <a:cubicBezTo>
                    <a:pt x="1276" y="1"/>
                    <a:pt x="1268" y="1"/>
                    <a:pt x="1259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4" name="Google Shape;17924;p62"/>
            <p:cNvSpPr/>
            <p:nvPr/>
          </p:nvSpPr>
          <p:spPr>
            <a:xfrm>
              <a:off x="6243385" y="1977825"/>
              <a:ext cx="42416" cy="78357"/>
            </a:xfrm>
            <a:custGeom>
              <a:avLst/>
              <a:gdLst/>
              <a:ahLst/>
              <a:cxnLst/>
              <a:rect l="l" t="t" r="r" b="b"/>
              <a:pathLst>
                <a:path w="1618" h="2989" extrusionOk="0">
                  <a:moveTo>
                    <a:pt x="1259" y="1"/>
                  </a:moveTo>
                  <a:cubicBezTo>
                    <a:pt x="564" y="1"/>
                    <a:pt x="0" y="573"/>
                    <a:pt x="0" y="1271"/>
                  </a:cubicBezTo>
                  <a:lnTo>
                    <a:pt x="0" y="1849"/>
                  </a:lnTo>
                  <a:cubicBezTo>
                    <a:pt x="0" y="2036"/>
                    <a:pt x="29" y="2224"/>
                    <a:pt x="87" y="2397"/>
                  </a:cubicBezTo>
                  <a:lnTo>
                    <a:pt x="174" y="2671"/>
                  </a:lnTo>
                  <a:cubicBezTo>
                    <a:pt x="202" y="2744"/>
                    <a:pt x="217" y="2801"/>
                    <a:pt x="217" y="2874"/>
                  </a:cubicBezTo>
                  <a:lnTo>
                    <a:pt x="217" y="2989"/>
                  </a:lnTo>
                  <a:lnTo>
                    <a:pt x="1487" y="2989"/>
                  </a:lnTo>
                  <a:lnTo>
                    <a:pt x="1487" y="1488"/>
                  </a:lnTo>
                  <a:cubicBezTo>
                    <a:pt x="1112" y="1488"/>
                    <a:pt x="809" y="1185"/>
                    <a:pt x="809" y="809"/>
                  </a:cubicBezTo>
                  <a:cubicBezTo>
                    <a:pt x="809" y="362"/>
                    <a:pt x="1170" y="1"/>
                    <a:pt x="1617" y="1"/>
                  </a:cubicBezTo>
                  <a:lnTo>
                    <a:pt x="1285" y="1"/>
                  </a:lnTo>
                  <a:cubicBezTo>
                    <a:pt x="1276" y="1"/>
                    <a:pt x="1268" y="1"/>
                    <a:pt x="1259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5" name="Google Shape;17925;p62"/>
            <p:cNvSpPr/>
            <p:nvPr/>
          </p:nvSpPr>
          <p:spPr>
            <a:xfrm>
              <a:off x="6215388" y="2117839"/>
              <a:ext cx="156687" cy="73061"/>
            </a:xfrm>
            <a:custGeom>
              <a:avLst/>
              <a:gdLst/>
              <a:ahLst/>
              <a:cxnLst/>
              <a:rect l="l" t="t" r="r" b="b"/>
              <a:pathLst>
                <a:path w="5977" h="2787" extrusionOk="0">
                  <a:moveTo>
                    <a:pt x="2137" y="1"/>
                  </a:moveTo>
                  <a:lnTo>
                    <a:pt x="606" y="463"/>
                  </a:lnTo>
                  <a:cubicBezTo>
                    <a:pt x="246" y="564"/>
                    <a:pt x="0" y="896"/>
                    <a:pt x="0" y="1271"/>
                  </a:cubicBezTo>
                  <a:lnTo>
                    <a:pt x="0" y="2570"/>
                  </a:lnTo>
                  <a:cubicBezTo>
                    <a:pt x="0" y="2686"/>
                    <a:pt x="87" y="2773"/>
                    <a:pt x="202" y="2787"/>
                  </a:cubicBezTo>
                  <a:lnTo>
                    <a:pt x="5774" y="2787"/>
                  </a:lnTo>
                  <a:cubicBezTo>
                    <a:pt x="5890" y="2787"/>
                    <a:pt x="5976" y="2686"/>
                    <a:pt x="5976" y="2570"/>
                  </a:cubicBezTo>
                  <a:lnTo>
                    <a:pt x="5976" y="1271"/>
                  </a:lnTo>
                  <a:cubicBezTo>
                    <a:pt x="5976" y="896"/>
                    <a:pt x="5731" y="564"/>
                    <a:pt x="5370" y="463"/>
                  </a:cubicBezTo>
                  <a:lnTo>
                    <a:pt x="3840" y="1"/>
                  </a:lnTo>
                  <a:lnTo>
                    <a:pt x="2988" y="651"/>
                  </a:lnTo>
                  <a:lnTo>
                    <a:pt x="2137" y="1"/>
                  </a:ln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6" name="Google Shape;17926;p62"/>
            <p:cNvSpPr/>
            <p:nvPr/>
          </p:nvSpPr>
          <p:spPr>
            <a:xfrm>
              <a:off x="6285382" y="2140174"/>
              <a:ext cx="16673" cy="50726"/>
            </a:xfrm>
            <a:custGeom>
              <a:avLst/>
              <a:gdLst/>
              <a:ahLst/>
              <a:cxnLst/>
              <a:rect l="l" t="t" r="r" b="b"/>
              <a:pathLst>
                <a:path w="636" h="1935" extrusionOk="0">
                  <a:moveTo>
                    <a:pt x="159" y="1"/>
                  </a:moveTo>
                  <a:lnTo>
                    <a:pt x="1" y="1935"/>
                  </a:lnTo>
                  <a:lnTo>
                    <a:pt x="636" y="1935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D3DC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7" name="Google Shape;17927;p62"/>
            <p:cNvSpPr/>
            <p:nvPr/>
          </p:nvSpPr>
          <p:spPr>
            <a:xfrm>
              <a:off x="6215388" y="2138654"/>
              <a:ext cx="28024" cy="51879"/>
            </a:xfrm>
            <a:custGeom>
              <a:avLst/>
              <a:gdLst/>
              <a:ahLst/>
              <a:cxnLst/>
              <a:rect l="l" t="t" r="r" b="b"/>
              <a:pathLst>
                <a:path w="1069" h="1979" extrusionOk="0">
                  <a:moveTo>
                    <a:pt x="144" y="1"/>
                  </a:moveTo>
                  <a:cubicBezTo>
                    <a:pt x="43" y="131"/>
                    <a:pt x="0" y="304"/>
                    <a:pt x="0" y="477"/>
                  </a:cubicBezTo>
                  <a:lnTo>
                    <a:pt x="0" y="1762"/>
                  </a:lnTo>
                  <a:cubicBezTo>
                    <a:pt x="0" y="1877"/>
                    <a:pt x="87" y="1979"/>
                    <a:pt x="217" y="1979"/>
                  </a:cubicBezTo>
                  <a:lnTo>
                    <a:pt x="1068" y="1979"/>
                  </a:lnTo>
                  <a:lnTo>
                    <a:pt x="1068" y="1185"/>
                  </a:lnTo>
                  <a:cubicBezTo>
                    <a:pt x="1068" y="1011"/>
                    <a:pt x="1011" y="853"/>
                    <a:pt x="881" y="723"/>
                  </a:cubicBezTo>
                  <a:lnTo>
                    <a:pt x="144" y="1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8" name="Google Shape;17928;p62"/>
            <p:cNvSpPr/>
            <p:nvPr/>
          </p:nvSpPr>
          <p:spPr>
            <a:xfrm>
              <a:off x="6344051" y="2138654"/>
              <a:ext cx="28391" cy="51879"/>
            </a:xfrm>
            <a:custGeom>
              <a:avLst/>
              <a:gdLst/>
              <a:ahLst/>
              <a:cxnLst/>
              <a:rect l="l" t="t" r="r" b="b"/>
              <a:pathLst>
                <a:path w="1083" h="1979" extrusionOk="0">
                  <a:moveTo>
                    <a:pt x="924" y="1"/>
                  </a:moveTo>
                  <a:lnTo>
                    <a:pt x="188" y="723"/>
                  </a:lnTo>
                  <a:cubicBezTo>
                    <a:pt x="72" y="853"/>
                    <a:pt x="0" y="1011"/>
                    <a:pt x="0" y="1185"/>
                  </a:cubicBezTo>
                  <a:lnTo>
                    <a:pt x="0" y="1979"/>
                  </a:lnTo>
                  <a:lnTo>
                    <a:pt x="866" y="1979"/>
                  </a:lnTo>
                  <a:cubicBezTo>
                    <a:pt x="982" y="1979"/>
                    <a:pt x="1083" y="1877"/>
                    <a:pt x="1083" y="1762"/>
                  </a:cubicBezTo>
                  <a:lnTo>
                    <a:pt x="1083" y="477"/>
                  </a:lnTo>
                  <a:cubicBezTo>
                    <a:pt x="1068" y="304"/>
                    <a:pt x="1025" y="131"/>
                    <a:pt x="924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9" name="Google Shape;17929;p62"/>
            <p:cNvSpPr/>
            <p:nvPr/>
          </p:nvSpPr>
          <p:spPr>
            <a:xfrm>
              <a:off x="6285015" y="2134879"/>
              <a:ext cx="17040" cy="13658"/>
            </a:xfrm>
            <a:custGeom>
              <a:avLst/>
              <a:gdLst/>
              <a:ahLst/>
              <a:cxnLst/>
              <a:rect l="l" t="t" r="r" b="b"/>
              <a:pathLst>
                <a:path w="650" h="521" extrusionOk="0">
                  <a:moveTo>
                    <a:pt x="0" y="1"/>
                  </a:moveTo>
                  <a:lnTo>
                    <a:pt x="0" y="405"/>
                  </a:lnTo>
                  <a:cubicBezTo>
                    <a:pt x="0" y="462"/>
                    <a:pt x="58" y="520"/>
                    <a:pt x="130" y="520"/>
                  </a:cubicBezTo>
                  <a:lnTo>
                    <a:pt x="520" y="520"/>
                  </a:lnTo>
                  <a:cubicBezTo>
                    <a:pt x="592" y="520"/>
                    <a:pt x="650" y="462"/>
                    <a:pt x="650" y="405"/>
                  </a:cubicBezTo>
                  <a:lnTo>
                    <a:pt x="650" y="1"/>
                  </a:lnTo>
                  <a:close/>
                </a:path>
              </a:pathLst>
            </a:custGeom>
            <a:solidFill>
              <a:srgbClr val="8EA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0" name="Google Shape;17930;p62"/>
            <p:cNvSpPr/>
            <p:nvPr/>
          </p:nvSpPr>
          <p:spPr>
            <a:xfrm>
              <a:off x="6258905" y="2112334"/>
              <a:ext cx="34840" cy="31301"/>
            </a:xfrm>
            <a:custGeom>
              <a:avLst/>
              <a:gdLst/>
              <a:ahLst/>
              <a:cxnLst/>
              <a:rect l="l" t="t" r="r" b="b"/>
              <a:pathLst>
                <a:path w="1329" h="1194" extrusionOk="0">
                  <a:moveTo>
                    <a:pt x="334" y="1"/>
                  </a:moveTo>
                  <a:cubicBezTo>
                    <a:pt x="291" y="1"/>
                    <a:pt x="249" y="20"/>
                    <a:pt x="217" y="52"/>
                  </a:cubicBezTo>
                  <a:lnTo>
                    <a:pt x="0" y="355"/>
                  </a:lnTo>
                  <a:lnTo>
                    <a:pt x="505" y="1092"/>
                  </a:lnTo>
                  <a:cubicBezTo>
                    <a:pt x="562" y="1158"/>
                    <a:pt x="638" y="1193"/>
                    <a:pt x="716" y="1193"/>
                  </a:cubicBezTo>
                  <a:cubicBezTo>
                    <a:pt x="756" y="1193"/>
                    <a:pt x="798" y="1184"/>
                    <a:pt x="837" y="1164"/>
                  </a:cubicBezTo>
                  <a:lnTo>
                    <a:pt x="1328" y="861"/>
                  </a:lnTo>
                  <a:lnTo>
                    <a:pt x="433" y="38"/>
                  </a:lnTo>
                  <a:cubicBezTo>
                    <a:pt x="402" y="12"/>
                    <a:pt x="367" y="1"/>
                    <a:pt x="334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1" name="Google Shape;17931;p62"/>
            <p:cNvSpPr/>
            <p:nvPr/>
          </p:nvSpPr>
          <p:spPr>
            <a:xfrm>
              <a:off x="6293718" y="2112334"/>
              <a:ext cx="34840" cy="31301"/>
            </a:xfrm>
            <a:custGeom>
              <a:avLst/>
              <a:gdLst/>
              <a:ahLst/>
              <a:cxnLst/>
              <a:rect l="l" t="t" r="r" b="b"/>
              <a:pathLst>
                <a:path w="1329" h="1194" extrusionOk="0">
                  <a:moveTo>
                    <a:pt x="997" y="1"/>
                  </a:moveTo>
                  <a:cubicBezTo>
                    <a:pt x="966" y="1"/>
                    <a:pt x="935" y="12"/>
                    <a:pt x="910" y="38"/>
                  </a:cubicBezTo>
                  <a:lnTo>
                    <a:pt x="0" y="861"/>
                  </a:lnTo>
                  <a:lnTo>
                    <a:pt x="491" y="1164"/>
                  </a:lnTo>
                  <a:cubicBezTo>
                    <a:pt x="531" y="1184"/>
                    <a:pt x="572" y="1193"/>
                    <a:pt x="613" y="1193"/>
                  </a:cubicBezTo>
                  <a:cubicBezTo>
                    <a:pt x="691" y="1193"/>
                    <a:pt x="766" y="1158"/>
                    <a:pt x="823" y="1092"/>
                  </a:cubicBezTo>
                  <a:lnTo>
                    <a:pt x="1328" y="355"/>
                  </a:lnTo>
                  <a:lnTo>
                    <a:pt x="1112" y="52"/>
                  </a:lnTo>
                  <a:cubicBezTo>
                    <a:pt x="1079" y="20"/>
                    <a:pt x="1038" y="1"/>
                    <a:pt x="997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2" name="Google Shape;17932;p62"/>
            <p:cNvSpPr/>
            <p:nvPr/>
          </p:nvSpPr>
          <p:spPr>
            <a:xfrm>
              <a:off x="6248681" y="2016859"/>
              <a:ext cx="90075" cy="84045"/>
            </a:xfrm>
            <a:custGeom>
              <a:avLst/>
              <a:gdLst/>
              <a:ahLst/>
              <a:cxnLst/>
              <a:rect l="l" t="t" r="r" b="b"/>
              <a:pathLst>
                <a:path w="3436" h="3206" extrusionOk="0">
                  <a:moveTo>
                    <a:pt x="1307" y="1"/>
                  </a:moveTo>
                  <a:cubicBezTo>
                    <a:pt x="1010" y="1"/>
                    <a:pt x="760" y="38"/>
                    <a:pt x="607" y="71"/>
                  </a:cubicBezTo>
                  <a:cubicBezTo>
                    <a:pt x="506" y="85"/>
                    <a:pt x="433" y="172"/>
                    <a:pt x="433" y="273"/>
                  </a:cubicBezTo>
                  <a:lnTo>
                    <a:pt x="433" y="937"/>
                  </a:lnTo>
                  <a:cubicBezTo>
                    <a:pt x="433" y="1024"/>
                    <a:pt x="390" y="1096"/>
                    <a:pt x="318" y="1125"/>
                  </a:cubicBezTo>
                  <a:lnTo>
                    <a:pt x="130" y="1226"/>
                  </a:lnTo>
                  <a:cubicBezTo>
                    <a:pt x="58" y="1269"/>
                    <a:pt x="0" y="1341"/>
                    <a:pt x="0" y="1413"/>
                  </a:cubicBezTo>
                  <a:lnTo>
                    <a:pt x="0" y="1442"/>
                  </a:lnTo>
                  <a:cubicBezTo>
                    <a:pt x="15" y="2366"/>
                    <a:pt x="722" y="3131"/>
                    <a:pt x="1661" y="3203"/>
                  </a:cubicBezTo>
                  <a:cubicBezTo>
                    <a:pt x="1686" y="3205"/>
                    <a:pt x="1712" y="3205"/>
                    <a:pt x="1737" y="3205"/>
                  </a:cubicBezTo>
                  <a:cubicBezTo>
                    <a:pt x="2670" y="3205"/>
                    <a:pt x="3436" y="2441"/>
                    <a:pt x="3422" y="1500"/>
                  </a:cubicBezTo>
                  <a:lnTo>
                    <a:pt x="3422" y="1413"/>
                  </a:lnTo>
                  <a:cubicBezTo>
                    <a:pt x="3422" y="1341"/>
                    <a:pt x="3378" y="1269"/>
                    <a:pt x="3306" y="1226"/>
                  </a:cubicBezTo>
                  <a:lnTo>
                    <a:pt x="3118" y="1125"/>
                  </a:lnTo>
                  <a:cubicBezTo>
                    <a:pt x="3046" y="1096"/>
                    <a:pt x="3003" y="1024"/>
                    <a:pt x="3003" y="937"/>
                  </a:cubicBezTo>
                  <a:lnTo>
                    <a:pt x="3003" y="677"/>
                  </a:lnTo>
                  <a:cubicBezTo>
                    <a:pt x="3003" y="591"/>
                    <a:pt x="2974" y="518"/>
                    <a:pt x="2916" y="475"/>
                  </a:cubicBezTo>
                  <a:cubicBezTo>
                    <a:pt x="2398" y="99"/>
                    <a:pt x="1790" y="1"/>
                    <a:pt x="1307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3" name="Google Shape;17933;p62"/>
            <p:cNvSpPr/>
            <p:nvPr/>
          </p:nvSpPr>
          <p:spPr>
            <a:xfrm>
              <a:off x="6248681" y="2016911"/>
              <a:ext cx="78724" cy="83180"/>
            </a:xfrm>
            <a:custGeom>
              <a:avLst/>
              <a:gdLst/>
              <a:ahLst/>
              <a:cxnLst/>
              <a:rect l="l" t="t" r="r" b="b"/>
              <a:pathLst>
                <a:path w="3003" h="3173" extrusionOk="0">
                  <a:moveTo>
                    <a:pt x="1308" y="0"/>
                  </a:moveTo>
                  <a:cubicBezTo>
                    <a:pt x="1144" y="0"/>
                    <a:pt x="994" y="11"/>
                    <a:pt x="867" y="26"/>
                  </a:cubicBezTo>
                  <a:cubicBezTo>
                    <a:pt x="766" y="40"/>
                    <a:pt x="679" y="54"/>
                    <a:pt x="607" y="69"/>
                  </a:cubicBezTo>
                  <a:cubicBezTo>
                    <a:pt x="506" y="83"/>
                    <a:pt x="433" y="184"/>
                    <a:pt x="433" y="285"/>
                  </a:cubicBezTo>
                  <a:lnTo>
                    <a:pt x="433" y="935"/>
                  </a:lnTo>
                  <a:cubicBezTo>
                    <a:pt x="433" y="1022"/>
                    <a:pt x="390" y="1094"/>
                    <a:pt x="318" y="1137"/>
                  </a:cubicBezTo>
                  <a:lnTo>
                    <a:pt x="130" y="1224"/>
                  </a:lnTo>
                  <a:cubicBezTo>
                    <a:pt x="58" y="1267"/>
                    <a:pt x="15" y="1339"/>
                    <a:pt x="0" y="1426"/>
                  </a:cubicBezTo>
                  <a:lnTo>
                    <a:pt x="0" y="1440"/>
                  </a:lnTo>
                  <a:cubicBezTo>
                    <a:pt x="15" y="2278"/>
                    <a:pt x="592" y="2985"/>
                    <a:pt x="1401" y="3172"/>
                  </a:cubicBezTo>
                  <a:cubicBezTo>
                    <a:pt x="1069" y="2855"/>
                    <a:pt x="867" y="2407"/>
                    <a:pt x="867" y="1931"/>
                  </a:cubicBezTo>
                  <a:lnTo>
                    <a:pt x="867" y="733"/>
                  </a:lnTo>
                  <a:cubicBezTo>
                    <a:pt x="867" y="545"/>
                    <a:pt x="1011" y="401"/>
                    <a:pt x="1199" y="401"/>
                  </a:cubicBezTo>
                  <a:cubicBezTo>
                    <a:pt x="1264" y="399"/>
                    <a:pt x="1335" y="398"/>
                    <a:pt x="1408" y="398"/>
                  </a:cubicBezTo>
                  <a:cubicBezTo>
                    <a:pt x="1902" y="398"/>
                    <a:pt x="2551" y="449"/>
                    <a:pt x="3003" y="675"/>
                  </a:cubicBezTo>
                  <a:cubicBezTo>
                    <a:pt x="3003" y="589"/>
                    <a:pt x="2974" y="516"/>
                    <a:pt x="2916" y="473"/>
                  </a:cubicBezTo>
                  <a:cubicBezTo>
                    <a:pt x="2399" y="95"/>
                    <a:pt x="1792" y="0"/>
                    <a:pt x="1308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4" name="Google Shape;17934;p62"/>
            <p:cNvSpPr/>
            <p:nvPr/>
          </p:nvSpPr>
          <p:spPr>
            <a:xfrm>
              <a:off x="6282367" y="2302891"/>
              <a:ext cx="22728" cy="22361"/>
            </a:xfrm>
            <a:custGeom>
              <a:avLst/>
              <a:gdLst/>
              <a:ahLst/>
              <a:cxnLst/>
              <a:rect l="l" t="t" r="r" b="b"/>
              <a:pathLst>
                <a:path w="867" h="853" extrusionOk="0">
                  <a:moveTo>
                    <a:pt x="433" y="1"/>
                  </a:moveTo>
                  <a:cubicBezTo>
                    <a:pt x="202" y="1"/>
                    <a:pt x="0" y="189"/>
                    <a:pt x="0" y="419"/>
                  </a:cubicBezTo>
                  <a:cubicBezTo>
                    <a:pt x="0" y="665"/>
                    <a:pt x="202" y="853"/>
                    <a:pt x="433" y="853"/>
                  </a:cubicBezTo>
                  <a:cubicBezTo>
                    <a:pt x="664" y="853"/>
                    <a:pt x="866" y="665"/>
                    <a:pt x="866" y="419"/>
                  </a:cubicBezTo>
                  <a:cubicBezTo>
                    <a:pt x="866" y="189"/>
                    <a:pt x="664" y="1"/>
                    <a:pt x="433" y="1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5" name="Google Shape;17935;p62"/>
            <p:cNvSpPr/>
            <p:nvPr/>
          </p:nvSpPr>
          <p:spPr>
            <a:xfrm>
              <a:off x="6176013" y="2302891"/>
              <a:ext cx="22361" cy="22361"/>
            </a:xfrm>
            <a:custGeom>
              <a:avLst/>
              <a:gdLst/>
              <a:ahLst/>
              <a:cxnLst/>
              <a:rect l="l" t="t" r="r" b="b"/>
              <a:pathLst>
                <a:path w="853" h="853" extrusionOk="0">
                  <a:moveTo>
                    <a:pt x="434" y="1"/>
                  </a:moveTo>
                  <a:cubicBezTo>
                    <a:pt x="188" y="1"/>
                    <a:pt x="1" y="189"/>
                    <a:pt x="1" y="419"/>
                  </a:cubicBezTo>
                  <a:cubicBezTo>
                    <a:pt x="1" y="665"/>
                    <a:pt x="188" y="853"/>
                    <a:pt x="434" y="853"/>
                  </a:cubicBezTo>
                  <a:cubicBezTo>
                    <a:pt x="665" y="853"/>
                    <a:pt x="853" y="665"/>
                    <a:pt x="853" y="419"/>
                  </a:cubicBezTo>
                  <a:cubicBezTo>
                    <a:pt x="853" y="189"/>
                    <a:pt x="665" y="1"/>
                    <a:pt x="434" y="1"/>
                  </a:cubicBez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6" name="Google Shape;17936;p62"/>
            <p:cNvSpPr/>
            <p:nvPr/>
          </p:nvSpPr>
          <p:spPr>
            <a:xfrm>
              <a:off x="6389062" y="2302891"/>
              <a:ext cx="22361" cy="22361"/>
            </a:xfrm>
            <a:custGeom>
              <a:avLst/>
              <a:gdLst/>
              <a:ahLst/>
              <a:cxnLst/>
              <a:rect l="l" t="t" r="r" b="b"/>
              <a:pathLst>
                <a:path w="853" h="853" extrusionOk="0">
                  <a:moveTo>
                    <a:pt x="434" y="1"/>
                  </a:moveTo>
                  <a:cubicBezTo>
                    <a:pt x="189" y="1"/>
                    <a:pt x="1" y="189"/>
                    <a:pt x="1" y="419"/>
                  </a:cubicBezTo>
                  <a:cubicBezTo>
                    <a:pt x="1" y="665"/>
                    <a:pt x="189" y="853"/>
                    <a:pt x="434" y="853"/>
                  </a:cubicBezTo>
                  <a:cubicBezTo>
                    <a:pt x="665" y="853"/>
                    <a:pt x="853" y="665"/>
                    <a:pt x="853" y="419"/>
                  </a:cubicBezTo>
                  <a:cubicBezTo>
                    <a:pt x="853" y="189"/>
                    <a:pt x="665" y="1"/>
                    <a:pt x="434" y="1"/>
                  </a:cubicBezTo>
                  <a:close/>
                </a:path>
              </a:pathLst>
            </a:custGeom>
            <a:solidFill>
              <a:srgbClr val="AD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7" name="Google Shape;17937;p62"/>
            <p:cNvSpPr/>
            <p:nvPr/>
          </p:nvSpPr>
          <p:spPr>
            <a:xfrm>
              <a:off x="6199528" y="2217954"/>
              <a:ext cx="188381" cy="73769"/>
            </a:xfrm>
            <a:custGeom>
              <a:avLst/>
              <a:gdLst/>
              <a:ahLst/>
              <a:cxnLst/>
              <a:rect l="l" t="t" r="r" b="b"/>
              <a:pathLst>
                <a:path w="7186" h="2814" extrusionOk="0">
                  <a:moveTo>
                    <a:pt x="3593" y="0"/>
                  </a:moveTo>
                  <a:cubicBezTo>
                    <a:pt x="3478" y="0"/>
                    <a:pt x="3362" y="80"/>
                    <a:pt x="3377" y="238"/>
                  </a:cubicBezTo>
                  <a:lnTo>
                    <a:pt x="3377" y="455"/>
                  </a:lnTo>
                  <a:lnTo>
                    <a:pt x="2005" y="455"/>
                  </a:lnTo>
                  <a:cubicBezTo>
                    <a:pt x="1717" y="455"/>
                    <a:pt x="1457" y="585"/>
                    <a:pt x="1298" y="816"/>
                  </a:cubicBezTo>
                  <a:lnTo>
                    <a:pt x="114" y="2476"/>
                  </a:lnTo>
                  <a:cubicBezTo>
                    <a:pt x="1" y="2641"/>
                    <a:pt x="146" y="2814"/>
                    <a:pt x="301" y="2814"/>
                  </a:cubicBezTo>
                  <a:cubicBezTo>
                    <a:pt x="363" y="2814"/>
                    <a:pt x="426" y="2787"/>
                    <a:pt x="475" y="2721"/>
                  </a:cubicBezTo>
                  <a:lnTo>
                    <a:pt x="1659" y="1061"/>
                  </a:lnTo>
                  <a:cubicBezTo>
                    <a:pt x="1731" y="946"/>
                    <a:pt x="1861" y="888"/>
                    <a:pt x="2005" y="888"/>
                  </a:cubicBezTo>
                  <a:lnTo>
                    <a:pt x="3377" y="888"/>
                  </a:lnTo>
                  <a:lnTo>
                    <a:pt x="3377" y="2389"/>
                  </a:lnTo>
                  <a:cubicBezTo>
                    <a:pt x="3362" y="2541"/>
                    <a:pt x="3478" y="2617"/>
                    <a:pt x="3593" y="2617"/>
                  </a:cubicBezTo>
                  <a:cubicBezTo>
                    <a:pt x="3709" y="2617"/>
                    <a:pt x="3824" y="2541"/>
                    <a:pt x="3810" y="2389"/>
                  </a:cubicBezTo>
                  <a:lnTo>
                    <a:pt x="3810" y="888"/>
                  </a:lnTo>
                  <a:lnTo>
                    <a:pt x="5196" y="888"/>
                  </a:lnTo>
                  <a:cubicBezTo>
                    <a:pt x="5326" y="888"/>
                    <a:pt x="5455" y="946"/>
                    <a:pt x="5542" y="1061"/>
                  </a:cubicBezTo>
                  <a:lnTo>
                    <a:pt x="6726" y="2721"/>
                  </a:lnTo>
                  <a:cubicBezTo>
                    <a:pt x="6771" y="2787"/>
                    <a:pt x="6831" y="2814"/>
                    <a:pt x="6891" y="2814"/>
                  </a:cubicBezTo>
                  <a:cubicBezTo>
                    <a:pt x="7041" y="2814"/>
                    <a:pt x="7186" y="2641"/>
                    <a:pt x="7072" y="2476"/>
                  </a:cubicBezTo>
                  <a:lnTo>
                    <a:pt x="5888" y="816"/>
                  </a:lnTo>
                  <a:cubicBezTo>
                    <a:pt x="5730" y="585"/>
                    <a:pt x="5470" y="455"/>
                    <a:pt x="5196" y="455"/>
                  </a:cubicBezTo>
                  <a:lnTo>
                    <a:pt x="3810" y="455"/>
                  </a:lnTo>
                  <a:lnTo>
                    <a:pt x="3810" y="238"/>
                  </a:lnTo>
                  <a:cubicBezTo>
                    <a:pt x="3824" y="80"/>
                    <a:pt x="3709" y="0"/>
                    <a:pt x="3593" y="0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38" name="Google Shape;17938;p62"/>
          <p:cNvGrpSpPr/>
          <p:nvPr/>
        </p:nvGrpSpPr>
        <p:grpSpPr>
          <a:xfrm>
            <a:off x="6652077" y="1977458"/>
            <a:ext cx="235778" cy="347794"/>
            <a:chOff x="6652077" y="1977458"/>
            <a:chExt cx="235778" cy="347794"/>
          </a:xfrm>
        </p:grpSpPr>
        <p:sp>
          <p:nvSpPr>
            <p:cNvPr id="17939" name="Google Shape;17939;p62"/>
            <p:cNvSpPr/>
            <p:nvPr/>
          </p:nvSpPr>
          <p:spPr>
            <a:xfrm>
              <a:off x="6758798" y="2302891"/>
              <a:ext cx="22361" cy="22361"/>
            </a:xfrm>
            <a:custGeom>
              <a:avLst/>
              <a:gdLst/>
              <a:ahLst/>
              <a:cxnLst/>
              <a:rect l="l" t="t" r="r" b="b"/>
              <a:pathLst>
                <a:path w="853" h="853" extrusionOk="0">
                  <a:moveTo>
                    <a:pt x="433" y="1"/>
                  </a:moveTo>
                  <a:cubicBezTo>
                    <a:pt x="188" y="1"/>
                    <a:pt x="0" y="189"/>
                    <a:pt x="0" y="419"/>
                  </a:cubicBezTo>
                  <a:cubicBezTo>
                    <a:pt x="0" y="665"/>
                    <a:pt x="188" y="853"/>
                    <a:pt x="433" y="853"/>
                  </a:cubicBezTo>
                  <a:cubicBezTo>
                    <a:pt x="664" y="853"/>
                    <a:pt x="852" y="665"/>
                    <a:pt x="852" y="419"/>
                  </a:cubicBezTo>
                  <a:cubicBezTo>
                    <a:pt x="852" y="189"/>
                    <a:pt x="664" y="1"/>
                    <a:pt x="433" y="1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0" name="Google Shape;17940;p62"/>
            <p:cNvSpPr/>
            <p:nvPr/>
          </p:nvSpPr>
          <p:spPr>
            <a:xfrm>
              <a:off x="6652077" y="2302891"/>
              <a:ext cx="22728" cy="22361"/>
            </a:xfrm>
            <a:custGeom>
              <a:avLst/>
              <a:gdLst/>
              <a:ahLst/>
              <a:cxnLst/>
              <a:rect l="l" t="t" r="r" b="b"/>
              <a:pathLst>
                <a:path w="867" h="853" extrusionOk="0">
                  <a:moveTo>
                    <a:pt x="434" y="1"/>
                  </a:moveTo>
                  <a:cubicBezTo>
                    <a:pt x="203" y="1"/>
                    <a:pt x="1" y="189"/>
                    <a:pt x="1" y="419"/>
                  </a:cubicBezTo>
                  <a:cubicBezTo>
                    <a:pt x="1" y="665"/>
                    <a:pt x="203" y="853"/>
                    <a:pt x="434" y="853"/>
                  </a:cubicBezTo>
                  <a:cubicBezTo>
                    <a:pt x="665" y="853"/>
                    <a:pt x="867" y="665"/>
                    <a:pt x="867" y="419"/>
                  </a:cubicBezTo>
                  <a:cubicBezTo>
                    <a:pt x="867" y="189"/>
                    <a:pt x="665" y="1"/>
                    <a:pt x="434" y="1"/>
                  </a:cubicBez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1" name="Google Shape;17941;p62"/>
            <p:cNvSpPr/>
            <p:nvPr/>
          </p:nvSpPr>
          <p:spPr>
            <a:xfrm>
              <a:off x="6865126" y="2302891"/>
              <a:ext cx="22728" cy="22361"/>
            </a:xfrm>
            <a:custGeom>
              <a:avLst/>
              <a:gdLst/>
              <a:ahLst/>
              <a:cxnLst/>
              <a:rect l="l" t="t" r="r" b="b"/>
              <a:pathLst>
                <a:path w="867" h="853" extrusionOk="0">
                  <a:moveTo>
                    <a:pt x="434" y="1"/>
                  </a:moveTo>
                  <a:cubicBezTo>
                    <a:pt x="203" y="1"/>
                    <a:pt x="1" y="189"/>
                    <a:pt x="1" y="419"/>
                  </a:cubicBezTo>
                  <a:cubicBezTo>
                    <a:pt x="1" y="665"/>
                    <a:pt x="203" y="853"/>
                    <a:pt x="434" y="853"/>
                  </a:cubicBezTo>
                  <a:cubicBezTo>
                    <a:pt x="665" y="853"/>
                    <a:pt x="867" y="665"/>
                    <a:pt x="867" y="419"/>
                  </a:cubicBezTo>
                  <a:cubicBezTo>
                    <a:pt x="867" y="189"/>
                    <a:pt x="665" y="1"/>
                    <a:pt x="434" y="1"/>
                  </a:cubicBezTo>
                  <a:close/>
                </a:path>
              </a:pathLst>
            </a:custGeom>
            <a:solidFill>
              <a:srgbClr val="AD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2" name="Google Shape;17942;p62"/>
            <p:cNvSpPr/>
            <p:nvPr/>
          </p:nvSpPr>
          <p:spPr>
            <a:xfrm>
              <a:off x="6675697" y="2219081"/>
              <a:ext cx="188564" cy="72642"/>
            </a:xfrm>
            <a:custGeom>
              <a:avLst/>
              <a:gdLst/>
              <a:ahLst/>
              <a:cxnLst/>
              <a:rect l="l" t="t" r="r" b="b"/>
              <a:pathLst>
                <a:path w="7193" h="2771" extrusionOk="0">
                  <a:moveTo>
                    <a:pt x="3596" y="0"/>
                  </a:moveTo>
                  <a:cubicBezTo>
                    <a:pt x="3495" y="0"/>
                    <a:pt x="3394" y="65"/>
                    <a:pt x="3387" y="195"/>
                  </a:cubicBezTo>
                  <a:lnTo>
                    <a:pt x="3387" y="412"/>
                  </a:lnTo>
                  <a:lnTo>
                    <a:pt x="2001" y="412"/>
                  </a:lnTo>
                  <a:cubicBezTo>
                    <a:pt x="1727" y="412"/>
                    <a:pt x="1467" y="542"/>
                    <a:pt x="1308" y="773"/>
                  </a:cubicBezTo>
                  <a:lnTo>
                    <a:pt x="125" y="2433"/>
                  </a:lnTo>
                  <a:cubicBezTo>
                    <a:pt x="1" y="2598"/>
                    <a:pt x="143" y="2771"/>
                    <a:pt x="297" y="2771"/>
                  </a:cubicBezTo>
                  <a:cubicBezTo>
                    <a:pt x="359" y="2771"/>
                    <a:pt x="422" y="2744"/>
                    <a:pt x="471" y="2678"/>
                  </a:cubicBezTo>
                  <a:lnTo>
                    <a:pt x="1655" y="1018"/>
                  </a:lnTo>
                  <a:cubicBezTo>
                    <a:pt x="1727" y="903"/>
                    <a:pt x="1857" y="845"/>
                    <a:pt x="2001" y="845"/>
                  </a:cubicBezTo>
                  <a:lnTo>
                    <a:pt x="3387" y="845"/>
                  </a:lnTo>
                  <a:lnTo>
                    <a:pt x="3387" y="2346"/>
                  </a:lnTo>
                  <a:cubicBezTo>
                    <a:pt x="3394" y="2476"/>
                    <a:pt x="3495" y="2541"/>
                    <a:pt x="3596" y="2541"/>
                  </a:cubicBezTo>
                  <a:cubicBezTo>
                    <a:pt x="3697" y="2541"/>
                    <a:pt x="3798" y="2476"/>
                    <a:pt x="3806" y="2346"/>
                  </a:cubicBezTo>
                  <a:lnTo>
                    <a:pt x="3806" y="845"/>
                  </a:lnTo>
                  <a:lnTo>
                    <a:pt x="5191" y="845"/>
                  </a:lnTo>
                  <a:cubicBezTo>
                    <a:pt x="5321" y="845"/>
                    <a:pt x="5451" y="903"/>
                    <a:pt x="5538" y="1018"/>
                  </a:cubicBezTo>
                  <a:lnTo>
                    <a:pt x="6722" y="2678"/>
                  </a:lnTo>
                  <a:cubicBezTo>
                    <a:pt x="6767" y="2744"/>
                    <a:pt x="6828" y="2771"/>
                    <a:pt x="6889" y="2771"/>
                  </a:cubicBezTo>
                  <a:cubicBezTo>
                    <a:pt x="7042" y="2771"/>
                    <a:pt x="7192" y="2598"/>
                    <a:pt x="7068" y="2433"/>
                  </a:cubicBezTo>
                  <a:lnTo>
                    <a:pt x="5884" y="773"/>
                  </a:lnTo>
                  <a:cubicBezTo>
                    <a:pt x="5726" y="542"/>
                    <a:pt x="5466" y="412"/>
                    <a:pt x="5191" y="412"/>
                  </a:cubicBezTo>
                  <a:lnTo>
                    <a:pt x="3806" y="412"/>
                  </a:lnTo>
                  <a:lnTo>
                    <a:pt x="3806" y="195"/>
                  </a:lnTo>
                  <a:cubicBezTo>
                    <a:pt x="3798" y="65"/>
                    <a:pt x="3697" y="0"/>
                    <a:pt x="3596" y="0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3" name="Google Shape;17943;p62"/>
            <p:cNvSpPr/>
            <p:nvPr/>
          </p:nvSpPr>
          <p:spPr>
            <a:xfrm>
              <a:off x="6747447" y="2112176"/>
              <a:ext cx="45064" cy="45064"/>
            </a:xfrm>
            <a:custGeom>
              <a:avLst/>
              <a:gdLst/>
              <a:ahLst/>
              <a:cxnLst/>
              <a:rect l="l" t="t" r="r" b="b"/>
              <a:pathLst>
                <a:path w="1719" h="1719" extrusionOk="0">
                  <a:moveTo>
                    <a:pt x="0" y="0"/>
                  </a:moveTo>
                  <a:lnTo>
                    <a:pt x="0" y="1718"/>
                  </a:lnTo>
                  <a:lnTo>
                    <a:pt x="1718" y="1718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4" name="Google Shape;17944;p62"/>
            <p:cNvSpPr/>
            <p:nvPr/>
          </p:nvSpPr>
          <p:spPr>
            <a:xfrm>
              <a:off x="6747447" y="2112176"/>
              <a:ext cx="45064" cy="22361"/>
            </a:xfrm>
            <a:custGeom>
              <a:avLst/>
              <a:gdLst/>
              <a:ahLst/>
              <a:cxnLst/>
              <a:rect l="l" t="t" r="r" b="b"/>
              <a:pathLst>
                <a:path w="1719" h="853" extrusionOk="0">
                  <a:moveTo>
                    <a:pt x="0" y="0"/>
                  </a:moveTo>
                  <a:lnTo>
                    <a:pt x="0" y="679"/>
                  </a:lnTo>
                  <a:cubicBezTo>
                    <a:pt x="275" y="794"/>
                    <a:pt x="567" y="852"/>
                    <a:pt x="859" y="852"/>
                  </a:cubicBezTo>
                  <a:cubicBezTo>
                    <a:pt x="1152" y="852"/>
                    <a:pt x="1444" y="794"/>
                    <a:pt x="1718" y="679"/>
                  </a:cubicBezTo>
                  <a:lnTo>
                    <a:pt x="1718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5" name="Google Shape;17945;p62"/>
            <p:cNvSpPr/>
            <p:nvPr/>
          </p:nvSpPr>
          <p:spPr>
            <a:xfrm>
              <a:off x="6741759" y="1977458"/>
              <a:ext cx="56415" cy="45064"/>
            </a:xfrm>
            <a:custGeom>
              <a:avLst/>
              <a:gdLst/>
              <a:ahLst/>
              <a:cxnLst/>
              <a:rect l="l" t="t" r="r" b="b"/>
              <a:pathLst>
                <a:path w="2152" h="1719" extrusionOk="0">
                  <a:moveTo>
                    <a:pt x="1083" y="0"/>
                  </a:moveTo>
                  <a:cubicBezTo>
                    <a:pt x="492" y="0"/>
                    <a:pt x="1" y="390"/>
                    <a:pt x="1" y="867"/>
                  </a:cubicBezTo>
                  <a:cubicBezTo>
                    <a:pt x="1" y="1328"/>
                    <a:pt x="492" y="1718"/>
                    <a:pt x="1083" y="1718"/>
                  </a:cubicBezTo>
                  <a:cubicBezTo>
                    <a:pt x="1661" y="1718"/>
                    <a:pt x="2152" y="1328"/>
                    <a:pt x="2152" y="867"/>
                  </a:cubicBezTo>
                  <a:cubicBezTo>
                    <a:pt x="2152" y="390"/>
                    <a:pt x="1661" y="0"/>
                    <a:pt x="1083" y="0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6" name="Google Shape;17946;p62"/>
            <p:cNvSpPr/>
            <p:nvPr/>
          </p:nvSpPr>
          <p:spPr>
            <a:xfrm>
              <a:off x="6741759" y="1977825"/>
              <a:ext cx="38248" cy="44697"/>
            </a:xfrm>
            <a:custGeom>
              <a:avLst/>
              <a:gdLst/>
              <a:ahLst/>
              <a:cxnLst/>
              <a:rect l="l" t="t" r="r" b="b"/>
              <a:pathLst>
                <a:path w="1459" h="1705" extrusionOk="0">
                  <a:moveTo>
                    <a:pt x="1083" y="1"/>
                  </a:moveTo>
                  <a:cubicBezTo>
                    <a:pt x="492" y="1"/>
                    <a:pt x="1" y="376"/>
                    <a:pt x="1" y="853"/>
                  </a:cubicBezTo>
                  <a:cubicBezTo>
                    <a:pt x="1" y="1314"/>
                    <a:pt x="492" y="1704"/>
                    <a:pt x="1083" y="1704"/>
                  </a:cubicBezTo>
                  <a:cubicBezTo>
                    <a:pt x="1199" y="1704"/>
                    <a:pt x="1329" y="1690"/>
                    <a:pt x="1459" y="1647"/>
                  </a:cubicBezTo>
                  <a:cubicBezTo>
                    <a:pt x="1083" y="1545"/>
                    <a:pt x="809" y="1213"/>
                    <a:pt x="795" y="824"/>
                  </a:cubicBezTo>
                  <a:cubicBezTo>
                    <a:pt x="809" y="463"/>
                    <a:pt x="1040" y="160"/>
                    <a:pt x="1372" y="30"/>
                  </a:cubicBezTo>
                  <a:cubicBezTo>
                    <a:pt x="1271" y="1"/>
                    <a:pt x="1170" y="1"/>
                    <a:pt x="1083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7" name="Google Shape;17947;p62"/>
            <p:cNvSpPr/>
            <p:nvPr/>
          </p:nvSpPr>
          <p:spPr>
            <a:xfrm>
              <a:off x="6713761" y="2000160"/>
              <a:ext cx="112410" cy="112043"/>
            </a:xfrm>
            <a:custGeom>
              <a:avLst/>
              <a:gdLst/>
              <a:ahLst/>
              <a:cxnLst/>
              <a:rect l="l" t="t" r="r" b="b"/>
              <a:pathLst>
                <a:path w="4288" h="4274" extrusionOk="0">
                  <a:moveTo>
                    <a:pt x="2151" y="1"/>
                  </a:moveTo>
                  <a:cubicBezTo>
                    <a:pt x="968" y="1"/>
                    <a:pt x="1" y="953"/>
                    <a:pt x="1" y="2137"/>
                  </a:cubicBezTo>
                  <a:cubicBezTo>
                    <a:pt x="1" y="3321"/>
                    <a:pt x="968" y="4273"/>
                    <a:pt x="2151" y="4273"/>
                  </a:cubicBezTo>
                  <a:cubicBezTo>
                    <a:pt x="3321" y="4273"/>
                    <a:pt x="4288" y="3321"/>
                    <a:pt x="4288" y="2137"/>
                  </a:cubicBezTo>
                  <a:cubicBezTo>
                    <a:pt x="4288" y="953"/>
                    <a:pt x="3321" y="1"/>
                    <a:pt x="2151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8" name="Google Shape;17948;p62"/>
            <p:cNvSpPr/>
            <p:nvPr/>
          </p:nvSpPr>
          <p:spPr>
            <a:xfrm>
              <a:off x="6740605" y="2000134"/>
              <a:ext cx="88974" cy="110942"/>
            </a:xfrm>
            <a:custGeom>
              <a:avLst/>
              <a:gdLst/>
              <a:ahLst/>
              <a:cxnLst/>
              <a:rect l="l" t="t" r="r" b="b"/>
              <a:pathLst>
                <a:path w="3394" h="4232" extrusionOk="0">
                  <a:moveTo>
                    <a:pt x="1164" y="0"/>
                  </a:moveTo>
                  <a:cubicBezTo>
                    <a:pt x="375" y="0"/>
                    <a:pt x="0" y="994"/>
                    <a:pt x="622" y="1517"/>
                  </a:cubicBezTo>
                  <a:cubicBezTo>
                    <a:pt x="622" y="1517"/>
                    <a:pt x="1229" y="3596"/>
                    <a:pt x="1546" y="4231"/>
                  </a:cubicBezTo>
                  <a:cubicBezTo>
                    <a:pt x="2658" y="4000"/>
                    <a:pt x="3394" y="2946"/>
                    <a:pt x="3235" y="1835"/>
                  </a:cubicBezTo>
                  <a:cubicBezTo>
                    <a:pt x="3105" y="969"/>
                    <a:pt x="2484" y="276"/>
                    <a:pt x="1633" y="59"/>
                  </a:cubicBezTo>
                  <a:cubicBezTo>
                    <a:pt x="1503" y="30"/>
                    <a:pt x="1358" y="2"/>
                    <a:pt x="1214" y="2"/>
                  </a:cubicBezTo>
                  <a:cubicBezTo>
                    <a:pt x="1197" y="1"/>
                    <a:pt x="1180" y="0"/>
                    <a:pt x="1164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9" name="Google Shape;17949;p62"/>
            <p:cNvSpPr/>
            <p:nvPr/>
          </p:nvSpPr>
          <p:spPr>
            <a:xfrm>
              <a:off x="6725112" y="2040033"/>
              <a:ext cx="89708" cy="83521"/>
            </a:xfrm>
            <a:custGeom>
              <a:avLst/>
              <a:gdLst/>
              <a:ahLst/>
              <a:cxnLst/>
              <a:rect l="l" t="t" r="r" b="b"/>
              <a:pathLst>
                <a:path w="3422" h="3186" extrusionOk="0">
                  <a:moveTo>
                    <a:pt x="1158" y="1"/>
                  </a:moveTo>
                  <a:cubicBezTo>
                    <a:pt x="1091" y="1"/>
                    <a:pt x="1028" y="40"/>
                    <a:pt x="982" y="96"/>
                  </a:cubicBezTo>
                  <a:cubicBezTo>
                    <a:pt x="823" y="356"/>
                    <a:pt x="419" y="977"/>
                    <a:pt x="87" y="1208"/>
                  </a:cubicBezTo>
                  <a:cubicBezTo>
                    <a:pt x="30" y="1237"/>
                    <a:pt x="1" y="1309"/>
                    <a:pt x="1" y="1381"/>
                  </a:cubicBezTo>
                  <a:lnTo>
                    <a:pt x="1" y="1468"/>
                  </a:lnTo>
                  <a:cubicBezTo>
                    <a:pt x="1" y="2420"/>
                    <a:pt x="766" y="3185"/>
                    <a:pt x="1718" y="3185"/>
                  </a:cubicBezTo>
                  <a:cubicBezTo>
                    <a:pt x="2657" y="3171"/>
                    <a:pt x="3422" y="2420"/>
                    <a:pt x="3422" y="1468"/>
                  </a:cubicBezTo>
                  <a:lnTo>
                    <a:pt x="3422" y="1251"/>
                  </a:lnTo>
                  <a:cubicBezTo>
                    <a:pt x="3422" y="529"/>
                    <a:pt x="1733" y="111"/>
                    <a:pt x="1213" y="10"/>
                  </a:cubicBezTo>
                  <a:cubicBezTo>
                    <a:pt x="1195" y="4"/>
                    <a:pt x="1176" y="1"/>
                    <a:pt x="1158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0" name="Google Shape;17950;p62"/>
            <p:cNvSpPr/>
            <p:nvPr/>
          </p:nvSpPr>
          <p:spPr>
            <a:xfrm>
              <a:off x="6697481" y="2142822"/>
              <a:ext cx="145362" cy="59062"/>
            </a:xfrm>
            <a:custGeom>
              <a:avLst/>
              <a:gdLst/>
              <a:ahLst/>
              <a:cxnLst/>
              <a:rect l="l" t="t" r="r" b="b"/>
              <a:pathLst>
                <a:path w="5545" h="2253" extrusionOk="0">
                  <a:moveTo>
                    <a:pt x="1690" y="1"/>
                  </a:moveTo>
                  <a:lnTo>
                    <a:pt x="1675" y="15"/>
                  </a:lnTo>
                  <a:lnTo>
                    <a:pt x="376" y="593"/>
                  </a:lnTo>
                  <a:cubicBezTo>
                    <a:pt x="145" y="694"/>
                    <a:pt x="1" y="925"/>
                    <a:pt x="1" y="1170"/>
                  </a:cubicBezTo>
                  <a:lnTo>
                    <a:pt x="1" y="2036"/>
                  </a:lnTo>
                  <a:cubicBezTo>
                    <a:pt x="1" y="2152"/>
                    <a:pt x="88" y="2253"/>
                    <a:pt x="203" y="2253"/>
                  </a:cubicBezTo>
                  <a:lnTo>
                    <a:pt x="5328" y="2253"/>
                  </a:lnTo>
                  <a:cubicBezTo>
                    <a:pt x="5457" y="2253"/>
                    <a:pt x="5544" y="2152"/>
                    <a:pt x="5544" y="2036"/>
                  </a:cubicBezTo>
                  <a:lnTo>
                    <a:pt x="5544" y="1170"/>
                  </a:lnTo>
                  <a:cubicBezTo>
                    <a:pt x="5544" y="925"/>
                    <a:pt x="5400" y="694"/>
                    <a:pt x="5169" y="593"/>
                  </a:cubicBezTo>
                  <a:lnTo>
                    <a:pt x="3884" y="15"/>
                  </a:lnTo>
                  <a:lnTo>
                    <a:pt x="3855" y="1"/>
                  </a:lnTo>
                  <a:lnTo>
                    <a:pt x="2772" y="564"/>
                  </a:lnTo>
                  <a:lnTo>
                    <a:pt x="1690" y="1"/>
                  </a:ln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1" name="Google Shape;17951;p62"/>
            <p:cNvSpPr/>
            <p:nvPr/>
          </p:nvSpPr>
          <p:spPr>
            <a:xfrm>
              <a:off x="6697114" y="2161749"/>
              <a:ext cx="28024" cy="40135"/>
            </a:xfrm>
            <a:custGeom>
              <a:avLst/>
              <a:gdLst/>
              <a:ahLst/>
              <a:cxnLst/>
              <a:rect l="l" t="t" r="r" b="b"/>
              <a:pathLst>
                <a:path w="1069" h="1531" extrusionOk="0">
                  <a:moveTo>
                    <a:pt x="188" y="0"/>
                  </a:moveTo>
                  <a:cubicBezTo>
                    <a:pt x="73" y="130"/>
                    <a:pt x="0" y="289"/>
                    <a:pt x="0" y="448"/>
                  </a:cubicBezTo>
                  <a:lnTo>
                    <a:pt x="0" y="1314"/>
                  </a:lnTo>
                  <a:cubicBezTo>
                    <a:pt x="0" y="1430"/>
                    <a:pt x="102" y="1531"/>
                    <a:pt x="217" y="1531"/>
                  </a:cubicBezTo>
                  <a:lnTo>
                    <a:pt x="1069" y="1531"/>
                  </a:lnTo>
                  <a:lnTo>
                    <a:pt x="1069" y="1069"/>
                  </a:lnTo>
                  <a:cubicBezTo>
                    <a:pt x="1069" y="953"/>
                    <a:pt x="1025" y="852"/>
                    <a:pt x="953" y="766"/>
                  </a:cubicBezTo>
                  <a:lnTo>
                    <a:pt x="188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2" name="Google Shape;17952;p62"/>
            <p:cNvSpPr/>
            <p:nvPr/>
          </p:nvSpPr>
          <p:spPr>
            <a:xfrm>
              <a:off x="6814427" y="2161749"/>
              <a:ext cx="28417" cy="40135"/>
            </a:xfrm>
            <a:custGeom>
              <a:avLst/>
              <a:gdLst/>
              <a:ahLst/>
              <a:cxnLst/>
              <a:rect l="l" t="t" r="r" b="b"/>
              <a:pathLst>
                <a:path w="1084" h="1531" extrusionOk="0">
                  <a:moveTo>
                    <a:pt x="895" y="0"/>
                  </a:moveTo>
                  <a:lnTo>
                    <a:pt x="130" y="766"/>
                  </a:lnTo>
                  <a:cubicBezTo>
                    <a:pt x="44" y="852"/>
                    <a:pt x="0" y="953"/>
                    <a:pt x="0" y="1069"/>
                  </a:cubicBezTo>
                  <a:lnTo>
                    <a:pt x="0" y="1531"/>
                  </a:lnTo>
                  <a:lnTo>
                    <a:pt x="867" y="1531"/>
                  </a:lnTo>
                  <a:cubicBezTo>
                    <a:pt x="982" y="1531"/>
                    <a:pt x="1083" y="1430"/>
                    <a:pt x="1083" y="1314"/>
                  </a:cubicBezTo>
                  <a:lnTo>
                    <a:pt x="1083" y="448"/>
                  </a:lnTo>
                  <a:cubicBezTo>
                    <a:pt x="1083" y="289"/>
                    <a:pt x="1011" y="130"/>
                    <a:pt x="895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3" name="Google Shape;17953;p62"/>
            <p:cNvSpPr/>
            <p:nvPr/>
          </p:nvSpPr>
          <p:spPr>
            <a:xfrm>
              <a:off x="6737617" y="2135849"/>
              <a:ext cx="64358" cy="66036"/>
            </a:xfrm>
            <a:custGeom>
              <a:avLst/>
              <a:gdLst/>
              <a:ahLst/>
              <a:cxnLst/>
              <a:rect l="l" t="t" r="r" b="b"/>
              <a:pathLst>
                <a:path w="2455" h="2519" extrusionOk="0">
                  <a:moveTo>
                    <a:pt x="293" y="0"/>
                  </a:moveTo>
                  <a:cubicBezTo>
                    <a:pt x="253" y="0"/>
                    <a:pt x="213" y="23"/>
                    <a:pt x="188" y="65"/>
                  </a:cubicBezTo>
                  <a:lnTo>
                    <a:pt x="0" y="339"/>
                  </a:lnTo>
                  <a:lnTo>
                    <a:pt x="433" y="1118"/>
                  </a:lnTo>
                  <a:cubicBezTo>
                    <a:pt x="479" y="1192"/>
                    <a:pt x="553" y="1230"/>
                    <a:pt x="628" y="1230"/>
                  </a:cubicBezTo>
                  <a:cubicBezTo>
                    <a:pt x="671" y="1230"/>
                    <a:pt x="714" y="1217"/>
                    <a:pt x="751" y="1191"/>
                  </a:cubicBezTo>
                  <a:lnTo>
                    <a:pt x="1011" y="974"/>
                  </a:lnTo>
                  <a:lnTo>
                    <a:pt x="1011" y="2519"/>
                  </a:lnTo>
                  <a:lnTo>
                    <a:pt x="1444" y="2519"/>
                  </a:lnTo>
                  <a:lnTo>
                    <a:pt x="1444" y="974"/>
                  </a:lnTo>
                  <a:lnTo>
                    <a:pt x="1703" y="1191"/>
                  </a:lnTo>
                  <a:cubicBezTo>
                    <a:pt x="1740" y="1217"/>
                    <a:pt x="1785" y="1230"/>
                    <a:pt x="1830" y="1230"/>
                  </a:cubicBezTo>
                  <a:cubicBezTo>
                    <a:pt x="1907" y="1230"/>
                    <a:pt x="1984" y="1192"/>
                    <a:pt x="2021" y="1118"/>
                  </a:cubicBezTo>
                  <a:lnTo>
                    <a:pt x="2454" y="339"/>
                  </a:lnTo>
                  <a:lnTo>
                    <a:pt x="2281" y="65"/>
                  </a:lnTo>
                  <a:cubicBezTo>
                    <a:pt x="2256" y="23"/>
                    <a:pt x="2216" y="0"/>
                    <a:pt x="2175" y="0"/>
                  </a:cubicBezTo>
                  <a:cubicBezTo>
                    <a:pt x="2146" y="0"/>
                    <a:pt x="2117" y="12"/>
                    <a:pt x="2093" y="36"/>
                  </a:cubicBezTo>
                  <a:lnTo>
                    <a:pt x="1371" y="685"/>
                  </a:lnTo>
                  <a:cubicBezTo>
                    <a:pt x="1335" y="721"/>
                    <a:pt x="1285" y="739"/>
                    <a:pt x="1232" y="739"/>
                  </a:cubicBezTo>
                  <a:cubicBezTo>
                    <a:pt x="1180" y="739"/>
                    <a:pt x="1126" y="721"/>
                    <a:pt x="1083" y="685"/>
                  </a:cubicBezTo>
                  <a:lnTo>
                    <a:pt x="375" y="36"/>
                  </a:lnTo>
                  <a:cubicBezTo>
                    <a:pt x="351" y="12"/>
                    <a:pt x="322" y="0"/>
                    <a:pt x="293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4" name="Google Shape;17954;p62"/>
            <p:cNvSpPr/>
            <p:nvPr/>
          </p:nvSpPr>
          <p:spPr>
            <a:xfrm>
              <a:off x="6725112" y="2040033"/>
              <a:ext cx="90101" cy="82761"/>
            </a:xfrm>
            <a:custGeom>
              <a:avLst/>
              <a:gdLst/>
              <a:ahLst/>
              <a:cxnLst/>
              <a:rect l="l" t="t" r="r" b="b"/>
              <a:pathLst>
                <a:path w="3437" h="3157" extrusionOk="0">
                  <a:moveTo>
                    <a:pt x="1158" y="1"/>
                  </a:moveTo>
                  <a:cubicBezTo>
                    <a:pt x="1092" y="1"/>
                    <a:pt x="1031" y="40"/>
                    <a:pt x="997" y="96"/>
                  </a:cubicBezTo>
                  <a:cubicBezTo>
                    <a:pt x="823" y="356"/>
                    <a:pt x="419" y="977"/>
                    <a:pt x="87" y="1208"/>
                  </a:cubicBezTo>
                  <a:cubicBezTo>
                    <a:pt x="30" y="1237"/>
                    <a:pt x="1" y="1309"/>
                    <a:pt x="1" y="1381"/>
                  </a:cubicBezTo>
                  <a:lnTo>
                    <a:pt x="1" y="1468"/>
                  </a:lnTo>
                  <a:cubicBezTo>
                    <a:pt x="1" y="2290"/>
                    <a:pt x="593" y="3012"/>
                    <a:pt x="1415" y="3157"/>
                  </a:cubicBezTo>
                  <a:cubicBezTo>
                    <a:pt x="1069" y="2825"/>
                    <a:pt x="867" y="2363"/>
                    <a:pt x="867" y="1886"/>
                  </a:cubicBezTo>
                  <a:lnTo>
                    <a:pt x="867" y="1237"/>
                  </a:lnTo>
                  <a:cubicBezTo>
                    <a:pt x="867" y="1092"/>
                    <a:pt x="925" y="962"/>
                    <a:pt x="1011" y="847"/>
                  </a:cubicBezTo>
                  <a:cubicBezTo>
                    <a:pt x="1083" y="746"/>
                    <a:pt x="1170" y="630"/>
                    <a:pt x="1242" y="515"/>
                  </a:cubicBezTo>
                  <a:cubicBezTo>
                    <a:pt x="1264" y="482"/>
                    <a:pt x="1294" y="466"/>
                    <a:pt x="1331" y="466"/>
                  </a:cubicBezTo>
                  <a:cubicBezTo>
                    <a:pt x="1344" y="466"/>
                    <a:pt x="1358" y="468"/>
                    <a:pt x="1372" y="472"/>
                  </a:cubicBezTo>
                  <a:cubicBezTo>
                    <a:pt x="2281" y="688"/>
                    <a:pt x="3205" y="1078"/>
                    <a:pt x="3436" y="1338"/>
                  </a:cubicBezTo>
                  <a:lnTo>
                    <a:pt x="3436" y="1251"/>
                  </a:lnTo>
                  <a:cubicBezTo>
                    <a:pt x="3422" y="529"/>
                    <a:pt x="1733" y="111"/>
                    <a:pt x="1213" y="10"/>
                  </a:cubicBezTo>
                  <a:cubicBezTo>
                    <a:pt x="1195" y="4"/>
                    <a:pt x="1176" y="1"/>
                    <a:pt x="1158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55" name="Google Shape;17955;p62"/>
          <p:cNvGrpSpPr/>
          <p:nvPr/>
        </p:nvGrpSpPr>
        <p:grpSpPr>
          <a:xfrm>
            <a:off x="7072513" y="1997512"/>
            <a:ext cx="394352" cy="308052"/>
            <a:chOff x="7072513" y="1997512"/>
            <a:chExt cx="394352" cy="308052"/>
          </a:xfrm>
        </p:grpSpPr>
        <p:sp>
          <p:nvSpPr>
            <p:cNvPr id="17956" name="Google Shape;17956;p62"/>
            <p:cNvSpPr/>
            <p:nvPr/>
          </p:nvSpPr>
          <p:spPr>
            <a:xfrm>
              <a:off x="7111862" y="2025903"/>
              <a:ext cx="279321" cy="279662"/>
            </a:xfrm>
            <a:custGeom>
              <a:avLst/>
              <a:gdLst/>
              <a:ahLst/>
              <a:cxnLst/>
              <a:rect l="l" t="t" r="r" b="b"/>
              <a:pathLst>
                <a:path w="10655" h="10668" extrusionOk="0">
                  <a:moveTo>
                    <a:pt x="5327" y="0"/>
                  </a:moveTo>
                  <a:cubicBezTo>
                    <a:pt x="2383" y="0"/>
                    <a:pt x="1" y="2396"/>
                    <a:pt x="1" y="5327"/>
                  </a:cubicBezTo>
                  <a:cubicBezTo>
                    <a:pt x="1" y="8272"/>
                    <a:pt x="2383" y="10668"/>
                    <a:pt x="5327" y="10668"/>
                  </a:cubicBezTo>
                  <a:cubicBezTo>
                    <a:pt x="8272" y="10668"/>
                    <a:pt x="10654" y="8272"/>
                    <a:pt x="10654" y="5327"/>
                  </a:cubicBezTo>
                  <a:cubicBezTo>
                    <a:pt x="10654" y="2396"/>
                    <a:pt x="8272" y="0"/>
                    <a:pt x="5327" y="0"/>
                  </a:cubicBezTo>
                  <a:close/>
                </a:path>
              </a:pathLst>
            </a:custGeom>
            <a:solidFill>
              <a:srgbClr val="8AA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7" name="Google Shape;17957;p62"/>
            <p:cNvSpPr/>
            <p:nvPr/>
          </p:nvSpPr>
          <p:spPr>
            <a:xfrm>
              <a:off x="7250749" y="2106488"/>
              <a:ext cx="74582" cy="97677"/>
            </a:xfrm>
            <a:custGeom>
              <a:avLst/>
              <a:gdLst/>
              <a:ahLst/>
              <a:cxnLst/>
              <a:rect l="l" t="t" r="r" b="b"/>
              <a:pathLst>
                <a:path w="2845" h="3726" extrusionOk="0">
                  <a:moveTo>
                    <a:pt x="1" y="1"/>
                  </a:moveTo>
                  <a:lnTo>
                    <a:pt x="44" y="2282"/>
                  </a:lnTo>
                  <a:lnTo>
                    <a:pt x="1747" y="3725"/>
                  </a:lnTo>
                  <a:lnTo>
                    <a:pt x="1892" y="3523"/>
                  </a:lnTo>
                  <a:cubicBezTo>
                    <a:pt x="2844" y="2108"/>
                    <a:pt x="1949" y="189"/>
                    <a:pt x="246" y="3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981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8" name="Google Shape;17958;p62"/>
            <p:cNvSpPr/>
            <p:nvPr/>
          </p:nvSpPr>
          <p:spPr>
            <a:xfrm>
              <a:off x="7250749" y="2048212"/>
              <a:ext cx="148744" cy="193021"/>
            </a:xfrm>
            <a:custGeom>
              <a:avLst/>
              <a:gdLst/>
              <a:ahLst/>
              <a:cxnLst/>
              <a:rect l="l" t="t" r="r" b="b"/>
              <a:pathLst>
                <a:path w="5674" h="7363" extrusionOk="0">
                  <a:moveTo>
                    <a:pt x="1" y="1"/>
                  </a:moveTo>
                  <a:lnTo>
                    <a:pt x="1" y="2253"/>
                  </a:lnTo>
                  <a:lnTo>
                    <a:pt x="203" y="2267"/>
                  </a:lnTo>
                  <a:cubicBezTo>
                    <a:pt x="1357" y="2368"/>
                    <a:pt x="2238" y="3335"/>
                    <a:pt x="2252" y="4476"/>
                  </a:cubicBezTo>
                  <a:cubicBezTo>
                    <a:pt x="2252" y="4938"/>
                    <a:pt x="2108" y="5385"/>
                    <a:pt x="1834" y="5761"/>
                  </a:cubicBezTo>
                  <a:lnTo>
                    <a:pt x="1718" y="5934"/>
                  </a:lnTo>
                  <a:lnTo>
                    <a:pt x="3451" y="7363"/>
                  </a:lnTo>
                  <a:lnTo>
                    <a:pt x="3595" y="7175"/>
                  </a:lnTo>
                  <a:lnTo>
                    <a:pt x="3609" y="7161"/>
                  </a:lnTo>
                  <a:lnTo>
                    <a:pt x="3667" y="7089"/>
                  </a:lnTo>
                  <a:cubicBezTo>
                    <a:pt x="5674" y="4303"/>
                    <a:pt x="3913" y="376"/>
                    <a:pt x="491" y="15"/>
                  </a:cubicBezTo>
                  <a:lnTo>
                    <a:pt x="246" y="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6A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9" name="Google Shape;17959;p62"/>
            <p:cNvSpPr/>
            <p:nvPr/>
          </p:nvSpPr>
          <p:spPr>
            <a:xfrm>
              <a:off x="7250382" y="1997512"/>
              <a:ext cx="216483" cy="272872"/>
            </a:xfrm>
            <a:custGeom>
              <a:avLst/>
              <a:gdLst/>
              <a:ahLst/>
              <a:cxnLst/>
              <a:rect l="l" t="t" r="r" b="b"/>
              <a:pathLst>
                <a:path w="8258" h="10409" extrusionOk="0">
                  <a:moveTo>
                    <a:pt x="404" y="1"/>
                  </a:moveTo>
                  <a:cubicBezTo>
                    <a:pt x="188" y="1"/>
                    <a:pt x="0" y="188"/>
                    <a:pt x="0" y="405"/>
                  </a:cubicBezTo>
                  <a:lnTo>
                    <a:pt x="0" y="1978"/>
                  </a:lnTo>
                  <a:lnTo>
                    <a:pt x="217" y="1978"/>
                  </a:lnTo>
                  <a:cubicBezTo>
                    <a:pt x="3825" y="2123"/>
                    <a:pt x="5760" y="6265"/>
                    <a:pt x="3566" y="9124"/>
                  </a:cubicBezTo>
                  <a:lnTo>
                    <a:pt x="3436" y="9297"/>
                  </a:lnTo>
                  <a:lnTo>
                    <a:pt x="4634" y="10307"/>
                  </a:lnTo>
                  <a:cubicBezTo>
                    <a:pt x="4706" y="10365"/>
                    <a:pt x="4793" y="10394"/>
                    <a:pt x="4894" y="10394"/>
                  </a:cubicBezTo>
                  <a:lnTo>
                    <a:pt x="4951" y="10408"/>
                  </a:lnTo>
                  <a:cubicBezTo>
                    <a:pt x="5053" y="10394"/>
                    <a:pt x="5154" y="10336"/>
                    <a:pt x="5226" y="10250"/>
                  </a:cubicBezTo>
                  <a:cubicBezTo>
                    <a:pt x="8257" y="6136"/>
                    <a:pt x="5529" y="304"/>
                    <a:pt x="433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0" name="Google Shape;17960;p62"/>
            <p:cNvSpPr/>
            <p:nvPr/>
          </p:nvSpPr>
          <p:spPr>
            <a:xfrm>
              <a:off x="7114903" y="2025903"/>
              <a:ext cx="137000" cy="140408"/>
            </a:xfrm>
            <a:custGeom>
              <a:avLst/>
              <a:gdLst/>
              <a:ahLst/>
              <a:cxnLst/>
              <a:rect l="l" t="t" r="r" b="b"/>
              <a:pathLst>
                <a:path w="5226" h="5356" extrusionOk="0">
                  <a:moveTo>
                    <a:pt x="5197" y="0"/>
                  </a:moveTo>
                  <a:cubicBezTo>
                    <a:pt x="2700" y="15"/>
                    <a:pt x="534" y="1747"/>
                    <a:pt x="0" y="4201"/>
                  </a:cubicBezTo>
                  <a:lnTo>
                    <a:pt x="5226" y="5356"/>
                  </a:lnTo>
                  <a:lnTo>
                    <a:pt x="5197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1" name="Google Shape;17961;p62"/>
            <p:cNvSpPr/>
            <p:nvPr/>
          </p:nvSpPr>
          <p:spPr>
            <a:xfrm>
              <a:off x="7111862" y="2135639"/>
              <a:ext cx="140041" cy="164630"/>
            </a:xfrm>
            <a:custGeom>
              <a:avLst/>
              <a:gdLst/>
              <a:ahLst/>
              <a:cxnLst/>
              <a:rect l="l" t="t" r="r" b="b"/>
              <a:pathLst>
                <a:path w="5342" h="6280" extrusionOk="0">
                  <a:moveTo>
                    <a:pt x="131" y="0"/>
                  </a:moveTo>
                  <a:cubicBezTo>
                    <a:pt x="44" y="376"/>
                    <a:pt x="1" y="765"/>
                    <a:pt x="1" y="1155"/>
                  </a:cubicBezTo>
                  <a:cubicBezTo>
                    <a:pt x="1" y="3537"/>
                    <a:pt x="1603" y="5645"/>
                    <a:pt x="3913" y="6280"/>
                  </a:cubicBezTo>
                  <a:lnTo>
                    <a:pt x="5342" y="1170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6981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2" name="Google Shape;17962;p62"/>
            <p:cNvSpPr/>
            <p:nvPr/>
          </p:nvSpPr>
          <p:spPr>
            <a:xfrm>
              <a:off x="7198529" y="2280188"/>
              <a:ext cx="73821" cy="25376"/>
            </a:xfrm>
            <a:custGeom>
              <a:avLst/>
              <a:gdLst/>
              <a:ahLst/>
              <a:cxnLst/>
              <a:rect l="l" t="t" r="r" b="b"/>
              <a:pathLst>
                <a:path w="2816" h="968" extrusionOk="0">
                  <a:moveTo>
                    <a:pt x="563" y="1"/>
                  </a:moveTo>
                  <a:lnTo>
                    <a:pt x="0" y="564"/>
                  </a:lnTo>
                  <a:cubicBezTo>
                    <a:pt x="636" y="824"/>
                    <a:pt x="1329" y="968"/>
                    <a:pt x="2021" y="968"/>
                  </a:cubicBezTo>
                  <a:cubicBezTo>
                    <a:pt x="2281" y="968"/>
                    <a:pt x="2556" y="939"/>
                    <a:pt x="2815" y="896"/>
                  </a:cubicBezTo>
                  <a:cubicBezTo>
                    <a:pt x="2007" y="780"/>
                    <a:pt x="1242" y="477"/>
                    <a:pt x="56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3" name="Google Shape;17963;p62"/>
            <p:cNvSpPr/>
            <p:nvPr/>
          </p:nvSpPr>
          <p:spPr>
            <a:xfrm>
              <a:off x="7114903" y="2025903"/>
              <a:ext cx="136239" cy="118833"/>
            </a:xfrm>
            <a:custGeom>
              <a:avLst/>
              <a:gdLst/>
              <a:ahLst/>
              <a:cxnLst/>
              <a:rect l="l" t="t" r="r" b="b"/>
              <a:pathLst>
                <a:path w="5197" h="4533" extrusionOk="0">
                  <a:moveTo>
                    <a:pt x="5197" y="0"/>
                  </a:moveTo>
                  <a:cubicBezTo>
                    <a:pt x="2700" y="15"/>
                    <a:pt x="534" y="1747"/>
                    <a:pt x="0" y="4201"/>
                  </a:cubicBezTo>
                  <a:lnTo>
                    <a:pt x="1545" y="4533"/>
                  </a:lnTo>
                  <a:cubicBezTo>
                    <a:pt x="1848" y="2526"/>
                    <a:pt x="3263" y="866"/>
                    <a:pt x="5197" y="260"/>
                  </a:cubicBezTo>
                  <a:lnTo>
                    <a:pt x="5197" y="0"/>
                  </a:lnTo>
                  <a:close/>
                </a:path>
              </a:pathLst>
            </a:custGeom>
            <a:solidFill>
              <a:srgbClr val="8BA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4" name="Google Shape;17964;p62"/>
            <p:cNvSpPr/>
            <p:nvPr/>
          </p:nvSpPr>
          <p:spPr>
            <a:xfrm>
              <a:off x="7072513" y="2004223"/>
              <a:ext cx="136947" cy="105515"/>
            </a:xfrm>
            <a:custGeom>
              <a:avLst/>
              <a:gdLst/>
              <a:ahLst/>
              <a:cxnLst/>
              <a:rect l="l" t="t" r="r" b="b"/>
              <a:pathLst>
                <a:path w="5224" h="4025" extrusionOk="0">
                  <a:moveTo>
                    <a:pt x="210" y="1"/>
                  </a:moveTo>
                  <a:cubicBezTo>
                    <a:pt x="105" y="1"/>
                    <a:pt x="0" y="69"/>
                    <a:pt x="0" y="206"/>
                  </a:cubicBezTo>
                  <a:lnTo>
                    <a:pt x="0" y="1332"/>
                  </a:lnTo>
                  <a:cubicBezTo>
                    <a:pt x="0" y="1470"/>
                    <a:pt x="105" y="1538"/>
                    <a:pt x="210" y="1538"/>
                  </a:cubicBezTo>
                  <a:cubicBezTo>
                    <a:pt x="314" y="1538"/>
                    <a:pt x="419" y="1470"/>
                    <a:pt x="419" y="1332"/>
                  </a:cubicBezTo>
                  <a:lnTo>
                    <a:pt x="419" y="972"/>
                  </a:lnTo>
                  <a:lnTo>
                    <a:pt x="3147" y="972"/>
                  </a:lnTo>
                  <a:lnTo>
                    <a:pt x="4750" y="3931"/>
                  </a:lnTo>
                  <a:cubicBezTo>
                    <a:pt x="4775" y="3998"/>
                    <a:pt x="4829" y="4025"/>
                    <a:pt x="4889" y="4025"/>
                  </a:cubicBezTo>
                  <a:cubicBezTo>
                    <a:pt x="5037" y="4025"/>
                    <a:pt x="5223" y="3862"/>
                    <a:pt x="5111" y="3729"/>
                  </a:cubicBezTo>
                  <a:lnTo>
                    <a:pt x="5125" y="3729"/>
                  </a:lnTo>
                  <a:lnTo>
                    <a:pt x="3451" y="668"/>
                  </a:lnTo>
                  <a:cubicBezTo>
                    <a:pt x="3422" y="596"/>
                    <a:pt x="3349" y="553"/>
                    <a:pt x="3277" y="553"/>
                  </a:cubicBezTo>
                  <a:lnTo>
                    <a:pt x="419" y="553"/>
                  </a:lnTo>
                  <a:lnTo>
                    <a:pt x="419" y="206"/>
                  </a:lnTo>
                  <a:cubicBezTo>
                    <a:pt x="419" y="69"/>
                    <a:pt x="314" y="1"/>
                    <a:pt x="21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5" name="Google Shape;17965;p62"/>
            <p:cNvSpPr/>
            <p:nvPr/>
          </p:nvSpPr>
          <p:spPr>
            <a:xfrm>
              <a:off x="7187545" y="2099436"/>
              <a:ext cx="35233" cy="30173"/>
            </a:xfrm>
            <a:custGeom>
              <a:avLst/>
              <a:gdLst/>
              <a:ahLst/>
              <a:cxnLst/>
              <a:rect l="l" t="t" r="r" b="b"/>
              <a:pathLst>
                <a:path w="1344" h="1151" extrusionOk="0">
                  <a:moveTo>
                    <a:pt x="762" y="1"/>
                  </a:moveTo>
                  <a:cubicBezTo>
                    <a:pt x="621" y="1"/>
                    <a:pt x="478" y="53"/>
                    <a:pt x="362" y="169"/>
                  </a:cubicBezTo>
                  <a:cubicBezTo>
                    <a:pt x="1" y="530"/>
                    <a:pt x="261" y="1150"/>
                    <a:pt x="766" y="1150"/>
                  </a:cubicBezTo>
                  <a:cubicBezTo>
                    <a:pt x="1083" y="1150"/>
                    <a:pt x="1343" y="891"/>
                    <a:pt x="1343" y="573"/>
                  </a:cubicBezTo>
                  <a:cubicBezTo>
                    <a:pt x="1343" y="231"/>
                    <a:pt x="1058" y="1"/>
                    <a:pt x="762" y="1"/>
                  </a:cubicBezTo>
                  <a:close/>
                </a:path>
              </a:pathLst>
            </a:custGeom>
            <a:solidFill>
              <a:srgbClr val="95AB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6" name="Google Shape;17966;p62"/>
            <p:cNvSpPr/>
            <p:nvPr/>
          </p:nvSpPr>
          <p:spPr>
            <a:xfrm>
              <a:off x="7098990" y="2135246"/>
              <a:ext cx="120379" cy="165023"/>
            </a:xfrm>
            <a:custGeom>
              <a:avLst/>
              <a:gdLst/>
              <a:ahLst/>
              <a:cxnLst/>
              <a:rect l="l" t="t" r="r" b="b"/>
              <a:pathLst>
                <a:path w="4592" h="6295" extrusionOk="0">
                  <a:moveTo>
                    <a:pt x="622" y="1"/>
                  </a:moveTo>
                  <a:lnTo>
                    <a:pt x="622" y="1"/>
                  </a:lnTo>
                  <a:cubicBezTo>
                    <a:pt x="1" y="2773"/>
                    <a:pt x="1675" y="5544"/>
                    <a:pt x="4404" y="6295"/>
                  </a:cubicBezTo>
                  <a:lnTo>
                    <a:pt x="4591" y="5660"/>
                  </a:lnTo>
                  <a:cubicBezTo>
                    <a:pt x="3032" y="4692"/>
                    <a:pt x="2094" y="2989"/>
                    <a:pt x="2094" y="1170"/>
                  </a:cubicBezTo>
                  <a:cubicBezTo>
                    <a:pt x="2094" y="896"/>
                    <a:pt x="2108" y="622"/>
                    <a:pt x="2152" y="362"/>
                  </a:cubicBezTo>
                  <a:lnTo>
                    <a:pt x="622" y="1"/>
                  </a:lnTo>
                  <a:close/>
                </a:path>
              </a:pathLst>
            </a:custGeom>
            <a:solidFill>
              <a:srgbClr val="95AB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67" name="Google Shape;17967;p62"/>
          <p:cNvGrpSpPr/>
          <p:nvPr/>
        </p:nvGrpSpPr>
        <p:grpSpPr>
          <a:xfrm>
            <a:off x="7576208" y="1977825"/>
            <a:ext cx="292533" cy="347454"/>
            <a:chOff x="7576208" y="1977825"/>
            <a:chExt cx="292533" cy="347454"/>
          </a:xfrm>
        </p:grpSpPr>
        <p:sp>
          <p:nvSpPr>
            <p:cNvPr id="17968" name="Google Shape;17968;p62"/>
            <p:cNvSpPr/>
            <p:nvPr/>
          </p:nvSpPr>
          <p:spPr>
            <a:xfrm>
              <a:off x="7576208" y="1999032"/>
              <a:ext cx="89315" cy="148351"/>
            </a:xfrm>
            <a:custGeom>
              <a:avLst/>
              <a:gdLst/>
              <a:ahLst/>
              <a:cxnLst/>
              <a:rect l="l" t="t" r="r" b="b"/>
              <a:pathLst>
                <a:path w="3407" h="5659" extrusionOk="0">
                  <a:moveTo>
                    <a:pt x="592" y="0"/>
                  </a:moveTo>
                  <a:cubicBezTo>
                    <a:pt x="260" y="0"/>
                    <a:pt x="0" y="260"/>
                    <a:pt x="0" y="592"/>
                  </a:cubicBezTo>
                  <a:lnTo>
                    <a:pt x="0" y="1415"/>
                  </a:lnTo>
                  <a:cubicBezTo>
                    <a:pt x="0" y="3378"/>
                    <a:pt x="1011" y="3797"/>
                    <a:pt x="1819" y="4129"/>
                  </a:cubicBezTo>
                  <a:cubicBezTo>
                    <a:pt x="2281" y="4316"/>
                    <a:pt x="2671" y="4475"/>
                    <a:pt x="2858" y="4865"/>
                  </a:cubicBezTo>
                  <a:cubicBezTo>
                    <a:pt x="2916" y="4952"/>
                    <a:pt x="2902" y="5067"/>
                    <a:pt x="2829" y="5154"/>
                  </a:cubicBezTo>
                  <a:cubicBezTo>
                    <a:pt x="2759" y="5224"/>
                    <a:pt x="2661" y="5266"/>
                    <a:pt x="2560" y="5266"/>
                  </a:cubicBezTo>
                  <a:cubicBezTo>
                    <a:pt x="2515" y="5266"/>
                    <a:pt x="2469" y="5258"/>
                    <a:pt x="2425" y="5240"/>
                  </a:cubicBezTo>
                  <a:cubicBezTo>
                    <a:pt x="2295" y="5183"/>
                    <a:pt x="2266" y="5009"/>
                    <a:pt x="2266" y="4865"/>
                  </a:cubicBezTo>
                  <a:cubicBezTo>
                    <a:pt x="2274" y="4731"/>
                    <a:pt x="2175" y="4663"/>
                    <a:pt x="2074" y="4663"/>
                  </a:cubicBezTo>
                  <a:cubicBezTo>
                    <a:pt x="1979" y="4663"/>
                    <a:pt x="1884" y="4724"/>
                    <a:pt x="1877" y="4851"/>
                  </a:cubicBezTo>
                  <a:cubicBezTo>
                    <a:pt x="1877" y="5024"/>
                    <a:pt x="1891" y="5442"/>
                    <a:pt x="2281" y="5616"/>
                  </a:cubicBezTo>
                  <a:cubicBezTo>
                    <a:pt x="2353" y="5644"/>
                    <a:pt x="2454" y="5659"/>
                    <a:pt x="2541" y="5659"/>
                  </a:cubicBezTo>
                  <a:cubicBezTo>
                    <a:pt x="2757" y="5659"/>
                    <a:pt x="2959" y="5572"/>
                    <a:pt x="3104" y="5428"/>
                  </a:cubicBezTo>
                  <a:cubicBezTo>
                    <a:pt x="3306" y="5226"/>
                    <a:pt x="3349" y="4937"/>
                    <a:pt x="3219" y="4692"/>
                  </a:cubicBezTo>
                  <a:cubicBezTo>
                    <a:pt x="2959" y="4158"/>
                    <a:pt x="2454" y="3956"/>
                    <a:pt x="1963" y="3768"/>
                  </a:cubicBezTo>
                  <a:cubicBezTo>
                    <a:pt x="1588" y="3609"/>
                    <a:pt x="1184" y="3436"/>
                    <a:pt x="881" y="3118"/>
                  </a:cubicBezTo>
                  <a:cubicBezTo>
                    <a:pt x="549" y="2743"/>
                    <a:pt x="390" y="2180"/>
                    <a:pt x="390" y="1415"/>
                  </a:cubicBezTo>
                  <a:lnTo>
                    <a:pt x="390" y="592"/>
                  </a:lnTo>
                  <a:cubicBezTo>
                    <a:pt x="390" y="477"/>
                    <a:pt x="476" y="390"/>
                    <a:pt x="592" y="390"/>
                  </a:cubicBezTo>
                  <a:cubicBezTo>
                    <a:pt x="895" y="390"/>
                    <a:pt x="1198" y="549"/>
                    <a:pt x="1371" y="809"/>
                  </a:cubicBezTo>
                  <a:lnTo>
                    <a:pt x="1516" y="1025"/>
                  </a:lnTo>
                  <a:cubicBezTo>
                    <a:pt x="1689" y="1256"/>
                    <a:pt x="1949" y="1400"/>
                    <a:pt x="2223" y="1400"/>
                  </a:cubicBezTo>
                  <a:lnTo>
                    <a:pt x="3147" y="1400"/>
                  </a:lnTo>
                  <a:cubicBezTo>
                    <a:pt x="3407" y="1400"/>
                    <a:pt x="3407" y="996"/>
                    <a:pt x="3147" y="996"/>
                  </a:cubicBezTo>
                  <a:lnTo>
                    <a:pt x="2223" y="996"/>
                  </a:lnTo>
                  <a:cubicBezTo>
                    <a:pt x="2079" y="996"/>
                    <a:pt x="1934" y="924"/>
                    <a:pt x="1848" y="809"/>
                  </a:cubicBezTo>
                  <a:lnTo>
                    <a:pt x="1689" y="578"/>
                  </a:lnTo>
                  <a:cubicBezTo>
                    <a:pt x="1444" y="217"/>
                    <a:pt x="1025" y="0"/>
                    <a:pt x="592" y="0"/>
                  </a:cubicBez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9" name="Google Shape;17969;p62"/>
            <p:cNvSpPr/>
            <p:nvPr/>
          </p:nvSpPr>
          <p:spPr>
            <a:xfrm>
              <a:off x="7779034" y="1999032"/>
              <a:ext cx="89708" cy="148351"/>
            </a:xfrm>
            <a:custGeom>
              <a:avLst/>
              <a:gdLst/>
              <a:ahLst/>
              <a:cxnLst/>
              <a:rect l="l" t="t" r="r" b="b"/>
              <a:pathLst>
                <a:path w="3422" h="5659" extrusionOk="0">
                  <a:moveTo>
                    <a:pt x="2830" y="0"/>
                  </a:moveTo>
                  <a:cubicBezTo>
                    <a:pt x="2382" y="0"/>
                    <a:pt x="1964" y="217"/>
                    <a:pt x="1718" y="578"/>
                  </a:cubicBezTo>
                  <a:lnTo>
                    <a:pt x="1574" y="794"/>
                  </a:lnTo>
                  <a:cubicBezTo>
                    <a:pt x="1487" y="924"/>
                    <a:pt x="1343" y="996"/>
                    <a:pt x="1184" y="996"/>
                  </a:cubicBezTo>
                  <a:lnTo>
                    <a:pt x="260" y="996"/>
                  </a:lnTo>
                  <a:cubicBezTo>
                    <a:pt x="0" y="996"/>
                    <a:pt x="0" y="1386"/>
                    <a:pt x="260" y="1386"/>
                  </a:cubicBezTo>
                  <a:lnTo>
                    <a:pt x="1184" y="1386"/>
                  </a:lnTo>
                  <a:cubicBezTo>
                    <a:pt x="1197" y="1387"/>
                    <a:pt x="1211" y="1387"/>
                    <a:pt x="1224" y="1387"/>
                  </a:cubicBezTo>
                  <a:cubicBezTo>
                    <a:pt x="1497" y="1387"/>
                    <a:pt x="1740" y="1246"/>
                    <a:pt x="1891" y="1025"/>
                  </a:cubicBezTo>
                  <a:lnTo>
                    <a:pt x="2050" y="794"/>
                  </a:lnTo>
                  <a:cubicBezTo>
                    <a:pt x="2224" y="549"/>
                    <a:pt x="2512" y="390"/>
                    <a:pt x="2830" y="390"/>
                  </a:cubicBezTo>
                  <a:cubicBezTo>
                    <a:pt x="2931" y="390"/>
                    <a:pt x="3032" y="477"/>
                    <a:pt x="3032" y="592"/>
                  </a:cubicBezTo>
                  <a:lnTo>
                    <a:pt x="3032" y="1415"/>
                  </a:lnTo>
                  <a:cubicBezTo>
                    <a:pt x="3032" y="2180"/>
                    <a:pt x="2859" y="2743"/>
                    <a:pt x="2527" y="3104"/>
                  </a:cubicBezTo>
                  <a:cubicBezTo>
                    <a:pt x="2238" y="3436"/>
                    <a:pt x="1834" y="3595"/>
                    <a:pt x="1444" y="3753"/>
                  </a:cubicBezTo>
                  <a:cubicBezTo>
                    <a:pt x="968" y="3970"/>
                    <a:pt x="462" y="4158"/>
                    <a:pt x="203" y="4692"/>
                  </a:cubicBezTo>
                  <a:cubicBezTo>
                    <a:pt x="73" y="4923"/>
                    <a:pt x="116" y="5226"/>
                    <a:pt x="304" y="5414"/>
                  </a:cubicBezTo>
                  <a:cubicBezTo>
                    <a:pt x="462" y="5572"/>
                    <a:pt x="664" y="5659"/>
                    <a:pt x="881" y="5659"/>
                  </a:cubicBezTo>
                  <a:cubicBezTo>
                    <a:pt x="968" y="5659"/>
                    <a:pt x="1054" y="5644"/>
                    <a:pt x="1141" y="5601"/>
                  </a:cubicBezTo>
                  <a:cubicBezTo>
                    <a:pt x="1516" y="5442"/>
                    <a:pt x="1531" y="5038"/>
                    <a:pt x="1531" y="4851"/>
                  </a:cubicBezTo>
                  <a:cubicBezTo>
                    <a:pt x="1524" y="4724"/>
                    <a:pt x="1428" y="4663"/>
                    <a:pt x="1333" y="4663"/>
                  </a:cubicBezTo>
                  <a:cubicBezTo>
                    <a:pt x="1233" y="4663"/>
                    <a:pt x="1133" y="4731"/>
                    <a:pt x="1141" y="4865"/>
                  </a:cubicBezTo>
                  <a:cubicBezTo>
                    <a:pt x="1141" y="5009"/>
                    <a:pt x="1126" y="5183"/>
                    <a:pt x="982" y="5240"/>
                  </a:cubicBezTo>
                  <a:cubicBezTo>
                    <a:pt x="939" y="5253"/>
                    <a:pt x="895" y="5260"/>
                    <a:pt x="853" y="5260"/>
                  </a:cubicBezTo>
                  <a:cubicBezTo>
                    <a:pt x="755" y="5260"/>
                    <a:pt x="663" y="5224"/>
                    <a:pt x="592" y="5154"/>
                  </a:cubicBezTo>
                  <a:cubicBezTo>
                    <a:pt x="506" y="5067"/>
                    <a:pt x="491" y="4952"/>
                    <a:pt x="549" y="4851"/>
                  </a:cubicBezTo>
                  <a:cubicBezTo>
                    <a:pt x="751" y="4461"/>
                    <a:pt x="1141" y="4302"/>
                    <a:pt x="1588" y="4114"/>
                  </a:cubicBezTo>
                  <a:cubicBezTo>
                    <a:pt x="2411" y="3797"/>
                    <a:pt x="3422" y="3378"/>
                    <a:pt x="3422" y="1415"/>
                  </a:cubicBezTo>
                  <a:lnTo>
                    <a:pt x="3422" y="592"/>
                  </a:lnTo>
                  <a:cubicBezTo>
                    <a:pt x="3422" y="260"/>
                    <a:pt x="3147" y="0"/>
                    <a:pt x="2830" y="0"/>
                  </a:cubicBez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0" name="Google Shape;17970;p62"/>
            <p:cNvSpPr/>
            <p:nvPr/>
          </p:nvSpPr>
          <p:spPr>
            <a:xfrm>
              <a:off x="7710927" y="2175381"/>
              <a:ext cx="22728" cy="103707"/>
            </a:xfrm>
            <a:custGeom>
              <a:avLst/>
              <a:gdLst/>
              <a:ahLst/>
              <a:cxnLst/>
              <a:rect l="l" t="t" r="r" b="b"/>
              <a:pathLst>
                <a:path w="867" h="3956" extrusionOk="0">
                  <a:moveTo>
                    <a:pt x="0" y="0"/>
                  </a:moveTo>
                  <a:lnTo>
                    <a:pt x="0" y="3955"/>
                  </a:lnTo>
                  <a:lnTo>
                    <a:pt x="866" y="3955"/>
                  </a:lnTo>
                  <a:lnTo>
                    <a:pt x="866" y="0"/>
                  </a:lnTo>
                  <a:close/>
                </a:path>
              </a:pathLst>
            </a:custGeom>
            <a:solidFill>
              <a:srgbClr val="8EA0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1" name="Google Shape;17971;p62"/>
            <p:cNvSpPr/>
            <p:nvPr/>
          </p:nvSpPr>
          <p:spPr>
            <a:xfrm>
              <a:off x="7638626" y="1989176"/>
              <a:ext cx="167671" cy="204765"/>
            </a:xfrm>
            <a:custGeom>
              <a:avLst/>
              <a:gdLst/>
              <a:ahLst/>
              <a:cxnLst/>
              <a:rect l="l" t="t" r="r" b="b"/>
              <a:pathLst>
                <a:path w="6396" h="7811" extrusionOk="0">
                  <a:moveTo>
                    <a:pt x="1" y="1"/>
                  </a:moveTo>
                  <a:lnTo>
                    <a:pt x="1" y="2570"/>
                  </a:lnTo>
                  <a:cubicBezTo>
                    <a:pt x="1" y="4375"/>
                    <a:pt x="867" y="6093"/>
                    <a:pt x="2325" y="7175"/>
                  </a:cubicBezTo>
                  <a:lnTo>
                    <a:pt x="3191" y="7810"/>
                  </a:lnTo>
                  <a:lnTo>
                    <a:pt x="4072" y="7175"/>
                  </a:lnTo>
                  <a:cubicBezTo>
                    <a:pt x="5530" y="6093"/>
                    <a:pt x="6396" y="4375"/>
                    <a:pt x="6396" y="2570"/>
                  </a:cubicBezTo>
                  <a:lnTo>
                    <a:pt x="6396" y="1"/>
                  </a:lnTo>
                  <a:close/>
                </a:path>
              </a:pathLst>
            </a:custGeom>
            <a:solidFill>
              <a:srgbClr val="8EA0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2" name="Google Shape;17972;p62"/>
            <p:cNvSpPr/>
            <p:nvPr/>
          </p:nvSpPr>
          <p:spPr>
            <a:xfrm>
              <a:off x="7706759" y="1989176"/>
              <a:ext cx="99538" cy="204765"/>
            </a:xfrm>
            <a:custGeom>
              <a:avLst/>
              <a:gdLst/>
              <a:ahLst/>
              <a:cxnLst/>
              <a:rect l="l" t="t" r="r" b="b"/>
              <a:pathLst>
                <a:path w="3797" h="7811" extrusionOk="0">
                  <a:moveTo>
                    <a:pt x="2584" y="1"/>
                  </a:moveTo>
                  <a:lnTo>
                    <a:pt x="2584" y="2570"/>
                  </a:lnTo>
                  <a:cubicBezTo>
                    <a:pt x="2584" y="4375"/>
                    <a:pt x="1718" y="6093"/>
                    <a:pt x="260" y="7175"/>
                  </a:cubicBezTo>
                  <a:lnTo>
                    <a:pt x="0" y="7363"/>
                  </a:lnTo>
                  <a:lnTo>
                    <a:pt x="592" y="7810"/>
                  </a:lnTo>
                  <a:lnTo>
                    <a:pt x="1458" y="7175"/>
                  </a:lnTo>
                  <a:cubicBezTo>
                    <a:pt x="2931" y="6093"/>
                    <a:pt x="3797" y="4389"/>
                    <a:pt x="3797" y="2570"/>
                  </a:cubicBezTo>
                  <a:lnTo>
                    <a:pt x="3797" y="1"/>
                  </a:lnTo>
                  <a:close/>
                </a:path>
              </a:pathLst>
            </a:custGeom>
            <a:solidFill>
              <a:srgbClr val="6981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3" name="Google Shape;17973;p62"/>
            <p:cNvSpPr/>
            <p:nvPr/>
          </p:nvSpPr>
          <p:spPr>
            <a:xfrm>
              <a:off x="7628035" y="1977825"/>
              <a:ext cx="189246" cy="22728"/>
            </a:xfrm>
            <a:custGeom>
              <a:avLst/>
              <a:gdLst/>
              <a:ahLst/>
              <a:cxnLst/>
              <a:rect l="l" t="t" r="r" b="b"/>
              <a:pathLst>
                <a:path w="7219" h="867" extrusionOk="0">
                  <a:moveTo>
                    <a:pt x="174" y="1"/>
                  </a:moveTo>
                  <a:cubicBezTo>
                    <a:pt x="73" y="1"/>
                    <a:pt x="1" y="73"/>
                    <a:pt x="1" y="174"/>
                  </a:cubicBezTo>
                  <a:lnTo>
                    <a:pt x="1" y="694"/>
                  </a:lnTo>
                  <a:cubicBezTo>
                    <a:pt x="1" y="795"/>
                    <a:pt x="73" y="867"/>
                    <a:pt x="174" y="867"/>
                  </a:cubicBezTo>
                  <a:lnTo>
                    <a:pt x="7031" y="867"/>
                  </a:lnTo>
                  <a:cubicBezTo>
                    <a:pt x="7132" y="867"/>
                    <a:pt x="7218" y="795"/>
                    <a:pt x="7218" y="694"/>
                  </a:cubicBezTo>
                  <a:lnTo>
                    <a:pt x="7218" y="174"/>
                  </a:lnTo>
                  <a:cubicBezTo>
                    <a:pt x="7218" y="73"/>
                    <a:pt x="7132" y="1"/>
                    <a:pt x="7031" y="1"/>
                  </a:cubicBez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4" name="Google Shape;17974;p62"/>
            <p:cNvSpPr/>
            <p:nvPr/>
          </p:nvSpPr>
          <p:spPr>
            <a:xfrm>
              <a:off x="7785456" y="1977825"/>
              <a:ext cx="31825" cy="22728"/>
            </a:xfrm>
            <a:custGeom>
              <a:avLst/>
              <a:gdLst/>
              <a:ahLst/>
              <a:cxnLst/>
              <a:rect l="l" t="t" r="r" b="b"/>
              <a:pathLst>
                <a:path w="1214" h="867" extrusionOk="0">
                  <a:moveTo>
                    <a:pt x="1" y="1"/>
                  </a:moveTo>
                  <a:lnTo>
                    <a:pt x="1" y="867"/>
                  </a:lnTo>
                  <a:lnTo>
                    <a:pt x="1026" y="867"/>
                  </a:lnTo>
                  <a:cubicBezTo>
                    <a:pt x="1127" y="867"/>
                    <a:pt x="1213" y="795"/>
                    <a:pt x="1213" y="694"/>
                  </a:cubicBezTo>
                  <a:lnTo>
                    <a:pt x="1213" y="174"/>
                  </a:lnTo>
                  <a:cubicBezTo>
                    <a:pt x="1213" y="73"/>
                    <a:pt x="1127" y="1"/>
                    <a:pt x="1026" y="1"/>
                  </a:cubicBezTo>
                  <a:close/>
                </a:path>
              </a:pathLst>
            </a:custGeom>
            <a:solidFill>
              <a:srgbClr val="8FA1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5" name="Google Shape;17975;p62"/>
            <p:cNvSpPr/>
            <p:nvPr/>
          </p:nvSpPr>
          <p:spPr>
            <a:xfrm>
              <a:off x="7681776" y="2039980"/>
              <a:ext cx="82158" cy="78042"/>
            </a:xfrm>
            <a:custGeom>
              <a:avLst/>
              <a:gdLst/>
              <a:ahLst/>
              <a:cxnLst/>
              <a:rect l="l" t="t" r="r" b="b"/>
              <a:pathLst>
                <a:path w="3134" h="2977" extrusionOk="0">
                  <a:moveTo>
                    <a:pt x="1567" y="1"/>
                  </a:moveTo>
                  <a:cubicBezTo>
                    <a:pt x="1560" y="1"/>
                    <a:pt x="1552" y="4"/>
                    <a:pt x="1545" y="12"/>
                  </a:cubicBezTo>
                  <a:lnTo>
                    <a:pt x="1083" y="921"/>
                  </a:lnTo>
                  <a:cubicBezTo>
                    <a:pt x="1083" y="936"/>
                    <a:pt x="1069" y="950"/>
                    <a:pt x="1054" y="950"/>
                  </a:cubicBezTo>
                  <a:lnTo>
                    <a:pt x="44" y="1094"/>
                  </a:lnTo>
                  <a:cubicBezTo>
                    <a:pt x="15" y="1094"/>
                    <a:pt x="1" y="1138"/>
                    <a:pt x="15" y="1167"/>
                  </a:cubicBezTo>
                  <a:lnTo>
                    <a:pt x="751" y="1888"/>
                  </a:lnTo>
                  <a:cubicBezTo>
                    <a:pt x="766" y="1903"/>
                    <a:pt x="766" y="1903"/>
                    <a:pt x="766" y="1917"/>
                  </a:cubicBezTo>
                  <a:lnTo>
                    <a:pt x="592" y="2928"/>
                  </a:lnTo>
                  <a:cubicBezTo>
                    <a:pt x="582" y="2960"/>
                    <a:pt x="595" y="2976"/>
                    <a:pt x="621" y="2976"/>
                  </a:cubicBezTo>
                  <a:cubicBezTo>
                    <a:pt x="629" y="2976"/>
                    <a:pt x="639" y="2975"/>
                    <a:pt x="650" y="2971"/>
                  </a:cubicBezTo>
                  <a:lnTo>
                    <a:pt x="1545" y="2495"/>
                  </a:lnTo>
                  <a:lnTo>
                    <a:pt x="1588" y="2495"/>
                  </a:lnTo>
                  <a:lnTo>
                    <a:pt x="2483" y="2971"/>
                  </a:lnTo>
                  <a:cubicBezTo>
                    <a:pt x="2491" y="2975"/>
                    <a:pt x="2498" y="2976"/>
                    <a:pt x="2505" y="2976"/>
                  </a:cubicBezTo>
                  <a:cubicBezTo>
                    <a:pt x="2525" y="2976"/>
                    <a:pt x="2541" y="2960"/>
                    <a:pt x="2541" y="2928"/>
                  </a:cubicBezTo>
                  <a:lnTo>
                    <a:pt x="2368" y="1917"/>
                  </a:lnTo>
                  <a:cubicBezTo>
                    <a:pt x="2354" y="1903"/>
                    <a:pt x="2368" y="1903"/>
                    <a:pt x="2368" y="1888"/>
                  </a:cubicBezTo>
                  <a:lnTo>
                    <a:pt x="3104" y="1167"/>
                  </a:lnTo>
                  <a:cubicBezTo>
                    <a:pt x="3133" y="1138"/>
                    <a:pt x="3119" y="1094"/>
                    <a:pt x="3090" y="1094"/>
                  </a:cubicBezTo>
                  <a:lnTo>
                    <a:pt x="2065" y="950"/>
                  </a:lnTo>
                  <a:cubicBezTo>
                    <a:pt x="2050" y="950"/>
                    <a:pt x="2050" y="936"/>
                    <a:pt x="2036" y="921"/>
                  </a:cubicBezTo>
                  <a:lnTo>
                    <a:pt x="1588" y="12"/>
                  </a:lnTo>
                  <a:cubicBezTo>
                    <a:pt x="1581" y="4"/>
                    <a:pt x="1574" y="1"/>
                    <a:pt x="15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6" name="Google Shape;17976;p62"/>
            <p:cNvSpPr/>
            <p:nvPr/>
          </p:nvSpPr>
          <p:spPr>
            <a:xfrm>
              <a:off x="7700703" y="2180676"/>
              <a:ext cx="43543" cy="21208"/>
            </a:xfrm>
            <a:custGeom>
              <a:avLst/>
              <a:gdLst/>
              <a:ahLst/>
              <a:cxnLst/>
              <a:rect l="l" t="t" r="r" b="b"/>
              <a:pathLst>
                <a:path w="1661" h="809" extrusionOk="0">
                  <a:moveTo>
                    <a:pt x="332" y="0"/>
                  </a:moveTo>
                  <a:cubicBezTo>
                    <a:pt x="145" y="0"/>
                    <a:pt x="0" y="145"/>
                    <a:pt x="0" y="332"/>
                  </a:cubicBezTo>
                  <a:lnTo>
                    <a:pt x="0" y="477"/>
                  </a:lnTo>
                  <a:cubicBezTo>
                    <a:pt x="0" y="664"/>
                    <a:pt x="145" y="809"/>
                    <a:pt x="332" y="809"/>
                  </a:cubicBezTo>
                  <a:lnTo>
                    <a:pt x="1328" y="809"/>
                  </a:lnTo>
                  <a:cubicBezTo>
                    <a:pt x="1502" y="809"/>
                    <a:pt x="1660" y="664"/>
                    <a:pt x="1660" y="477"/>
                  </a:cubicBezTo>
                  <a:lnTo>
                    <a:pt x="1660" y="332"/>
                  </a:lnTo>
                  <a:cubicBezTo>
                    <a:pt x="1660" y="145"/>
                    <a:pt x="1502" y="0"/>
                    <a:pt x="1328" y="0"/>
                  </a:cubicBez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7" name="Google Shape;17977;p62"/>
            <p:cNvSpPr/>
            <p:nvPr/>
          </p:nvSpPr>
          <p:spPr>
            <a:xfrm>
              <a:off x="7678001" y="2263542"/>
              <a:ext cx="88947" cy="30672"/>
            </a:xfrm>
            <a:custGeom>
              <a:avLst/>
              <a:gdLst/>
              <a:ahLst/>
              <a:cxnLst/>
              <a:rect l="l" t="t" r="r" b="b"/>
              <a:pathLst>
                <a:path w="3393" h="1170" extrusionOk="0">
                  <a:moveTo>
                    <a:pt x="448" y="1"/>
                  </a:moveTo>
                  <a:cubicBezTo>
                    <a:pt x="202" y="1"/>
                    <a:pt x="0" y="203"/>
                    <a:pt x="0" y="448"/>
                  </a:cubicBezTo>
                  <a:lnTo>
                    <a:pt x="0" y="1170"/>
                  </a:lnTo>
                  <a:lnTo>
                    <a:pt x="3393" y="1170"/>
                  </a:lnTo>
                  <a:lnTo>
                    <a:pt x="3393" y="448"/>
                  </a:lnTo>
                  <a:cubicBezTo>
                    <a:pt x="3393" y="203"/>
                    <a:pt x="3190" y="1"/>
                    <a:pt x="2945" y="1"/>
                  </a:cubicBez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8" name="Google Shape;17978;p62"/>
            <p:cNvSpPr/>
            <p:nvPr/>
          </p:nvSpPr>
          <p:spPr>
            <a:xfrm>
              <a:off x="7735517" y="2263542"/>
              <a:ext cx="31432" cy="30672"/>
            </a:xfrm>
            <a:custGeom>
              <a:avLst/>
              <a:gdLst/>
              <a:ahLst/>
              <a:cxnLst/>
              <a:rect l="l" t="t" r="r" b="b"/>
              <a:pathLst>
                <a:path w="1199" h="1170" extrusionOk="0">
                  <a:moveTo>
                    <a:pt x="0" y="1"/>
                  </a:moveTo>
                  <a:lnTo>
                    <a:pt x="0" y="1170"/>
                  </a:lnTo>
                  <a:lnTo>
                    <a:pt x="1199" y="1170"/>
                  </a:lnTo>
                  <a:lnTo>
                    <a:pt x="1199" y="448"/>
                  </a:lnTo>
                  <a:cubicBezTo>
                    <a:pt x="1199" y="203"/>
                    <a:pt x="996" y="1"/>
                    <a:pt x="751" y="1"/>
                  </a:cubicBezTo>
                  <a:close/>
                </a:path>
              </a:pathLst>
            </a:custGeom>
            <a:solidFill>
              <a:srgbClr val="8FA1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9" name="Google Shape;17979;p62"/>
            <p:cNvSpPr/>
            <p:nvPr/>
          </p:nvSpPr>
          <p:spPr>
            <a:xfrm>
              <a:off x="7645835" y="2286637"/>
              <a:ext cx="152519" cy="38615"/>
            </a:xfrm>
            <a:custGeom>
              <a:avLst/>
              <a:gdLst/>
              <a:ahLst/>
              <a:cxnLst/>
              <a:rect l="l" t="t" r="r" b="b"/>
              <a:pathLst>
                <a:path w="5818" h="1473" extrusionOk="0">
                  <a:moveTo>
                    <a:pt x="462" y="0"/>
                  </a:moveTo>
                  <a:cubicBezTo>
                    <a:pt x="332" y="0"/>
                    <a:pt x="231" y="87"/>
                    <a:pt x="217" y="202"/>
                  </a:cubicBezTo>
                  <a:lnTo>
                    <a:pt x="29" y="1169"/>
                  </a:lnTo>
                  <a:cubicBezTo>
                    <a:pt x="0" y="1328"/>
                    <a:pt x="116" y="1473"/>
                    <a:pt x="274" y="1473"/>
                  </a:cubicBezTo>
                  <a:lnTo>
                    <a:pt x="5558" y="1473"/>
                  </a:lnTo>
                  <a:cubicBezTo>
                    <a:pt x="5717" y="1458"/>
                    <a:pt x="5818" y="1328"/>
                    <a:pt x="5789" y="1169"/>
                  </a:cubicBezTo>
                  <a:lnTo>
                    <a:pt x="5616" y="202"/>
                  </a:lnTo>
                  <a:cubicBezTo>
                    <a:pt x="5587" y="87"/>
                    <a:pt x="5486" y="0"/>
                    <a:pt x="5370" y="0"/>
                  </a:cubicBezTo>
                  <a:close/>
                </a:path>
              </a:pathLst>
            </a:custGeom>
            <a:solidFill>
              <a:srgbClr val="8FA1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0" name="Google Shape;17980;p62"/>
            <p:cNvSpPr/>
            <p:nvPr/>
          </p:nvSpPr>
          <p:spPr>
            <a:xfrm>
              <a:off x="7760500" y="2286637"/>
              <a:ext cx="38588" cy="38641"/>
            </a:xfrm>
            <a:custGeom>
              <a:avLst/>
              <a:gdLst/>
              <a:ahLst/>
              <a:cxnLst/>
              <a:rect l="l" t="t" r="r" b="b"/>
              <a:pathLst>
                <a:path w="1472" h="1474" extrusionOk="0">
                  <a:moveTo>
                    <a:pt x="0" y="0"/>
                  </a:moveTo>
                  <a:lnTo>
                    <a:pt x="274" y="1473"/>
                  </a:lnTo>
                  <a:lnTo>
                    <a:pt x="1184" y="1473"/>
                  </a:lnTo>
                  <a:cubicBezTo>
                    <a:pt x="1191" y="1473"/>
                    <a:pt x="1197" y="1473"/>
                    <a:pt x="1204" y="1473"/>
                  </a:cubicBezTo>
                  <a:cubicBezTo>
                    <a:pt x="1353" y="1473"/>
                    <a:pt x="1471" y="1321"/>
                    <a:pt x="1444" y="1169"/>
                  </a:cubicBezTo>
                  <a:lnTo>
                    <a:pt x="1256" y="202"/>
                  </a:lnTo>
                  <a:cubicBezTo>
                    <a:pt x="1227" y="87"/>
                    <a:pt x="1126" y="0"/>
                    <a:pt x="1011" y="0"/>
                  </a:cubicBezTo>
                  <a:close/>
                </a:path>
              </a:pathLst>
            </a:custGeom>
            <a:solidFill>
              <a:srgbClr val="7B9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81" name="Google Shape;17981;p62"/>
          <p:cNvGrpSpPr/>
          <p:nvPr/>
        </p:nvGrpSpPr>
        <p:grpSpPr>
          <a:xfrm>
            <a:off x="8023882" y="1977458"/>
            <a:ext cx="320557" cy="347794"/>
            <a:chOff x="8023882" y="1977458"/>
            <a:chExt cx="320557" cy="347794"/>
          </a:xfrm>
        </p:grpSpPr>
        <p:sp>
          <p:nvSpPr>
            <p:cNvPr id="17982" name="Google Shape;17982;p62"/>
            <p:cNvSpPr/>
            <p:nvPr/>
          </p:nvSpPr>
          <p:spPr>
            <a:xfrm>
              <a:off x="8053007" y="1977458"/>
              <a:ext cx="291432" cy="291799"/>
            </a:xfrm>
            <a:custGeom>
              <a:avLst/>
              <a:gdLst/>
              <a:ahLst/>
              <a:cxnLst/>
              <a:rect l="l" t="t" r="r" b="b"/>
              <a:pathLst>
                <a:path w="11117" h="11131" extrusionOk="0">
                  <a:moveTo>
                    <a:pt x="5558" y="0"/>
                  </a:moveTo>
                  <a:cubicBezTo>
                    <a:pt x="2484" y="0"/>
                    <a:pt x="1" y="2498"/>
                    <a:pt x="1" y="5572"/>
                  </a:cubicBezTo>
                  <a:cubicBezTo>
                    <a:pt x="1" y="8633"/>
                    <a:pt x="2484" y="11130"/>
                    <a:pt x="5558" y="11130"/>
                  </a:cubicBezTo>
                  <a:cubicBezTo>
                    <a:pt x="8633" y="11130"/>
                    <a:pt x="11116" y="8633"/>
                    <a:pt x="11116" y="5572"/>
                  </a:cubicBezTo>
                  <a:cubicBezTo>
                    <a:pt x="11116" y="2498"/>
                    <a:pt x="8633" y="0"/>
                    <a:pt x="5558" y="0"/>
                  </a:cubicBezTo>
                  <a:close/>
                </a:path>
              </a:pathLst>
            </a:custGeom>
            <a:solidFill>
              <a:srgbClr val="D3DC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3" name="Google Shape;17983;p62"/>
            <p:cNvSpPr/>
            <p:nvPr/>
          </p:nvSpPr>
          <p:spPr>
            <a:xfrm>
              <a:off x="8023882" y="1980866"/>
              <a:ext cx="277407" cy="288549"/>
            </a:xfrm>
            <a:custGeom>
              <a:avLst/>
              <a:gdLst/>
              <a:ahLst/>
              <a:cxnLst/>
              <a:rect l="l" t="t" r="r" b="b"/>
              <a:pathLst>
                <a:path w="10582" h="11007" extrusionOk="0">
                  <a:moveTo>
                    <a:pt x="5529" y="0"/>
                  </a:moveTo>
                  <a:cubicBezTo>
                    <a:pt x="1891" y="751"/>
                    <a:pt x="0" y="4793"/>
                    <a:pt x="1761" y="8070"/>
                  </a:cubicBezTo>
                  <a:cubicBezTo>
                    <a:pt x="2787" y="9986"/>
                    <a:pt x="4717" y="11007"/>
                    <a:pt x="6670" y="11007"/>
                  </a:cubicBezTo>
                  <a:cubicBezTo>
                    <a:pt x="8071" y="11007"/>
                    <a:pt x="9484" y="10481"/>
                    <a:pt x="10581" y="9383"/>
                  </a:cubicBezTo>
                  <a:lnTo>
                    <a:pt x="10581" y="9383"/>
                  </a:lnTo>
                  <a:cubicBezTo>
                    <a:pt x="10206" y="9456"/>
                    <a:pt x="9831" y="9499"/>
                    <a:pt x="9441" y="9499"/>
                  </a:cubicBezTo>
                  <a:cubicBezTo>
                    <a:pt x="7189" y="9499"/>
                    <a:pt x="5168" y="8142"/>
                    <a:pt x="4302" y="6063"/>
                  </a:cubicBezTo>
                  <a:cubicBezTo>
                    <a:pt x="3450" y="3970"/>
                    <a:pt x="3927" y="1574"/>
                    <a:pt x="5529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4" name="Google Shape;17984;p62"/>
            <p:cNvSpPr/>
            <p:nvPr/>
          </p:nvSpPr>
          <p:spPr>
            <a:xfrm>
              <a:off x="8053007" y="1977825"/>
              <a:ext cx="291432" cy="291039"/>
            </a:xfrm>
            <a:custGeom>
              <a:avLst/>
              <a:gdLst/>
              <a:ahLst/>
              <a:cxnLst/>
              <a:rect l="l" t="t" r="r" b="b"/>
              <a:pathLst>
                <a:path w="11117" h="11102" extrusionOk="0">
                  <a:moveTo>
                    <a:pt x="5342" y="2758"/>
                  </a:moveTo>
                  <a:lnTo>
                    <a:pt x="5342" y="5328"/>
                  </a:lnTo>
                  <a:lnTo>
                    <a:pt x="2137" y="5328"/>
                  </a:lnTo>
                  <a:cubicBezTo>
                    <a:pt x="2152" y="4461"/>
                    <a:pt x="2310" y="3595"/>
                    <a:pt x="2599" y="2772"/>
                  </a:cubicBezTo>
                  <a:lnTo>
                    <a:pt x="2599" y="2758"/>
                  </a:lnTo>
                  <a:close/>
                  <a:moveTo>
                    <a:pt x="8518" y="2772"/>
                  </a:moveTo>
                  <a:cubicBezTo>
                    <a:pt x="8806" y="3595"/>
                    <a:pt x="8951" y="4461"/>
                    <a:pt x="8980" y="5342"/>
                  </a:cubicBezTo>
                  <a:lnTo>
                    <a:pt x="5775" y="5342"/>
                  </a:lnTo>
                  <a:lnTo>
                    <a:pt x="5775" y="2772"/>
                  </a:lnTo>
                  <a:close/>
                  <a:moveTo>
                    <a:pt x="5342" y="5775"/>
                  </a:moveTo>
                  <a:lnTo>
                    <a:pt x="5342" y="8330"/>
                  </a:lnTo>
                  <a:lnTo>
                    <a:pt x="2599" y="8330"/>
                  </a:lnTo>
                  <a:cubicBezTo>
                    <a:pt x="2310" y="7507"/>
                    <a:pt x="2152" y="6641"/>
                    <a:pt x="2137" y="5775"/>
                  </a:cubicBezTo>
                  <a:close/>
                  <a:moveTo>
                    <a:pt x="8980" y="5775"/>
                  </a:moveTo>
                  <a:cubicBezTo>
                    <a:pt x="8951" y="6641"/>
                    <a:pt x="8806" y="7507"/>
                    <a:pt x="8518" y="8330"/>
                  </a:cubicBezTo>
                  <a:lnTo>
                    <a:pt x="8518" y="8345"/>
                  </a:lnTo>
                  <a:lnTo>
                    <a:pt x="5775" y="8345"/>
                  </a:lnTo>
                  <a:lnTo>
                    <a:pt x="5775" y="5775"/>
                  </a:lnTo>
                  <a:close/>
                  <a:moveTo>
                    <a:pt x="5342" y="1"/>
                  </a:moveTo>
                  <a:lnTo>
                    <a:pt x="5342" y="2339"/>
                  </a:lnTo>
                  <a:lnTo>
                    <a:pt x="2758" y="2339"/>
                  </a:lnTo>
                  <a:cubicBezTo>
                    <a:pt x="3350" y="1011"/>
                    <a:pt x="4274" y="116"/>
                    <a:pt x="5342" y="1"/>
                  </a:cubicBezTo>
                  <a:lnTo>
                    <a:pt x="5342" y="1"/>
                  </a:lnTo>
                  <a:cubicBezTo>
                    <a:pt x="4779" y="15"/>
                    <a:pt x="4230" y="131"/>
                    <a:pt x="3696" y="318"/>
                  </a:cubicBezTo>
                  <a:cubicBezTo>
                    <a:pt x="3090" y="867"/>
                    <a:pt x="2614" y="1574"/>
                    <a:pt x="2310" y="2339"/>
                  </a:cubicBezTo>
                  <a:lnTo>
                    <a:pt x="1011" y="2339"/>
                  </a:lnTo>
                  <a:cubicBezTo>
                    <a:pt x="925" y="2484"/>
                    <a:pt x="824" y="2628"/>
                    <a:pt x="737" y="2772"/>
                  </a:cubicBezTo>
                  <a:lnTo>
                    <a:pt x="2152" y="2772"/>
                  </a:lnTo>
                  <a:cubicBezTo>
                    <a:pt x="1877" y="3595"/>
                    <a:pt x="1733" y="4461"/>
                    <a:pt x="1719" y="5342"/>
                  </a:cubicBezTo>
                  <a:lnTo>
                    <a:pt x="1" y="5342"/>
                  </a:lnTo>
                  <a:lnTo>
                    <a:pt x="1" y="5558"/>
                  </a:lnTo>
                  <a:lnTo>
                    <a:pt x="1" y="5775"/>
                  </a:lnTo>
                  <a:lnTo>
                    <a:pt x="1719" y="5775"/>
                  </a:lnTo>
                  <a:cubicBezTo>
                    <a:pt x="1733" y="6641"/>
                    <a:pt x="1877" y="7507"/>
                    <a:pt x="2152" y="8330"/>
                  </a:cubicBezTo>
                  <a:lnTo>
                    <a:pt x="751" y="8330"/>
                  </a:lnTo>
                  <a:cubicBezTo>
                    <a:pt x="824" y="8474"/>
                    <a:pt x="925" y="8619"/>
                    <a:pt x="1026" y="8763"/>
                  </a:cubicBezTo>
                  <a:lnTo>
                    <a:pt x="2310" y="8763"/>
                  </a:lnTo>
                  <a:cubicBezTo>
                    <a:pt x="2614" y="9543"/>
                    <a:pt x="3090" y="10236"/>
                    <a:pt x="3696" y="10799"/>
                  </a:cubicBezTo>
                  <a:cubicBezTo>
                    <a:pt x="4230" y="10986"/>
                    <a:pt x="4779" y="11087"/>
                    <a:pt x="5342" y="11102"/>
                  </a:cubicBezTo>
                  <a:cubicBezTo>
                    <a:pt x="4274" y="11001"/>
                    <a:pt x="3350" y="10106"/>
                    <a:pt x="2758" y="8763"/>
                  </a:cubicBezTo>
                  <a:lnTo>
                    <a:pt x="5342" y="8763"/>
                  </a:lnTo>
                  <a:lnTo>
                    <a:pt x="5342" y="11102"/>
                  </a:lnTo>
                  <a:lnTo>
                    <a:pt x="5775" y="11102"/>
                  </a:lnTo>
                  <a:lnTo>
                    <a:pt x="5775" y="8763"/>
                  </a:lnTo>
                  <a:lnTo>
                    <a:pt x="8344" y="8763"/>
                  </a:lnTo>
                  <a:cubicBezTo>
                    <a:pt x="7767" y="10106"/>
                    <a:pt x="6829" y="11001"/>
                    <a:pt x="5775" y="11102"/>
                  </a:cubicBezTo>
                  <a:cubicBezTo>
                    <a:pt x="6338" y="11087"/>
                    <a:pt x="6886" y="10986"/>
                    <a:pt x="7421" y="10799"/>
                  </a:cubicBezTo>
                  <a:cubicBezTo>
                    <a:pt x="8041" y="10236"/>
                    <a:pt x="8503" y="9543"/>
                    <a:pt x="8806" y="8763"/>
                  </a:cubicBezTo>
                  <a:lnTo>
                    <a:pt x="10106" y="8763"/>
                  </a:lnTo>
                  <a:cubicBezTo>
                    <a:pt x="10207" y="8619"/>
                    <a:pt x="10293" y="8474"/>
                    <a:pt x="10380" y="8330"/>
                  </a:cubicBezTo>
                  <a:lnTo>
                    <a:pt x="8965" y="8330"/>
                  </a:lnTo>
                  <a:cubicBezTo>
                    <a:pt x="9239" y="7507"/>
                    <a:pt x="9384" y="6641"/>
                    <a:pt x="9413" y="5775"/>
                  </a:cubicBezTo>
                  <a:lnTo>
                    <a:pt x="11116" y="5775"/>
                  </a:lnTo>
                  <a:lnTo>
                    <a:pt x="11116" y="5558"/>
                  </a:lnTo>
                  <a:lnTo>
                    <a:pt x="11116" y="5342"/>
                  </a:lnTo>
                  <a:lnTo>
                    <a:pt x="9413" y="5342"/>
                  </a:lnTo>
                  <a:cubicBezTo>
                    <a:pt x="9384" y="4461"/>
                    <a:pt x="9239" y="3595"/>
                    <a:pt x="8965" y="2772"/>
                  </a:cubicBezTo>
                  <a:lnTo>
                    <a:pt x="10380" y="2772"/>
                  </a:lnTo>
                  <a:cubicBezTo>
                    <a:pt x="10293" y="2628"/>
                    <a:pt x="10192" y="2484"/>
                    <a:pt x="10106" y="2339"/>
                  </a:cubicBezTo>
                  <a:lnTo>
                    <a:pt x="8806" y="2339"/>
                  </a:lnTo>
                  <a:cubicBezTo>
                    <a:pt x="8503" y="1574"/>
                    <a:pt x="8041" y="867"/>
                    <a:pt x="7421" y="318"/>
                  </a:cubicBezTo>
                  <a:cubicBezTo>
                    <a:pt x="6886" y="131"/>
                    <a:pt x="6338" y="15"/>
                    <a:pt x="5775" y="1"/>
                  </a:cubicBezTo>
                  <a:lnTo>
                    <a:pt x="5775" y="1"/>
                  </a:lnTo>
                  <a:cubicBezTo>
                    <a:pt x="6829" y="116"/>
                    <a:pt x="7767" y="1011"/>
                    <a:pt x="8344" y="2339"/>
                  </a:cubicBezTo>
                  <a:lnTo>
                    <a:pt x="5775" y="2339"/>
                  </a:lnTo>
                  <a:lnTo>
                    <a:pt x="5775" y="1"/>
                  </a:ln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5" name="Google Shape;17985;p62"/>
            <p:cNvSpPr/>
            <p:nvPr/>
          </p:nvSpPr>
          <p:spPr>
            <a:xfrm>
              <a:off x="8052640" y="1981233"/>
              <a:ext cx="220258" cy="288024"/>
            </a:xfrm>
            <a:custGeom>
              <a:avLst/>
              <a:gdLst/>
              <a:ahLst/>
              <a:cxnLst/>
              <a:rect l="l" t="t" r="r" b="b"/>
              <a:pathLst>
                <a:path w="8402" h="10987" extrusionOk="0">
                  <a:moveTo>
                    <a:pt x="5356" y="8633"/>
                  </a:moveTo>
                  <a:lnTo>
                    <a:pt x="5356" y="10972"/>
                  </a:lnTo>
                  <a:cubicBezTo>
                    <a:pt x="4288" y="10871"/>
                    <a:pt x="3364" y="9961"/>
                    <a:pt x="2772" y="8633"/>
                  </a:cubicBezTo>
                  <a:close/>
                  <a:moveTo>
                    <a:pt x="4418" y="1"/>
                  </a:moveTo>
                  <a:lnTo>
                    <a:pt x="4418" y="1"/>
                  </a:lnTo>
                  <a:cubicBezTo>
                    <a:pt x="4172" y="44"/>
                    <a:pt x="3941" y="102"/>
                    <a:pt x="3696" y="188"/>
                  </a:cubicBezTo>
                  <a:cubicBezTo>
                    <a:pt x="3089" y="751"/>
                    <a:pt x="2613" y="1444"/>
                    <a:pt x="2310" y="2224"/>
                  </a:cubicBezTo>
                  <a:lnTo>
                    <a:pt x="1025" y="2224"/>
                  </a:lnTo>
                  <a:cubicBezTo>
                    <a:pt x="924" y="2368"/>
                    <a:pt x="838" y="2498"/>
                    <a:pt x="751" y="2657"/>
                  </a:cubicBezTo>
                  <a:lnTo>
                    <a:pt x="2151" y="2657"/>
                  </a:lnTo>
                  <a:cubicBezTo>
                    <a:pt x="1877" y="3480"/>
                    <a:pt x="1733" y="4346"/>
                    <a:pt x="1718" y="5212"/>
                  </a:cubicBezTo>
                  <a:lnTo>
                    <a:pt x="0" y="5212"/>
                  </a:lnTo>
                  <a:lnTo>
                    <a:pt x="0" y="5428"/>
                  </a:lnTo>
                  <a:lnTo>
                    <a:pt x="0" y="5645"/>
                  </a:lnTo>
                  <a:lnTo>
                    <a:pt x="1718" y="5645"/>
                  </a:lnTo>
                  <a:cubicBezTo>
                    <a:pt x="1733" y="6526"/>
                    <a:pt x="1877" y="7377"/>
                    <a:pt x="2151" y="8215"/>
                  </a:cubicBezTo>
                  <a:lnTo>
                    <a:pt x="765" y="8215"/>
                  </a:lnTo>
                  <a:cubicBezTo>
                    <a:pt x="838" y="8359"/>
                    <a:pt x="939" y="8503"/>
                    <a:pt x="1040" y="8648"/>
                  </a:cubicBezTo>
                  <a:lnTo>
                    <a:pt x="2324" y="8648"/>
                  </a:lnTo>
                  <a:cubicBezTo>
                    <a:pt x="2628" y="9413"/>
                    <a:pt x="3104" y="10120"/>
                    <a:pt x="3710" y="10669"/>
                  </a:cubicBezTo>
                  <a:cubicBezTo>
                    <a:pt x="4244" y="10856"/>
                    <a:pt x="4793" y="10972"/>
                    <a:pt x="5356" y="10986"/>
                  </a:cubicBezTo>
                  <a:lnTo>
                    <a:pt x="5789" y="10986"/>
                  </a:lnTo>
                  <a:cubicBezTo>
                    <a:pt x="6352" y="10972"/>
                    <a:pt x="6900" y="10856"/>
                    <a:pt x="7435" y="10669"/>
                  </a:cubicBezTo>
                  <a:cubicBezTo>
                    <a:pt x="7810" y="10337"/>
                    <a:pt x="8142" y="9932"/>
                    <a:pt x="8402" y="9499"/>
                  </a:cubicBezTo>
                  <a:lnTo>
                    <a:pt x="8344" y="9485"/>
                  </a:lnTo>
                  <a:cubicBezTo>
                    <a:pt x="8200" y="9485"/>
                    <a:pt x="8055" y="9485"/>
                    <a:pt x="7911" y="9470"/>
                  </a:cubicBezTo>
                  <a:cubicBezTo>
                    <a:pt x="7348" y="10337"/>
                    <a:pt x="6612" y="10885"/>
                    <a:pt x="5789" y="10972"/>
                  </a:cubicBezTo>
                  <a:lnTo>
                    <a:pt x="5789" y="8864"/>
                  </a:lnTo>
                  <a:cubicBezTo>
                    <a:pt x="5428" y="8676"/>
                    <a:pt x="5096" y="8460"/>
                    <a:pt x="4793" y="8200"/>
                  </a:cubicBezTo>
                  <a:lnTo>
                    <a:pt x="2613" y="8200"/>
                  </a:lnTo>
                  <a:cubicBezTo>
                    <a:pt x="2324" y="7377"/>
                    <a:pt x="2166" y="6511"/>
                    <a:pt x="2151" y="5645"/>
                  </a:cubicBezTo>
                  <a:lnTo>
                    <a:pt x="3046" y="5645"/>
                  </a:lnTo>
                  <a:cubicBezTo>
                    <a:pt x="3003" y="5501"/>
                    <a:pt x="2974" y="5356"/>
                    <a:pt x="2931" y="5212"/>
                  </a:cubicBezTo>
                  <a:lnTo>
                    <a:pt x="2151" y="5212"/>
                  </a:lnTo>
                  <a:cubicBezTo>
                    <a:pt x="2166" y="4331"/>
                    <a:pt x="2310" y="3465"/>
                    <a:pt x="2599" y="2642"/>
                  </a:cubicBezTo>
                  <a:lnTo>
                    <a:pt x="2931" y="2642"/>
                  </a:lnTo>
                  <a:cubicBezTo>
                    <a:pt x="2974" y="2498"/>
                    <a:pt x="3003" y="2354"/>
                    <a:pt x="3046" y="2224"/>
                  </a:cubicBezTo>
                  <a:lnTo>
                    <a:pt x="2772" y="2224"/>
                  </a:lnTo>
                  <a:cubicBezTo>
                    <a:pt x="3032" y="1574"/>
                    <a:pt x="3436" y="1011"/>
                    <a:pt x="3941" y="535"/>
                  </a:cubicBezTo>
                  <a:cubicBezTo>
                    <a:pt x="4086" y="347"/>
                    <a:pt x="4244" y="160"/>
                    <a:pt x="4418" y="1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6" name="Google Shape;17986;p62"/>
            <p:cNvSpPr/>
            <p:nvPr/>
          </p:nvSpPr>
          <p:spPr>
            <a:xfrm>
              <a:off x="8097677" y="2201858"/>
              <a:ext cx="22335" cy="22361"/>
            </a:xfrm>
            <a:custGeom>
              <a:avLst/>
              <a:gdLst/>
              <a:ahLst/>
              <a:cxnLst/>
              <a:rect l="l" t="t" r="r" b="b"/>
              <a:pathLst>
                <a:path w="852" h="853" extrusionOk="0">
                  <a:moveTo>
                    <a:pt x="0" y="1"/>
                  </a:moveTo>
                  <a:lnTo>
                    <a:pt x="0" y="852"/>
                  </a:lnTo>
                  <a:lnTo>
                    <a:pt x="852" y="852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7" name="Google Shape;17987;p62"/>
            <p:cNvSpPr/>
            <p:nvPr/>
          </p:nvSpPr>
          <p:spPr>
            <a:xfrm>
              <a:off x="8096524" y="2201858"/>
              <a:ext cx="24642" cy="16961"/>
            </a:xfrm>
            <a:custGeom>
              <a:avLst/>
              <a:gdLst/>
              <a:ahLst/>
              <a:cxnLst/>
              <a:rect l="l" t="t" r="r" b="b"/>
              <a:pathLst>
                <a:path w="940" h="647" extrusionOk="0">
                  <a:moveTo>
                    <a:pt x="44" y="1"/>
                  </a:moveTo>
                  <a:lnTo>
                    <a:pt x="44" y="434"/>
                  </a:lnTo>
                  <a:cubicBezTo>
                    <a:pt x="44" y="477"/>
                    <a:pt x="30" y="520"/>
                    <a:pt x="1" y="549"/>
                  </a:cubicBezTo>
                  <a:cubicBezTo>
                    <a:pt x="152" y="614"/>
                    <a:pt x="311" y="647"/>
                    <a:pt x="470" y="647"/>
                  </a:cubicBezTo>
                  <a:cubicBezTo>
                    <a:pt x="629" y="647"/>
                    <a:pt x="788" y="614"/>
                    <a:pt x="939" y="549"/>
                  </a:cubicBezTo>
                  <a:cubicBezTo>
                    <a:pt x="910" y="520"/>
                    <a:pt x="896" y="477"/>
                    <a:pt x="896" y="434"/>
                  </a:cubicBezTo>
                  <a:lnTo>
                    <a:pt x="896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8" name="Google Shape;17988;p62"/>
            <p:cNvSpPr/>
            <p:nvPr/>
          </p:nvSpPr>
          <p:spPr>
            <a:xfrm>
              <a:off x="8075342" y="2219658"/>
              <a:ext cx="67373" cy="83259"/>
            </a:xfrm>
            <a:custGeom>
              <a:avLst/>
              <a:gdLst/>
              <a:ahLst/>
              <a:cxnLst/>
              <a:rect l="l" t="t" r="r" b="b"/>
              <a:pathLst>
                <a:path w="2570" h="3176" extrusionOk="0">
                  <a:moveTo>
                    <a:pt x="621" y="0"/>
                  </a:moveTo>
                  <a:lnTo>
                    <a:pt x="231" y="188"/>
                  </a:lnTo>
                  <a:cubicBezTo>
                    <a:pt x="87" y="260"/>
                    <a:pt x="0" y="419"/>
                    <a:pt x="0" y="577"/>
                  </a:cubicBezTo>
                  <a:lnTo>
                    <a:pt x="0" y="1819"/>
                  </a:lnTo>
                  <a:cubicBezTo>
                    <a:pt x="0" y="2281"/>
                    <a:pt x="130" y="2743"/>
                    <a:pt x="390" y="3118"/>
                  </a:cubicBezTo>
                  <a:lnTo>
                    <a:pt x="419" y="3176"/>
                  </a:lnTo>
                  <a:lnTo>
                    <a:pt x="2137" y="3176"/>
                  </a:lnTo>
                  <a:lnTo>
                    <a:pt x="2166" y="3118"/>
                  </a:lnTo>
                  <a:cubicBezTo>
                    <a:pt x="2426" y="2743"/>
                    <a:pt x="2570" y="2281"/>
                    <a:pt x="2570" y="1819"/>
                  </a:cubicBezTo>
                  <a:lnTo>
                    <a:pt x="2570" y="577"/>
                  </a:lnTo>
                  <a:cubicBezTo>
                    <a:pt x="2570" y="419"/>
                    <a:pt x="2469" y="260"/>
                    <a:pt x="2325" y="188"/>
                  </a:cubicBezTo>
                  <a:lnTo>
                    <a:pt x="1935" y="0"/>
                  </a:lnTo>
                  <a:cubicBezTo>
                    <a:pt x="1797" y="163"/>
                    <a:pt x="1410" y="174"/>
                    <a:pt x="1309" y="174"/>
                  </a:cubicBezTo>
                  <a:cubicBezTo>
                    <a:pt x="1294" y="174"/>
                    <a:pt x="1285" y="173"/>
                    <a:pt x="1285" y="173"/>
                  </a:cubicBezTo>
                  <a:cubicBezTo>
                    <a:pt x="1285" y="173"/>
                    <a:pt x="780" y="173"/>
                    <a:pt x="621" y="0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9" name="Google Shape;17989;p62"/>
            <p:cNvSpPr/>
            <p:nvPr/>
          </p:nvSpPr>
          <p:spPr>
            <a:xfrm>
              <a:off x="8086693" y="2302891"/>
              <a:ext cx="45064" cy="22361"/>
            </a:xfrm>
            <a:custGeom>
              <a:avLst/>
              <a:gdLst/>
              <a:ahLst/>
              <a:cxnLst/>
              <a:rect l="l" t="t" r="r" b="b"/>
              <a:pathLst>
                <a:path w="1719" h="853" extrusionOk="0">
                  <a:moveTo>
                    <a:pt x="0" y="1"/>
                  </a:moveTo>
                  <a:lnTo>
                    <a:pt x="0" y="636"/>
                  </a:lnTo>
                  <a:cubicBezTo>
                    <a:pt x="0" y="751"/>
                    <a:pt x="102" y="853"/>
                    <a:pt x="217" y="853"/>
                  </a:cubicBezTo>
                  <a:lnTo>
                    <a:pt x="1502" y="853"/>
                  </a:lnTo>
                  <a:cubicBezTo>
                    <a:pt x="1617" y="853"/>
                    <a:pt x="1718" y="751"/>
                    <a:pt x="1718" y="636"/>
                  </a:cubicBezTo>
                  <a:lnTo>
                    <a:pt x="1704" y="1"/>
                  </a:ln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0" name="Google Shape;17990;p62"/>
            <p:cNvSpPr/>
            <p:nvPr/>
          </p:nvSpPr>
          <p:spPr>
            <a:xfrm>
              <a:off x="8075342" y="2228728"/>
              <a:ext cx="11377" cy="74188"/>
            </a:xfrm>
            <a:custGeom>
              <a:avLst/>
              <a:gdLst/>
              <a:ahLst/>
              <a:cxnLst/>
              <a:rect l="l" t="t" r="r" b="b"/>
              <a:pathLst>
                <a:path w="434" h="2830" extrusionOk="0">
                  <a:moveTo>
                    <a:pt x="73" y="1"/>
                  </a:moveTo>
                  <a:cubicBezTo>
                    <a:pt x="29" y="58"/>
                    <a:pt x="0" y="145"/>
                    <a:pt x="0" y="217"/>
                  </a:cubicBezTo>
                  <a:lnTo>
                    <a:pt x="0" y="1458"/>
                  </a:lnTo>
                  <a:cubicBezTo>
                    <a:pt x="0" y="1920"/>
                    <a:pt x="145" y="2382"/>
                    <a:pt x="405" y="2772"/>
                  </a:cubicBezTo>
                  <a:lnTo>
                    <a:pt x="433" y="2830"/>
                  </a:lnTo>
                  <a:lnTo>
                    <a:pt x="433" y="477"/>
                  </a:lnTo>
                  <a:cubicBezTo>
                    <a:pt x="433" y="347"/>
                    <a:pt x="376" y="217"/>
                    <a:pt x="260" y="145"/>
                  </a:cubicBezTo>
                  <a:lnTo>
                    <a:pt x="73" y="1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1" name="Google Shape;17991;p62"/>
            <p:cNvSpPr/>
            <p:nvPr/>
          </p:nvSpPr>
          <p:spPr>
            <a:xfrm>
              <a:off x="8131337" y="2228728"/>
              <a:ext cx="11377" cy="74188"/>
            </a:xfrm>
            <a:custGeom>
              <a:avLst/>
              <a:gdLst/>
              <a:ahLst/>
              <a:cxnLst/>
              <a:rect l="l" t="t" r="r" b="b"/>
              <a:pathLst>
                <a:path w="434" h="2830" extrusionOk="0">
                  <a:moveTo>
                    <a:pt x="362" y="1"/>
                  </a:moveTo>
                  <a:lnTo>
                    <a:pt x="174" y="145"/>
                  </a:lnTo>
                  <a:cubicBezTo>
                    <a:pt x="59" y="217"/>
                    <a:pt x="1" y="347"/>
                    <a:pt x="1" y="477"/>
                  </a:cubicBezTo>
                  <a:lnTo>
                    <a:pt x="1" y="2830"/>
                  </a:lnTo>
                  <a:lnTo>
                    <a:pt x="30" y="2772"/>
                  </a:lnTo>
                  <a:cubicBezTo>
                    <a:pt x="290" y="2382"/>
                    <a:pt x="434" y="1920"/>
                    <a:pt x="434" y="1458"/>
                  </a:cubicBezTo>
                  <a:lnTo>
                    <a:pt x="434" y="217"/>
                  </a:lnTo>
                  <a:cubicBezTo>
                    <a:pt x="419" y="145"/>
                    <a:pt x="405" y="58"/>
                    <a:pt x="362" y="1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2" name="Google Shape;17992;p62"/>
            <p:cNvSpPr/>
            <p:nvPr/>
          </p:nvSpPr>
          <p:spPr>
            <a:xfrm>
              <a:off x="8091621" y="2213314"/>
              <a:ext cx="34447" cy="89603"/>
            </a:xfrm>
            <a:custGeom>
              <a:avLst/>
              <a:gdLst/>
              <a:ahLst/>
              <a:cxnLst/>
              <a:rect l="l" t="t" r="r" b="b"/>
              <a:pathLst>
                <a:path w="1314" h="3418" extrusionOk="0">
                  <a:moveTo>
                    <a:pt x="217" y="0"/>
                  </a:moveTo>
                  <a:cubicBezTo>
                    <a:pt x="206" y="0"/>
                    <a:pt x="195" y="4"/>
                    <a:pt x="188" y="11"/>
                  </a:cubicBezTo>
                  <a:lnTo>
                    <a:pt x="0" y="242"/>
                  </a:lnTo>
                  <a:lnTo>
                    <a:pt x="289" y="603"/>
                  </a:lnTo>
                  <a:cubicBezTo>
                    <a:pt x="313" y="627"/>
                    <a:pt x="341" y="638"/>
                    <a:pt x="369" y="638"/>
                  </a:cubicBezTo>
                  <a:cubicBezTo>
                    <a:pt x="391" y="638"/>
                    <a:pt x="414" y="630"/>
                    <a:pt x="433" y="617"/>
                  </a:cubicBezTo>
                  <a:lnTo>
                    <a:pt x="549" y="516"/>
                  </a:lnTo>
                  <a:lnTo>
                    <a:pt x="549" y="3418"/>
                  </a:lnTo>
                  <a:lnTo>
                    <a:pt x="765" y="3418"/>
                  </a:lnTo>
                  <a:lnTo>
                    <a:pt x="765" y="516"/>
                  </a:lnTo>
                  <a:lnTo>
                    <a:pt x="895" y="617"/>
                  </a:lnTo>
                  <a:cubicBezTo>
                    <a:pt x="915" y="630"/>
                    <a:pt x="937" y="638"/>
                    <a:pt x="958" y="638"/>
                  </a:cubicBezTo>
                  <a:cubicBezTo>
                    <a:pt x="985" y="638"/>
                    <a:pt x="1009" y="627"/>
                    <a:pt x="1025" y="603"/>
                  </a:cubicBezTo>
                  <a:lnTo>
                    <a:pt x="1314" y="242"/>
                  </a:lnTo>
                  <a:lnTo>
                    <a:pt x="1141" y="11"/>
                  </a:lnTo>
                  <a:cubicBezTo>
                    <a:pt x="1126" y="4"/>
                    <a:pt x="1115" y="0"/>
                    <a:pt x="1106" y="0"/>
                  </a:cubicBezTo>
                  <a:cubicBezTo>
                    <a:pt x="1097" y="0"/>
                    <a:pt x="1090" y="4"/>
                    <a:pt x="1083" y="11"/>
                  </a:cubicBezTo>
                  <a:lnTo>
                    <a:pt x="664" y="430"/>
                  </a:lnTo>
                  <a:lnTo>
                    <a:pt x="246" y="11"/>
                  </a:lnTo>
                  <a:cubicBezTo>
                    <a:pt x="238" y="4"/>
                    <a:pt x="228" y="0"/>
                    <a:pt x="217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3" name="Google Shape;17993;p62"/>
            <p:cNvSpPr/>
            <p:nvPr/>
          </p:nvSpPr>
          <p:spPr>
            <a:xfrm>
              <a:off x="8105987" y="2313875"/>
              <a:ext cx="5715" cy="11377"/>
            </a:xfrm>
            <a:custGeom>
              <a:avLst/>
              <a:gdLst/>
              <a:ahLst/>
              <a:cxnLst/>
              <a:rect l="l" t="t" r="r" b="b"/>
              <a:pathLst>
                <a:path w="218" h="434" extrusionOk="0">
                  <a:moveTo>
                    <a:pt x="116" y="0"/>
                  </a:moveTo>
                  <a:cubicBezTo>
                    <a:pt x="58" y="0"/>
                    <a:pt x="1" y="58"/>
                    <a:pt x="1" y="116"/>
                  </a:cubicBezTo>
                  <a:lnTo>
                    <a:pt x="1" y="434"/>
                  </a:lnTo>
                  <a:lnTo>
                    <a:pt x="217" y="434"/>
                  </a:lnTo>
                  <a:lnTo>
                    <a:pt x="217" y="116"/>
                  </a:lnTo>
                  <a:cubicBezTo>
                    <a:pt x="217" y="58"/>
                    <a:pt x="174" y="0"/>
                    <a:pt x="116" y="0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4" name="Google Shape;17994;p62"/>
            <p:cNvSpPr/>
            <p:nvPr/>
          </p:nvSpPr>
          <p:spPr>
            <a:xfrm>
              <a:off x="8086326" y="2156821"/>
              <a:ext cx="45037" cy="50752"/>
            </a:xfrm>
            <a:custGeom>
              <a:avLst/>
              <a:gdLst/>
              <a:ahLst/>
              <a:cxnLst/>
              <a:rect l="l" t="t" r="r" b="b"/>
              <a:pathLst>
                <a:path w="1718" h="1936" extrusionOk="0">
                  <a:moveTo>
                    <a:pt x="650" y="1"/>
                  </a:moveTo>
                  <a:cubicBezTo>
                    <a:pt x="289" y="1"/>
                    <a:pt x="0" y="290"/>
                    <a:pt x="0" y="650"/>
                  </a:cubicBezTo>
                  <a:lnTo>
                    <a:pt x="0" y="1083"/>
                  </a:lnTo>
                  <a:cubicBezTo>
                    <a:pt x="0" y="1545"/>
                    <a:pt x="390" y="1935"/>
                    <a:pt x="866" y="1935"/>
                  </a:cubicBezTo>
                  <a:cubicBezTo>
                    <a:pt x="1328" y="1935"/>
                    <a:pt x="1718" y="1545"/>
                    <a:pt x="1718" y="1083"/>
                  </a:cubicBezTo>
                  <a:lnTo>
                    <a:pt x="1718" y="650"/>
                  </a:lnTo>
                  <a:cubicBezTo>
                    <a:pt x="1718" y="290"/>
                    <a:pt x="1429" y="1"/>
                    <a:pt x="1083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5" name="Google Shape;17995;p62"/>
            <p:cNvSpPr/>
            <p:nvPr/>
          </p:nvSpPr>
          <p:spPr>
            <a:xfrm>
              <a:off x="8086693" y="2156821"/>
              <a:ext cx="30672" cy="50569"/>
            </a:xfrm>
            <a:custGeom>
              <a:avLst/>
              <a:gdLst/>
              <a:ahLst/>
              <a:cxnLst/>
              <a:rect l="l" t="t" r="r" b="b"/>
              <a:pathLst>
                <a:path w="1170" h="1929" extrusionOk="0">
                  <a:moveTo>
                    <a:pt x="636" y="1"/>
                  </a:moveTo>
                  <a:cubicBezTo>
                    <a:pt x="289" y="1"/>
                    <a:pt x="0" y="290"/>
                    <a:pt x="0" y="650"/>
                  </a:cubicBezTo>
                  <a:lnTo>
                    <a:pt x="0" y="1083"/>
                  </a:lnTo>
                  <a:cubicBezTo>
                    <a:pt x="0" y="1572"/>
                    <a:pt x="394" y="1929"/>
                    <a:pt x="841" y="1929"/>
                  </a:cubicBezTo>
                  <a:cubicBezTo>
                    <a:pt x="949" y="1929"/>
                    <a:pt x="1060" y="1908"/>
                    <a:pt x="1170" y="1863"/>
                  </a:cubicBezTo>
                  <a:cubicBezTo>
                    <a:pt x="852" y="1747"/>
                    <a:pt x="636" y="1430"/>
                    <a:pt x="636" y="1083"/>
                  </a:cubicBezTo>
                  <a:lnTo>
                    <a:pt x="636" y="650"/>
                  </a:lnTo>
                  <a:cubicBezTo>
                    <a:pt x="636" y="333"/>
                    <a:pt x="867" y="73"/>
                    <a:pt x="1170" y="15"/>
                  </a:cubicBezTo>
                  <a:cubicBezTo>
                    <a:pt x="1141" y="15"/>
                    <a:pt x="1098" y="15"/>
                    <a:pt x="1069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6" name="Google Shape;17996;p62"/>
            <p:cNvSpPr/>
            <p:nvPr/>
          </p:nvSpPr>
          <p:spPr>
            <a:xfrm>
              <a:off x="8086693" y="2156821"/>
              <a:ext cx="45064" cy="22781"/>
            </a:xfrm>
            <a:custGeom>
              <a:avLst/>
              <a:gdLst/>
              <a:ahLst/>
              <a:cxnLst/>
              <a:rect l="l" t="t" r="r" b="b"/>
              <a:pathLst>
                <a:path w="1719" h="869" extrusionOk="0">
                  <a:moveTo>
                    <a:pt x="636" y="1"/>
                  </a:moveTo>
                  <a:cubicBezTo>
                    <a:pt x="289" y="1"/>
                    <a:pt x="0" y="290"/>
                    <a:pt x="0" y="650"/>
                  </a:cubicBezTo>
                  <a:cubicBezTo>
                    <a:pt x="517" y="796"/>
                    <a:pt x="1033" y="869"/>
                    <a:pt x="1571" y="869"/>
                  </a:cubicBezTo>
                  <a:cubicBezTo>
                    <a:pt x="1620" y="869"/>
                    <a:pt x="1669" y="868"/>
                    <a:pt x="1718" y="867"/>
                  </a:cubicBezTo>
                  <a:lnTo>
                    <a:pt x="1718" y="650"/>
                  </a:lnTo>
                  <a:cubicBezTo>
                    <a:pt x="1718" y="290"/>
                    <a:pt x="1430" y="1"/>
                    <a:pt x="1069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7" name="Google Shape;17997;p62"/>
            <p:cNvSpPr/>
            <p:nvPr/>
          </p:nvSpPr>
          <p:spPr>
            <a:xfrm>
              <a:off x="8086693" y="2156821"/>
              <a:ext cx="30672" cy="20474"/>
            </a:xfrm>
            <a:custGeom>
              <a:avLst/>
              <a:gdLst/>
              <a:ahLst/>
              <a:cxnLst/>
              <a:rect l="l" t="t" r="r" b="b"/>
              <a:pathLst>
                <a:path w="1170" h="781" extrusionOk="0">
                  <a:moveTo>
                    <a:pt x="636" y="1"/>
                  </a:moveTo>
                  <a:cubicBezTo>
                    <a:pt x="289" y="1"/>
                    <a:pt x="0" y="290"/>
                    <a:pt x="0" y="650"/>
                  </a:cubicBezTo>
                  <a:cubicBezTo>
                    <a:pt x="203" y="708"/>
                    <a:pt x="419" y="751"/>
                    <a:pt x="636" y="780"/>
                  </a:cubicBezTo>
                  <a:lnTo>
                    <a:pt x="636" y="650"/>
                  </a:lnTo>
                  <a:cubicBezTo>
                    <a:pt x="636" y="333"/>
                    <a:pt x="867" y="73"/>
                    <a:pt x="1170" y="15"/>
                  </a:cubicBezTo>
                  <a:cubicBezTo>
                    <a:pt x="1141" y="15"/>
                    <a:pt x="1098" y="15"/>
                    <a:pt x="1069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8" name="Google Shape;17998;p62"/>
            <p:cNvSpPr/>
            <p:nvPr/>
          </p:nvSpPr>
          <p:spPr>
            <a:xfrm>
              <a:off x="8187359" y="2201858"/>
              <a:ext cx="22335" cy="22361"/>
            </a:xfrm>
            <a:custGeom>
              <a:avLst/>
              <a:gdLst/>
              <a:ahLst/>
              <a:cxnLst/>
              <a:rect l="l" t="t" r="r" b="b"/>
              <a:pathLst>
                <a:path w="852" h="853" extrusionOk="0">
                  <a:moveTo>
                    <a:pt x="0" y="1"/>
                  </a:moveTo>
                  <a:lnTo>
                    <a:pt x="0" y="852"/>
                  </a:lnTo>
                  <a:lnTo>
                    <a:pt x="852" y="852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9" name="Google Shape;17999;p62"/>
            <p:cNvSpPr/>
            <p:nvPr/>
          </p:nvSpPr>
          <p:spPr>
            <a:xfrm>
              <a:off x="8186231" y="2201858"/>
              <a:ext cx="24616" cy="16961"/>
            </a:xfrm>
            <a:custGeom>
              <a:avLst/>
              <a:gdLst/>
              <a:ahLst/>
              <a:cxnLst/>
              <a:rect l="l" t="t" r="r" b="b"/>
              <a:pathLst>
                <a:path w="939" h="647" extrusionOk="0">
                  <a:moveTo>
                    <a:pt x="43" y="1"/>
                  </a:moveTo>
                  <a:lnTo>
                    <a:pt x="43" y="434"/>
                  </a:lnTo>
                  <a:cubicBezTo>
                    <a:pt x="43" y="477"/>
                    <a:pt x="29" y="520"/>
                    <a:pt x="0" y="549"/>
                  </a:cubicBezTo>
                  <a:cubicBezTo>
                    <a:pt x="152" y="614"/>
                    <a:pt x="310" y="647"/>
                    <a:pt x="469" y="647"/>
                  </a:cubicBezTo>
                  <a:cubicBezTo>
                    <a:pt x="628" y="647"/>
                    <a:pt x="787" y="614"/>
                    <a:pt x="938" y="549"/>
                  </a:cubicBezTo>
                  <a:cubicBezTo>
                    <a:pt x="909" y="520"/>
                    <a:pt x="895" y="477"/>
                    <a:pt x="895" y="434"/>
                  </a:cubicBezTo>
                  <a:lnTo>
                    <a:pt x="895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0" name="Google Shape;18000;p62"/>
            <p:cNvSpPr/>
            <p:nvPr/>
          </p:nvSpPr>
          <p:spPr>
            <a:xfrm>
              <a:off x="8165023" y="2219658"/>
              <a:ext cx="67399" cy="83259"/>
            </a:xfrm>
            <a:custGeom>
              <a:avLst/>
              <a:gdLst/>
              <a:ahLst/>
              <a:cxnLst/>
              <a:rect l="l" t="t" r="r" b="b"/>
              <a:pathLst>
                <a:path w="2571" h="3176" extrusionOk="0">
                  <a:moveTo>
                    <a:pt x="621" y="0"/>
                  </a:moveTo>
                  <a:lnTo>
                    <a:pt x="232" y="188"/>
                  </a:lnTo>
                  <a:cubicBezTo>
                    <a:pt x="87" y="260"/>
                    <a:pt x="1" y="419"/>
                    <a:pt x="1" y="577"/>
                  </a:cubicBezTo>
                  <a:lnTo>
                    <a:pt x="1" y="1819"/>
                  </a:lnTo>
                  <a:cubicBezTo>
                    <a:pt x="1" y="2281"/>
                    <a:pt x="131" y="2743"/>
                    <a:pt x="390" y="3118"/>
                  </a:cubicBezTo>
                  <a:lnTo>
                    <a:pt x="419" y="3176"/>
                  </a:lnTo>
                  <a:lnTo>
                    <a:pt x="2137" y="3176"/>
                  </a:lnTo>
                  <a:lnTo>
                    <a:pt x="2166" y="3118"/>
                  </a:lnTo>
                  <a:cubicBezTo>
                    <a:pt x="2426" y="2743"/>
                    <a:pt x="2570" y="2281"/>
                    <a:pt x="2570" y="1819"/>
                  </a:cubicBezTo>
                  <a:lnTo>
                    <a:pt x="2570" y="577"/>
                  </a:lnTo>
                  <a:cubicBezTo>
                    <a:pt x="2570" y="419"/>
                    <a:pt x="2469" y="260"/>
                    <a:pt x="2325" y="188"/>
                  </a:cubicBezTo>
                  <a:lnTo>
                    <a:pt x="1935" y="0"/>
                  </a:lnTo>
                  <a:cubicBezTo>
                    <a:pt x="1797" y="163"/>
                    <a:pt x="1410" y="174"/>
                    <a:pt x="1310" y="174"/>
                  </a:cubicBezTo>
                  <a:cubicBezTo>
                    <a:pt x="1294" y="174"/>
                    <a:pt x="1285" y="173"/>
                    <a:pt x="1285" y="173"/>
                  </a:cubicBezTo>
                  <a:cubicBezTo>
                    <a:pt x="1285" y="173"/>
                    <a:pt x="780" y="173"/>
                    <a:pt x="621" y="0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1" name="Google Shape;18001;p62"/>
            <p:cNvSpPr/>
            <p:nvPr/>
          </p:nvSpPr>
          <p:spPr>
            <a:xfrm>
              <a:off x="8176374" y="2302891"/>
              <a:ext cx="44697" cy="22361"/>
            </a:xfrm>
            <a:custGeom>
              <a:avLst/>
              <a:gdLst/>
              <a:ahLst/>
              <a:cxnLst/>
              <a:rect l="l" t="t" r="r" b="b"/>
              <a:pathLst>
                <a:path w="1705" h="853" extrusionOk="0">
                  <a:moveTo>
                    <a:pt x="1" y="1"/>
                  </a:moveTo>
                  <a:lnTo>
                    <a:pt x="1" y="636"/>
                  </a:lnTo>
                  <a:cubicBezTo>
                    <a:pt x="1" y="751"/>
                    <a:pt x="87" y="853"/>
                    <a:pt x="203" y="853"/>
                  </a:cubicBezTo>
                  <a:lnTo>
                    <a:pt x="1488" y="853"/>
                  </a:lnTo>
                  <a:cubicBezTo>
                    <a:pt x="1603" y="853"/>
                    <a:pt x="1704" y="751"/>
                    <a:pt x="1704" y="636"/>
                  </a:cubicBezTo>
                  <a:lnTo>
                    <a:pt x="1704" y="1"/>
                  </a:ln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2" name="Google Shape;18002;p62"/>
            <p:cNvSpPr/>
            <p:nvPr/>
          </p:nvSpPr>
          <p:spPr>
            <a:xfrm>
              <a:off x="8165023" y="2228728"/>
              <a:ext cx="11377" cy="74188"/>
            </a:xfrm>
            <a:custGeom>
              <a:avLst/>
              <a:gdLst/>
              <a:ahLst/>
              <a:cxnLst/>
              <a:rect l="l" t="t" r="r" b="b"/>
              <a:pathLst>
                <a:path w="434" h="2830" extrusionOk="0">
                  <a:moveTo>
                    <a:pt x="58" y="1"/>
                  </a:moveTo>
                  <a:cubicBezTo>
                    <a:pt x="15" y="58"/>
                    <a:pt x="1" y="145"/>
                    <a:pt x="1" y="217"/>
                  </a:cubicBezTo>
                  <a:lnTo>
                    <a:pt x="1" y="1458"/>
                  </a:lnTo>
                  <a:cubicBezTo>
                    <a:pt x="1" y="1920"/>
                    <a:pt x="131" y="2382"/>
                    <a:pt x="390" y="2772"/>
                  </a:cubicBezTo>
                  <a:lnTo>
                    <a:pt x="434" y="2830"/>
                  </a:lnTo>
                  <a:lnTo>
                    <a:pt x="434" y="477"/>
                  </a:lnTo>
                  <a:cubicBezTo>
                    <a:pt x="434" y="347"/>
                    <a:pt x="362" y="217"/>
                    <a:pt x="260" y="145"/>
                  </a:cubicBezTo>
                  <a:lnTo>
                    <a:pt x="58" y="1"/>
                  </a:ln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3" name="Google Shape;18003;p62"/>
            <p:cNvSpPr/>
            <p:nvPr/>
          </p:nvSpPr>
          <p:spPr>
            <a:xfrm>
              <a:off x="8221045" y="2228728"/>
              <a:ext cx="11377" cy="74188"/>
            </a:xfrm>
            <a:custGeom>
              <a:avLst/>
              <a:gdLst/>
              <a:ahLst/>
              <a:cxnLst/>
              <a:rect l="l" t="t" r="r" b="b"/>
              <a:pathLst>
                <a:path w="434" h="2830" extrusionOk="0">
                  <a:moveTo>
                    <a:pt x="361" y="1"/>
                  </a:moveTo>
                  <a:lnTo>
                    <a:pt x="173" y="145"/>
                  </a:lnTo>
                  <a:cubicBezTo>
                    <a:pt x="58" y="217"/>
                    <a:pt x="0" y="347"/>
                    <a:pt x="0" y="477"/>
                  </a:cubicBezTo>
                  <a:lnTo>
                    <a:pt x="0" y="2830"/>
                  </a:lnTo>
                  <a:lnTo>
                    <a:pt x="29" y="2772"/>
                  </a:lnTo>
                  <a:cubicBezTo>
                    <a:pt x="289" y="2382"/>
                    <a:pt x="433" y="1920"/>
                    <a:pt x="433" y="1458"/>
                  </a:cubicBezTo>
                  <a:lnTo>
                    <a:pt x="433" y="217"/>
                  </a:lnTo>
                  <a:cubicBezTo>
                    <a:pt x="433" y="145"/>
                    <a:pt x="404" y="58"/>
                    <a:pt x="361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4" name="Google Shape;18004;p62"/>
            <p:cNvSpPr/>
            <p:nvPr/>
          </p:nvSpPr>
          <p:spPr>
            <a:xfrm>
              <a:off x="8181303" y="2213314"/>
              <a:ext cx="34447" cy="89603"/>
            </a:xfrm>
            <a:custGeom>
              <a:avLst/>
              <a:gdLst/>
              <a:ahLst/>
              <a:cxnLst/>
              <a:rect l="l" t="t" r="r" b="b"/>
              <a:pathLst>
                <a:path w="1314" h="3418" extrusionOk="0">
                  <a:moveTo>
                    <a:pt x="217" y="0"/>
                  </a:moveTo>
                  <a:cubicBezTo>
                    <a:pt x="206" y="0"/>
                    <a:pt x="195" y="4"/>
                    <a:pt x="188" y="11"/>
                  </a:cubicBezTo>
                  <a:lnTo>
                    <a:pt x="0" y="242"/>
                  </a:lnTo>
                  <a:lnTo>
                    <a:pt x="289" y="603"/>
                  </a:lnTo>
                  <a:cubicBezTo>
                    <a:pt x="313" y="627"/>
                    <a:pt x="341" y="638"/>
                    <a:pt x="369" y="638"/>
                  </a:cubicBezTo>
                  <a:cubicBezTo>
                    <a:pt x="392" y="638"/>
                    <a:pt x="414" y="630"/>
                    <a:pt x="433" y="617"/>
                  </a:cubicBezTo>
                  <a:lnTo>
                    <a:pt x="549" y="516"/>
                  </a:lnTo>
                  <a:lnTo>
                    <a:pt x="549" y="3418"/>
                  </a:lnTo>
                  <a:lnTo>
                    <a:pt x="765" y="3418"/>
                  </a:lnTo>
                  <a:lnTo>
                    <a:pt x="765" y="516"/>
                  </a:lnTo>
                  <a:lnTo>
                    <a:pt x="895" y="617"/>
                  </a:lnTo>
                  <a:cubicBezTo>
                    <a:pt x="915" y="630"/>
                    <a:pt x="937" y="638"/>
                    <a:pt x="959" y="638"/>
                  </a:cubicBezTo>
                  <a:cubicBezTo>
                    <a:pt x="985" y="638"/>
                    <a:pt x="1009" y="627"/>
                    <a:pt x="1025" y="603"/>
                  </a:cubicBezTo>
                  <a:lnTo>
                    <a:pt x="1314" y="242"/>
                  </a:lnTo>
                  <a:lnTo>
                    <a:pt x="1141" y="11"/>
                  </a:lnTo>
                  <a:cubicBezTo>
                    <a:pt x="1134" y="4"/>
                    <a:pt x="1123" y="0"/>
                    <a:pt x="1112" y="0"/>
                  </a:cubicBezTo>
                  <a:cubicBezTo>
                    <a:pt x="1101" y="0"/>
                    <a:pt x="1090" y="4"/>
                    <a:pt x="1083" y="11"/>
                  </a:cubicBezTo>
                  <a:lnTo>
                    <a:pt x="664" y="430"/>
                  </a:lnTo>
                  <a:lnTo>
                    <a:pt x="246" y="11"/>
                  </a:lnTo>
                  <a:cubicBezTo>
                    <a:pt x="239" y="4"/>
                    <a:pt x="228" y="0"/>
                    <a:pt x="217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5" name="Google Shape;18005;p62"/>
            <p:cNvSpPr/>
            <p:nvPr/>
          </p:nvSpPr>
          <p:spPr>
            <a:xfrm>
              <a:off x="8195669" y="2313875"/>
              <a:ext cx="5715" cy="11377"/>
            </a:xfrm>
            <a:custGeom>
              <a:avLst/>
              <a:gdLst/>
              <a:ahLst/>
              <a:cxnLst/>
              <a:rect l="l" t="t" r="r" b="b"/>
              <a:pathLst>
                <a:path w="218" h="434" extrusionOk="0">
                  <a:moveTo>
                    <a:pt x="116" y="0"/>
                  </a:moveTo>
                  <a:cubicBezTo>
                    <a:pt x="59" y="0"/>
                    <a:pt x="1" y="58"/>
                    <a:pt x="1" y="116"/>
                  </a:cubicBezTo>
                  <a:lnTo>
                    <a:pt x="1" y="434"/>
                  </a:lnTo>
                  <a:lnTo>
                    <a:pt x="217" y="434"/>
                  </a:lnTo>
                  <a:lnTo>
                    <a:pt x="217" y="116"/>
                  </a:lnTo>
                  <a:cubicBezTo>
                    <a:pt x="217" y="58"/>
                    <a:pt x="174" y="0"/>
                    <a:pt x="116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6" name="Google Shape;18006;p62"/>
            <p:cNvSpPr/>
            <p:nvPr/>
          </p:nvSpPr>
          <p:spPr>
            <a:xfrm>
              <a:off x="8176374" y="2156821"/>
              <a:ext cx="44697" cy="50752"/>
            </a:xfrm>
            <a:custGeom>
              <a:avLst/>
              <a:gdLst/>
              <a:ahLst/>
              <a:cxnLst/>
              <a:rect l="l" t="t" r="r" b="b"/>
              <a:pathLst>
                <a:path w="1705" h="1936" extrusionOk="0">
                  <a:moveTo>
                    <a:pt x="636" y="1"/>
                  </a:moveTo>
                  <a:cubicBezTo>
                    <a:pt x="275" y="1"/>
                    <a:pt x="1" y="290"/>
                    <a:pt x="1" y="650"/>
                  </a:cubicBezTo>
                  <a:lnTo>
                    <a:pt x="1" y="1083"/>
                  </a:lnTo>
                  <a:cubicBezTo>
                    <a:pt x="1" y="1545"/>
                    <a:pt x="376" y="1935"/>
                    <a:pt x="852" y="1935"/>
                  </a:cubicBezTo>
                  <a:cubicBezTo>
                    <a:pt x="1329" y="1935"/>
                    <a:pt x="1704" y="1545"/>
                    <a:pt x="1704" y="1083"/>
                  </a:cubicBezTo>
                  <a:lnTo>
                    <a:pt x="1704" y="650"/>
                  </a:lnTo>
                  <a:cubicBezTo>
                    <a:pt x="1704" y="290"/>
                    <a:pt x="1415" y="1"/>
                    <a:pt x="1069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7" name="Google Shape;18007;p62"/>
            <p:cNvSpPr/>
            <p:nvPr/>
          </p:nvSpPr>
          <p:spPr>
            <a:xfrm>
              <a:off x="8176374" y="2156821"/>
              <a:ext cx="30672" cy="50569"/>
            </a:xfrm>
            <a:custGeom>
              <a:avLst/>
              <a:gdLst/>
              <a:ahLst/>
              <a:cxnLst/>
              <a:rect l="l" t="t" r="r" b="b"/>
              <a:pathLst>
                <a:path w="1170" h="1929" extrusionOk="0">
                  <a:moveTo>
                    <a:pt x="636" y="1"/>
                  </a:moveTo>
                  <a:cubicBezTo>
                    <a:pt x="289" y="1"/>
                    <a:pt x="1" y="290"/>
                    <a:pt x="1" y="650"/>
                  </a:cubicBezTo>
                  <a:lnTo>
                    <a:pt x="1" y="1083"/>
                  </a:lnTo>
                  <a:cubicBezTo>
                    <a:pt x="1" y="1572"/>
                    <a:pt x="394" y="1929"/>
                    <a:pt x="841" y="1929"/>
                  </a:cubicBezTo>
                  <a:cubicBezTo>
                    <a:pt x="949" y="1929"/>
                    <a:pt x="1060" y="1908"/>
                    <a:pt x="1170" y="1863"/>
                  </a:cubicBezTo>
                  <a:cubicBezTo>
                    <a:pt x="852" y="1747"/>
                    <a:pt x="636" y="1430"/>
                    <a:pt x="636" y="1083"/>
                  </a:cubicBezTo>
                  <a:lnTo>
                    <a:pt x="636" y="650"/>
                  </a:lnTo>
                  <a:cubicBezTo>
                    <a:pt x="636" y="333"/>
                    <a:pt x="867" y="73"/>
                    <a:pt x="1170" y="15"/>
                  </a:cubicBezTo>
                  <a:cubicBezTo>
                    <a:pt x="1141" y="15"/>
                    <a:pt x="1098" y="15"/>
                    <a:pt x="1069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8" name="Google Shape;18008;p62"/>
            <p:cNvSpPr/>
            <p:nvPr/>
          </p:nvSpPr>
          <p:spPr>
            <a:xfrm>
              <a:off x="8176007" y="2156821"/>
              <a:ext cx="45064" cy="22781"/>
            </a:xfrm>
            <a:custGeom>
              <a:avLst/>
              <a:gdLst/>
              <a:ahLst/>
              <a:cxnLst/>
              <a:rect l="l" t="t" r="r" b="b"/>
              <a:pathLst>
                <a:path w="1719" h="869" extrusionOk="0">
                  <a:moveTo>
                    <a:pt x="650" y="1"/>
                  </a:moveTo>
                  <a:cubicBezTo>
                    <a:pt x="289" y="1"/>
                    <a:pt x="0" y="290"/>
                    <a:pt x="0" y="650"/>
                  </a:cubicBezTo>
                  <a:lnTo>
                    <a:pt x="15" y="650"/>
                  </a:lnTo>
                  <a:cubicBezTo>
                    <a:pt x="518" y="796"/>
                    <a:pt x="1045" y="869"/>
                    <a:pt x="1574" y="869"/>
                  </a:cubicBezTo>
                  <a:cubicBezTo>
                    <a:pt x="1622" y="869"/>
                    <a:pt x="1670" y="868"/>
                    <a:pt x="1718" y="867"/>
                  </a:cubicBezTo>
                  <a:lnTo>
                    <a:pt x="1718" y="650"/>
                  </a:lnTo>
                  <a:cubicBezTo>
                    <a:pt x="1718" y="290"/>
                    <a:pt x="1429" y="1"/>
                    <a:pt x="1083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9" name="Google Shape;18009;p62"/>
            <p:cNvSpPr/>
            <p:nvPr/>
          </p:nvSpPr>
          <p:spPr>
            <a:xfrm>
              <a:off x="8176374" y="2156821"/>
              <a:ext cx="30672" cy="20474"/>
            </a:xfrm>
            <a:custGeom>
              <a:avLst/>
              <a:gdLst/>
              <a:ahLst/>
              <a:cxnLst/>
              <a:rect l="l" t="t" r="r" b="b"/>
              <a:pathLst>
                <a:path w="1170" h="781" extrusionOk="0">
                  <a:moveTo>
                    <a:pt x="636" y="1"/>
                  </a:moveTo>
                  <a:cubicBezTo>
                    <a:pt x="289" y="1"/>
                    <a:pt x="1" y="290"/>
                    <a:pt x="1" y="650"/>
                  </a:cubicBezTo>
                  <a:cubicBezTo>
                    <a:pt x="203" y="708"/>
                    <a:pt x="419" y="751"/>
                    <a:pt x="636" y="780"/>
                  </a:cubicBezTo>
                  <a:lnTo>
                    <a:pt x="636" y="650"/>
                  </a:lnTo>
                  <a:cubicBezTo>
                    <a:pt x="636" y="333"/>
                    <a:pt x="867" y="73"/>
                    <a:pt x="1170" y="15"/>
                  </a:cubicBezTo>
                  <a:cubicBezTo>
                    <a:pt x="1141" y="15"/>
                    <a:pt x="1098" y="15"/>
                    <a:pt x="1069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0" name="Google Shape;18010;p62"/>
            <p:cNvSpPr/>
            <p:nvPr/>
          </p:nvSpPr>
          <p:spPr>
            <a:xfrm>
              <a:off x="8277040" y="2201858"/>
              <a:ext cx="22361" cy="22361"/>
            </a:xfrm>
            <a:custGeom>
              <a:avLst/>
              <a:gdLst/>
              <a:ahLst/>
              <a:cxnLst/>
              <a:rect l="l" t="t" r="r" b="b"/>
              <a:pathLst>
                <a:path w="853" h="853" extrusionOk="0">
                  <a:moveTo>
                    <a:pt x="1" y="1"/>
                  </a:moveTo>
                  <a:lnTo>
                    <a:pt x="1" y="852"/>
                  </a:lnTo>
                  <a:lnTo>
                    <a:pt x="852" y="852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1" name="Google Shape;18011;p62"/>
            <p:cNvSpPr/>
            <p:nvPr/>
          </p:nvSpPr>
          <p:spPr>
            <a:xfrm>
              <a:off x="8275913" y="2201858"/>
              <a:ext cx="24616" cy="16961"/>
            </a:xfrm>
            <a:custGeom>
              <a:avLst/>
              <a:gdLst/>
              <a:ahLst/>
              <a:cxnLst/>
              <a:rect l="l" t="t" r="r" b="b"/>
              <a:pathLst>
                <a:path w="939" h="647" extrusionOk="0">
                  <a:moveTo>
                    <a:pt x="44" y="1"/>
                  </a:moveTo>
                  <a:lnTo>
                    <a:pt x="44" y="434"/>
                  </a:lnTo>
                  <a:cubicBezTo>
                    <a:pt x="44" y="477"/>
                    <a:pt x="29" y="520"/>
                    <a:pt x="0" y="549"/>
                  </a:cubicBezTo>
                  <a:cubicBezTo>
                    <a:pt x="152" y="614"/>
                    <a:pt x="311" y="647"/>
                    <a:pt x="469" y="647"/>
                  </a:cubicBezTo>
                  <a:cubicBezTo>
                    <a:pt x="628" y="647"/>
                    <a:pt x="787" y="614"/>
                    <a:pt x="939" y="549"/>
                  </a:cubicBezTo>
                  <a:cubicBezTo>
                    <a:pt x="910" y="520"/>
                    <a:pt x="895" y="477"/>
                    <a:pt x="895" y="434"/>
                  </a:cubicBezTo>
                  <a:lnTo>
                    <a:pt x="895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2" name="Google Shape;18012;p62"/>
            <p:cNvSpPr/>
            <p:nvPr/>
          </p:nvSpPr>
          <p:spPr>
            <a:xfrm>
              <a:off x="8254705" y="2219658"/>
              <a:ext cx="67399" cy="83259"/>
            </a:xfrm>
            <a:custGeom>
              <a:avLst/>
              <a:gdLst/>
              <a:ahLst/>
              <a:cxnLst/>
              <a:rect l="l" t="t" r="r" b="b"/>
              <a:pathLst>
                <a:path w="2571" h="3176" extrusionOk="0">
                  <a:moveTo>
                    <a:pt x="622" y="0"/>
                  </a:moveTo>
                  <a:lnTo>
                    <a:pt x="232" y="188"/>
                  </a:lnTo>
                  <a:cubicBezTo>
                    <a:pt x="87" y="260"/>
                    <a:pt x="1" y="419"/>
                    <a:pt x="1" y="577"/>
                  </a:cubicBezTo>
                  <a:lnTo>
                    <a:pt x="1" y="1819"/>
                  </a:lnTo>
                  <a:cubicBezTo>
                    <a:pt x="1" y="2281"/>
                    <a:pt x="131" y="2743"/>
                    <a:pt x="391" y="3118"/>
                  </a:cubicBezTo>
                  <a:lnTo>
                    <a:pt x="434" y="3176"/>
                  </a:lnTo>
                  <a:lnTo>
                    <a:pt x="2137" y="3176"/>
                  </a:lnTo>
                  <a:lnTo>
                    <a:pt x="2166" y="3118"/>
                  </a:lnTo>
                  <a:cubicBezTo>
                    <a:pt x="2426" y="2743"/>
                    <a:pt x="2570" y="2281"/>
                    <a:pt x="2570" y="1819"/>
                  </a:cubicBezTo>
                  <a:lnTo>
                    <a:pt x="2570" y="577"/>
                  </a:lnTo>
                  <a:cubicBezTo>
                    <a:pt x="2570" y="419"/>
                    <a:pt x="2469" y="260"/>
                    <a:pt x="2325" y="188"/>
                  </a:cubicBezTo>
                  <a:lnTo>
                    <a:pt x="1935" y="0"/>
                  </a:lnTo>
                  <a:cubicBezTo>
                    <a:pt x="1798" y="163"/>
                    <a:pt x="1411" y="174"/>
                    <a:pt x="1310" y="174"/>
                  </a:cubicBezTo>
                  <a:cubicBezTo>
                    <a:pt x="1294" y="174"/>
                    <a:pt x="1286" y="173"/>
                    <a:pt x="1286" y="173"/>
                  </a:cubicBezTo>
                  <a:cubicBezTo>
                    <a:pt x="1286" y="173"/>
                    <a:pt x="780" y="173"/>
                    <a:pt x="622" y="0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3" name="Google Shape;18013;p62"/>
            <p:cNvSpPr/>
            <p:nvPr/>
          </p:nvSpPr>
          <p:spPr>
            <a:xfrm>
              <a:off x="8266056" y="2302891"/>
              <a:ext cx="44697" cy="22361"/>
            </a:xfrm>
            <a:custGeom>
              <a:avLst/>
              <a:gdLst/>
              <a:ahLst/>
              <a:cxnLst/>
              <a:rect l="l" t="t" r="r" b="b"/>
              <a:pathLst>
                <a:path w="1705" h="853" extrusionOk="0">
                  <a:moveTo>
                    <a:pt x="1" y="1"/>
                  </a:moveTo>
                  <a:lnTo>
                    <a:pt x="1" y="636"/>
                  </a:lnTo>
                  <a:cubicBezTo>
                    <a:pt x="1" y="751"/>
                    <a:pt x="88" y="853"/>
                    <a:pt x="203" y="853"/>
                  </a:cubicBezTo>
                  <a:lnTo>
                    <a:pt x="1488" y="853"/>
                  </a:lnTo>
                  <a:cubicBezTo>
                    <a:pt x="1603" y="853"/>
                    <a:pt x="1704" y="751"/>
                    <a:pt x="1704" y="636"/>
                  </a:cubicBezTo>
                  <a:lnTo>
                    <a:pt x="1704" y="1"/>
                  </a:ln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4" name="Google Shape;18014;p62"/>
            <p:cNvSpPr/>
            <p:nvPr/>
          </p:nvSpPr>
          <p:spPr>
            <a:xfrm>
              <a:off x="8254705" y="2228728"/>
              <a:ext cx="11377" cy="74188"/>
            </a:xfrm>
            <a:custGeom>
              <a:avLst/>
              <a:gdLst/>
              <a:ahLst/>
              <a:cxnLst/>
              <a:rect l="l" t="t" r="r" b="b"/>
              <a:pathLst>
                <a:path w="434" h="2830" extrusionOk="0">
                  <a:moveTo>
                    <a:pt x="59" y="1"/>
                  </a:moveTo>
                  <a:cubicBezTo>
                    <a:pt x="15" y="58"/>
                    <a:pt x="1" y="145"/>
                    <a:pt x="1" y="217"/>
                  </a:cubicBezTo>
                  <a:lnTo>
                    <a:pt x="1" y="1458"/>
                  </a:lnTo>
                  <a:cubicBezTo>
                    <a:pt x="1" y="1920"/>
                    <a:pt x="131" y="2382"/>
                    <a:pt x="391" y="2772"/>
                  </a:cubicBezTo>
                  <a:lnTo>
                    <a:pt x="434" y="2830"/>
                  </a:lnTo>
                  <a:lnTo>
                    <a:pt x="434" y="477"/>
                  </a:lnTo>
                  <a:cubicBezTo>
                    <a:pt x="434" y="347"/>
                    <a:pt x="362" y="217"/>
                    <a:pt x="261" y="145"/>
                  </a:cubicBezTo>
                  <a:lnTo>
                    <a:pt x="59" y="1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5" name="Google Shape;18015;p62"/>
            <p:cNvSpPr/>
            <p:nvPr/>
          </p:nvSpPr>
          <p:spPr>
            <a:xfrm>
              <a:off x="8310726" y="2228728"/>
              <a:ext cx="11377" cy="74188"/>
            </a:xfrm>
            <a:custGeom>
              <a:avLst/>
              <a:gdLst/>
              <a:ahLst/>
              <a:cxnLst/>
              <a:rect l="l" t="t" r="r" b="b"/>
              <a:pathLst>
                <a:path w="434" h="2830" extrusionOk="0">
                  <a:moveTo>
                    <a:pt x="361" y="1"/>
                  </a:moveTo>
                  <a:lnTo>
                    <a:pt x="174" y="145"/>
                  </a:lnTo>
                  <a:cubicBezTo>
                    <a:pt x="58" y="217"/>
                    <a:pt x="0" y="347"/>
                    <a:pt x="0" y="477"/>
                  </a:cubicBezTo>
                  <a:lnTo>
                    <a:pt x="0" y="2830"/>
                  </a:lnTo>
                  <a:lnTo>
                    <a:pt x="29" y="2772"/>
                  </a:lnTo>
                  <a:cubicBezTo>
                    <a:pt x="289" y="2382"/>
                    <a:pt x="433" y="1920"/>
                    <a:pt x="433" y="1458"/>
                  </a:cubicBezTo>
                  <a:lnTo>
                    <a:pt x="433" y="217"/>
                  </a:lnTo>
                  <a:cubicBezTo>
                    <a:pt x="433" y="145"/>
                    <a:pt x="404" y="58"/>
                    <a:pt x="361" y="1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6" name="Google Shape;18016;p62"/>
            <p:cNvSpPr/>
            <p:nvPr/>
          </p:nvSpPr>
          <p:spPr>
            <a:xfrm>
              <a:off x="8270984" y="2213314"/>
              <a:ext cx="34473" cy="89603"/>
            </a:xfrm>
            <a:custGeom>
              <a:avLst/>
              <a:gdLst/>
              <a:ahLst/>
              <a:cxnLst/>
              <a:rect l="l" t="t" r="r" b="b"/>
              <a:pathLst>
                <a:path w="1315" h="3418" extrusionOk="0">
                  <a:moveTo>
                    <a:pt x="217" y="0"/>
                  </a:moveTo>
                  <a:cubicBezTo>
                    <a:pt x="206" y="0"/>
                    <a:pt x="195" y="4"/>
                    <a:pt x="188" y="11"/>
                  </a:cubicBezTo>
                  <a:lnTo>
                    <a:pt x="1" y="242"/>
                  </a:lnTo>
                  <a:lnTo>
                    <a:pt x="289" y="603"/>
                  </a:lnTo>
                  <a:cubicBezTo>
                    <a:pt x="313" y="627"/>
                    <a:pt x="341" y="638"/>
                    <a:pt x="369" y="638"/>
                  </a:cubicBezTo>
                  <a:cubicBezTo>
                    <a:pt x="392" y="638"/>
                    <a:pt x="414" y="630"/>
                    <a:pt x="434" y="617"/>
                  </a:cubicBezTo>
                  <a:lnTo>
                    <a:pt x="549" y="516"/>
                  </a:lnTo>
                  <a:lnTo>
                    <a:pt x="549" y="3418"/>
                  </a:lnTo>
                  <a:lnTo>
                    <a:pt x="766" y="3418"/>
                  </a:lnTo>
                  <a:lnTo>
                    <a:pt x="766" y="516"/>
                  </a:lnTo>
                  <a:lnTo>
                    <a:pt x="896" y="617"/>
                  </a:lnTo>
                  <a:cubicBezTo>
                    <a:pt x="915" y="630"/>
                    <a:pt x="937" y="638"/>
                    <a:pt x="959" y="638"/>
                  </a:cubicBezTo>
                  <a:cubicBezTo>
                    <a:pt x="985" y="638"/>
                    <a:pt x="1010" y="627"/>
                    <a:pt x="1025" y="603"/>
                  </a:cubicBezTo>
                  <a:lnTo>
                    <a:pt x="1314" y="242"/>
                  </a:lnTo>
                  <a:lnTo>
                    <a:pt x="1141" y="11"/>
                  </a:lnTo>
                  <a:cubicBezTo>
                    <a:pt x="1134" y="4"/>
                    <a:pt x="1123" y="0"/>
                    <a:pt x="1112" y="0"/>
                  </a:cubicBezTo>
                  <a:cubicBezTo>
                    <a:pt x="1101" y="0"/>
                    <a:pt x="1090" y="4"/>
                    <a:pt x="1083" y="11"/>
                  </a:cubicBezTo>
                  <a:lnTo>
                    <a:pt x="665" y="430"/>
                  </a:lnTo>
                  <a:lnTo>
                    <a:pt x="246" y="11"/>
                  </a:lnTo>
                  <a:cubicBezTo>
                    <a:pt x="239" y="4"/>
                    <a:pt x="228" y="0"/>
                    <a:pt x="217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7" name="Google Shape;18017;p62"/>
            <p:cNvSpPr/>
            <p:nvPr/>
          </p:nvSpPr>
          <p:spPr>
            <a:xfrm>
              <a:off x="8285376" y="2313875"/>
              <a:ext cx="5689" cy="11377"/>
            </a:xfrm>
            <a:custGeom>
              <a:avLst/>
              <a:gdLst/>
              <a:ahLst/>
              <a:cxnLst/>
              <a:rect l="l" t="t" r="r" b="b"/>
              <a:pathLst>
                <a:path w="217" h="434" extrusionOk="0">
                  <a:moveTo>
                    <a:pt x="116" y="0"/>
                  </a:moveTo>
                  <a:cubicBezTo>
                    <a:pt x="58" y="0"/>
                    <a:pt x="0" y="58"/>
                    <a:pt x="0" y="116"/>
                  </a:cubicBezTo>
                  <a:lnTo>
                    <a:pt x="0" y="434"/>
                  </a:lnTo>
                  <a:lnTo>
                    <a:pt x="217" y="434"/>
                  </a:lnTo>
                  <a:lnTo>
                    <a:pt x="217" y="116"/>
                  </a:lnTo>
                  <a:cubicBezTo>
                    <a:pt x="217" y="58"/>
                    <a:pt x="173" y="0"/>
                    <a:pt x="116" y="0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8" name="Google Shape;18018;p62"/>
            <p:cNvSpPr/>
            <p:nvPr/>
          </p:nvSpPr>
          <p:spPr>
            <a:xfrm>
              <a:off x="8266056" y="2156821"/>
              <a:ext cx="44697" cy="50752"/>
            </a:xfrm>
            <a:custGeom>
              <a:avLst/>
              <a:gdLst/>
              <a:ahLst/>
              <a:cxnLst/>
              <a:rect l="l" t="t" r="r" b="b"/>
              <a:pathLst>
                <a:path w="1705" h="1936" extrusionOk="0">
                  <a:moveTo>
                    <a:pt x="636" y="1"/>
                  </a:moveTo>
                  <a:cubicBezTo>
                    <a:pt x="275" y="1"/>
                    <a:pt x="1" y="290"/>
                    <a:pt x="1" y="650"/>
                  </a:cubicBezTo>
                  <a:lnTo>
                    <a:pt x="1" y="1083"/>
                  </a:lnTo>
                  <a:cubicBezTo>
                    <a:pt x="1" y="1545"/>
                    <a:pt x="376" y="1935"/>
                    <a:pt x="853" y="1935"/>
                  </a:cubicBezTo>
                  <a:cubicBezTo>
                    <a:pt x="1329" y="1935"/>
                    <a:pt x="1704" y="1545"/>
                    <a:pt x="1704" y="1083"/>
                  </a:cubicBezTo>
                  <a:lnTo>
                    <a:pt x="1704" y="650"/>
                  </a:lnTo>
                  <a:cubicBezTo>
                    <a:pt x="1704" y="290"/>
                    <a:pt x="1416" y="1"/>
                    <a:pt x="1069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9" name="Google Shape;18019;p62"/>
            <p:cNvSpPr/>
            <p:nvPr/>
          </p:nvSpPr>
          <p:spPr>
            <a:xfrm>
              <a:off x="8266056" y="2156821"/>
              <a:ext cx="31065" cy="50569"/>
            </a:xfrm>
            <a:custGeom>
              <a:avLst/>
              <a:gdLst/>
              <a:ahLst/>
              <a:cxnLst/>
              <a:rect l="l" t="t" r="r" b="b"/>
              <a:pathLst>
                <a:path w="1185" h="1929" extrusionOk="0">
                  <a:moveTo>
                    <a:pt x="650" y="1"/>
                  </a:moveTo>
                  <a:cubicBezTo>
                    <a:pt x="290" y="1"/>
                    <a:pt x="1" y="290"/>
                    <a:pt x="1" y="650"/>
                  </a:cubicBezTo>
                  <a:lnTo>
                    <a:pt x="1" y="1083"/>
                  </a:lnTo>
                  <a:cubicBezTo>
                    <a:pt x="1" y="1572"/>
                    <a:pt x="403" y="1929"/>
                    <a:pt x="854" y="1929"/>
                  </a:cubicBezTo>
                  <a:cubicBezTo>
                    <a:pt x="963" y="1929"/>
                    <a:pt x="1075" y="1908"/>
                    <a:pt x="1185" y="1863"/>
                  </a:cubicBezTo>
                  <a:cubicBezTo>
                    <a:pt x="853" y="1747"/>
                    <a:pt x="636" y="1430"/>
                    <a:pt x="636" y="1083"/>
                  </a:cubicBezTo>
                  <a:lnTo>
                    <a:pt x="636" y="650"/>
                  </a:lnTo>
                  <a:cubicBezTo>
                    <a:pt x="636" y="333"/>
                    <a:pt x="867" y="73"/>
                    <a:pt x="1185" y="15"/>
                  </a:cubicBezTo>
                  <a:cubicBezTo>
                    <a:pt x="1141" y="15"/>
                    <a:pt x="1112" y="15"/>
                    <a:pt x="1069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0" name="Google Shape;18020;p62"/>
            <p:cNvSpPr/>
            <p:nvPr/>
          </p:nvSpPr>
          <p:spPr>
            <a:xfrm>
              <a:off x="8265689" y="2156821"/>
              <a:ext cx="45064" cy="22781"/>
            </a:xfrm>
            <a:custGeom>
              <a:avLst/>
              <a:gdLst/>
              <a:ahLst/>
              <a:cxnLst/>
              <a:rect l="l" t="t" r="r" b="b"/>
              <a:pathLst>
                <a:path w="1719" h="869" extrusionOk="0">
                  <a:moveTo>
                    <a:pt x="650" y="1"/>
                  </a:moveTo>
                  <a:cubicBezTo>
                    <a:pt x="289" y="1"/>
                    <a:pt x="0" y="290"/>
                    <a:pt x="0" y="650"/>
                  </a:cubicBezTo>
                  <a:lnTo>
                    <a:pt x="15" y="650"/>
                  </a:lnTo>
                  <a:cubicBezTo>
                    <a:pt x="518" y="796"/>
                    <a:pt x="1045" y="869"/>
                    <a:pt x="1574" y="869"/>
                  </a:cubicBezTo>
                  <a:cubicBezTo>
                    <a:pt x="1622" y="869"/>
                    <a:pt x="1670" y="868"/>
                    <a:pt x="1718" y="867"/>
                  </a:cubicBezTo>
                  <a:lnTo>
                    <a:pt x="1718" y="650"/>
                  </a:lnTo>
                  <a:cubicBezTo>
                    <a:pt x="1718" y="290"/>
                    <a:pt x="1430" y="1"/>
                    <a:pt x="1083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1" name="Google Shape;18021;p62"/>
            <p:cNvSpPr/>
            <p:nvPr/>
          </p:nvSpPr>
          <p:spPr>
            <a:xfrm>
              <a:off x="8266056" y="2156821"/>
              <a:ext cx="31065" cy="20474"/>
            </a:xfrm>
            <a:custGeom>
              <a:avLst/>
              <a:gdLst/>
              <a:ahLst/>
              <a:cxnLst/>
              <a:rect l="l" t="t" r="r" b="b"/>
              <a:pathLst>
                <a:path w="1185" h="781" extrusionOk="0">
                  <a:moveTo>
                    <a:pt x="650" y="1"/>
                  </a:moveTo>
                  <a:cubicBezTo>
                    <a:pt x="290" y="1"/>
                    <a:pt x="1" y="290"/>
                    <a:pt x="1" y="650"/>
                  </a:cubicBezTo>
                  <a:cubicBezTo>
                    <a:pt x="217" y="708"/>
                    <a:pt x="420" y="751"/>
                    <a:pt x="650" y="780"/>
                  </a:cubicBezTo>
                  <a:lnTo>
                    <a:pt x="636" y="650"/>
                  </a:lnTo>
                  <a:cubicBezTo>
                    <a:pt x="636" y="333"/>
                    <a:pt x="867" y="73"/>
                    <a:pt x="1185" y="15"/>
                  </a:cubicBezTo>
                  <a:cubicBezTo>
                    <a:pt x="1141" y="15"/>
                    <a:pt x="1112" y="15"/>
                    <a:pt x="1069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22" name="Google Shape;18022;p62"/>
          <p:cNvGrpSpPr/>
          <p:nvPr/>
        </p:nvGrpSpPr>
        <p:grpSpPr>
          <a:xfrm>
            <a:off x="5627674" y="2444819"/>
            <a:ext cx="345147" cy="342630"/>
            <a:chOff x="5627674" y="2444819"/>
            <a:chExt cx="345147" cy="342630"/>
          </a:xfrm>
        </p:grpSpPr>
        <p:sp>
          <p:nvSpPr>
            <p:cNvPr id="18023" name="Google Shape;18023;p62"/>
            <p:cNvSpPr/>
            <p:nvPr/>
          </p:nvSpPr>
          <p:spPr>
            <a:xfrm>
              <a:off x="5755210" y="2444819"/>
              <a:ext cx="217611" cy="217978"/>
            </a:xfrm>
            <a:custGeom>
              <a:avLst/>
              <a:gdLst/>
              <a:ahLst/>
              <a:cxnLst/>
              <a:rect l="l" t="t" r="r" b="b"/>
              <a:pathLst>
                <a:path w="8301" h="8315" extrusionOk="0">
                  <a:moveTo>
                    <a:pt x="4144" y="0"/>
                  </a:moveTo>
                  <a:cubicBezTo>
                    <a:pt x="1848" y="0"/>
                    <a:pt x="1" y="1473"/>
                    <a:pt x="1" y="3291"/>
                  </a:cubicBezTo>
                  <a:cubicBezTo>
                    <a:pt x="1" y="4923"/>
                    <a:pt x="1473" y="6265"/>
                    <a:pt x="3422" y="6539"/>
                  </a:cubicBezTo>
                  <a:cubicBezTo>
                    <a:pt x="3537" y="7189"/>
                    <a:pt x="3321" y="7853"/>
                    <a:pt x="2859" y="8315"/>
                  </a:cubicBezTo>
                  <a:cubicBezTo>
                    <a:pt x="3884" y="8315"/>
                    <a:pt x="4735" y="7550"/>
                    <a:pt x="4865" y="6539"/>
                  </a:cubicBezTo>
                  <a:cubicBezTo>
                    <a:pt x="6814" y="6265"/>
                    <a:pt x="8301" y="4923"/>
                    <a:pt x="8301" y="3291"/>
                  </a:cubicBezTo>
                  <a:cubicBezTo>
                    <a:pt x="8301" y="1473"/>
                    <a:pt x="6439" y="0"/>
                    <a:pt x="4144" y="0"/>
                  </a:cubicBezTo>
                  <a:close/>
                </a:path>
              </a:pathLst>
            </a:custGeom>
            <a:solidFill>
              <a:srgbClr val="98A9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4" name="Google Shape;18024;p62"/>
            <p:cNvSpPr/>
            <p:nvPr/>
          </p:nvSpPr>
          <p:spPr>
            <a:xfrm>
              <a:off x="5818021" y="2523516"/>
              <a:ext cx="15545" cy="15178"/>
            </a:xfrm>
            <a:custGeom>
              <a:avLst/>
              <a:gdLst/>
              <a:ahLst/>
              <a:cxnLst/>
              <a:rect l="l" t="t" r="r" b="b"/>
              <a:pathLst>
                <a:path w="593" h="579" extrusionOk="0">
                  <a:moveTo>
                    <a:pt x="290" y="1"/>
                  </a:moveTo>
                  <a:cubicBezTo>
                    <a:pt x="131" y="1"/>
                    <a:pt x="1" y="131"/>
                    <a:pt x="1" y="289"/>
                  </a:cubicBezTo>
                  <a:cubicBezTo>
                    <a:pt x="1" y="448"/>
                    <a:pt x="131" y="578"/>
                    <a:pt x="290" y="578"/>
                  </a:cubicBezTo>
                  <a:cubicBezTo>
                    <a:pt x="448" y="578"/>
                    <a:pt x="593" y="448"/>
                    <a:pt x="593" y="289"/>
                  </a:cubicBezTo>
                  <a:cubicBezTo>
                    <a:pt x="593" y="131"/>
                    <a:pt x="448" y="1"/>
                    <a:pt x="290" y="1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5" name="Google Shape;18025;p62"/>
            <p:cNvSpPr/>
            <p:nvPr/>
          </p:nvSpPr>
          <p:spPr>
            <a:xfrm>
              <a:off x="5894857" y="2523516"/>
              <a:ext cx="15152" cy="15178"/>
            </a:xfrm>
            <a:custGeom>
              <a:avLst/>
              <a:gdLst/>
              <a:ahLst/>
              <a:cxnLst/>
              <a:rect l="l" t="t" r="r" b="b"/>
              <a:pathLst>
                <a:path w="578" h="579" extrusionOk="0">
                  <a:moveTo>
                    <a:pt x="289" y="1"/>
                  </a:moveTo>
                  <a:cubicBezTo>
                    <a:pt x="130" y="1"/>
                    <a:pt x="0" y="131"/>
                    <a:pt x="0" y="289"/>
                  </a:cubicBezTo>
                  <a:cubicBezTo>
                    <a:pt x="0" y="448"/>
                    <a:pt x="130" y="578"/>
                    <a:pt x="289" y="578"/>
                  </a:cubicBezTo>
                  <a:cubicBezTo>
                    <a:pt x="448" y="578"/>
                    <a:pt x="578" y="448"/>
                    <a:pt x="578" y="289"/>
                  </a:cubicBezTo>
                  <a:cubicBezTo>
                    <a:pt x="578" y="131"/>
                    <a:pt x="448" y="1"/>
                    <a:pt x="289" y="1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6" name="Google Shape;18026;p62"/>
            <p:cNvSpPr/>
            <p:nvPr/>
          </p:nvSpPr>
          <p:spPr>
            <a:xfrm>
              <a:off x="5856635" y="2523516"/>
              <a:ext cx="15152" cy="15178"/>
            </a:xfrm>
            <a:custGeom>
              <a:avLst/>
              <a:gdLst/>
              <a:ahLst/>
              <a:cxnLst/>
              <a:rect l="l" t="t" r="r" b="b"/>
              <a:pathLst>
                <a:path w="578" h="579" extrusionOk="0">
                  <a:moveTo>
                    <a:pt x="289" y="1"/>
                  </a:moveTo>
                  <a:cubicBezTo>
                    <a:pt x="130" y="1"/>
                    <a:pt x="0" y="131"/>
                    <a:pt x="0" y="289"/>
                  </a:cubicBezTo>
                  <a:cubicBezTo>
                    <a:pt x="0" y="448"/>
                    <a:pt x="130" y="578"/>
                    <a:pt x="289" y="578"/>
                  </a:cubicBezTo>
                  <a:cubicBezTo>
                    <a:pt x="448" y="578"/>
                    <a:pt x="578" y="448"/>
                    <a:pt x="578" y="289"/>
                  </a:cubicBezTo>
                  <a:cubicBezTo>
                    <a:pt x="578" y="131"/>
                    <a:pt x="448" y="1"/>
                    <a:pt x="289" y="1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7" name="Google Shape;18027;p62"/>
            <p:cNvSpPr/>
            <p:nvPr/>
          </p:nvSpPr>
          <p:spPr>
            <a:xfrm>
              <a:off x="5627674" y="2523149"/>
              <a:ext cx="266816" cy="264300"/>
            </a:xfrm>
            <a:custGeom>
              <a:avLst/>
              <a:gdLst/>
              <a:ahLst/>
              <a:cxnLst/>
              <a:rect l="l" t="t" r="r" b="b"/>
              <a:pathLst>
                <a:path w="10178" h="10082" extrusionOk="0">
                  <a:moveTo>
                    <a:pt x="1358" y="0"/>
                  </a:moveTo>
                  <a:cubicBezTo>
                    <a:pt x="1358" y="0"/>
                    <a:pt x="188" y="1083"/>
                    <a:pt x="102" y="1935"/>
                  </a:cubicBezTo>
                  <a:cubicBezTo>
                    <a:pt x="1" y="3075"/>
                    <a:pt x="1213" y="5154"/>
                    <a:pt x="3119" y="7059"/>
                  </a:cubicBezTo>
                  <a:cubicBezTo>
                    <a:pt x="4950" y="8891"/>
                    <a:pt x="6942" y="10082"/>
                    <a:pt x="8107" y="10082"/>
                  </a:cubicBezTo>
                  <a:cubicBezTo>
                    <a:pt x="8154" y="10082"/>
                    <a:pt x="8199" y="10080"/>
                    <a:pt x="8243" y="10076"/>
                  </a:cubicBezTo>
                  <a:cubicBezTo>
                    <a:pt x="9110" y="9990"/>
                    <a:pt x="10178" y="8820"/>
                    <a:pt x="10178" y="8820"/>
                  </a:cubicBezTo>
                  <a:cubicBezTo>
                    <a:pt x="9817" y="8373"/>
                    <a:pt x="9442" y="7940"/>
                    <a:pt x="9037" y="7521"/>
                  </a:cubicBezTo>
                  <a:cubicBezTo>
                    <a:pt x="8619" y="7117"/>
                    <a:pt x="8186" y="6727"/>
                    <a:pt x="7738" y="6366"/>
                  </a:cubicBezTo>
                  <a:lnTo>
                    <a:pt x="6757" y="7348"/>
                  </a:lnTo>
                  <a:lnTo>
                    <a:pt x="2830" y="3421"/>
                  </a:lnTo>
                  <a:lnTo>
                    <a:pt x="3812" y="2454"/>
                  </a:lnTo>
                  <a:cubicBezTo>
                    <a:pt x="3090" y="1545"/>
                    <a:pt x="2267" y="708"/>
                    <a:pt x="1358" y="0"/>
                  </a:cubicBezTo>
                  <a:close/>
                </a:path>
              </a:pathLst>
            </a:custGeom>
            <a:solidFill>
              <a:srgbClr val="809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28" name="Google Shape;18028;p62"/>
          <p:cNvGrpSpPr/>
          <p:nvPr/>
        </p:nvGrpSpPr>
        <p:grpSpPr>
          <a:xfrm>
            <a:off x="4653996" y="2440257"/>
            <a:ext cx="396607" cy="348555"/>
            <a:chOff x="4653996" y="2440257"/>
            <a:chExt cx="396607" cy="348555"/>
          </a:xfrm>
        </p:grpSpPr>
        <p:sp>
          <p:nvSpPr>
            <p:cNvPr id="18029" name="Google Shape;18029;p62"/>
            <p:cNvSpPr/>
            <p:nvPr/>
          </p:nvSpPr>
          <p:spPr>
            <a:xfrm>
              <a:off x="4670643" y="2520108"/>
              <a:ext cx="363707" cy="250930"/>
            </a:xfrm>
            <a:custGeom>
              <a:avLst/>
              <a:gdLst/>
              <a:ahLst/>
              <a:cxnLst/>
              <a:rect l="l" t="t" r="r" b="b"/>
              <a:pathLst>
                <a:path w="13874" h="9572" extrusionOk="0">
                  <a:moveTo>
                    <a:pt x="1314" y="1"/>
                  </a:moveTo>
                  <a:cubicBezTo>
                    <a:pt x="592" y="1"/>
                    <a:pt x="1" y="593"/>
                    <a:pt x="1" y="1314"/>
                  </a:cubicBezTo>
                  <a:lnTo>
                    <a:pt x="1" y="9326"/>
                  </a:lnTo>
                  <a:lnTo>
                    <a:pt x="1" y="9355"/>
                  </a:lnTo>
                  <a:cubicBezTo>
                    <a:pt x="1" y="9470"/>
                    <a:pt x="102" y="9571"/>
                    <a:pt x="217" y="9571"/>
                  </a:cubicBezTo>
                  <a:lnTo>
                    <a:pt x="13642" y="9571"/>
                  </a:lnTo>
                  <a:cubicBezTo>
                    <a:pt x="13772" y="9571"/>
                    <a:pt x="13859" y="9470"/>
                    <a:pt x="13873" y="9355"/>
                  </a:cubicBezTo>
                  <a:lnTo>
                    <a:pt x="13873" y="9326"/>
                  </a:lnTo>
                  <a:lnTo>
                    <a:pt x="13873" y="1329"/>
                  </a:lnTo>
                  <a:cubicBezTo>
                    <a:pt x="13873" y="593"/>
                    <a:pt x="13281" y="1"/>
                    <a:pt x="12545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0" name="Google Shape;18030;p62"/>
            <p:cNvSpPr/>
            <p:nvPr/>
          </p:nvSpPr>
          <p:spPr>
            <a:xfrm>
              <a:off x="4981710" y="2520108"/>
              <a:ext cx="52640" cy="250930"/>
            </a:xfrm>
            <a:custGeom>
              <a:avLst/>
              <a:gdLst/>
              <a:ahLst/>
              <a:cxnLst/>
              <a:rect l="l" t="t" r="r" b="b"/>
              <a:pathLst>
                <a:path w="2008" h="9572" extrusionOk="0">
                  <a:moveTo>
                    <a:pt x="0" y="1"/>
                  </a:moveTo>
                  <a:cubicBezTo>
                    <a:pt x="737" y="1"/>
                    <a:pt x="1314" y="593"/>
                    <a:pt x="1329" y="1314"/>
                  </a:cubicBezTo>
                  <a:lnTo>
                    <a:pt x="1329" y="9326"/>
                  </a:lnTo>
                  <a:lnTo>
                    <a:pt x="1329" y="9355"/>
                  </a:lnTo>
                  <a:cubicBezTo>
                    <a:pt x="1314" y="9470"/>
                    <a:pt x="1213" y="9571"/>
                    <a:pt x="1098" y="9571"/>
                  </a:cubicBezTo>
                  <a:lnTo>
                    <a:pt x="1776" y="9571"/>
                  </a:lnTo>
                  <a:cubicBezTo>
                    <a:pt x="1906" y="9571"/>
                    <a:pt x="1993" y="9470"/>
                    <a:pt x="2007" y="9355"/>
                  </a:cubicBezTo>
                  <a:lnTo>
                    <a:pt x="2007" y="9326"/>
                  </a:lnTo>
                  <a:lnTo>
                    <a:pt x="2007" y="1329"/>
                  </a:lnTo>
                  <a:cubicBezTo>
                    <a:pt x="2007" y="593"/>
                    <a:pt x="1415" y="1"/>
                    <a:pt x="679" y="1"/>
                  </a:cubicBezTo>
                  <a:close/>
                </a:path>
              </a:pathLst>
            </a:custGeom>
            <a:solidFill>
              <a:srgbClr val="E4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1" name="Google Shape;18031;p62"/>
            <p:cNvSpPr/>
            <p:nvPr/>
          </p:nvSpPr>
          <p:spPr>
            <a:xfrm>
              <a:off x="4694865" y="2544724"/>
              <a:ext cx="314108" cy="226681"/>
            </a:xfrm>
            <a:custGeom>
              <a:avLst/>
              <a:gdLst/>
              <a:ahLst/>
              <a:cxnLst/>
              <a:rect l="l" t="t" r="r" b="b"/>
              <a:pathLst>
                <a:path w="11982" h="8647" extrusionOk="0">
                  <a:moveTo>
                    <a:pt x="390" y="0"/>
                  </a:moveTo>
                  <a:cubicBezTo>
                    <a:pt x="188" y="0"/>
                    <a:pt x="15" y="173"/>
                    <a:pt x="15" y="390"/>
                  </a:cubicBezTo>
                  <a:lnTo>
                    <a:pt x="15" y="8387"/>
                  </a:lnTo>
                  <a:cubicBezTo>
                    <a:pt x="0" y="8416"/>
                    <a:pt x="0" y="8430"/>
                    <a:pt x="15" y="8459"/>
                  </a:cubicBezTo>
                  <a:cubicBezTo>
                    <a:pt x="29" y="8560"/>
                    <a:pt x="116" y="8647"/>
                    <a:pt x="231" y="8647"/>
                  </a:cubicBezTo>
                  <a:lnTo>
                    <a:pt x="11765" y="8647"/>
                  </a:lnTo>
                  <a:cubicBezTo>
                    <a:pt x="11866" y="8647"/>
                    <a:pt x="11967" y="8560"/>
                    <a:pt x="11982" y="8459"/>
                  </a:cubicBezTo>
                  <a:cubicBezTo>
                    <a:pt x="11982" y="8430"/>
                    <a:pt x="11982" y="8416"/>
                    <a:pt x="11982" y="8387"/>
                  </a:cubicBezTo>
                  <a:lnTo>
                    <a:pt x="11982" y="390"/>
                  </a:lnTo>
                  <a:cubicBezTo>
                    <a:pt x="11982" y="188"/>
                    <a:pt x="11823" y="14"/>
                    <a:pt x="11621" y="0"/>
                  </a:cubicBezTo>
                  <a:close/>
                </a:path>
              </a:pathLst>
            </a:custGeom>
            <a:solidFill>
              <a:srgbClr val="D1D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2" name="Google Shape;18032;p62"/>
            <p:cNvSpPr/>
            <p:nvPr/>
          </p:nvSpPr>
          <p:spPr>
            <a:xfrm>
              <a:off x="4981710" y="2544724"/>
              <a:ext cx="28024" cy="226314"/>
            </a:xfrm>
            <a:custGeom>
              <a:avLst/>
              <a:gdLst/>
              <a:ahLst/>
              <a:cxnLst/>
              <a:rect l="l" t="t" r="r" b="b"/>
              <a:pathLst>
                <a:path w="1069" h="8633" extrusionOk="0">
                  <a:moveTo>
                    <a:pt x="0" y="0"/>
                  </a:moveTo>
                  <a:cubicBezTo>
                    <a:pt x="217" y="0"/>
                    <a:pt x="376" y="173"/>
                    <a:pt x="376" y="375"/>
                  </a:cubicBezTo>
                  <a:lnTo>
                    <a:pt x="376" y="8387"/>
                  </a:lnTo>
                  <a:cubicBezTo>
                    <a:pt x="390" y="8416"/>
                    <a:pt x="390" y="8430"/>
                    <a:pt x="376" y="8459"/>
                  </a:cubicBezTo>
                  <a:cubicBezTo>
                    <a:pt x="361" y="8560"/>
                    <a:pt x="275" y="8632"/>
                    <a:pt x="159" y="8632"/>
                  </a:cubicBezTo>
                  <a:lnTo>
                    <a:pt x="838" y="8632"/>
                  </a:lnTo>
                  <a:cubicBezTo>
                    <a:pt x="953" y="8632"/>
                    <a:pt x="1040" y="8560"/>
                    <a:pt x="1069" y="8459"/>
                  </a:cubicBezTo>
                  <a:cubicBezTo>
                    <a:pt x="1069" y="8430"/>
                    <a:pt x="1069" y="8416"/>
                    <a:pt x="1069" y="8387"/>
                  </a:cubicBezTo>
                  <a:lnTo>
                    <a:pt x="1069" y="390"/>
                  </a:lnTo>
                  <a:cubicBezTo>
                    <a:pt x="1054" y="173"/>
                    <a:pt x="895" y="0"/>
                    <a:pt x="679" y="0"/>
                  </a:cubicBezTo>
                  <a:close/>
                </a:path>
              </a:pathLst>
            </a:custGeom>
            <a:solidFill>
              <a:srgbClr val="6D8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3" name="Google Shape;18033;p62"/>
            <p:cNvSpPr/>
            <p:nvPr/>
          </p:nvSpPr>
          <p:spPr>
            <a:xfrm>
              <a:off x="4775476" y="2618493"/>
              <a:ext cx="69260" cy="30409"/>
            </a:xfrm>
            <a:custGeom>
              <a:avLst/>
              <a:gdLst/>
              <a:ahLst/>
              <a:cxnLst/>
              <a:rect l="l" t="t" r="r" b="b"/>
              <a:pathLst>
                <a:path w="2642" h="1160" extrusionOk="0">
                  <a:moveTo>
                    <a:pt x="996" y="1"/>
                  </a:moveTo>
                  <a:cubicBezTo>
                    <a:pt x="938" y="1"/>
                    <a:pt x="881" y="15"/>
                    <a:pt x="837" y="59"/>
                  </a:cubicBezTo>
                  <a:lnTo>
                    <a:pt x="145" y="780"/>
                  </a:lnTo>
                  <a:cubicBezTo>
                    <a:pt x="0" y="925"/>
                    <a:pt x="101" y="1156"/>
                    <a:pt x="303" y="1156"/>
                  </a:cubicBezTo>
                  <a:cubicBezTo>
                    <a:pt x="314" y="1158"/>
                    <a:pt x="324" y="1160"/>
                    <a:pt x="334" y="1160"/>
                  </a:cubicBezTo>
                  <a:cubicBezTo>
                    <a:pt x="381" y="1160"/>
                    <a:pt x="426" y="1134"/>
                    <a:pt x="462" y="1098"/>
                  </a:cubicBezTo>
                  <a:lnTo>
                    <a:pt x="1097" y="434"/>
                  </a:lnTo>
                  <a:lnTo>
                    <a:pt x="2339" y="448"/>
                  </a:lnTo>
                  <a:cubicBezTo>
                    <a:pt x="2642" y="448"/>
                    <a:pt x="2642" y="1"/>
                    <a:pt x="2339" y="1"/>
                  </a:cubicBezTo>
                  <a:close/>
                </a:path>
              </a:pathLst>
            </a:custGeom>
            <a:solidFill>
              <a:srgbClr val="F4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4" name="Google Shape;18034;p62"/>
            <p:cNvSpPr/>
            <p:nvPr/>
          </p:nvSpPr>
          <p:spPr>
            <a:xfrm>
              <a:off x="4775476" y="2643476"/>
              <a:ext cx="69260" cy="30672"/>
            </a:xfrm>
            <a:custGeom>
              <a:avLst/>
              <a:gdLst/>
              <a:ahLst/>
              <a:cxnLst/>
              <a:rect l="l" t="t" r="r" b="b"/>
              <a:pathLst>
                <a:path w="2642" h="1170" extrusionOk="0">
                  <a:moveTo>
                    <a:pt x="996" y="1"/>
                  </a:moveTo>
                  <a:cubicBezTo>
                    <a:pt x="938" y="1"/>
                    <a:pt x="881" y="30"/>
                    <a:pt x="837" y="73"/>
                  </a:cubicBezTo>
                  <a:lnTo>
                    <a:pt x="145" y="795"/>
                  </a:lnTo>
                  <a:cubicBezTo>
                    <a:pt x="0" y="939"/>
                    <a:pt x="101" y="1170"/>
                    <a:pt x="303" y="1170"/>
                  </a:cubicBezTo>
                  <a:cubicBezTo>
                    <a:pt x="361" y="1170"/>
                    <a:pt x="419" y="1141"/>
                    <a:pt x="448" y="1098"/>
                  </a:cubicBezTo>
                  <a:lnTo>
                    <a:pt x="1083" y="448"/>
                  </a:lnTo>
                  <a:lnTo>
                    <a:pt x="2339" y="463"/>
                  </a:lnTo>
                  <a:cubicBezTo>
                    <a:pt x="2642" y="463"/>
                    <a:pt x="2642" y="15"/>
                    <a:pt x="2339" y="15"/>
                  </a:cubicBezTo>
                  <a:lnTo>
                    <a:pt x="996" y="1"/>
                  </a:lnTo>
                  <a:close/>
                </a:path>
              </a:pathLst>
            </a:custGeom>
            <a:solidFill>
              <a:srgbClr val="F4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5" name="Google Shape;18035;p62"/>
            <p:cNvSpPr/>
            <p:nvPr/>
          </p:nvSpPr>
          <p:spPr>
            <a:xfrm>
              <a:off x="4775476" y="2668459"/>
              <a:ext cx="69260" cy="30672"/>
            </a:xfrm>
            <a:custGeom>
              <a:avLst/>
              <a:gdLst/>
              <a:ahLst/>
              <a:cxnLst/>
              <a:rect l="l" t="t" r="r" b="b"/>
              <a:pathLst>
                <a:path w="2642" h="1170" extrusionOk="0">
                  <a:moveTo>
                    <a:pt x="996" y="0"/>
                  </a:moveTo>
                  <a:cubicBezTo>
                    <a:pt x="938" y="0"/>
                    <a:pt x="881" y="29"/>
                    <a:pt x="837" y="73"/>
                  </a:cubicBezTo>
                  <a:lnTo>
                    <a:pt x="145" y="794"/>
                  </a:lnTo>
                  <a:cubicBezTo>
                    <a:pt x="0" y="939"/>
                    <a:pt x="101" y="1170"/>
                    <a:pt x="303" y="1170"/>
                  </a:cubicBezTo>
                  <a:cubicBezTo>
                    <a:pt x="361" y="1170"/>
                    <a:pt x="419" y="1141"/>
                    <a:pt x="448" y="1098"/>
                  </a:cubicBezTo>
                  <a:lnTo>
                    <a:pt x="1083" y="448"/>
                  </a:lnTo>
                  <a:lnTo>
                    <a:pt x="2339" y="462"/>
                  </a:lnTo>
                  <a:cubicBezTo>
                    <a:pt x="2642" y="462"/>
                    <a:pt x="2642" y="15"/>
                    <a:pt x="2339" y="15"/>
                  </a:cubicBezTo>
                  <a:lnTo>
                    <a:pt x="996" y="0"/>
                  </a:lnTo>
                  <a:close/>
                </a:path>
              </a:pathLst>
            </a:custGeom>
            <a:solidFill>
              <a:srgbClr val="F4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6" name="Google Shape;18036;p62"/>
            <p:cNvSpPr/>
            <p:nvPr/>
          </p:nvSpPr>
          <p:spPr>
            <a:xfrm>
              <a:off x="4860229" y="2618126"/>
              <a:ext cx="68893" cy="30672"/>
            </a:xfrm>
            <a:custGeom>
              <a:avLst/>
              <a:gdLst/>
              <a:ahLst/>
              <a:cxnLst/>
              <a:rect l="l" t="t" r="r" b="b"/>
              <a:pathLst>
                <a:path w="2628" h="1170" extrusionOk="0">
                  <a:moveTo>
                    <a:pt x="1646" y="1"/>
                  </a:moveTo>
                  <a:lnTo>
                    <a:pt x="304" y="15"/>
                  </a:lnTo>
                  <a:cubicBezTo>
                    <a:pt x="1" y="15"/>
                    <a:pt x="1" y="462"/>
                    <a:pt x="304" y="462"/>
                  </a:cubicBezTo>
                  <a:lnTo>
                    <a:pt x="1545" y="448"/>
                  </a:lnTo>
                  <a:lnTo>
                    <a:pt x="2180" y="1112"/>
                  </a:lnTo>
                  <a:cubicBezTo>
                    <a:pt x="2224" y="1155"/>
                    <a:pt x="2282" y="1170"/>
                    <a:pt x="2339" y="1170"/>
                  </a:cubicBezTo>
                  <a:cubicBezTo>
                    <a:pt x="2541" y="1170"/>
                    <a:pt x="2628" y="939"/>
                    <a:pt x="2498" y="794"/>
                  </a:cubicBezTo>
                  <a:lnTo>
                    <a:pt x="1805" y="73"/>
                  </a:lnTo>
                  <a:cubicBezTo>
                    <a:pt x="1762" y="29"/>
                    <a:pt x="1704" y="1"/>
                    <a:pt x="1646" y="1"/>
                  </a:cubicBezTo>
                  <a:close/>
                </a:path>
              </a:pathLst>
            </a:custGeom>
            <a:solidFill>
              <a:srgbClr val="F4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7" name="Google Shape;18037;p62"/>
            <p:cNvSpPr/>
            <p:nvPr/>
          </p:nvSpPr>
          <p:spPr>
            <a:xfrm>
              <a:off x="4860229" y="2643476"/>
              <a:ext cx="68893" cy="30672"/>
            </a:xfrm>
            <a:custGeom>
              <a:avLst/>
              <a:gdLst/>
              <a:ahLst/>
              <a:cxnLst/>
              <a:rect l="l" t="t" r="r" b="b"/>
              <a:pathLst>
                <a:path w="2628" h="1170" extrusionOk="0">
                  <a:moveTo>
                    <a:pt x="1646" y="1"/>
                  </a:moveTo>
                  <a:lnTo>
                    <a:pt x="304" y="15"/>
                  </a:lnTo>
                  <a:cubicBezTo>
                    <a:pt x="1" y="15"/>
                    <a:pt x="1" y="448"/>
                    <a:pt x="304" y="448"/>
                  </a:cubicBezTo>
                  <a:lnTo>
                    <a:pt x="1545" y="448"/>
                  </a:lnTo>
                  <a:lnTo>
                    <a:pt x="2180" y="1098"/>
                  </a:lnTo>
                  <a:cubicBezTo>
                    <a:pt x="2224" y="1141"/>
                    <a:pt x="2282" y="1170"/>
                    <a:pt x="2339" y="1170"/>
                  </a:cubicBezTo>
                  <a:cubicBezTo>
                    <a:pt x="2541" y="1170"/>
                    <a:pt x="2628" y="925"/>
                    <a:pt x="2498" y="795"/>
                  </a:cubicBezTo>
                  <a:lnTo>
                    <a:pt x="1805" y="73"/>
                  </a:lnTo>
                  <a:cubicBezTo>
                    <a:pt x="1762" y="15"/>
                    <a:pt x="1704" y="1"/>
                    <a:pt x="1646" y="1"/>
                  </a:cubicBezTo>
                  <a:close/>
                </a:path>
              </a:pathLst>
            </a:custGeom>
            <a:solidFill>
              <a:srgbClr val="F4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8" name="Google Shape;18038;p62"/>
            <p:cNvSpPr/>
            <p:nvPr/>
          </p:nvSpPr>
          <p:spPr>
            <a:xfrm>
              <a:off x="4860229" y="2668354"/>
              <a:ext cx="68893" cy="30776"/>
            </a:xfrm>
            <a:custGeom>
              <a:avLst/>
              <a:gdLst/>
              <a:ahLst/>
              <a:cxnLst/>
              <a:rect l="l" t="t" r="r" b="b"/>
              <a:pathLst>
                <a:path w="2628" h="1174" extrusionOk="0">
                  <a:moveTo>
                    <a:pt x="1677" y="1"/>
                  </a:moveTo>
                  <a:cubicBezTo>
                    <a:pt x="1667" y="1"/>
                    <a:pt x="1657" y="2"/>
                    <a:pt x="1646" y="4"/>
                  </a:cubicBezTo>
                  <a:lnTo>
                    <a:pt x="304" y="19"/>
                  </a:lnTo>
                  <a:cubicBezTo>
                    <a:pt x="1" y="19"/>
                    <a:pt x="1" y="466"/>
                    <a:pt x="304" y="466"/>
                  </a:cubicBezTo>
                  <a:lnTo>
                    <a:pt x="1545" y="452"/>
                  </a:lnTo>
                  <a:lnTo>
                    <a:pt x="2180" y="1102"/>
                  </a:lnTo>
                  <a:cubicBezTo>
                    <a:pt x="2224" y="1145"/>
                    <a:pt x="2282" y="1174"/>
                    <a:pt x="2339" y="1174"/>
                  </a:cubicBezTo>
                  <a:lnTo>
                    <a:pt x="2339" y="1159"/>
                  </a:lnTo>
                  <a:cubicBezTo>
                    <a:pt x="2527" y="1159"/>
                    <a:pt x="2628" y="928"/>
                    <a:pt x="2498" y="784"/>
                  </a:cubicBezTo>
                  <a:lnTo>
                    <a:pt x="1805" y="62"/>
                  </a:lnTo>
                  <a:cubicBezTo>
                    <a:pt x="1770" y="27"/>
                    <a:pt x="1724" y="1"/>
                    <a:pt x="1677" y="1"/>
                  </a:cubicBezTo>
                  <a:close/>
                </a:path>
              </a:pathLst>
            </a:custGeom>
            <a:solidFill>
              <a:srgbClr val="F4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9" name="Google Shape;18039;p62"/>
            <p:cNvSpPr/>
            <p:nvPr/>
          </p:nvSpPr>
          <p:spPr>
            <a:xfrm>
              <a:off x="4825049" y="2584440"/>
              <a:ext cx="54894" cy="33712"/>
            </a:xfrm>
            <a:custGeom>
              <a:avLst/>
              <a:gdLst/>
              <a:ahLst/>
              <a:cxnLst/>
              <a:rect l="l" t="t" r="r" b="b"/>
              <a:pathLst>
                <a:path w="2094" h="1286" extrusionOk="0">
                  <a:moveTo>
                    <a:pt x="1054" y="1"/>
                  </a:moveTo>
                  <a:cubicBezTo>
                    <a:pt x="477" y="1"/>
                    <a:pt x="0" y="477"/>
                    <a:pt x="0" y="1055"/>
                  </a:cubicBezTo>
                  <a:cubicBezTo>
                    <a:pt x="0" y="1184"/>
                    <a:pt x="101" y="1286"/>
                    <a:pt x="231" y="1286"/>
                  </a:cubicBezTo>
                  <a:lnTo>
                    <a:pt x="1877" y="1286"/>
                  </a:lnTo>
                  <a:cubicBezTo>
                    <a:pt x="1992" y="1286"/>
                    <a:pt x="2093" y="1184"/>
                    <a:pt x="2093" y="1069"/>
                  </a:cubicBezTo>
                  <a:lnTo>
                    <a:pt x="2093" y="1055"/>
                  </a:lnTo>
                  <a:cubicBezTo>
                    <a:pt x="2093" y="477"/>
                    <a:pt x="1617" y="1"/>
                    <a:pt x="1054" y="1"/>
                  </a:cubicBezTo>
                  <a:close/>
                </a:path>
              </a:pathLst>
            </a:custGeom>
            <a:solidFill>
              <a:srgbClr val="6B82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0" name="Google Shape;18040;p62"/>
            <p:cNvSpPr/>
            <p:nvPr/>
          </p:nvSpPr>
          <p:spPr>
            <a:xfrm>
              <a:off x="4843216" y="2584440"/>
              <a:ext cx="36727" cy="33712"/>
            </a:xfrm>
            <a:custGeom>
              <a:avLst/>
              <a:gdLst/>
              <a:ahLst/>
              <a:cxnLst/>
              <a:rect l="l" t="t" r="r" b="b"/>
              <a:pathLst>
                <a:path w="1401" h="1286" extrusionOk="0">
                  <a:moveTo>
                    <a:pt x="361" y="1"/>
                  </a:moveTo>
                  <a:cubicBezTo>
                    <a:pt x="231" y="1"/>
                    <a:pt x="116" y="30"/>
                    <a:pt x="0" y="73"/>
                  </a:cubicBezTo>
                  <a:cubicBezTo>
                    <a:pt x="404" y="217"/>
                    <a:pt x="679" y="607"/>
                    <a:pt x="679" y="1055"/>
                  </a:cubicBezTo>
                  <a:lnTo>
                    <a:pt x="679" y="1069"/>
                  </a:lnTo>
                  <a:cubicBezTo>
                    <a:pt x="679" y="1184"/>
                    <a:pt x="578" y="1286"/>
                    <a:pt x="462" y="1286"/>
                  </a:cubicBezTo>
                  <a:lnTo>
                    <a:pt x="1169" y="1286"/>
                  </a:lnTo>
                  <a:cubicBezTo>
                    <a:pt x="1285" y="1286"/>
                    <a:pt x="1386" y="1184"/>
                    <a:pt x="1400" y="1069"/>
                  </a:cubicBezTo>
                  <a:lnTo>
                    <a:pt x="1400" y="1055"/>
                  </a:lnTo>
                  <a:cubicBezTo>
                    <a:pt x="1386" y="477"/>
                    <a:pt x="924" y="15"/>
                    <a:pt x="361" y="1"/>
                  </a:cubicBezTo>
                  <a:close/>
                </a:path>
              </a:pathLst>
            </a:custGeom>
            <a:solidFill>
              <a:srgbClr val="D3DC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1" name="Google Shape;18041;p62"/>
            <p:cNvSpPr/>
            <p:nvPr/>
          </p:nvSpPr>
          <p:spPr>
            <a:xfrm>
              <a:off x="4809897" y="2606775"/>
              <a:ext cx="85173" cy="95763"/>
            </a:xfrm>
            <a:custGeom>
              <a:avLst/>
              <a:gdLst/>
              <a:ahLst/>
              <a:cxnLst/>
              <a:rect l="l" t="t" r="r" b="b"/>
              <a:pathLst>
                <a:path w="3249" h="3653" extrusionOk="0">
                  <a:moveTo>
                    <a:pt x="766" y="0"/>
                  </a:moveTo>
                  <a:cubicBezTo>
                    <a:pt x="362" y="0"/>
                    <a:pt x="44" y="318"/>
                    <a:pt x="44" y="722"/>
                  </a:cubicBezTo>
                  <a:lnTo>
                    <a:pt x="44" y="2007"/>
                  </a:lnTo>
                  <a:cubicBezTo>
                    <a:pt x="1" y="2902"/>
                    <a:pt x="723" y="3653"/>
                    <a:pt x="1632" y="3653"/>
                  </a:cubicBezTo>
                  <a:cubicBezTo>
                    <a:pt x="2527" y="3653"/>
                    <a:pt x="3249" y="2902"/>
                    <a:pt x="3220" y="2007"/>
                  </a:cubicBezTo>
                  <a:lnTo>
                    <a:pt x="3220" y="722"/>
                  </a:lnTo>
                  <a:cubicBezTo>
                    <a:pt x="3220" y="318"/>
                    <a:pt x="2902" y="0"/>
                    <a:pt x="2498" y="0"/>
                  </a:cubicBezTo>
                  <a:close/>
                </a:path>
              </a:pathLst>
            </a:custGeom>
            <a:solidFill>
              <a:srgbClr val="6B82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2" name="Google Shape;18042;p62"/>
            <p:cNvSpPr/>
            <p:nvPr/>
          </p:nvSpPr>
          <p:spPr>
            <a:xfrm>
              <a:off x="4843216" y="2606775"/>
              <a:ext cx="51093" cy="94217"/>
            </a:xfrm>
            <a:custGeom>
              <a:avLst/>
              <a:gdLst/>
              <a:ahLst/>
              <a:cxnLst/>
              <a:rect l="l" t="t" r="r" b="b"/>
              <a:pathLst>
                <a:path w="1949" h="3594" extrusionOk="0">
                  <a:moveTo>
                    <a:pt x="520" y="0"/>
                  </a:moveTo>
                  <a:cubicBezTo>
                    <a:pt x="924" y="0"/>
                    <a:pt x="1242" y="318"/>
                    <a:pt x="1242" y="722"/>
                  </a:cubicBezTo>
                  <a:lnTo>
                    <a:pt x="1242" y="2007"/>
                  </a:lnTo>
                  <a:cubicBezTo>
                    <a:pt x="1242" y="2743"/>
                    <a:pt x="722" y="3393"/>
                    <a:pt x="0" y="3552"/>
                  </a:cubicBezTo>
                  <a:cubicBezTo>
                    <a:pt x="123" y="3580"/>
                    <a:pt x="245" y="3594"/>
                    <a:pt x="364" y="3594"/>
                  </a:cubicBezTo>
                  <a:cubicBezTo>
                    <a:pt x="1216" y="3594"/>
                    <a:pt x="1949" y="2906"/>
                    <a:pt x="1949" y="2007"/>
                  </a:cubicBezTo>
                  <a:lnTo>
                    <a:pt x="1949" y="722"/>
                  </a:lnTo>
                  <a:cubicBezTo>
                    <a:pt x="1949" y="318"/>
                    <a:pt x="1631" y="0"/>
                    <a:pt x="1227" y="0"/>
                  </a:cubicBezTo>
                  <a:close/>
                </a:path>
              </a:pathLst>
            </a:custGeom>
            <a:solidFill>
              <a:srgbClr val="D3DC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3" name="Google Shape;18043;p62"/>
            <p:cNvSpPr/>
            <p:nvPr/>
          </p:nvSpPr>
          <p:spPr>
            <a:xfrm>
              <a:off x="4801953" y="2440257"/>
              <a:ext cx="101452" cy="56415"/>
            </a:xfrm>
            <a:custGeom>
              <a:avLst/>
              <a:gdLst/>
              <a:ahLst/>
              <a:cxnLst/>
              <a:rect l="l" t="t" r="r" b="b"/>
              <a:pathLst>
                <a:path w="3870" h="2152" extrusionOk="0">
                  <a:moveTo>
                    <a:pt x="1935" y="1"/>
                  </a:moveTo>
                  <a:cubicBezTo>
                    <a:pt x="867" y="1"/>
                    <a:pt x="1" y="867"/>
                    <a:pt x="1" y="1935"/>
                  </a:cubicBezTo>
                  <a:cubicBezTo>
                    <a:pt x="1" y="2080"/>
                    <a:pt x="113" y="2152"/>
                    <a:pt x="224" y="2152"/>
                  </a:cubicBezTo>
                  <a:cubicBezTo>
                    <a:pt x="336" y="2152"/>
                    <a:pt x="448" y="2080"/>
                    <a:pt x="448" y="1935"/>
                  </a:cubicBezTo>
                  <a:cubicBezTo>
                    <a:pt x="448" y="1112"/>
                    <a:pt x="1112" y="448"/>
                    <a:pt x="1935" y="448"/>
                  </a:cubicBezTo>
                  <a:cubicBezTo>
                    <a:pt x="2758" y="448"/>
                    <a:pt x="3422" y="1112"/>
                    <a:pt x="3422" y="1935"/>
                  </a:cubicBezTo>
                  <a:cubicBezTo>
                    <a:pt x="3422" y="2051"/>
                    <a:pt x="3523" y="2152"/>
                    <a:pt x="3638" y="2152"/>
                  </a:cubicBezTo>
                  <a:cubicBezTo>
                    <a:pt x="3768" y="2152"/>
                    <a:pt x="3869" y="2051"/>
                    <a:pt x="3855" y="1935"/>
                  </a:cubicBezTo>
                  <a:cubicBezTo>
                    <a:pt x="3855" y="867"/>
                    <a:pt x="3003" y="1"/>
                    <a:pt x="1935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4" name="Google Shape;18044;p62"/>
            <p:cNvSpPr/>
            <p:nvPr/>
          </p:nvSpPr>
          <p:spPr>
            <a:xfrm>
              <a:off x="4824656" y="2459945"/>
              <a:ext cx="56048" cy="34079"/>
            </a:xfrm>
            <a:custGeom>
              <a:avLst/>
              <a:gdLst/>
              <a:ahLst/>
              <a:cxnLst/>
              <a:rect l="l" t="t" r="r" b="b"/>
              <a:pathLst>
                <a:path w="2138" h="1300" extrusionOk="0">
                  <a:moveTo>
                    <a:pt x="1069" y="1"/>
                  </a:moveTo>
                  <a:cubicBezTo>
                    <a:pt x="477" y="1"/>
                    <a:pt x="1" y="477"/>
                    <a:pt x="1" y="1069"/>
                  </a:cubicBezTo>
                  <a:cubicBezTo>
                    <a:pt x="1" y="1220"/>
                    <a:pt x="113" y="1296"/>
                    <a:pt x="225" y="1296"/>
                  </a:cubicBezTo>
                  <a:cubicBezTo>
                    <a:pt x="336" y="1296"/>
                    <a:pt x="448" y="1220"/>
                    <a:pt x="448" y="1069"/>
                  </a:cubicBezTo>
                  <a:cubicBezTo>
                    <a:pt x="448" y="657"/>
                    <a:pt x="759" y="452"/>
                    <a:pt x="1069" y="452"/>
                  </a:cubicBezTo>
                  <a:cubicBezTo>
                    <a:pt x="1379" y="452"/>
                    <a:pt x="1690" y="657"/>
                    <a:pt x="1690" y="1069"/>
                  </a:cubicBezTo>
                  <a:cubicBezTo>
                    <a:pt x="1690" y="1199"/>
                    <a:pt x="1791" y="1300"/>
                    <a:pt x="1921" y="1300"/>
                  </a:cubicBezTo>
                  <a:cubicBezTo>
                    <a:pt x="2036" y="1285"/>
                    <a:pt x="2137" y="1199"/>
                    <a:pt x="2137" y="1069"/>
                  </a:cubicBezTo>
                  <a:cubicBezTo>
                    <a:pt x="2137" y="477"/>
                    <a:pt x="1661" y="1"/>
                    <a:pt x="1069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5" name="Google Shape;18045;p62"/>
            <p:cNvSpPr/>
            <p:nvPr/>
          </p:nvSpPr>
          <p:spPr>
            <a:xfrm>
              <a:off x="4653996" y="2737326"/>
              <a:ext cx="396607" cy="51486"/>
            </a:xfrm>
            <a:custGeom>
              <a:avLst/>
              <a:gdLst/>
              <a:ahLst/>
              <a:cxnLst/>
              <a:rect l="l" t="t" r="r" b="b"/>
              <a:pathLst>
                <a:path w="15129" h="1964" extrusionOk="0">
                  <a:moveTo>
                    <a:pt x="217" y="1"/>
                  </a:moveTo>
                  <a:cubicBezTo>
                    <a:pt x="101" y="1"/>
                    <a:pt x="0" y="102"/>
                    <a:pt x="0" y="217"/>
                  </a:cubicBezTo>
                  <a:lnTo>
                    <a:pt x="0" y="708"/>
                  </a:lnTo>
                  <a:cubicBezTo>
                    <a:pt x="0" y="1401"/>
                    <a:pt x="563" y="1964"/>
                    <a:pt x="1271" y="1964"/>
                  </a:cubicBezTo>
                  <a:lnTo>
                    <a:pt x="13858" y="1964"/>
                  </a:lnTo>
                  <a:cubicBezTo>
                    <a:pt x="14551" y="1964"/>
                    <a:pt x="15114" y="1401"/>
                    <a:pt x="15114" y="708"/>
                  </a:cubicBezTo>
                  <a:lnTo>
                    <a:pt x="15114" y="217"/>
                  </a:lnTo>
                  <a:cubicBezTo>
                    <a:pt x="15129" y="102"/>
                    <a:pt x="15028" y="15"/>
                    <a:pt x="14927" y="1"/>
                  </a:cubicBezTo>
                  <a:lnTo>
                    <a:pt x="9326" y="1"/>
                  </a:lnTo>
                  <a:cubicBezTo>
                    <a:pt x="9282" y="1"/>
                    <a:pt x="9239" y="15"/>
                    <a:pt x="9196" y="44"/>
                  </a:cubicBezTo>
                  <a:lnTo>
                    <a:pt x="8950" y="217"/>
                  </a:lnTo>
                  <a:lnTo>
                    <a:pt x="6208" y="217"/>
                  </a:lnTo>
                  <a:lnTo>
                    <a:pt x="5977" y="44"/>
                  </a:lnTo>
                  <a:cubicBezTo>
                    <a:pt x="5933" y="15"/>
                    <a:pt x="5890" y="1"/>
                    <a:pt x="5847" y="1"/>
                  </a:cubicBezTo>
                  <a:close/>
                </a:path>
              </a:pathLst>
            </a:custGeom>
            <a:solidFill>
              <a:srgbClr val="A2B0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6" name="Google Shape;18046;p62"/>
            <p:cNvSpPr/>
            <p:nvPr/>
          </p:nvSpPr>
          <p:spPr>
            <a:xfrm>
              <a:off x="4998749" y="2737326"/>
              <a:ext cx="51853" cy="51486"/>
            </a:xfrm>
            <a:custGeom>
              <a:avLst/>
              <a:gdLst/>
              <a:ahLst/>
              <a:cxnLst/>
              <a:rect l="l" t="t" r="r" b="b"/>
              <a:pathLst>
                <a:path w="1978" h="1964" extrusionOk="0">
                  <a:moveTo>
                    <a:pt x="1054" y="1"/>
                  </a:moveTo>
                  <a:cubicBezTo>
                    <a:pt x="1169" y="1"/>
                    <a:pt x="1270" y="102"/>
                    <a:pt x="1270" y="217"/>
                  </a:cubicBezTo>
                  <a:lnTo>
                    <a:pt x="1270" y="708"/>
                  </a:lnTo>
                  <a:cubicBezTo>
                    <a:pt x="1270" y="1401"/>
                    <a:pt x="707" y="1964"/>
                    <a:pt x="0" y="1964"/>
                  </a:cubicBezTo>
                  <a:lnTo>
                    <a:pt x="722" y="1964"/>
                  </a:lnTo>
                  <a:cubicBezTo>
                    <a:pt x="1415" y="1964"/>
                    <a:pt x="1978" y="1401"/>
                    <a:pt x="1978" y="708"/>
                  </a:cubicBezTo>
                  <a:lnTo>
                    <a:pt x="1978" y="217"/>
                  </a:lnTo>
                  <a:cubicBezTo>
                    <a:pt x="1978" y="102"/>
                    <a:pt x="1891" y="1"/>
                    <a:pt x="1776" y="1"/>
                  </a:cubicBez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47" name="Google Shape;18047;p62"/>
          <p:cNvGrpSpPr/>
          <p:nvPr/>
        </p:nvGrpSpPr>
        <p:grpSpPr>
          <a:xfrm>
            <a:off x="1854391" y="2895140"/>
            <a:ext cx="301630" cy="374272"/>
            <a:chOff x="1854391" y="2895140"/>
            <a:chExt cx="301630" cy="374272"/>
          </a:xfrm>
        </p:grpSpPr>
        <p:sp>
          <p:nvSpPr>
            <p:cNvPr id="18048" name="Google Shape;18048;p62"/>
            <p:cNvSpPr/>
            <p:nvPr/>
          </p:nvSpPr>
          <p:spPr>
            <a:xfrm>
              <a:off x="1968689" y="2943559"/>
              <a:ext cx="72668" cy="60216"/>
            </a:xfrm>
            <a:custGeom>
              <a:avLst/>
              <a:gdLst/>
              <a:ahLst/>
              <a:cxnLst/>
              <a:rect l="l" t="t" r="r" b="b"/>
              <a:pathLst>
                <a:path w="2772" h="2297" extrusionOk="0">
                  <a:moveTo>
                    <a:pt x="924" y="1"/>
                  </a:moveTo>
                  <a:lnTo>
                    <a:pt x="924" y="463"/>
                  </a:lnTo>
                  <a:cubicBezTo>
                    <a:pt x="924" y="549"/>
                    <a:pt x="881" y="622"/>
                    <a:pt x="794" y="665"/>
                  </a:cubicBezTo>
                  <a:lnTo>
                    <a:pt x="260" y="939"/>
                  </a:lnTo>
                  <a:cubicBezTo>
                    <a:pt x="101" y="1011"/>
                    <a:pt x="0" y="1170"/>
                    <a:pt x="0" y="1343"/>
                  </a:cubicBezTo>
                  <a:lnTo>
                    <a:pt x="0" y="2296"/>
                  </a:lnTo>
                  <a:lnTo>
                    <a:pt x="2772" y="2296"/>
                  </a:lnTo>
                  <a:lnTo>
                    <a:pt x="2772" y="1343"/>
                  </a:lnTo>
                  <a:cubicBezTo>
                    <a:pt x="2772" y="1170"/>
                    <a:pt x="2671" y="1011"/>
                    <a:pt x="2512" y="939"/>
                  </a:cubicBezTo>
                  <a:lnTo>
                    <a:pt x="1978" y="665"/>
                  </a:lnTo>
                  <a:cubicBezTo>
                    <a:pt x="1891" y="622"/>
                    <a:pt x="1848" y="549"/>
                    <a:pt x="1848" y="463"/>
                  </a:cubicBezTo>
                  <a:lnTo>
                    <a:pt x="1848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9" name="Google Shape;18049;p62"/>
            <p:cNvSpPr/>
            <p:nvPr/>
          </p:nvSpPr>
          <p:spPr>
            <a:xfrm>
              <a:off x="1991758" y="2943559"/>
              <a:ext cx="26530" cy="18115"/>
            </a:xfrm>
            <a:custGeom>
              <a:avLst/>
              <a:gdLst/>
              <a:ahLst/>
              <a:cxnLst/>
              <a:rect l="l" t="t" r="r" b="b"/>
              <a:pathLst>
                <a:path w="1012" h="691" extrusionOk="0">
                  <a:moveTo>
                    <a:pt x="44" y="1"/>
                  </a:moveTo>
                  <a:lnTo>
                    <a:pt x="44" y="463"/>
                  </a:lnTo>
                  <a:cubicBezTo>
                    <a:pt x="44" y="506"/>
                    <a:pt x="30" y="549"/>
                    <a:pt x="1" y="593"/>
                  </a:cubicBezTo>
                  <a:cubicBezTo>
                    <a:pt x="167" y="658"/>
                    <a:pt x="340" y="690"/>
                    <a:pt x="512" y="690"/>
                  </a:cubicBezTo>
                  <a:cubicBezTo>
                    <a:pt x="683" y="690"/>
                    <a:pt x="853" y="658"/>
                    <a:pt x="1011" y="593"/>
                  </a:cubicBezTo>
                  <a:cubicBezTo>
                    <a:pt x="983" y="549"/>
                    <a:pt x="968" y="506"/>
                    <a:pt x="968" y="463"/>
                  </a:cubicBezTo>
                  <a:lnTo>
                    <a:pt x="968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0" name="Google Shape;18050;p62"/>
            <p:cNvSpPr/>
            <p:nvPr/>
          </p:nvSpPr>
          <p:spPr>
            <a:xfrm>
              <a:off x="1969056" y="2962486"/>
              <a:ext cx="72301" cy="41289"/>
            </a:xfrm>
            <a:custGeom>
              <a:avLst/>
              <a:gdLst/>
              <a:ahLst/>
              <a:cxnLst/>
              <a:rect l="l" t="t" r="r" b="b"/>
              <a:pathLst>
                <a:path w="2758" h="1575" extrusionOk="0">
                  <a:moveTo>
                    <a:pt x="665" y="1"/>
                  </a:moveTo>
                  <a:lnTo>
                    <a:pt x="246" y="217"/>
                  </a:lnTo>
                  <a:cubicBezTo>
                    <a:pt x="102" y="289"/>
                    <a:pt x="1" y="448"/>
                    <a:pt x="1" y="621"/>
                  </a:cubicBezTo>
                  <a:lnTo>
                    <a:pt x="1" y="1574"/>
                  </a:lnTo>
                  <a:lnTo>
                    <a:pt x="2758" y="1574"/>
                  </a:lnTo>
                  <a:lnTo>
                    <a:pt x="2758" y="621"/>
                  </a:lnTo>
                  <a:cubicBezTo>
                    <a:pt x="2758" y="448"/>
                    <a:pt x="2657" y="289"/>
                    <a:pt x="2498" y="217"/>
                  </a:cubicBezTo>
                  <a:lnTo>
                    <a:pt x="2079" y="1"/>
                  </a:lnTo>
                  <a:cubicBezTo>
                    <a:pt x="1899" y="232"/>
                    <a:pt x="1636" y="347"/>
                    <a:pt x="1372" y="347"/>
                  </a:cubicBezTo>
                  <a:cubicBezTo>
                    <a:pt x="1109" y="347"/>
                    <a:pt x="845" y="232"/>
                    <a:pt x="665" y="1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1" name="Google Shape;18051;p62"/>
            <p:cNvSpPr/>
            <p:nvPr/>
          </p:nvSpPr>
          <p:spPr>
            <a:xfrm>
              <a:off x="1969056" y="2973470"/>
              <a:ext cx="18193" cy="30672"/>
            </a:xfrm>
            <a:custGeom>
              <a:avLst/>
              <a:gdLst/>
              <a:ahLst/>
              <a:cxnLst/>
              <a:rect l="l" t="t" r="r" b="b"/>
              <a:pathLst>
                <a:path w="694" h="1170" extrusionOk="0">
                  <a:moveTo>
                    <a:pt x="59" y="0"/>
                  </a:moveTo>
                  <a:cubicBezTo>
                    <a:pt x="15" y="58"/>
                    <a:pt x="1" y="130"/>
                    <a:pt x="1" y="217"/>
                  </a:cubicBezTo>
                  <a:lnTo>
                    <a:pt x="1" y="1170"/>
                  </a:lnTo>
                  <a:lnTo>
                    <a:pt x="694" y="1170"/>
                  </a:lnTo>
                  <a:lnTo>
                    <a:pt x="679" y="693"/>
                  </a:lnTo>
                  <a:cubicBezTo>
                    <a:pt x="679" y="549"/>
                    <a:pt x="621" y="419"/>
                    <a:pt x="506" y="332"/>
                  </a:cubicBezTo>
                  <a:lnTo>
                    <a:pt x="59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2" name="Google Shape;18052;p62"/>
            <p:cNvSpPr/>
            <p:nvPr/>
          </p:nvSpPr>
          <p:spPr>
            <a:xfrm>
              <a:off x="2023190" y="2973470"/>
              <a:ext cx="18167" cy="30672"/>
            </a:xfrm>
            <a:custGeom>
              <a:avLst/>
              <a:gdLst/>
              <a:ahLst/>
              <a:cxnLst/>
              <a:rect l="l" t="t" r="r" b="b"/>
              <a:pathLst>
                <a:path w="693" h="1170" extrusionOk="0">
                  <a:moveTo>
                    <a:pt x="635" y="0"/>
                  </a:moveTo>
                  <a:lnTo>
                    <a:pt x="188" y="332"/>
                  </a:lnTo>
                  <a:cubicBezTo>
                    <a:pt x="72" y="419"/>
                    <a:pt x="0" y="549"/>
                    <a:pt x="0" y="693"/>
                  </a:cubicBezTo>
                  <a:lnTo>
                    <a:pt x="0" y="1170"/>
                  </a:lnTo>
                  <a:lnTo>
                    <a:pt x="693" y="1170"/>
                  </a:lnTo>
                  <a:lnTo>
                    <a:pt x="693" y="217"/>
                  </a:lnTo>
                  <a:cubicBezTo>
                    <a:pt x="693" y="130"/>
                    <a:pt x="664" y="58"/>
                    <a:pt x="635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3" name="Google Shape;18053;p62"/>
            <p:cNvSpPr/>
            <p:nvPr/>
          </p:nvSpPr>
          <p:spPr>
            <a:xfrm>
              <a:off x="1980800" y="2895140"/>
              <a:ext cx="48472" cy="54501"/>
            </a:xfrm>
            <a:custGeom>
              <a:avLst/>
              <a:gdLst/>
              <a:ahLst/>
              <a:cxnLst/>
              <a:rect l="l" t="t" r="r" b="b"/>
              <a:pathLst>
                <a:path w="1849" h="2079" extrusionOk="0">
                  <a:moveTo>
                    <a:pt x="693" y="0"/>
                  </a:moveTo>
                  <a:cubicBezTo>
                    <a:pt x="318" y="0"/>
                    <a:pt x="0" y="318"/>
                    <a:pt x="0" y="693"/>
                  </a:cubicBezTo>
                  <a:lnTo>
                    <a:pt x="0" y="1155"/>
                  </a:lnTo>
                  <a:cubicBezTo>
                    <a:pt x="0" y="1660"/>
                    <a:pt x="419" y="2079"/>
                    <a:pt x="924" y="2079"/>
                  </a:cubicBezTo>
                  <a:cubicBezTo>
                    <a:pt x="1429" y="2079"/>
                    <a:pt x="1848" y="1660"/>
                    <a:pt x="1848" y="1155"/>
                  </a:cubicBezTo>
                  <a:lnTo>
                    <a:pt x="1848" y="693"/>
                  </a:lnTo>
                  <a:cubicBezTo>
                    <a:pt x="1848" y="318"/>
                    <a:pt x="1530" y="0"/>
                    <a:pt x="1155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4" name="Google Shape;18054;p62"/>
            <p:cNvSpPr/>
            <p:nvPr/>
          </p:nvSpPr>
          <p:spPr>
            <a:xfrm>
              <a:off x="1980879" y="2895507"/>
              <a:ext cx="33241" cy="54029"/>
            </a:xfrm>
            <a:custGeom>
              <a:avLst/>
              <a:gdLst/>
              <a:ahLst/>
              <a:cxnLst/>
              <a:rect l="l" t="t" r="r" b="b"/>
              <a:pathLst>
                <a:path w="1268" h="2061" extrusionOk="0">
                  <a:moveTo>
                    <a:pt x="690" y="1"/>
                  </a:moveTo>
                  <a:cubicBezTo>
                    <a:pt x="315" y="1"/>
                    <a:pt x="12" y="304"/>
                    <a:pt x="12" y="679"/>
                  </a:cubicBezTo>
                  <a:lnTo>
                    <a:pt x="12" y="1141"/>
                  </a:lnTo>
                  <a:cubicBezTo>
                    <a:pt x="0" y="1667"/>
                    <a:pt x="434" y="2061"/>
                    <a:pt x="921" y="2061"/>
                  </a:cubicBezTo>
                  <a:cubicBezTo>
                    <a:pt x="1035" y="2061"/>
                    <a:pt x="1152" y="2039"/>
                    <a:pt x="1268" y="1993"/>
                  </a:cubicBezTo>
                  <a:cubicBezTo>
                    <a:pt x="921" y="1848"/>
                    <a:pt x="690" y="1516"/>
                    <a:pt x="690" y="1141"/>
                  </a:cubicBezTo>
                  <a:lnTo>
                    <a:pt x="690" y="679"/>
                  </a:lnTo>
                  <a:cubicBezTo>
                    <a:pt x="690" y="347"/>
                    <a:pt x="936" y="58"/>
                    <a:pt x="1268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5" name="Google Shape;18055;p62"/>
            <p:cNvSpPr/>
            <p:nvPr/>
          </p:nvSpPr>
          <p:spPr>
            <a:xfrm>
              <a:off x="1981167" y="2895507"/>
              <a:ext cx="48105" cy="23908"/>
            </a:xfrm>
            <a:custGeom>
              <a:avLst/>
              <a:gdLst/>
              <a:ahLst/>
              <a:cxnLst/>
              <a:rect l="l" t="t" r="r" b="b"/>
              <a:pathLst>
                <a:path w="1835" h="912" extrusionOk="0">
                  <a:moveTo>
                    <a:pt x="679" y="1"/>
                  </a:moveTo>
                  <a:cubicBezTo>
                    <a:pt x="304" y="1"/>
                    <a:pt x="1" y="304"/>
                    <a:pt x="1" y="679"/>
                  </a:cubicBezTo>
                  <a:cubicBezTo>
                    <a:pt x="544" y="838"/>
                    <a:pt x="1111" y="912"/>
                    <a:pt x="1680" y="912"/>
                  </a:cubicBezTo>
                  <a:cubicBezTo>
                    <a:pt x="1731" y="912"/>
                    <a:pt x="1783" y="911"/>
                    <a:pt x="1834" y="910"/>
                  </a:cubicBezTo>
                  <a:lnTo>
                    <a:pt x="1834" y="679"/>
                  </a:lnTo>
                  <a:cubicBezTo>
                    <a:pt x="1834" y="304"/>
                    <a:pt x="1516" y="1"/>
                    <a:pt x="1141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6" name="Google Shape;18056;p62"/>
            <p:cNvSpPr/>
            <p:nvPr/>
          </p:nvSpPr>
          <p:spPr>
            <a:xfrm>
              <a:off x="1981167" y="2895507"/>
              <a:ext cx="32952" cy="21968"/>
            </a:xfrm>
            <a:custGeom>
              <a:avLst/>
              <a:gdLst/>
              <a:ahLst/>
              <a:cxnLst/>
              <a:rect l="l" t="t" r="r" b="b"/>
              <a:pathLst>
                <a:path w="1257" h="838" extrusionOk="0">
                  <a:moveTo>
                    <a:pt x="679" y="1"/>
                  </a:moveTo>
                  <a:cubicBezTo>
                    <a:pt x="304" y="1"/>
                    <a:pt x="1" y="304"/>
                    <a:pt x="1" y="679"/>
                  </a:cubicBezTo>
                  <a:cubicBezTo>
                    <a:pt x="217" y="751"/>
                    <a:pt x="448" y="795"/>
                    <a:pt x="679" y="838"/>
                  </a:cubicBezTo>
                  <a:lnTo>
                    <a:pt x="679" y="679"/>
                  </a:lnTo>
                  <a:cubicBezTo>
                    <a:pt x="679" y="347"/>
                    <a:pt x="925" y="58"/>
                    <a:pt x="1257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7" name="Google Shape;18057;p62"/>
            <p:cNvSpPr/>
            <p:nvPr/>
          </p:nvSpPr>
          <p:spPr>
            <a:xfrm>
              <a:off x="1963000" y="3015860"/>
              <a:ext cx="84412" cy="144576"/>
            </a:xfrm>
            <a:custGeom>
              <a:avLst/>
              <a:gdLst/>
              <a:ahLst/>
              <a:cxnLst/>
              <a:rect l="l" t="t" r="r" b="b"/>
              <a:pathLst>
                <a:path w="3220" h="5515" extrusionOk="0">
                  <a:moveTo>
                    <a:pt x="1" y="0"/>
                  </a:moveTo>
                  <a:lnTo>
                    <a:pt x="1" y="5514"/>
                  </a:lnTo>
                  <a:lnTo>
                    <a:pt x="3220" y="5514"/>
                  </a:lnTo>
                  <a:lnTo>
                    <a:pt x="3220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8" name="Google Shape;18058;p62"/>
            <p:cNvSpPr/>
            <p:nvPr/>
          </p:nvSpPr>
          <p:spPr>
            <a:xfrm>
              <a:off x="1963000" y="3100246"/>
              <a:ext cx="84412" cy="60190"/>
            </a:xfrm>
            <a:custGeom>
              <a:avLst/>
              <a:gdLst/>
              <a:ahLst/>
              <a:cxnLst/>
              <a:rect l="l" t="t" r="r" b="b"/>
              <a:pathLst>
                <a:path w="3220" h="2296" extrusionOk="0">
                  <a:moveTo>
                    <a:pt x="1" y="0"/>
                  </a:moveTo>
                  <a:lnTo>
                    <a:pt x="1" y="2295"/>
                  </a:lnTo>
                  <a:lnTo>
                    <a:pt x="3220" y="2295"/>
                  </a:lnTo>
                  <a:lnTo>
                    <a:pt x="3220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9" name="Google Shape;18059;p62"/>
            <p:cNvSpPr/>
            <p:nvPr/>
          </p:nvSpPr>
          <p:spPr>
            <a:xfrm>
              <a:off x="2034908" y="3082079"/>
              <a:ext cx="48472" cy="72668"/>
            </a:xfrm>
            <a:custGeom>
              <a:avLst/>
              <a:gdLst/>
              <a:ahLst/>
              <a:cxnLst/>
              <a:rect l="l" t="t" r="r" b="b"/>
              <a:pathLst>
                <a:path w="1849" h="2772" extrusionOk="0">
                  <a:moveTo>
                    <a:pt x="693" y="0"/>
                  </a:moveTo>
                  <a:cubicBezTo>
                    <a:pt x="318" y="0"/>
                    <a:pt x="1" y="318"/>
                    <a:pt x="15" y="693"/>
                  </a:cubicBezTo>
                  <a:lnTo>
                    <a:pt x="15" y="1458"/>
                  </a:lnTo>
                  <a:cubicBezTo>
                    <a:pt x="29" y="1675"/>
                    <a:pt x="102" y="1906"/>
                    <a:pt x="246" y="2079"/>
                  </a:cubicBezTo>
                  <a:cubicBezTo>
                    <a:pt x="390" y="2252"/>
                    <a:pt x="477" y="2469"/>
                    <a:pt x="477" y="2700"/>
                  </a:cubicBezTo>
                  <a:lnTo>
                    <a:pt x="477" y="2772"/>
                  </a:lnTo>
                  <a:lnTo>
                    <a:pt x="1401" y="2772"/>
                  </a:lnTo>
                  <a:lnTo>
                    <a:pt x="1401" y="2628"/>
                  </a:lnTo>
                  <a:cubicBezTo>
                    <a:pt x="1401" y="2440"/>
                    <a:pt x="1459" y="2252"/>
                    <a:pt x="1574" y="2122"/>
                  </a:cubicBezTo>
                  <a:lnTo>
                    <a:pt x="1661" y="2021"/>
                  </a:lnTo>
                  <a:cubicBezTo>
                    <a:pt x="1776" y="1862"/>
                    <a:pt x="1834" y="1689"/>
                    <a:pt x="1848" y="1516"/>
                  </a:cubicBezTo>
                  <a:lnTo>
                    <a:pt x="1848" y="693"/>
                  </a:lnTo>
                  <a:cubicBezTo>
                    <a:pt x="1848" y="303"/>
                    <a:pt x="1531" y="0"/>
                    <a:pt x="1155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0" name="Google Shape;18060;p62"/>
            <p:cNvSpPr/>
            <p:nvPr/>
          </p:nvSpPr>
          <p:spPr>
            <a:xfrm>
              <a:off x="2035275" y="3082446"/>
              <a:ext cx="26897" cy="72301"/>
            </a:xfrm>
            <a:custGeom>
              <a:avLst/>
              <a:gdLst/>
              <a:ahLst/>
              <a:cxnLst/>
              <a:rect l="l" t="t" r="r" b="b"/>
              <a:pathLst>
                <a:path w="1026" h="2758" extrusionOk="0">
                  <a:moveTo>
                    <a:pt x="694" y="1"/>
                  </a:moveTo>
                  <a:cubicBezTo>
                    <a:pt x="304" y="1"/>
                    <a:pt x="1" y="304"/>
                    <a:pt x="1" y="694"/>
                  </a:cubicBezTo>
                  <a:lnTo>
                    <a:pt x="1" y="1444"/>
                  </a:lnTo>
                  <a:cubicBezTo>
                    <a:pt x="15" y="1675"/>
                    <a:pt x="88" y="1892"/>
                    <a:pt x="232" y="2065"/>
                  </a:cubicBezTo>
                  <a:cubicBezTo>
                    <a:pt x="376" y="2238"/>
                    <a:pt x="463" y="2455"/>
                    <a:pt x="463" y="2686"/>
                  </a:cubicBezTo>
                  <a:lnTo>
                    <a:pt x="463" y="2758"/>
                  </a:lnTo>
                  <a:lnTo>
                    <a:pt x="925" y="2758"/>
                  </a:lnTo>
                  <a:lnTo>
                    <a:pt x="925" y="2686"/>
                  </a:lnTo>
                  <a:cubicBezTo>
                    <a:pt x="925" y="2469"/>
                    <a:pt x="882" y="2267"/>
                    <a:pt x="809" y="2065"/>
                  </a:cubicBezTo>
                  <a:cubicBezTo>
                    <a:pt x="723" y="1863"/>
                    <a:pt x="694" y="1661"/>
                    <a:pt x="694" y="1444"/>
                  </a:cubicBezTo>
                  <a:lnTo>
                    <a:pt x="694" y="694"/>
                  </a:lnTo>
                  <a:cubicBezTo>
                    <a:pt x="694" y="304"/>
                    <a:pt x="838" y="1"/>
                    <a:pt x="1026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1" name="Google Shape;18061;p62"/>
            <p:cNvSpPr/>
            <p:nvPr/>
          </p:nvSpPr>
          <p:spPr>
            <a:xfrm>
              <a:off x="2035275" y="3082446"/>
              <a:ext cx="48105" cy="54134"/>
            </a:xfrm>
            <a:custGeom>
              <a:avLst/>
              <a:gdLst/>
              <a:ahLst/>
              <a:cxnLst/>
              <a:rect l="l" t="t" r="r" b="b"/>
              <a:pathLst>
                <a:path w="1835" h="2065" extrusionOk="0">
                  <a:moveTo>
                    <a:pt x="694" y="1"/>
                  </a:moveTo>
                  <a:cubicBezTo>
                    <a:pt x="304" y="1"/>
                    <a:pt x="1" y="304"/>
                    <a:pt x="1" y="679"/>
                  </a:cubicBezTo>
                  <a:lnTo>
                    <a:pt x="1" y="1141"/>
                  </a:lnTo>
                  <a:cubicBezTo>
                    <a:pt x="1" y="1646"/>
                    <a:pt x="405" y="2065"/>
                    <a:pt x="925" y="2065"/>
                  </a:cubicBezTo>
                  <a:cubicBezTo>
                    <a:pt x="1430" y="2065"/>
                    <a:pt x="1834" y="1646"/>
                    <a:pt x="1834" y="1141"/>
                  </a:cubicBezTo>
                  <a:lnTo>
                    <a:pt x="1834" y="679"/>
                  </a:lnTo>
                  <a:cubicBezTo>
                    <a:pt x="1834" y="304"/>
                    <a:pt x="1531" y="1"/>
                    <a:pt x="1141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2" name="Google Shape;18062;p62"/>
            <p:cNvSpPr/>
            <p:nvPr/>
          </p:nvSpPr>
          <p:spPr>
            <a:xfrm>
              <a:off x="2035275" y="3082079"/>
              <a:ext cx="26897" cy="54134"/>
            </a:xfrm>
            <a:custGeom>
              <a:avLst/>
              <a:gdLst/>
              <a:ahLst/>
              <a:cxnLst/>
              <a:rect l="l" t="t" r="r" b="b"/>
              <a:pathLst>
                <a:path w="1026" h="2065" extrusionOk="0">
                  <a:moveTo>
                    <a:pt x="694" y="0"/>
                  </a:moveTo>
                  <a:cubicBezTo>
                    <a:pt x="304" y="0"/>
                    <a:pt x="1" y="318"/>
                    <a:pt x="1" y="693"/>
                  </a:cubicBezTo>
                  <a:lnTo>
                    <a:pt x="1" y="1155"/>
                  </a:lnTo>
                  <a:cubicBezTo>
                    <a:pt x="1" y="1617"/>
                    <a:pt x="347" y="2007"/>
                    <a:pt x="795" y="2065"/>
                  </a:cubicBezTo>
                  <a:cubicBezTo>
                    <a:pt x="723" y="1862"/>
                    <a:pt x="694" y="1660"/>
                    <a:pt x="694" y="1458"/>
                  </a:cubicBezTo>
                  <a:lnTo>
                    <a:pt x="694" y="693"/>
                  </a:lnTo>
                  <a:cubicBezTo>
                    <a:pt x="694" y="318"/>
                    <a:pt x="838" y="0"/>
                    <a:pt x="1026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3" name="Google Shape;18063;p62"/>
            <p:cNvSpPr/>
            <p:nvPr/>
          </p:nvSpPr>
          <p:spPr>
            <a:xfrm>
              <a:off x="2017134" y="3148665"/>
              <a:ext cx="84412" cy="96524"/>
            </a:xfrm>
            <a:custGeom>
              <a:avLst/>
              <a:gdLst/>
              <a:ahLst/>
              <a:cxnLst/>
              <a:rect l="l" t="t" r="r" b="b"/>
              <a:pathLst>
                <a:path w="3220" h="3682" extrusionOk="0">
                  <a:moveTo>
                    <a:pt x="1371" y="1"/>
                  </a:moveTo>
                  <a:cubicBezTo>
                    <a:pt x="1227" y="1"/>
                    <a:pt x="1083" y="30"/>
                    <a:pt x="938" y="88"/>
                  </a:cubicBezTo>
                  <a:lnTo>
                    <a:pt x="433" y="290"/>
                  </a:lnTo>
                  <a:cubicBezTo>
                    <a:pt x="173" y="391"/>
                    <a:pt x="0" y="636"/>
                    <a:pt x="0" y="925"/>
                  </a:cubicBezTo>
                  <a:lnTo>
                    <a:pt x="0" y="3451"/>
                  </a:lnTo>
                  <a:cubicBezTo>
                    <a:pt x="0" y="3581"/>
                    <a:pt x="101" y="3682"/>
                    <a:pt x="231" y="3682"/>
                  </a:cubicBezTo>
                  <a:lnTo>
                    <a:pt x="2988" y="3682"/>
                  </a:lnTo>
                  <a:cubicBezTo>
                    <a:pt x="3118" y="3682"/>
                    <a:pt x="3219" y="3581"/>
                    <a:pt x="3219" y="3451"/>
                  </a:cubicBezTo>
                  <a:lnTo>
                    <a:pt x="3219" y="925"/>
                  </a:lnTo>
                  <a:cubicBezTo>
                    <a:pt x="3219" y="636"/>
                    <a:pt x="3046" y="391"/>
                    <a:pt x="2786" y="275"/>
                  </a:cubicBezTo>
                  <a:lnTo>
                    <a:pt x="2281" y="88"/>
                  </a:lnTo>
                  <a:cubicBezTo>
                    <a:pt x="2137" y="30"/>
                    <a:pt x="1992" y="1"/>
                    <a:pt x="1848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4" name="Google Shape;18064;p62"/>
            <p:cNvSpPr/>
            <p:nvPr/>
          </p:nvSpPr>
          <p:spPr>
            <a:xfrm>
              <a:off x="2017134" y="3162297"/>
              <a:ext cx="18167" cy="82892"/>
            </a:xfrm>
            <a:custGeom>
              <a:avLst/>
              <a:gdLst/>
              <a:ahLst/>
              <a:cxnLst/>
              <a:rect l="l" t="t" r="r" b="b"/>
              <a:pathLst>
                <a:path w="693" h="3162" extrusionOk="0">
                  <a:moveTo>
                    <a:pt x="144" y="1"/>
                  </a:moveTo>
                  <a:cubicBezTo>
                    <a:pt x="43" y="116"/>
                    <a:pt x="0" y="260"/>
                    <a:pt x="0" y="419"/>
                  </a:cubicBezTo>
                  <a:lnTo>
                    <a:pt x="0" y="2945"/>
                  </a:lnTo>
                  <a:cubicBezTo>
                    <a:pt x="0" y="3061"/>
                    <a:pt x="101" y="3162"/>
                    <a:pt x="231" y="3162"/>
                  </a:cubicBezTo>
                  <a:lnTo>
                    <a:pt x="693" y="3147"/>
                  </a:lnTo>
                  <a:lnTo>
                    <a:pt x="693" y="650"/>
                  </a:lnTo>
                  <a:cubicBezTo>
                    <a:pt x="693" y="506"/>
                    <a:pt x="621" y="361"/>
                    <a:pt x="505" y="289"/>
                  </a:cubicBezTo>
                  <a:lnTo>
                    <a:pt x="144" y="1"/>
                  </a:ln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5" name="Google Shape;18065;p62"/>
            <p:cNvSpPr/>
            <p:nvPr/>
          </p:nvSpPr>
          <p:spPr>
            <a:xfrm>
              <a:off x="2083353" y="3162297"/>
              <a:ext cx="18193" cy="82892"/>
            </a:xfrm>
            <a:custGeom>
              <a:avLst/>
              <a:gdLst/>
              <a:ahLst/>
              <a:cxnLst/>
              <a:rect l="l" t="t" r="r" b="b"/>
              <a:pathLst>
                <a:path w="694" h="3162" extrusionOk="0">
                  <a:moveTo>
                    <a:pt x="549" y="1"/>
                  </a:moveTo>
                  <a:lnTo>
                    <a:pt x="188" y="289"/>
                  </a:lnTo>
                  <a:cubicBezTo>
                    <a:pt x="72" y="361"/>
                    <a:pt x="0" y="506"/>
                    <a:pt x="0" y="650"/>
                  </a:cubicBezTo>
                  <a:lnTo>
                    <a:pt x="0" y="3147"/>
                  </a:lnTo>
                  <a:lnTo>
                    <a:pt x="462" y="3162"/>
                  </a:lnTo>
                  <a:cubicBezTo>
                    <a:pt x="592" y="3162"/>
                    <a:pt x="693" y="3061"/>
                    <a:pt x="693" y="2945"/>
                  </a:cubicBezTo>
                  <a:lnTo>
                    <a:pt x="693" y="419"/>
                  </a:lnTo>
                  <a:cubicBezTo>
                    <a:pt x="693" y="260"/>
                    <a:pt x="650" y="116"/>
                    <a:pt x="549" y="1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6" name="Google Shape;18066;p62"/>
            <p:cNvSpPr/>
            <p:nvPr/>
          </p:nvSpPr>
          <p:spPr>
            <a:xfrm>
              <a:off x="1926666" y="3082079"/>
              <a:ext cx="47711" cy="72668"/>
            </a:xfrm>
            <a:custGeom>
              <a:avLst/>
              <a:gdLst/>
              <a:ahLst/>
              <a:cxnLst/>
              <a:rect l="l" t="t" r="r" b="b"/>
              <a:pathLst>
                <a:path w="1820" h="2772" extrusionOk="0">
                  <a:moveTo>
                    <a:pt x="679" y="0"/>
                  </a:moveTo>
                  <a:cubicBezTo>
                    <a:pt x="290" y="0"/>
                    <a:pt x="1" y="318"/>
                    <a:pt x="1" y="693"/>
                  </a:cubicBezTo>
                  <a:lnTo>
                    <a:pt x="1" y="1458"/>
                  </a:lnTo>
                  <a:cubicBezTo>
                    <a:pt x="15" y="1675"/>
                    <a:pt x="88" y="1891"/>
                    <a:pt x="232" y="2079"/>
                  </a:cubicBezTo>
                  <a:cubicBezTo>
                    <a:pt x="376" y="2252"/>
                    <a:pt x="448" y="2469"/>
                    <a:pt x="448" y="2700"/>
                  </a:cubicBezTo>
                  <a:lnTo>
                    <a:pt x="448" y="2772"/>
                  </a:lnTo>
                  <a:lnTo>
                    <a:pt x="1372" y="2772"/>
                  </a:lnTo>
                  <a:lnTo>
                    <a:pt x="1372" y="2628"/>
                  </a:lnTo>
                  <a:cubicBezTo>
                    <a:pt x="1372" y="2440"/>
                    <a:pt x="1430" y="2252"/>
                    <a:pt x="1560" y="2122"/>
                  </a:cubicBezTo>
                  <a:lnTo>
                    <a:pt x="1647" y="2021"/>
                  </a:lnTo>
                  <a:cubicBezTo>
                    <a:pt x="1748" y="1862"/>
                    <a:pt x="1820" y="1689"/>
                    <a:pt x="1820" y="1516"/>
                  </a:cubicBezTo>
                  <a:lnTo>
                    <a:pt x="1820" y="693"/>
                  </a:lnTo>
                  <a:cubicBezTo>
                    <a:pt x="1820" y="303"/>
                    <a:pt x="1517" y="0"/>
                    <a:pt x="1127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7" name="Google Shape;18067;p62"/>
            <p:cNvSpPr/>
            <p:nvPr/>
          </p:nvSpPr>
          <p:spPr>
            <a:xfrm>
              <a:off x="1926666" y="3082446"/>
              <a:ext cx="27290" cy="72301"/>
            </a:xfrm>
            <a:custGeom>
              <a:avLst/>
              <a:gdLst/>
              <a:ahLst/>
              <a:cxnLst/>
              <a:rect l="l" t="t" r="r" b="b"/>
              <a:pathLst>
                <a:path w="1041" h="2758" extrusionOk="0">
                  <a:moveTo>
                    <a:pt x="694" y="1"/>
                  </a:moveTo>
                  <a:cubicBezTo>
                    <a:pt x="319" y="1"/>
                    <a:pt x="1" y="304"/>
                    <a:pt x="1" y="694"/>
                  </a:cubicBezTo>
                  <a:lnTo>
                    <a:pt x="1" y="1444"/>
                  </a:lnTo>
                  <a:cubicBezTo>
                    <a:pt x="15" y="1675"/>
                    <a:pt x="88" y="1892"/>
                    <a:pt x="232" y="2065"/>
                  </a:cubicBezTo>
                  <a:cubicBezTo>
                    <a:pt x="376" y="2238"/>
                    <a:pt x="448" y="2455"/>
                    <a:pt x="448" y="2686"/>
                  </a:cubicBezTo>
                  <a:lnTo>
                    <a:pt x="448" y="2758"/>
                  </a:lnTo>
                  <a:lnTo>
                    <a:pt x="910" y="2758"/>
                  </a:lnTo>
                  <a:lnTo>
                    <a:pt x="910" y="2686"/>
                  </a:lnTo>
                  <a:cubicBezTo>
                    <a:pt x="925" y="2469"/>
                    <a:pt x="882" y="2267"/>
                    <a:pt x="809" y="2065"/>
                  </a:cubicBezTo>
                  <a:cubicBezTo>
                    <a:pt x="737" y="1863"/>
                    <a:pt x="694" y="1661"/>
                    <a:pt x="694" y="1444"/>
                  </a:cubicBezTo>
                  <a:lnTo>
                    <a:pt x="694" y="694"/>
                  </a:lnTo>
                  <a:cubicBezTo>
                    <a:pt x="694" y="304"/>
                    <a:pt x="853" y="1"/>
                    <a:pt x="1040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8" name="Google Shape;18068;p62"/>
            <p:cNvSpPr/>
            <p:nvPr/>
          </p:nvSpPr>
          <p:spPr>
            <a:xfrm>
              <a:off x="1926666" y="3082446"/>
              <a:ext cx="48472" cy="54134"/>
            </a:xfrm>
            <a:custGeom>
              <a:avLst/>
              <a:gdLst/>
              <a:ahLst/>
              <a:cxnLst/>
              <a:rect l="l" t="t" r="r" b="b"/>
              <a:pathLst>
                <a:path w="1849" h="2065" extrusionOk="0">
                  <a:moveTo>
                    <a:pt x="694" y="1"/>
                  </a:moveTo>
                  <a:cubicBezTo>
                    <a:pt x="319" y="1"/>
                    <a:pt x="1" y="304"/>
                    <a:pt x="1" y="679"/>
                  </a:cubicBezTo>
                  <a:lnTo>
                    <a:pt x="1" y="1141"/>
                  </a:lnTo>
                  <a:cubicBezTo>
                    <a:pt x="1" y="1646"/>
                    <a:pt x="420" y="2065"/>
                    <a:pt x="925" y="2065"/>
                  </a:cubicBezTo>
                  <a:cubicBezTo>
                    <a:pt x="1430" y="2065"/>
                    <a:pt x="1849" y="1646"/>
                    <a:pt x="1849" y="1141"/>
                  </a:cubicBezTo>
                  <a:lnTo>
                    <a:pt x="1849" y="679"/>
                  </a:lnTo>
                  <a:cubicBezTo>
                    <a:pt x="1849" y="304"/>
                    <a:pt x="1531" y="1"/>
                    <a:pt x="1156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9" name="Google Shape;18069;p62"/>
            <p:cNvSpPr/>
            <p:nvPr/>
          </p:nvSpPr>
          <p:spPr>
            <a:xfrm>
              <a:off x="1926666" y="3082079"/>
              <a:ext cx="27290" cy="54134"/>
            </a:xfrm>
            <a:custGeom>
              <a:avLst/>
              <a:gdLst/>
              <a:ahLst/>
              <a:cxnLst/>
              <a:rect l="l" t="t" r="r" b="b"/>
              <a:pathLst>
                <a:path w="1041" h="2065" extrusionOk="0">
                  <a:moveTo>
                    <a:pt x="694" y="0"/>
                  </a:moveTo>
                  <a:cubicBezTo>
                    <a:pt x="319" y="0"/>
                    <a:pt x="1" y="318"/>
                    <a:pt x="1" y="693"/>
                  </a:cubicBezTo>
                  <a:lnTo>
                    <a:pt x="1" y="1155"/>
                  </a:lnTo>
                  <a:cubicBezTo>
                    <a:pt x="1" y="1617"/>
                    <a:pt x="347" y="2007"/>
                    <a:pt x="809" y="2065"/>
                  </a:cubicBezTo>
                  <a:cubicBezTo>
                    <a:pt x="737" y="1862"/>
                    <a:pt x="694" y="1660"/>
                    <a:pt x="694" y="1458"/>
                  </a:cubicBezTo>
                  <a:lnTo>
                    <a:pt x="694" y="693"/>
                  </a:lnTo>
                  <a:cubicBezTo>
                    <a:pt x="694" y="318"/>
                    <a:pt x="853" y="0"/>
                    <a:pt x="1040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0" name="Google Shape;18070;p62"/>
            <p:cNvSpPr/>
            <p:nvPr/>
          </p:nvSpPr>
          <p:spPr>
            <a:xfrm>
              <a:off x="1908525" y="3148665"/>
              <a:ext cx="84412" cy="96524"/>
            </a:xfrm>
            <a:custGeom>
              <a:avLst/>
              <a:gdLst/>
              <a:ahLst/>
              <a:cxnLst/>
              <a:rect l="l" t="t" r="r" b="b"/>
              <a:pathLst>
                <a:path w="3220" h="3682" extrusionOk="0">
                  <a:moveTo>
                    <a:pt x="1371" y="1"/>
                  </a:moveTo>
                  <a:cubicBezTo>
                    <a:pt x="1227" y="1"/>
                    <a:pt x="1083" y="30"/>
                    <a:pt x="953" y="88"/>
                  </a:cubicBezTo>
                  <a:lnTo>
                    <a:pt x="433" y="290"/>
                  </a:lnTo>
                  <a:cubicBezTo>
                    <a:pt x="173" y="391"/>
                    <a:pt x="0" y="636"/>
                    <a:pt x="0" y="925"/>
                  </a:cubicBezTo>
                  <a:lnTo>
                    <a:pt x="0" y="3451"/>
                  </a:lnTo>
                  <a:cubicBezTo>
                    <a:pt x="0" y="3581"/>
                    <a:pt x="101" y="3682"/>
                    <a:pt x="231" y="3682"/>
                  </a:cubicBezTo>
                  <a:lnTo>
                    <a:pt x="2988" y="3682"/>
                  </a:lnTo>
                  <a:cubicBezTo>
                    <a:pt x="3118" y="3682"/>
                    <a:pt x="3219" y="3581"/>
                    <a:pt x="3219" y="3451"/>
                  </a:cubicBezTo>
                  <a:lnTo>
                    <a:pt x="3219" y="925"/>
                  </a:lnTo>
                  <a:cubicBezTo>
                    <a:pt x="3219" y="636"/>
                    <a:pt x="3046" y="391"/>
                    <a:pt x="2786" y="275"/>
                  </a:cubicBezTo>
                  <a:lnTo>
                    <a:pt x="2281" y="88"/>
                  </a:lnTo>
                  <a:cubicBezTo>
                    <a:pt x="2137" y="30"/>
                    <a:pt x="1992" y="1"/>
                    <a:pt x="1848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1" name="Google Shape;18071;p62"/>
            <p:cNvSpPr/>
            <p:nvPr/>
          </p:nvSpPr>
          <p:spPr>
            <a:xfrm>
              <a:off x="1908892" y="3162297"/>
              <a:ext cx="17800" cy="82892"/>
            </a:xfrm>
            <a:custGeom>
              <a:avLst/>
              <a:gdLst/>
              <a:ahLst/>
              <a:cxnLst/>
              <a:rect l="l" t="t" r="r" b="b"/>
              <a:pathLst>
                <a:path w="679" h="3162" extrusionOk="0">
                  <a:moveTo>
                    <a:pt x="130" y="1"/>
                  </a:moveTo>
                  <a:cubicBezTo>
                    <a:pt x="44" y="116"/>
                    <a:pt x="1" y="260"/>
                    <a:pt x="1" y="419"/>
                  </a:cubicBezTo>
                  <a:lnTo>
                    <a:pt x="1" y="2945"/>
                  </a:lnTo>
                  <a:cubicBezTo>
                    <a:pt x="1" y="3061"/>
                    <a:pt x="102" y="3162"/>
                    <a:pt x="217" y="3162"/>
                  </a:cubicBezTo>
                  <a:lnTo>
                    <a:pt x="679" y="3147"/>
                  </a:lnTo>
                  <a:lnTo>
                    <a:pt x="679" y="650"/>
                  </a:lnTo>
                  <a:cubicBezTo>
                    <a:pt x="679" y="506"/>
                    <a:pt x="607" y="361"/>
                    <a:pt x="506" y="289"/>
                  </a:cubicBezTo>
                  <a:lnTo>
                    <a:pt x="130" y="1"/>
                  </a:ln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2" name="Google Shape;18072;p62"/>
            <p:cNvSpPr/>
            <p:nvPr/>
          </p:nvSpPr>
          <p:spPr>
            <a:xfrm>
              <a:off x="1975111" y="3162297"/>
              <a:ext cx="18193" cy="82892"/>
            </a:xfrm>
            <a:custGeom>
              <a:avLst/>
              <a:gdLst/>
              <a:ahLst/>
              <a:cxnLst/>
              <a:rect l="l" t="t" r="r" b="b"/>
              <a:pathLst>
                <a:path w="694" h="3162" extrusionOk="0">
                  <a:moveTo>
                    <a:pt x="549" y="1"/>
                  </a:moveTo>
                  <a:lnTo>
                    <a:pt x="188" y="289"/>
                  </a:lnTo>
                  <a:cubicBezTo>
                    <a:pt x="73" y="361"/>
                    <a:pt x="1" y="506"/>
                    <a:pt x="1" y="650"/>
                  </a:cubicBezTo>
                  <a:lnTo>
                    <a:pt x="1" y="3147"/>
                  </a:lnTo>
                  <a:lnTo>
                    <a:pt x="463" y="3162"/>
                  </a:lnTo>
                  <a:cubicBezTo>
                    <a:pt x="593" y="3162"/>
                    <a:pt x="694" y="3061"/>
                    <a:pt x="694" y="2945"/>
                  </a:cubicBezTo>
                  <a:lnTo>
                    <a:pt x="694" y="419"/>
                  </a:lnTo>
                  <a:cubicBezTo>
                    <a:pt x="694" y="260"/>
                    <a:pt x="636" y="116"/>
                    <a:pt x="549" y="1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3" name="Google Shape;18073;p62"/>
            <p:cNvSpPr/>
            <p:nvPr/>
          </p:nvSpPr>
          <p:spPr>
            <a:xfrm>
              <a:off x="2089409" y="3142242"/>
              <a:ext cx="48078" cy="72694"/>
            </a:xfrm>
            <a:custGeom>
              <a:avLst/>
              <a:gdLst/>
              <a:ahLst/>
              <a:cxnLst/>
              <a:rect l="l" t="t" r="r" b="b"/>
              <a:pathLst>
                <a:path w="1834" h="2773" extrusionOk="0">
                  <a:moveTo>
                    <a:pt x="693" y="0"/>
                  </a:moveTo>
                  <a:cubicBezTo>
                    <a:pt x="318" y="0"/>
                    <a:pt x="0" y="318"/>
                    <a:pt x="0" y="693"/>
                  </a:cubicBezTo>
                  <a:lnTo>
                    <a:pt x="0" y="1458"/>
                  </a:lnTo>
                  <a:cubicBezTo>
                    <a:pt x="15" y="1675"/>
                    <a:pt x="87" y="1892"/>
                    <a:pt x="231" y="2079"/>
                  </a:cubicBezTo>
                  <a:cubicBezTo>
                    <a:pt x="376" y="2252"/>
                    <a:pt x="462" y="2469"/>
                    <a:pt x="462" y="2700"/>
                  </a:cubicBezTo>
                  <a:lnTo>
                    <a:pt x="462" y="2772"/>
                  </a:lnTo>
                  <a:lnTo>
                    <a:pt x="1386" y="2772"/>
                  </a:lnTo>
                  <a:lnTo>
                    <a:pt x="1386" y="2628"/>
                  </a:lnTo>
                  <a:cubicBezTo>
                    <a:pt x="1386" y="2440"/>
                    <a:pt x="1444" y="2267"/>
                    <a:pt x="1559" y="2122"/>
                  </a:cubicBezTo>
                  <a:lnTo>
                    <a:pt x="1646" y="2021"/>
                  </a:lnTo>
                  <a:cubicBezTo>
                    <a:pt x="1761" y="1877"/>
                    <a:pt x="1819" y="1704"/>
                    <a:pt x="1834" y="1516"/>
                  </a:cubicBezTo>
                  <a:lnTo>
                    <a:pt x="1834" y="693"/>
                  </a:lnTo>
                  <a:cubicBezTo>
                    <a:pt x="1834" y="318"/>
                    <a:pt x="1516" y="0"/>
                    <a:pt x="1141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4" name="Google Shape;18074;p62"/>
            <p:cNvSpPr/>
            <p:nvPr/>
          </p:nvSpPr>
          <p:spPr>
            <a:xfrm>
              <a:off x="2089409" y="3142609"/>
              <a:ext cx="27264" cy="72327"/>
            </a:xfrm>
            <a:custGeom>
              <a:avLst/>
              <a:gdLst/>
              <a:ahLst/>
              <a:cxnLst/>
              <a:rect l="l" t="t" r="r" b="b"/>
              <a:pathLst>
                <a:path w="1040" h="2759" extrusionOk="0">
                  <a:moveTo>
                    <a:pt x="693" y="1"/>
                  </a:moveTo>
                  <a:cubicBezTo>
                    <a:pt x="318" y="1"/>
                    <a:pt x="0" y="304"/>
                    <a:pt x="0" y="679"/>
                  </a:cubicBezTo>
                  <a:lnTo>
                    <a:pt x="0" y="1444"/>
                  </a:lnTo>
                  <a:cubicBezTo>
                    <a:pt x="15" y="1661"/>
                    <a:pt x="101" y="1878"/>
                    <a:pt x="231" y="2065"/>
                  </a:cubicBezTo>
                  <a:cubicBezTo>
                    <a:pt x="376" y="2238"/>
                    <a:pt x="462" y="2455"/>
                    <a:pt x="462" y="2686"/>
                  </a:cubicBezTo>
                  <a:lnTo>
                    <a:pt x="462" y="2758"/>
                  </a:lnTo>
                  <a:lnTo>
                    <a:pt x="924" y="2758"/>
                  </a:lnTo>
                  <a:lnTo>
                    <a:pt x="924" y="2686"/>
                  </a:lnTo>
                  <a:cubicBezTo>
                    <a:pt x="924" y="2469"/>
                    <a:pt x="881" y="2267"/>
                    <a:pt x="809" y="2065"/>
                  </a:cubicBezTo>
                  <a:cubicBezTo>
                    <a:pt x="736" y="1863"/>
                    <a:pt x="693" y="1661"/>
                    <a:pt x="693" y="1444"/>
                  </a:cubicBezTo>
                  <a:lnTo>
                    <a:pt x="693" y="679"/>
                  </a:lnTo>
                  <a:cubicBezTo>
                    <a:pt x="693" y="304"/>
                    <a:pt x="852" y="1"/>
                    <a:pt x="1040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5" name="Google Shape;18075;p62"/>
            <p:cNvSpPr/>
            <p:nvPr/>
          </p:nvSpPr>
          <p:spPr>
            <a:xfrm>
              <a:off x="2089409" y="3142242"/>
              <a:ext cx="48445" cy="54527"/>
            </a:xfrm>
            <a:custGeom>
              <a:avLst/>
              <a:gdLst/>
              <a:ahLst/>
              <a:cxnLst/>
              <a:rect l="l" t="t" r="r" b="b"/>
              <a:pathLst>
                <a:path w="1848" h="2080" extrusionOk="0">
                  <a:moveTo>
                    <a:pt x="693" y="0"/>
                  </a:moveTo>
                  <a:cubicBezTo>
                    <a:pt x="318" y="0"/>
                    <a:pt x="0" y="318"/>
                    <a:pt x="0" y="693"/>
                  </a:cubicBezTo>
                  <a:lnTo>
                    <a:pt x="0" y="1155"/>
                  </a:lnTo>
                  <a:cubicBezTo>
                    <a:pt x="0" y="1661"/>
                    <a:pt x="419" y="2079"/>
                    <a:pt x="924" y="2079"/>
                  </a:cubicBezTo>
                  <a:cubicBezTo>
                    <a:pt x="1429" y="2079"/>
                    <a:pt x="1848" y="1661"/>
                    <a:pt x="1834" y="1155"/>
                  </a:cubicBezTo>
                  <a:lnTo>
                    <a:pt x="1834" y="693"/>
                  </a:lnTo>
                  <a:cubicBezTo>
                    <a:pt x="1834" y="318"/>
                    <a:pt x="1530" y="0"/>
                    <a:pt x="1155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6" name="Google Shape;18076;p62"/>
            <p:cNvSpPr/>
            <p:nvPr/>
          </p:nvSpPr>
          <p:spPr>
            <a:xfrm>
              <a:off x="2089409" y="3142609"/>
              <a:ext cx="27264" cy="53767"/>
            </a:xfrm>
            <a:custGeom>
              <a:avLst/>
              <a:gdLst/>
              <a:ahLst/>
              <a:cxnLst/>
              <a:rect l="l" t="t" r="r" b="b"/>
              <a:pathLst>
                <a:path w="1040" h="2051" extrusionOk="0">
                  <a:moveTo>
                    <a:pt x="693" y="1"/>
                  </a:moveTo>
                  <a:cubicBezTo>
                    <a:pt x="318" y="1"/>
                    <a:pt x="0" y="304"/>
                    <a:pt x="0" y="679"/>
                  </a:cubicBezTo>
                  <a:lnTo>
                    <a:pt x="0" y="1141"/>
                  </a:lnTo>
                  <a:cubicBezTo>
                    <a:pt x="0" y="1603"/>
                    <a:pt x="347" y="1993"/>
                    <a:pt x="809" y="2051"/>
                  </a:cubicBezTo>
                  <a:cubicBezTo>
                    <a:pt x="736" y="1849"/>
                    <a:pt x="693" y="1647"/>
                    <a:pt x="693" y="1444"/>
                  </a:cubicBezTo>
                  <a:lnTo>
                    <a:pt x="693" y="679"/>
                  </a:lnTo>
                  <a:cubicBezTo>
                    <a:pt x="693" y="304"/>
                    <a:pt x="852" y="1"/>
                    <a:pt x="1040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7" name="Google Shape;18077;p62"/>
            <p:cNvSpPr/>
            <p:nvPr/>
          </p:nvSpPr>
          <p:spPr>
            <a:xfrm>
              <a:off x="2071609" y="3208855"/>
              <a:ext cx="84412" cy="60190"/>
            </a:xfrm>
            <a:custGeom>
              <a:avLst/>
              <a:gdLst/>
              <a:ahLst/>
              <a:cxnLst/>
              <a:rect l="l" t="t" r="r" b="b"/>
              <a:pathLst>
                <a:path w="3220" h="2296" extrusionOk="0">
                  <a:moveTo>
                    <a:pt x="1372" y="0"/>
                  </a:moveTo>
                  <a:cubicBezTo>
                    <a:pt x="1228" y="0"/>
                    <a:pt x="1083" y="29"/>
                    <a:pt x="939" y="72"/>
                  </a:cubicBezTo>
                  <a:lnTo>
                    <a:pt x="434" y="289"/>
                  </a:lnTo>
                  <a:cubicBezTo>
                    <a:pt x="174" y="390"/>
                    <a:pt x="1" y="635"/>
                    <a:pt x="1" y="924"/>
                  </a:cubicBezTo>
                  <a:lnTo>
                    <a:pt x="1" y="2064"/>
                  </a:lnTo>
                  <a:cubicBezTo>
                    <a:pt x="1" y="2194"/>
                    <a:pt x="102" y="2295"/>
                    <a:pt x="232" y="2295"/>
                  </a:cubicBezTo>
                  <a:lnTo>
                    <a:pt x="2989" y="2295"/>
                  </a:lnTo>
                  <a:cubicBezTo>
                    <a:pt x="3119" y="2295"/>
                    <a:pt x="3220" y="2194"/>
                    <a:pt x="3220" y="2064"/>
                  </a:cubicBezTo>
                  <a:lnTo>
                    <a:pt x="3220" y="924"/>
                  </a:lnTo>
                  <a:cubicBezTo>
                    <a:pt x="3220" y="635"/>
                    <a:pt x="3047" y="390"/>
                    <a:pt x="2772" y="289"/>
                  </a:cubicBezTo>
                  <a:lnTo>
                    <a:pt x="2282" y="72"/>
                  </a:lnTo>
                  <a:cubicBezTo>
                    <a:pt x="2137" y="29"/>
                    <a:pt x="1993" y="0"/>
                    <a:pt x="1849" y="0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8" name="Google Shape;18078;p62"/>
            <p:cNvSpPr/>
            <p:nvPr/>
          </p:nvSpPr>
          <p:spPr>
            <a:xfrm>
              <a:off x="2071609" y="3222460"/>
              <a:ext cx="17826" cy="46951"/>
            </a:xfrm>
            <a:custGeom>
              <a:avLst/>
              <a:gdLst/>
              <a:ahLst/>
              <a:cxnLst/>
              <a:rect l="l" t="t" r="r" b="b"/>
              <a:pathLst>
                <a:path w="680" h="1791" extrusionOk="0">
                  <a:moveTo>
                    <a:pt x="131" y="1"/>
                  </a:moveTo>
                  <a:cubicBezTo>
                    <a:pt x="44" y="116"/>
                    <a:pt x="1" y="261"/>
                    <a:pt x="1" y="419"/>
                  </a:cubicBezTo>
                  <a:lnTo>
                    <a:pt x="1" y="1560"/>
                  </a:lnTo>
                  <a:cubicBezTo>
                    <a:pt x="1" y="1675"/>
                    <a:pt x="102" y="1791"/>
                    <a:pt x="217" y="1791"/>
                  </a:cubicBezTo>
                  <a:lnTo>
                    <a:pt x="679" y="1776"/>
                  </a:lnTo>
                  <a:lnTo>
                    <a:pt x="679" y="650"/>
                  </a:lnTo>
                  <a:cubicBezTo>
                    <a:pt x="679" y="506"/>
                    <a:pt x="607" y="362"/>
                    <a:pt x="506" y="289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9" name="Google Shape;18079;p62"/>
            <p:cNvSpPr/>
            <p:nvPr/>
          </p:nvSpPr>
          <p:spPr>
            <a:xfrm>
              <a:off x="2137828" y="3222460"/>
              <a:ext cx="17826" cy="46951"/>
            </a:xfrm>
            <a:custGeom>
              <a:avLst/>
              <a:gdLst/>
              <a:ahLst/>
              <a:cxnLst/>
              <a:rect l="l" t="t" r="r" b="b"/>
              <a:pathLst>
                <a:path w="680" h="1791" extrusionOk="0">
                  <a:moveTo>
                    <a:pt x="550" y="1"/>
                  </a:moveTo>
                  <a:lnTo>
                    <a:pt x="174" y="289"/>
                  </a:lnTo>
                  <a:cubicBezTo>
                    <a:pt x="59" y="362"/>
                    <a:pt x="1" y="506"/>
                    <a:pt x="1" y="650"/>
                  </a:cubicBezTo>
                  <a:lnTo>
                    <a:pt x="1" y="1776"/>
                  </a:lnTo>
                  <a:lnTo>
                    <a:pt x="448" y="1791"/>
                  </a:lnTo>
                  <a:cubicBezTo>
                    <a:pt x="578" y="1791"/>
                    <a:pt x="679" y="1675"/>
                    <a:pt x="679" y="1560"/>
                  </a:cubicBezTo>
                  <a:lnTo>
                    <a:pt x="679" y="419"/>
                  </a:lnTo>
                  <a:cubicBezTo>
                    <a:pt x="679" y="261"/>
                    <a:pt x="636" y="116"/>
                    <a:pt x="550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0" name="Google Shape;18080;p62"/>
            <p:cNvSpPr/>
            <p:nvPr/>
          </p:nvSpPr>
          <p:spPr>
            <a:xfrm>
              <a:off x="1980800" y="3142242"/>
              <a:ext cx="48078" cy="72694"/>
            </a:xfrm>
            <a:custGeom>
              <a:avLst/>
              <a:gdLst/>
              <a:ahLst/>
              <a:cxnLst/>
              <a:rect l="l" t="t" r="r" b="b"/>
              <a:pathLst>
                <a:path w="1834" h="2773" extrusionOk="0">
                  <a:moveTo>
                    <a:pt x="679" y="0"/>
                  </a:moveTo>
                  <a:cubicBezTo>
                    <a:pt x="303" y="15"/>
                    <a:pt x="0" y="318"/>
                    <a:pt x="15" y="693"/>
                  </a:cubicBezTo>
                  <a:lnTo>
                    <a:pt x="15" y="1458"/>
                  </a:lnTo>
                  <a:cubicBezTo>
                    <a:pt x="15" y="1675"/>
                    <a:pt x="101" y="1892"/>
                    <a:pt x="231" y="2079"/>
                  </a:cubicBezTo>
                  <a:cubicBezTo>
                    <a:pt x="390" y="2252"/>
                    <a:pt x="462" y="2469"/>
                    <a:pt x="462" y="2700"/>
                  </a:cubicBezTo>
                  <a:lnTo>
                    <a:pt x="462" y="2772"/>
                  </a:lnTo>
                  <a:lnTo>
                    <a:pt x="1386" y="2772"/>
                  </a:lnTo>
                  <a:lnTo>
                    <a:pt x="1386" y="2628"/>
                  </a:lnTo>
                  <a:cubicBezTo>
                    <a:pt x="1386" y="2440"/>
                    <a:pt x="1444" y="2267"/>
                    <a:pt x="1574" y="2122"/>
                  </a:cubicBezTo>
                  <a:lnTo>
                    <a:pt x="1660" y="2021"/>
                  </a:lnTo>
                  <a:cubicBezTo>
                    <a:pt x="1761" y="1877"/>
                    <a:pt x="1819" y="1704"/>
                    <a:pt x="1834" y="1516"/>
                  </a:cubicBezTo>
                  <a:lnTo>
                    <a:pt x="1834" y="693"/>
                  </a:lnTo>
                  <a:cubicBezTo>
                    <a:pt x="1834" y="318"/>
                    <a:pt x="1530" y="0"/>
                    <a:pt x="1141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1" name="Google Shape;18081;p62"/>
            <p:cNvSpPr/>
            <p:nvPr/>
          </p:nvSpPr>
          <p:spPr>
            <a:xfrm>
              <a:off x="1981167" y="3142609"/>
              <a:ext cx="26897" cy="72327"/>
            </a:xfrm>
            <a:custGeom>
              <a:avLst/>
              <a:gdLst/>
              <a:ahLst/>
              <a:cxnLst/>
              <a:rect l="l" t="t" r="r" b="b"/>
              <a:pathLst>
                <a:path w="1026" h="2759" extrusionOk="0">
                  <a:moveTo>
                    <a:pt x="679" y="1"/>
                  </a:moveTo>
                  <a:cubicBezTo>
                    <a:pt x="304" y="1"/>
                    <a:pt x="1" y="304"/>
                    <a:pt x="1" y="679"/>
                  </a:cubicBezTo>
                  <a:lnTo>
                    <a:pt x="1" y="1444"/>
                  </a:lnTo>
                  <a:cubicBezTo>
                    <a:pt x="1" y="1661"/>
                    <a:pt x="87" y="1878"/>
                    <a:pt x="217" y="2065"/>
                  </a:cubicBezTo>
                  <a:cubicBezTo>
                    <a:pt x="376" y="2238"/>
                    <a:pt x="448" y="2455"/>
                    <a:pt x="448" y="2686"/>
                  </a:cubicBezTo>
                  <a:lnTo>
                    <a:pt x="448" y="2758"/>
                  </a:lnTo>
                  <a:lnTo>
                    <a:pt x="910" y="2758"/>
                  </a:lnTo>
                  <a:lnTo>
                    <a:pt x="910" y="2686"/>
                  </a:lnTo>
                  <a:cubicBezTo>
                    <a:pt x="910" y="2469"/>
                    <a:pt x="881" y="2267"/>
                    <a:pt x="795" y="2065"/>
                  </a:cubicBezTo>
                  <a:cubicBezTo>
                    <a:pt x="722" y="1863"/>
                    <a:pt x="679" y="1661"/>
                    <a:pt x="679" y="1444"/>
                  </a:cubicBezTo>
                  <a:lnTo>
                    <a:pt x="679" y="679"/>
                  </a:lnTo>
                  <a:cubicBezTo>
                    <a:pt x="679" y="304"/>
                    <a:pt x="838" y="1"/>
                    <a:pt x="1026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2" name="Google Shape;18082;p62"/>
            <p:cNvSpPr/>
            <p:nvPr/>
          </p:nvSpPr>
          <p:spPr>
            <a:xfrm>
              <a:off x="1980800" y="3142242"/>
              <a:ext cx="48472" cy="54527"/>
            </a:xfrm>
            <a:custGeom>
              <a:avLst/>
              <a:gdLst/>
              <a:ahLst/>
              <a:cxnLst/>
              <a:rect l="l" t="t" r="r" b="b"/>
              <a:pathLst>
                <a:path w="1849" h="2080" extrusionOk="0">
                  <a:moveTo>
                    <a:pt x="693" y="0"/>
                  </a:moveTo>
                  <a:cubicBezTo>
                    <a:pt x="318" y="0"/>
                    <a:pt x="0" y="318"/>
                    <a:pt x="0" y="693"/>
                  </a:cubicBezTo>
                  <a:lnTo>
                    <a:pt x="0" y="1155"/>
                  </a:lnTo>
                  <a:cubicBezTo>
                    <a:pt x="0" y="1661"/>
                    <a:pt x="419" y="2079"/>
                    <a:pt x="924" y="2079"/>
                  </a:cubicBezTo>
                  <a:cubicBezTo>
                    <a:pt x="1429" y="2079"/>
                    <a:pt x="1848" y="1661"/>
                    <a:pt x="1848" y="1155"/>
                  </a:cubicBezTo>
                  <a:lnTo>
                    <a:pt x="1848" y="693"/>
                  </a:lnTo>
                  <a:cubicBezTo>
                    <a:pt x="1848" y="318"/>
                    <a:pt x="1530" y="0"/>
                    <a:pt x="1155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3" name="Google Shape;18083;p62"/>
            <p:cNvSpPr/>
            <p:nvPr/>
          </p:nvSpPr>
          <p:spPr>
            <a:xfrm>
              <a:off x="1980800" y="3142609"/>
              <a:ext cx="27264" cy="53767"/>
            </a:xfrm>
            <a:custGeom>
              <a:avLst/>
              <a:gdLst/>
              <a:ahLst/>
              <a:cxnLst/>
              <a:rect l="l" t="t" r="r" b="b"/>
              <a:pathLst>
                <a:path w="1040" h="2051" extrusionOk="0">
                  <a:moveTo>
                    <a:pt x="693" y="1"/>
                  </a:moveTo>
                  <a:cubicBezTo>
                    <a:pt x="318" y="1"/>
                    <a:pt x="0" y="304"/>
                    <a:pt x="0" y="679"/>
                  </a:cubicBezTo>
                  <a:lnTo>
                    <a:pt x="0" y="1141"/>
                  </a:lnTo>
                  <a:cubicBezTo>
                    <a:pt x="15" y="1603"/>
                    <a:pt x="347" y="1993"/>
                    <a:pt x="809" y="2051"/>
                  </a:cubicBezTo>
                  <a:cubicBezTo>
                    <a:pt x="736" y="1849"/>
                    <a:pt x="693" y="1647"/>
                    <a:pt x="693" y="1444"/>
                  </a:cubicBezTo>
                  <a:lnTo>
                    <a:pt x="693" y="679"/>
                  </a:lnTo>
                  <a:cubicBezTo>
                    <a:pt x="693" y="304"/>
                    <a:pt x="852" y="1"/>
                    <a:pt x="1040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4" name="Google Shape;18084;p62"/>
            <p:cNvSpPr/>
            <p:nvPr/>
          </p:nvSpPr>
          <p:spPr>
            <a:xfrm>
              <a:off x="1962633" y="3208855"/>
              <a:ext cx="84779" cy="60190"/>
            </a:xfrm>
            <a:custGeom>
              <a:avLst/>
              <a:gdLst/>
              <a:ahLst/>
              <a:cxnLst/>
              <a:rect l="l" t="t" r="r" b="b"/>
              <a:pathLst>
                <a:path w="3234" h="2296" extrusionOk="0">
                  <a:moveTo>
                    <a:pt x="1386" y="0"/>
                  </a:moveTo>
                  <a:cubicBezTo>
                    <a:pt x="1227" y="0"/>
                    <a:pt x="1083" y="29"/>
                    <a:pt x="953" y="72"/>
                  </a:cubicBezTo>
                  <a:lnTo>
                    <a:pt x="448" y="289"/>
                  </a:lnTo>
                  <a:cubicBezTo>
                    <a:pt x="174" y="390"/>
                    <a:pt x="0" y="635"/>
                    <a:pt x="0" y="924"/>
                  </a:cubicBezTo>
                  <a:lnTo>
                    <a:pt x="0" y="2064"/>
                  </a:lnTo>
                  <a:cubicBezTo>
                    <a:pt x="0" y="2194"/>
                    <a:pt x="116" y="2295"/>
                    <a:pt x="231" y="2295"/>
                  </a:cubicBezTo>
                  <a:lnTo>
                    <a:pt x="3003" y="2295"/>
                  </a:lnTo>
                  <a:cubicBezTo>
                    <a:pt x="3133" y="2295"/>
                    <a:pt x="3234" y="2194"/>
                    <a:pt x="3234" y="2064"/>
                  </a:cubicBezTo>
                  <a:lnTo>
                    <a:pt x="3234" y="924"/>
                  </a:lnTo>
                  <a:cubicBezTo>
                    <a:pt x="3234" y="635"/>
                    <a:pt x="3061" y="390"/>
                    <a:pt x="2801" y="289"/>
                  </a:cubicBezTo>
                  <a:lnTo>
                    <a:pt x="2281" y="72"/>
                  </a:lnTo>
                  <a:cubicBezTo>
                    <a:pt x="2151" y="29"/>
                    <a:pt x="2007" y="0"/>
                    <a:pt x="1848" y="0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5" name="Google Shape;18085;p62"/>
            <p:cNvSpPr/>
            <p:nvPr/>
          </p:nvSpPr>
          <p:spPr>
            <a:xfrm>
              <a:off x="1963000" y="3222460"/>
              <a:ext cx="18193" cy="46951"/>
            </a:xfrm>
            <a:custGeom>
              <a:avLst/>
              <a:gdLst/>
              <a:ahLst/>
              <a:cxnLst/>
              <a:rect l="l" t="t" r="r" b="b"/>
              <a:pathLst>
                <a:path w="694" h="1791" extrusionOk="0">
                  <a:moveTo>
                    <a:pt x="131" y="1"/>
                  </a:moveTo>
                  <a:cubicBezTo>
                    <a:pt x="44" y="116"/>
                    <a:pt x="1" y="261"/>
                    <a:pt x="1" y="419"/>
                  </a:cubicBezTo>
                  <a:lnTo>
                    <a:pt x="1" y="1560"/>
                  </a:lnTo>
                  <a:cubicBezTo>
                    <a:pt x="1" y="1675"/>
                    <a:pt x="102" y="1791"/>
                    <a:pt x="232" y="1791"/>
                  </a:cubicBezTo>
                  <a:lnTo>
                    <a:pt x="694" y="1776"/>
                  </a:lnTo>
                  <a:lnTo>
                    <a:pt x="694" y="650"/>
                  </a:lnTo>
                  <a:cubicBezTo>
                    <a:pt x="679" y="506"/>
                    <a:pt x="622" y="362"/>
                    <a:pt x="506" y="289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6" name="Google Shape;18086;p62"/>
            <p:cNvSpPr/>
            <p:nvPr/>
          </p:nvSpPr>
          <p:spPr>
            <a:xfrm>
              <a:off x="2029245" y="3222460"/>
              <a:ext cx="18167" cy="46584"/>
            </a:xfrm>
            <a:custGeom>
              <a:avLst/>
              <a:gdLst/>
              <a:ahLst/>
              <a:cxnLst/>
              <a:rect l="l" t="t" r="r" b="b"/>
              <a:pathLst>
                <a:path w="693" h="1777" extrusionOk="0">
                  <a:moveTo>
                    <a:pt x="549" y="1"/>
                  </a:moveTo>
                  <a:lnTo>
                    <a:pt x="173" y="289"/>
                  </a:lnTo>
                  <a:cubicBezTo>
                    <a:pt x="72" y="362"/>
                    <a:pt x="0" y="506"/>
                    <a:pt x="0" y="650"/>
                  </a:cubicBezTo>
                  <a:lnTo>
                    <a:pt x="0" y="1776"/>
                  </a:lnTo>
                  <a:lnTo>
                    <a:pt x="462" y="1776"/>
                  </a:lnTo>
                  <a:cubicBezTo>
                    <a:pt x="577" y="1776"/>
                    <a:pt x="678" y="1675"/>
                    <a:pt x="693" y="1560"/>
                  </a:cubicBezTo>
                  <a:lnTo>
                    <a:pt x="693" y="419"/>
                  </a:lnTo>
                  <a:cubicBezTo>
                    <a:pt x="678" y="261"/>
                    <a:pt x="635" y="116"/>
                    <a:pt x="549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7" name="Google Shape;18087;p62"/>
            <p:cNvSpPr/>
            <p:nvPr/>
          </p:nvSpPr>
          <p:spPr>
            <a:xfrm>
              <a:off x="1872558" y="3142242"/>
              <a:ext cx="47711" cy="72694"/>
            </a:xfrm>
            <a:custGeom>
              <a:avLst/>
              <a:gdLst/>
              <a:ahLst/>
              <a:cxnLst/>
              <a:rect l="l" t="t" r="r" b="b"/>
              <a:pathLst>
                <a:path w="1820" h="2773" extrusionOk="0">
                  <a:moveTo>
                    <a:pt x="679" y="0"/>
                  </a:moveTo>
                  <a:cubicBezTo>
                    <a:pt x="304" y="15"/>
                    <a:pt x="1" y="318"/>
                    <a:pt x="1" y="693"/>
                  </a:cubicBezTo>
                  <a:lnTo>
                    <a:pt x="1" y="1458"/>
                  </a:lnTo>
                  <a:cubicBezTo>
                    <a:pt x="15" y="1675"/>
                    <a:pt x="87" y="1892"/>
                    <a:pt x="232" y="2079"/>
                  </a:cubicBezTo>
                  <a:cubicBezTo>
                    <a:pt x="376" y="2252"/>
                    <a:pt x="463" y="2469"/>
                    <a:pt x="463" y="2700"/>
                  </a:cubicBezTo>
                  <a:lnTo>
                    <a:pt x="463" y="2772"/>
                  </a:lnTo>
                  <a:lnTo>
                    <a:pt x="1372" y="2772"/>
                  </a:lnTo>
                  <a:lnTo>
                    <a:pt x="1372" y="2628"/>
                  </a:lnTo>
                  <a:cubicBezTo>
                    <a:pt x="1372" y="2440"/>
                    <a:pt x="1444" y="2267"/>
                    <a:pt x="1560" y="2122"/>
                  </a:cubicBezTo>
                  <a:lnTo>
                    <a:pt x="1646" y="2021"/>
                  </a:lnTo>
                  <a:cubicBezTo>
                    <a:pt x="1747" y="1877"/>
                    <a:pt x="1820" y="1704"/>
                    <a:pt x="1820" y="1516"/>
                  </a:cubicBezTo>
                  <a:lnTo>
                    <a:pt x="1820" y="693"/>
                  </a:lnTo>
                  <a:cubicBezTo>
                    <a:pt x="1820" y="318"/>
                    <a:pt x="1516" y="0"/>
                    <a:pt x="1141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8" name="Google Shape;18088;p62"/>
            <p:cNvSpPr/>
            <p:nvPr/>
          </p:nvSpPr>
          <p:spPr>
            <a:xfrm>
              <a:off x="1872558" y="3142609"/>
              <a:ext cx="26897" cy="72327"/>
            </a:xfrm>
            <a:custGeom>
              <a:avLst/>
              <a:gdLst/>
              <a:ahLst/>
              <a:cxnLst/>
              <a:rect l="l" t="t" r="r" b="b"/>
              <a:pathLst>
                <a:path w="1026" h="2759" extrusionOk="0">
                  <a:moveTo>
                    <a:pt x="694" y="1"/>
                  </a:moveTo>
                  <a:cubicBezTo>
                    <a:pt x="304" y="1"/>
                    <a:pt x="1" y="304"/>
                    <a:pt x="1" y="679"/>
                  </a:cubicBezTo>
                  <a:lnTo>
                    <a:pt x="1" y="1444"/>
                  </a:lnTo>
                  <a:cubicBezTo>
                    <a:pt x="15" y="1661"/>
                    <a:pt x="87" y="1878"/>
                    <a:pt x="232" y="2065"/>
                  </a:cubicBezTo>
                  <a:cubicBezTo>
                    <a:pt x="376" y="2238"/>
                    <a:pt x="463" y="2455"/>
                    <a:pt x="463" y="2686"/>
                  </a:cubicBezTo>
                  <a:lnTo>
                    <a:pt x="463" y="2758"/>
                  </a:lnTo>
                  <a:lnTo>
                    <a:pt x="910" y="2758"/>
                  </a:lnTo>
                  <a:lnTo>
                    <a:pt x="910" y="2686"/>
                  </a:lnTo>
                  <a:cubicBezTo>
                    <a:pt x="925" y="2469"/>
                    <a:pt x="881" y="2267"/>
                    <a:pt x="809" y="2065"/>
                  </a:cubicBezTo>
                  <a:cubicBezTo>
                    <a:pt x="722" y="1863"/>
                    <a:pt x="694" y="1661"/>
                    <a:pt x="694" y="1444"/>
                  </a:cubicBezTo>
                  <a:lnTo>
                    <a:pt x="694" y="679"/>
                  </a:lnTo>
                  <a:cubicBezTo>
                    <a:pt x="694" y="304"/>
                    <a:pt x="838" y="1"/>
                    <a:pt x="1026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9" name="Google Shape;18089;p62"/>
            <p:cNvSpPr/>
            <p:nvPr/>
          </p:nvSpPr>
          <p:spPr>
            <a:xfrm>
              <a:off x="1872558" y="3142242"/>
              <a:ext cx="48105" cy="54527"/>
            </a:xfrm>
            <a:custGeom>
              <a:avLst/>
              <a:gdLst/>
              <a:ahLst/>
              <a:cxnLst/>
              <a:rect l="l" t="t" r="r" b="b"/>
              <a:pathLst>
                <a:path w="1835" h="2080" extrusionOk="0">
                  <a:moveTo>
                    <a:pt x="694" y="0"/>
                  </a:moveTo>
                  <a:cubicBezTo>
                    <a:pt x="304" y="0"/>
                    <a:pt x="1" y="318"/>
                    <a:pt x="1" y="693"/>
                  </a:cubicBezTo>
                  <a:lnTo>
                    <a:pt x="1" y="1155"/>
                  </a:lnTo>
                  <a:cubicBezTo>
                    <a:pt x="1" y="1661"/>
                    <a:pt x="405" y="2079"/>
                    <a:pt x="925" y="2079"/>
                  </a:cubicBezTo>
                  <a:cubicBezTo>
                    <a:pt x="1430" y="2079"/>
                    <a:pt x="1834" y="1661"/>
                    <a:pt x="1834" y="1155"/>
                  </a:cubicBezTo>
                  <a:lnTo>
                    <a:pt x="1834" y="693"/>
                  </a:lnTo>
                  <a:cubicBezTo>
                    <a:pt x="1834" y="318"/>
                    <a:pt x="1531" y="0"/>
                    <a:pt x="114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0" name="Google Shape;18090;p62"/>
            <p:cNvSpPr/>
            <p:nvPr/>
          </p:nvSpPr>
          <p:spPr>
            <a:xfrm>
              <a:off x="1872558" y="3142609"/>
              <a:ext cx="27290" cy="53767"/>
            </a:xfrm>
            <a:custGeom>
              <a:avLst/>
              <a:gdLst/>
              <a:ahLst/>
              <a:cxnLst/>
              <a:rect l="l" t="t" r="r" b="b"/>
              <a:pathLst>
                <a:path w="1041" h="2051" extrusionOk="0">
                  <a:moveTo>
                    <a:pt x="694" y="1"/>
                  </a:moveTo>
                  <a:cubicBezTo>
                    <a:pt x="304" y="1"/>
                    <a:pt x="1" y="304"/>
                    <a:pt x="1" y="679"/>
                  </a:cubicBezTo>
                  <a:lnTo>
                    <a:pt x="1" y="1141"/>
                  </a:lnTo>
                  <a:cubicBezTo>
                    <a:pt x="1" y="1603"/>
                    <a:pt x="347" y="1993"/>
                    <a:pt x="795" y="2051"/>
                  </a:cubicBezTo>
                  <a:cubicBezTo>
                    <a:pt x="722" y="1849"/>
                    <a:pt x="694" y="1647"/>
                    <a:pt x="694" y="1444"/>
                  </a:cubicBezTo>
                  <a:lnTo>
                    <a:pt x="694" y="679"/>
                  </a:lnTo>
                  <a:cubicBezTo>
                    <a:pt x="694" y="304"/>
                    <a:pt x="838" y="1"/>
                    <a:pt x="1040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1" name="Google Shape;18091;p62"/>
            <p:cNvSpPr/>
            <p:nvPr/>
          </p:nvSpPr>
          <p:spPr>
            <a:xfrm>
              <a:off x="1854391" y="3208855"/>
              <a:ext cx="84045" cy="60190"/>
            </a:xfrm>
            <a:custGeom>
              <a:avLst/>
              <a:gdLst/>
              <a:ahLst/>
              <a:cxnLst/>
              <a:rect l="l" t="t" r="r" b="b"/>
              <a:pathLst>
                <a:path w="3206" h="2296" extrusionOk="0">
                  <a:moveTo>
                    <a:pt x="1372" y="0"/>
                  </a:moveTo>
                  <a:cubicBezTo>
                    <a:pt x="1228" y="0"/>
                    <a:pt x="1083" y="29"/>
                    <a:pt x="939" y="72"/>
                  </a:cubicBezTo>
                  <a:lnTo>
                    <a:pt x="434" y="289"/>
                  </a:lnTo>
                  <a:cubicBezTo>
                    <a:pt x="174" y="390"/>
                    <a:pt x="1" y="635"/>
                    <a:pt x="1" y="924"/>
                  </a:cubicBezTo>
                  <a:lnTo>
                    <a:pt x="1" y="2064"/>
                  </a:lnTo>
                  <a:cubicBezTo>
                    <a:pt x="1" y="2194"/>
                    <a:pt x="102" y="2295"/>
                    <a:pt x="232" y="2295"/>
                  </a:cubicBezTo>
                  <a:lnTo>
                    <a:pt x="2989" y="2295"/>
                  </a:lnTo>
                  <a:cubicBezTo>
                    <a:pt x="3104" y="2295"/>
                    <a:pt x="3205" y="2194"/>
                    <a:pt x="3205" y="2064"/>
                  </a:cubicBezTo>
                  <a:lnTo>
                    <a:pt x="3205" y="924"/>
                  </a:lnTo>
                  <a:cubicBezTo>
                    <a:pt x="3205" y="635"/>
                    <a:pt x="3047" y="390"/>
                    <a:pt x="2787" y="289"/>
                  </a:cubicBezTo>
                  <a:lnTo>
                    <a:pt x="2282" y="72"/>
                  </a:lnTo>
                  <a:cubicBezTo>
                    <a:pt x="2137" y="29"/>
                    <a:pt x="1993" y="0"/>
                    <a:pt x="1849" y="0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2" name="Google Shape;18092;p62"/>
            <p:cNvSpPr/>
            <p:nvPr/>
          </p:nvSpPr>
          <p:spPr>
            <a:xfrm>
              <a:off x="1854391" y="3222460"/>
              <a:ext cx="18193" cy="46951"/>
            </a:xfrm>
            <a:custGeom>
              <a:avLst/>
              <a:gdLst/>
              <a:ahLst/>
              <a:cxnLst/>
              <a:rect l="l" t="t" r="r" b="b"/>
              <a:pathLst>
                <a:path w="694" h="1791" extrusionOk="0">
                  <a:moveTo>
                    <a:pt x="145" y="1"/>
                  </a:moveTo>
                  <a:cubicBezTo>
                    <a:pt x="44" y="116"/>
                    <a:pt x="1" y="261"/>
                    <a:pt x="1" y="419"/>
                  </a:cubicBezTo>
                  <a:lnTo>
                    <a:pt x="1" y="1560"/>
                  </a:lnTo>
                  <a:cubicBezTo>
                    <a:pt x="1" y="1675"/>
                    <a:pt x="102" y="1791"/>
                    <a:pt x="232" y="1791"/>
                  </a:cubicBezTo>
                  <a:lnTo>
                    <a:pt x="694" y="1776"/>
                  </a:lnTo>
                  <a:lnTo>
                    <a:pt x="694" y="650"/>
                  </a:lnTo>
                  <a:cubicBezTo>
                    <a:pt x="694" y="506"/>
                    <a:pt x="622" y="362"/>
                    <a:pt x="506" y="289"/>
                  </a:cubicBezTo>
                  <a:lnTo>
                    <a:pt x="145" y="1"/>
                  </a:ln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3" name="Google Shape;18093;p62"/>
            <p:cNvSpPr/>
            <p:nvPr/>
          </p:nvSpPr>
          <p:spPr>
            <a:xfrm>
              <a:off x="1920637" y="3222460"/>
              <a:ext cx="18167" cy="46584"/>
            </a:xfrm>
            <a:custGeom>
              <a:avLst/>
              <a:gdLst/>
              <a:ahLst/>
              <a:cxnLst/>
              <a:rect l="l" t="t" r="r" b="b"/>
              <a:pathLst>
                <a:path w="693" h="1777" extrusionOk="0">
                  <a:moveTo>
                    <a:pt x="549" y="1"/>
                  </a:moveTo>
                  <a:lnTo>
                    <a:pt x="188" y="289"/>
                  </a:lnTo>
                  <a:cubicBezTo>
                    <a:pt x="72" y="362"/>
                    <a:pt x="0" y="506"/>
                    <a:pt x="0" y="650"/>
                  </a:cubicBezTo>
                  <a:lnTo>
                    <a:pt x="0" y="1776"/>
                  </a:lnTo>
                  <a:lnTo>
                    <a:pt x="462" y="1776"/>
                  </a:lnTo>
                  <a:cubicBezTo>
                    <a:pt x="577" y="1776"/>
                    <a:pt x="678" y="1675"/>
                    <a:pt x="693" y="1560"/>
                  </a:cubicBezTo>
                  <a:lnTo>
                    <a:pt x="693" y="419"/>
                  </a:lnTo>
                  <a:cubicBezTo>
                    <a:pt x="693" y="261"/>
                    <a:pt x="635" y="116"/>
                    <a:pt x="549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4" name="Google Shape;18094;p62"/>
            <p:cNvSpPr/>
            <p:nvPr/>
          </p:nvSpPr>
          <p:spPr>
            <a:xfrm>
              <a:off x="1946354" y="2997693"/>
              <a:ext cx="117338" cy="24249"/>
            </a:xfrm>
            <a:custGeom>
              <a:avLst/>
              <a:gdLst/>
              <a:ahLst/>
              <a:cxnLst/>
              <a:rect l="l" t="t" r="r" b="b"/>
              <a:pathLst>
                <a:path w="4476" h="925" extrusionOk="0">
                  <a:moveTo>
                    <a:pt x="246" y="0"/>
                  </a:moveTo>
                  <a:cubicBezTo>
                    <a:pt x="102" y="0"/>
                    <a:pt x="1" y="145"/>
                    <a:pt x="73" y="274"/>
                  </a:cubicBezTo>
                  <a:lnTo>
                    <a:pt x="333" y="794"/>
                  </a:lnTo>
                  <a:cubicBezTo>
                    <a:pt x="376" y="881"/>
                    <a:pt x="463" y="924"/>
                    <a:pt x="549" y="924"/>
                  </a:cubicBezTo>
                  <a:lnTo>
                    <a:pt x="3942" y="924"/>
                  </a:lnTo>
                  <a:cubicBezTo>
                    <a:pt x="4028" y="924"/>
                    <a:pt x="4100" y="866"/>
                    <a:pt x="4144" y="794"/>
                  </a:cubicBezTo>
                  <a:lnTo>
                    <a:pt x="4403" y="274"/>
                  </a:lnTo>
                  <a:cubicBezTo>
                    <a:pt x="4476" y="145"/>
                    <a:pt x="4389" y="0"/>
                    <a:pt x="4245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5" name="Google Shape;18095;p62"/>
            <p:cNvSpPr/>
            <p:nvPr/>
          </p:nvSpPr>
          <p:spPr>
            <a:xfrm>
              <a:off x="1986856" y="3040056"/>
              <a:ext cx="36360" cy="18193"/>
            </a:xfrm>
            <a:custGeom>
              <a:avLst/>
              <a:gdLst/>
              <a:ahLst/>
              <a:cxnLst/>
              <a:rect l="l" t="t" r="r" b="b"/>
              <a:pathLst>
                <a:path w="1387" h="694" extrusionOk="0">
                  <a:moveTo>
                    <a:pt x="231" y="1"/>
                  </a:moveTo>
                  <a:cubicBezTo>
                    <a:pt x="101" y="1"/>
                    <a:pt x="0" y="102"/>
                    <a:pt x="0" y="232"/>
                  </a:cubicBezTo>
                  <a:lnTo>
                    <a:pt x="0" y="463"/>
                  </a:lnTo>
                  <a:cubicBezTo>
                    <a:pt x="0" y="578"/>
                    <a:pt x="101" y="694"/>
                    <a:pt x="231" y="694"/>
                  </a:cubicBezTo>
                  <a:lnTo>
                    <a:pt x="1155" y="694"/>
                  </a:lnTo>
                  <a:cubicBezTo>
                    <a:pt x="1285" y="694"/>
                    <a:pt x="1386" y="578"/>
                    <a:pt x="1386" y="463"/>
                  </a:cubicBezTo>
                  <a:lnTo>
                    <a:pt x="1386" y="232"/>
                  </a:lnTo>
                  <a:cubicBezTo>
                    <a:pt x="1386" y="102"/>
                    <a:pt x="1285" y="1"/>
                    <a:pt x="1155" y="1"/>
                  </a:cubicBez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6" name="Google Shape;18096;p62"/>
            <p:cNvSpPr/>
            <p:nvPr/>
          </p:nvSpPr>
          <p:spPr>
            <a:xfrm>
              <a:off x="1963000" y="3009804"/>
              <a:ext cx="84412" cy="12138"/>
            </a:xfrm>
            <a:custGeom>
              <a:avLst/>
              <a:gdLst/>
              <a:ahLst/>
              <a:cxnLst/>
              <a:rect l="l" t="t" r="r" b="b"/>
              <a:pathLst>
                <a:path w="3220" h="463" extrusionOk="0">
                  <a:moveTo>
                    <a:pt x="232" y="0"/>
                  </a:moveTo>
                  <a:cubicBezTo>
                    <a:pt x="102" y="0"/>
                    <a:pt x="1" y="101"/>
                    <a:pt x="1" y="231"/>
                  </a:cubicBezTo>
                  <a:lnTo>
                    <a:pt x="1" y="462"/>
                  </a:lnTo>
                  <a:lnTo>
                    <a:pt x="3220" y="462"/>
                  </a:lnTo>
                  <a:lnTo>
                    <a:pt x="3220" y="231"/>
                  </a:lnTo>
                  <a:cubicBezTo>
                    <a:pt x="3220" y="101"/>
                    <a:pt x="3119" y="0"/>
                    <a:pt x="2989" y="0"/>
                  </a:cubicBez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97" name="Google Shape;18097;p62"/>
          <p:cNvGrpSpPr/>
          <p:nvPr/>
        </p:nvGrpSpPr>
        <p:grpSpPr>
          <a:xfrm>
            <a:off x="5172817" y="2438370"/>
            <a:ext cx="289518" cy="357651"/>
            <a:chOff x="5172817" y="2438370"/>
            <a:chExt cx="289518" cy="357651"/>
          </a:xfrm>
        </p:grpSpPr>
        <p:sp>
          <p:nvSpPr>
            <p:cNvPr id="18098" name="Google Shape;18098;p62"/>
            <p:cNvSpPr/>
            <p:nvPr/>
          </p:nvSpPr>
          <p:spPr>
            <a:xfrm>
              <a:off x="5267427" y="2438370"/>
              <a:ext cx="119593" cy="30672"/>
            </a:xfrm>
            <a:custGeom>
              <a:avLst/>
              <a:gdLst/>
              <a:ahLst/>
              <a:cxnLst/>
              <a:rect l="l" t="t" r="r" b="b"/>
              <a:pathLst>
                <a:path w="4562" h="1170" extrusionOk="0">
                  <a:moveTo>
                    <a:pt x="332" y="1"/>
                  </a:moveTo>
                  <a:cubicBezTo>
                    <a:pt x="145" y="1"/>
                    <a:pt x="0" y="145"/>
                    <a:pt x="0" y="333"/>
                  </a:cubicBezTo>
                  <a:lnTo>
                    <a:pt x="0" y="838"/>
                  </a:lnTo>
                  <a:cubicBezTo>
                    <a:pt x="0" y="1011"/>
                    <a:pt x="145" y="1156"/>
                    <a:pt x="332" y="1170"/>
                  </a:cubicBezTo>
                  <a:lnTo>
                    <a:pt x="4215" y="1170"/>
                  </a:lnTo>
                  <a:cubicBezTo>
                    <a:pt x="4403" y="1170"/>
                    <a:pt x="4562" y="1011"/>
                    <a:pt x="4562" y="838"/>
                  </a:cubicBezTo>
                  <a:lnTo>
                    <a:pt x="4562" y="333"/>
                  </a:lnTo>
                  <a:cubicBezTo>
                    <a:pt x="4562" y="145"/>
                    <a:pt x="4418" y="1"/>
                    <a:pt x="4230" y="1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9" name="Google Shape;18099;p62"/>
            <p:cNvSpPr/>
            <p:nvPr/>
          </p:nvSpPr>
          <p:spPr>
            <a:xfrm>
              <a:off x="5352940" y="2438370"/>
              <a:ext cx="33712" cy="30672"/>
            </a:xfrm>
            <a:custGeom>
              <a:avLst/>
              <a:gdLst/>
              <a:ahLst/>
              <a:cxnLst/>
              <a:rect l="l" t="t" r="r" b="b"/>
              <a:pathLst>
                <a:path w="1286" h="1170" extrusionOk="0">
                  <a:moveTo>
                    <a:pt x="1" y="1"/>
                  </a:moveTo>
                  <a:cubicBezTo>
                    <a:pt x="188" y="1"/>
                    <a:pt x="347" y="145"/>
                    <a:pt x="347" y="333"/>
                  </a:cubicBezTo>
                  <a:lnTo>
                    <a:pt x="347" y="838"/>
                  </a:lnTo>
                  <a:cubicBezTo>
                    <a:pt x="347" y="1026"/>
                    <a:pt x="188" y="1170"/>
                    <a:pt x="1" y="1170"/>
                  </a:cubicBezTo>
                  <a:lnTo>
                    <a:pt x="953" y="1170"/>
                  </a:lnTo>
                  <a:cubicBezTo>
                    <a:pt x="1141" y="1170"/>
                    <a:pt x="1285" y="1026"/>
                    <a:pt x="1285" y="838"/>
                  </a:cubicBezTo>
                  <a:lnTo>
                    <a:pt x="1285" y="347"/>
                  </a:lnTo>
                  <a:cubicBezTo>
                    <a:pt x="1285" y="159"/>
                    <a:pt x="1141" y="1"/>
                    <a:pt x="953" y="1"/>
                  </a:cubicBezTo>
                  <a:close/>
                </a:path>
              </a:pathLst>
            </a:custGeom>
            <a:solidFill>
              <a:srgbClr val="C4C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0" name="Google Shape;18100;p62"/>
            <p:cNvSpPr/>
            <p:nvPr/>
          </p:nvSpPr>
          <p:spPr>
            <a:xfrm>
              <a:off x="5172817" y="2469015"/>
              <a:ext cx="281942" cy="327006"/>
            </a:xfrm>
            <a:custGeom>
              <a:avLst/>
              <a:gdLst/>
              <a:ahLst/>
              <a:cxnLst/>
              <a:rect l="l" t="t" r="r" b="b"/>
              <a:pathLst>
                <a:path w="10755" h="12474" extrusionOk="0">
                  <a:moveTo>
                    <a:pt x="4432" y="1"/>
                  </a:moveTo>
                  <a:lnTo>
                    <a:pt x="4432" y="3639"/>
                  </a:lnTo>
                  <a:cubicBezTo>
                    <a:pt x="4432" y="3855"/>
                    <a:pt x="4302" y="4043"/>
                    <a:pt x="4100" y="4129"/>
                  </a:cubicBezTo>
                  <a:cubicBezTo>
                    <a:pt x="881" y="5400"/>
                    <a:pt x="0" y="9543"/>
                    <a:pt x="2426" y="12026"/>
                  </a:cubicBezTo>
                  <a:cubicBezTo>
                    <a:pt x="2700" y="12314"/>
                    <a:pt x="3090" y="12473"/>
                    <a:pt x="3508" y="12473"/>
                  </a:cubicBezTo>
                  <a:lnTo>
                    <a:pt x="8243" y="12473"/>
                  </a:lnTo>
                  <a:cubicBezTo>
                    <a:pt x="8647" y="12473"/>
                    <a:pt x="9037" y="12300"/>
                    <a:pt x="9326" y="12011"/>
                  </a:cubicBezTo>
                  <a:cubicBezTo>
                    <a:pt x="10250" y="11087"/>
                    <a:pt x="10755" y="9831"/>
                    <a:pt x="10726" y="8518"/>
                  </a:cubicBezTo>
                  <a:cubicBezTo>
                    <a:pt x="10668" y="6569"/>
                    <a:pt x="9470" y="4851"/>
                    <a:pt x="7666" y="4129"/>
                  </a:cubicBezTo>
                  <a:cubicBezTo>
                    <a:pt x="7464" y="4043"/>
                    <a:pt x="7319" y="3855"/>
                    <a:pt x="7319" y="3639"/>
                  </a:cubicBezTo>
                  <a:lnTo>
                    <a:pt x="7319" y="1"/>
                  </a:ln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1" name="Google Shape;18101;p62"/>
            <p:cNvSpPr/>
            <p:nvPr/>
          </p:nvSpPr>
          <p:spPr>
            <a:xfrm>
              <a:off x="5289002" y="2469015"/>
              <a:ext cx="172967" cy="325092"/>
            </a:xfrm>
            <a:custGeom>
              <a:avLst/>
              <a:gdLst/>
              <a:ahLst/>
              <a:cxnLst/>
              <a:rect l="l" t="t" r="r" b="b"/>
              <a:pathLst>
                <a:path w="6598" h="12401" extrusionOk="0">
                  <a:moveTo>
                    <a:pt x="0" y="1"/>
                  </a:moveTo>
                  <a:lnTo>
                    <a:pt x="0" y="477"/>
                  </a:lnTo>
                  <a:lnTo>
                    <a:pt x="1487" y="477"/>
                  </a:lnTo>
                  <a:cubicBezTo>
                    <a:pt x="1862" y="477"/>
                    <a:pt x="2165" y="780"/>
                    <a:pt x="2165" y="1170"/>
                  </a:cubicBezTo>
                  <a:lnTo>
                    <a:pt x="2165" y="4115"/>
                  </a:lnTo>
                  <a:cubicBezTo>
                    <a:pt x="2180" y="4332"/>
                    <a:pt x="2310" y="4534"/>
                    <a:pt x="2512" y="4620"/>
                  </a:cubicBezTo>
                  <a:cubicBezTo>
                    <a:pt x="5673" y="5862"/>
                    <a:pt x="6597" y="9904"/>
                    <a:pt x="4287" y="12401"/>
                  </a:cubicBezTo>
                  <a:cubicBezTo>
                    <a:pt x="4518" y="12314"/>
                    <a:pt x="4735" y="12184"/>
                    <a:pt x="4908" y="12011"/>
                  </a:cubicBezTo>
                  <a:cubicBezTo>
                    <a:pt x="5818" y="11087"/>
                    <a:pt x="6323" y="9817"/>
                    <a:pt x="6294" y="8518"/>
                  </a:cubicBezTo>
                  <a:cubicBezTo>
                    <a:pt x="6236" y="6569"/>
                    <a:pt x="5038" y="4851"/>
                    <a:pt x="3234" y="4129"/>
                  </a:cubicBezTo>
                  <a:cubicBezTo>
                    <a:pt x="3032" y="4043"/>
                    <a:pt x="2887" y="3855"/>
                    <a:pt x="2887" y="3639"/>
                  </a:cubicBezTo>
                  <a:lnTo>
                    <a:pt x="2887" y="1"/>
                  </a:lnTo>
                  <a:close/>
                </a:path>
              </a:pathLst>
            </a:custGeom>
            <a:solidFill>
              <a:srgbClr val="E9E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2" name="Google Shape;18102;p62"/>
            <p:cNvSpPr/>
            <p:nvPr/>
          </p:nvSpPr>
          <p:spPr>
            <a:xfrm>
              <a:off x="5192505" y="2645285"/>
              <a:ext cx="269831" cy="150736"/>
            </a:xfrm>
            <a:custGeom>
              <a:avLst/>
              <a:gdLst/>
              <a:ahLst/>
              <a:cxnLst/>
              <a:rect l="l" t="t" r="r" b="b"/>
              <a:pathLst>
                <a:path w="10293" h="5750" extrusionOk="0">
                  <a:moveTo>
                    <a:pt x="2851" y="1"/>
                  </a:moveTo>
                  <a:cubicBezTo>
                    <a:pt x="1469" y="1"/>
                    <a:pt x="462" y="610"/>
                    <a:pt x="462" y="610"/>
                  </a:cubicBezTo>
                  <a:cubicBezTo>
                    <a:pt x="0" y="2270"/>
                    <a:pt x="462" y="4060"/>
                    <a:pt x="1675" y="5302"/>
                  </a:cubicBezTo>
                  <a:cubicBezTo>
                    <a:pt x="1963" y="5590"/>
                    <a:pt x="2353" y="5749"/>
                    <a:pt x="2757" y="5749"/>
                  </a:cubicBezTo>
                  <a:lnTo>
                    <a:pt x="7492" y="5749"/>
                  </a:lnTo>
                  <a:cubicBezTo>
                    <a:pt x="7911" y="5749"/>
                    <a:pt x="8300" y="5590"/>
                    <a:pt x="8575" y="5302"/>
                  </a:cubicBezTo>
                  <a:cubicBezTo>
                    <a:pt x="9874" y="3988"/>
                    <a:pt x="10293" y="2054"/>
                    <a:pt x="9686" y="307"/>
                  </a:cubicBezTo>
                  <a:lnTo>
                    <a:pt x="9686" y="307"/>
                  </a:lnTo>
                  <a:cubicBezTo>
                    <a:pt x="9686" y="307"/>
                    <a:pt x="8605" y="1156"/>
                    <a:pt x="7116" y="1156"/>
                  </a:cubicBezTo>
                  <a:cubicBezTo>
                    <a:pt x="6505" y="1156"/>
                    <a:pt x="5826" y="1013"/>
                    <a:pt x="5125" y="610"/>
                  </a:cubicBezTo>
                  <a:cubicBezTo>
                    <a:pt x="4326" y="153"/>
                    <a:pt x="3542" y="1"/>
                    <a:pt x="285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3" name="Google Shape;18103;p62"/>
            <p:cNvSpPr/>
            <p:nvPr/>
          </p:nvSpPr>
          <p:spPr>
            <a:xfrm>
              <a:off x="5404400" y="2653700"/>
              <a:ext cx="51119" cy="140801"/>
            </a:xfrm>
            <a:custGeom>
              <a:avLst/>
              <a:gdLst/>
              <a:ahLst/>
              <a:cxnLst/>
              <a:rect l="l" t="t" r="r" b="b"/>
              <a:pathLst>
                <a:path w="1950" h="5371" extrusionOk="0">
                  <a:moveTo>
                    <a:pt x="1719" y="0"/>
                  </a:moveTo>
                  <a:cubicBezTo>
                    <a:pt x="1488" y="159"/>
                    <a:pt x="1242" y="304"/>
                    <a:pt x="983" y="419"/>
                  </a:cubicBezTo>
                  <a:cubicBezTo>
                    <a:pt x="1603" y="2122"/>
                    <a:pt x="1228" y="4028"/>
                    <a:pt x="1" y="5370"/>
                  </a:cubicBezTo>
                  <a:cubicBezTo>
                    <a:pt x="30" y="5356"/>
                    <a:pt x="59" y="5342"/>
                    <a:pt x="73" y="5342"/>
                  </a:cubicBezTo>
                  <a:cubicBezTo>
                    <a:pt x="160" y="5298"/>
                    <a:pt x="246" y="5255"/>
                    <a:pt x="318" y="5212"/>
                  </a:cubicBezTo>
                  <a:lnTo>
                    <a:pt x="376" y="5168"/>
                  </a:lnTo>
                  <a:lnTo>
                    <a:pt x="405" y="5154"/>
                  </a:lnTo>
                  <a:lnTo>
                    <a:pt x="448" y="5125"/>
                  </a:lnTo>
                  <a:lnTo>
                    <a:pt x="463" y="5111"/>
                  </a:lnTo>
                  <a:cubicBezTo>
                    <a:pt x="477" y="5096"/>
                    <a:pt x="506" y="5082"/>
                    <a:pt x="521" y="5067"/>
                  </a:cubicBezTo>
                  <a:lnTo>
                    <a:pt x="535" y="5053"/>
                  </a:lnTo>
                  <a:lnTo>
                    <a:pt x="593" y="4995"/>
                  </a:lnTo>
                  <a:cubicBezTo>
                    <a:pt x="1488" y="4042"/>
                    <a:pt x="1950" y="2772"/>
                    <a:pt x="1892" y="1473"/>
                  </a:cubicBezTo>
                  <a:lnTo>
                    <a:pt x="1892" y="1372"/>
                  </a:lnTo>
                  <a:lnTo>
                    <a:pt x="1892" y="1343"/>
                  </a:lnTo>
                  <a:cubicBezTo>
                    <a:pt x="1892" y="1328"/>
                    <a:pt x="1892" y="1300"/>
                    <a:pt x="1892" y="1285"/>
                  </a:cubicBezTo>
                  <a:lnTo>
                    <a:pt x="1892" y="1242"/>
                  </a:lnTo>
                  <a:lnTo>
                    <a:pt x="1892" y="1184"/>
                  </a:lnTo>
                  <a:cubicBezTo>
                    <a:pt x="1892" y="1170"/>
                    <a:pt x="1892" y="1155"/>
                    <a:pt x="1892" y="1155"/>
                  </a:cubicBezTo>
                  <a:lnTo>
                    <a:pt x="1892" y="1098"/>
                  </a:lnTo>
                  <a:cubicBezTo>
                    <a:pt x="1892" y="1083"/>
                    <a:pt x="1892" y="1069"/>
                    <a:pt x="1892" y="1054"/>
                  </a:cubicBezTo>
                  <a:lnTo>
                    <a:pt x="1892" y="996"/>
                  </a:lnTo>
                  <a:cubicBezTo>
                    <a:pt x="1892" y="982"/>
                    <a:pt x="1892" y="982"/>
                    <a:pt x="1892" y="968"/>
                  </a:cubicBezTo>
                  <a:lnTo>
                    <a:pt x="1892" y="910"/>
                  </a:lnTo>
                  <a:lnTo>
                    <a:pt x="1892" y="867"/>
                  </a:lnTo>
                  <a:lnTo>
                    <a:pt x="1892" y="809"/>
                  </a:lnTo>
                  <a:lnTo>
                    <a:pt x="1892" y="780"/>
                  </a:lnTo>
                  <a:cubicBezTo>
                    <a:pt x="1878" y="751"/>
                    <a:pt x="1878" y="737"/>
                    <a:pt x="1878" y="722"/>
                  </a:cubicBezTo>
                  <a:lnTo>
                    <a:pt x="1878" y="693"/>
                  </a:lnTo>
                  <a:cubicBezTo>
                    <a:pt x="1878" y="679"/>
                    <a:pt x="1878" y="650"/>
                    <a:pt x="1863" y="621"/>
                  </a:cubicBezTo>
                  <a:cubicBezTo>
                    <a:pt x="1849" y="592"/>
                    <a:pt x="1863" y="607"/>
                    <a:pt x="1863" y="592"/>
                  </a:cubicBezTo>
                  <a:cubicBezTo>
                    <a:pt x="1863" y="592"/>
                    <a:pt x="1863" y="549"/>
                    <a:pt x="1849" y="535"/>
                  </a:cubicBezTo>
                  <a:cubicBezTo>
                    <a:pt x="1834" y="506"/>
                    <a:pt x="1849" y="520"/>
                    <a:pt x="1849" y="506"/>
                  </a:cubicBezTo>
                  <a:lnTo>
                    <a:pt x="1834" y="433"/>
                  </a:lnTo>
                  <a:lnTo>
                    <a:pt x="1834" y="419"/>
                  </a:lnTo>
                  <a:cubicBezTo>
                    <a:pt x="1834" y="405"/>
                    <a:pt x="1820" y="376"/>
                    <a:pt x="1820" y="347"/>
                  </a:cubicBezTo>
                  <a:cubicBezTo>
                    <a:pt x="1820" y="347"/>
                    <a:pt x="1820" y="332"/>
                    <a:pt x="1820" y="332"/>
                  </a:cubicBezTo>
                  <a:cubicBezTo>
                    <a:pt x="1820" y="304"/>
                    <a:pt x="1805" y="289"/>
                    <a:pt x="1791" y="260"/>
                  </a:cubicBezTo>
                  <a:cubicBezTo>
                    <a:pt x="1791" y="246"/>
                    <a:pt x="1791" y="246"/>
                    <a:pt x="1791" y="246"/>
                  </a:cubicBezTo>
                  <a:cubicBezTo>
                    <a:pt x="1791" y="217"/>
                    <a:pt x="1776" y="188"/>
                    <a:pt x="1776" y="159"/>
                  </a:cubicBezTo>
                  <a:lnTo>
                    <a:pt x="1748" y="87"/>
                  </a:lnTo>
                  <a:cubicBezTo>
                    <a:pt x="1748" y="87"/>
                    <a:pt x="1733" y="29"/>
                    <a:pt x="1719" y="0"/>
                  </a:cubicBezTo>
                  <a:close/>
                </a:path>
              </a:pathLst>
            </a:custGeom>
            <a:solidFill>
              <a:srgbClr val="7E9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4" name="Google Shape;18104;p62"/>
            <p:cNvSpPr/>
            <p:nvPr/>
          </p:nvSpPr>
          <p:spPr>
            <a:xfrm>
              <a:off x="5403273" y="2692288"/>
              <a:ext cx="19320" cy="16515"/>
            </a:xfrm>
            <a:custGeom>
              <a:avLst/>
              <a:gdLst/>
              <a:ahLst/>
              <a:cxnLst/>
              <a:rect l="l" t="t" r="r" b="b"/>
              <a:pathLst>
                <a:path w="737" h="630" extrusionOk="0">
                  <a:moveTo>
                    <a:pt x="419" y="1"/>
                  </a:moveTo>
                  <a:cubicBezTo>
                    <a:pt x="145" y="1"/>
                    <a:pt x="1" y="347"/>
                    <a:pt x="203" y="535"/>
                  </a:cubicBezTo>
                  <a:cubicBezTo>
                    <a:pt x="268" y="601"/>
                    <a:pt x="348" y="630"/>
                    <a:pt x="425" y="630"/>
                  </a:cubicBezTo>
                  <a:cubicBezTo>
                    <a:pt x="585" y="630"/>
                    <a:pt x="737" y="504"/>
                    <a:pt x="737" y="318"/>
                  </a:cubicBezTo>
                  <a:cubicBezTo>
                    <a:pt x="737" y="145"/>
                    <a:pt x="592" y="15"/>
                    <a:pt x="419" y="1"/>
                  </a:cubicBezTo>
                  <a:close/>
                </a:path>
              </a:pathLst>
            </a:custGeom>
            <a:solidFill>
              <a:srgbClr val="596F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5" name="Google Shape;18105;p62"/>
            <p:cNvSpPr/>
            <p:nvPr/>
          </p:nvSpPr>
          <p:spPr>
            <a:xfrm>
              <a:off x="5363531" y="2752478"/>
              <a:ext cx="16699" cy="14287"/>
            </a:xfrm>
            <a:custGeom>
              <a:avLst/>
              <a:gdLst/>
              <a:ahLst/>
              <a:cxnLst/>
              <a:rect l="l" t="t" r="r" b="b"/>
              <a:pathLst>
                <a:path w="637" h="545" extrusionOk="0">
                  <a:moveTo>
                    <a:pt x="376" y="0"/>
                  </a:moveTo>
                  <a:cubicBezTo>
                    <a:pt x="131" y="0"/>
                    <a:pt x="1" y="303"/>
                    <a:pt x="174" y="462"/>
                  </a:cubicBezTo>
                  <a:cubicBezTo>
                    <a:pt x="231" y="519"/>
                    <a:pt x="301" y="545"/>
                    <a:pt x="369" y="545"/>
                  </a:cubicBezTo>
                  <a:cubicBezTo>
                    <a:pt x="506" y="545"/>
                    <a:pt x="636" y="439"/>
                    <a:pt x="636" y="274"/>
                  </a:cubicBezTo>
                  <a:cubicBezTo>
                    <a:pt x="636" y="130"/>
                    <a:pt x="521" y="0"/>
                    <a:pt x="376" y="0"/>
                  </a:cubicBezTo>
                  <a:close/>
                </a:path>
              </a:pathLst>
            </a:custGeom>
            <a:solidFill>
              <a:srgbClr val="596F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6" name="Google Shape;18106;p62"/>
            <p:cNvSpPr/>
            <p:nvPr/>
          </p:nvSpPr>
          <p:spPr>
            <a:xfrm>
              <a:off x="5248133" y="2682458"/>
              <a:ext cx="16673" cy="14313"/>
            </a:xfrm>
            <a:custGeom>
              <a:avLst/>
              <a:gdLst/>
              <a:ahLst/>
              <a:cxnLst/>
              <a:rect l="l" t="t" r="r" b="b"/>
              <a:pathLst>
                <a:path w="636" h="546" extrusionOk="0">
                  <a:moveTo>
                    <a:pt x="361" y="1"/>
                  </a:moveTo>
                  <a:cubicBezTo>
                    <a:pt x="116" y="1"/>
                    <a:pt x="0" y="289"/>
                    <a:pt x="159" y="462"/>
                  </a:cubicBezTo>
                  <a:cubicBezTo>
                    <a:pt x="216" y="520"/>
                    <a:pt x="287" y="545"/>
                    <a:pt x="357" y="545"/>
                  </a:cubicBezTo>
                  <a:cubicBezTo>
                    <a:pt x="499" y="545"/>
                    <a:pt x="635" y="439"/>
                    <a:pt x="635" y="275"/>
                  </a:cubicBezTo>
                  <a:cubicBezTo>
                    <a:pt x="635" y="130"/>
                    <a:pt x="505" y="1"/>
                    <a:pt x="361" y="1"/>
                  </a:cubicBezTo>
                  <a:close/>
                </a:path>
              </a:pathLst>
            </a:custGeom>
            <a:solidFill>
              <a:srgbClr val="596F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7" name="Google Shape;18107;p62"/>
            <p:cNvSpPr/>
            <p:nvPr/>
          </p:nvSpPr>
          <p:spPr>
            <a:xfrm>
              <a:off x="5271202" y="2752478"/>
              <a:ext cx="16673" cy="14287"/>
            </a:xfrm>
            <a:custGeom>
              <a:avLst/>
              <a:gdLst/>
              <a:ahLst/>
              <a:cxnLst/>
              <a:rect l="l" t="t" r="r" b="b"/>
              <a:pathLst>
                <a:path w="636" h="545" extrusionOk="0">
                  <a:moveTo>
                    <a:pt x="376" y="0"/>
                  </a:moveTo>
                  <a:cubicBezTo>
                    <a:pt x="131" y="0"/>
                    <a:pt x="1" y="303"/>
                    <a:pt x="174" y="462"/>
                  </a:cubicBezTo>
                  <a:cubicBezTo>
                    <a:pt x="231" y="519"/>
                    <a:pt x="301" y="545"/>
                    <a:pt x="369" y="545"/>
                  </a:cubicBezTo>
                  <a:cubicBezTo>
                    <a:pt x="506" y="545"/>
                    <a:pt x="636" y="439"/>
                    <a:pt x="636" y="274"/>
                  </a:cubicBezTo>
                  <a:cubicBezTo>
                    <a:pt x="636" y="130"/>
                    <a:pt x="520" y="0"/>
                    <a:pt x="376" y="0"/>
                  </a:cubicBezTo>
                  <a:close/>
                </a:path>
              </a:pathLst>
            </a:custGeom>
            <a:solidFill>
              <a:srgbClr val="596F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8" name="Google Shape;18108;p62"/>
            <p:cNvSpPr/>
            <p:nvPr/>
          </p:nvSpPr>
          <p:spPr>
            <a:xfrm>
              <a:off x="5312831" y="2697584"/>
              <a:ext cx="20081" cy="17145"/>
            </a:xfrm>
            <a:custGeom>
              <a:avLst/>
              <a:gdLst/>
              <a:ahLst/>
              <a:cxnLst/>
              <a:rect l="l" t="t" r="r" b="b"/>
              <a:pathLst>
                <a:path w="766" h="654" extrusionOk="0">
                  <a:moveTo>
                    <a:pt x="434" y="1"/>
                  </a:moveTo>
                  <a:cubicBezTo>
                    <a:pt x="145" y="1"/>
                    <a:pt x="1" y="347"/>
                    <a:pt x="203" y="549"/>
                  </a:cubicBezTo>
                  <a:cubicBezTo>
                    <a:pt x="270" y="622"/>
                    <a:pt x="355" y="654"/>
                    <a:pt x="438" y="654"/>
                  </a:cubicBezTo>
                  <a:cubicBezTo>
                    <a:pt x="605" y="654"/>
                    <a:pt x="766" y="525"/>
                    <a:pt x="766" y="333"/>
                  </a:cubicBezTo>
                  <a:cubicBezTo>
                    <a:pt x="766" y="145"/>
                    <a:pt x="621" y="1"/>
                    <a:pt x="434" y="1"/>
                  </a:cubicBezTo>
                  <a:close/>
                </a:path>
              </a:pathLst>
            </a:custGeom>
            <a:solidFill>
              <a:srgbClr val="596F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09" name="Google Shape;18109;p62"/>
          <p:cNvGrpSpPr/>
          <p:nvPr/>
        </p:nvGrpSpPr>
        <p:grpSpPr>
          <a:xfrm>
            <a:off x="3234506" y="2484534"/>
            <a:ext cx="388297" cy="293320"/>
            <a:chOff x="3234506" y="2484534"/>
            <a:chExt cx="388297" cy="293320"/>
          </a:xfrm>
        </p:grpSpPr>
        <p:sp>
          <p:nvSpPr>
            <p:cNvPr id="18110" name="Google Shape;18110;p62"/>
            <p:cNvSpPr/>
            <p:nvPr/>
          </p:nvSpPr>
          <p:spPr>
            <a:xfrm>
              <a:off x="3531208" y="2527684"/>
              <a:ext cx="91595" cy="250170"/>
            </a:xfrm>
            <a:custGeom>
              <a:avLst/>
              <a:gdLst/>
              <a:ahLst/>
              <a:cxnLst/>
              <a:rect l="l" t="t" r="r" b="b"/>
              <a:pathLst>
                <a:path w="3494" h="9543" extrusionOk="0">
                  <a:moveTo>
                    <a:pt x="246" y="0"/>
                  </a:moveTo>
                  <a:cubicBezTo>
                    <a:pt x="116" y="0"/>
                    <a:pt x="15" y="116"/>
                    <a:pt x="15" y="246"/>
                  </a:cubicBezTo>
                  <a:lnTo>
                    <a:pt x="15" y="7767"/>
                  </a:lnTo>
                  <a:cubicBezTo>
                    <a:pt x="0" y="8719"/>
                    <a:pt x="765" y="9513"/>
                    <a:pt x="1718" y="9542"/>
                  </a:cubicBezTo>
                  <a:lnTo>
                    <a:pt x="1747" y="9542"/>
                  </a:lnTo>
                  <a:cubicBezTo>
                    <a:pt x="2714" y="9542"/>
                    <a:pt x="3494" y="8748"/>
                    <a:pt x="3494" y="7796"/>
                  </a:cubicBezTo>
                  <a:lnTo>
                    <a:pt x="3494" y="1242"/>
                  </a:lnTo>
                  <a:cubicBezTo>
                    <a:pt x="3494" y="563"/>
                    <a:pt x="2945" y="0"/>
                    <a:pt x="2252" y="0"/>
                  </a:cubicBezTo>
                  <a:close/>
                </a:path>
              </a:pathLst>
            </a:custGeom>
            <a:solidFill>
              <a:srgbClr val="98A9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1" name="Google Shape;18111;p62"/>
            <p:cNvSpPr/>
            <p:nvPr/>
          </p:nvSpPr>
          <p:spPr>
            <a:xfrm>
              <a:off x="3520984" y="2527684"/>
              <a:ext cx="70413" cy="157814"/>
            </a:xfrm>
            <a:custGeom>
              <a:avLst/>
              <a:gdLst/>
              <a:ahLst/>
              <a:cxnLst/>
              <a:rect l="l" t="t" r="r" b="b"/>
              <a:pathLst>
                <a:path w="2686" h="6020" extrusionOk="0">
                  <a:moveTo>
                    <a:pt x="1" y="0"/>
                  </a:moveTo>
                  <a:lnTo>
                    <a:pt x="1" y="6020"/>
                  </a:lnTo>
                  <a:lnTo>
                    <a:pt x="1285" y="6020"/>
                  </a:lnTo>
                  <a:cubicBezTo>
                    <a:pt x="1415" y="6020"/>
                    <a:pt x="1516" y="5905"/>
                    <a:pt x="1516" y="5775"/>
                  </a:cubicBezTo>
                  <a:lnTo>
                    <a:pt x="1516" y="1256"/>
                  </a:lnTo>
                  <a:cubicBezTo>
                    <a:pt x="1516" y="592"/>
                    <a:pt x="2022" y="44"/>
                    <a:pt x="2686" y="15"/>
                  </a:cubicBezTo>
                  <a:lnTo>
                    <a:pt x="2642" y="0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2" name="Google Shape;18112;p62"/>
            <p:cNvSpPr/>
            <p:nvPr/>
          </p:nvSpPr>
          <p:spPr>
            <a:xfrm>
              <a:off x="3234506" y="2576130"/>
              <a:ext cx="340244" cy="201724"/>
            </a:xfrm>
            <a:custGeom>
              <a:avLst/>
              <a:gdLst/>
              <a:ahLst/>
              <a:cxnLst/>
              <a:rect l="l" t="t" r="r" b="b"/>
              <a:pathLst>
                <a:path w="12979" h="7695" extrusionOk="0">
                  <a:moveTo>
                    <a:pt x="1" y="0"/>
                  </a:moveTo>
                  <a:lnTo>
                    <a:pt x="1" y="5948"/>
                  </a:lnTo>
                  <a:cubicBezTo>
                    <a:pt x="1" y="6900"/>
                    <a:pt x="780" y="7680"/>
                    <a:pt x="1748" y="7694"/>
                  </a:cubicBezTo>
                  <a:lnTo>
                    <a:pt x="12978" y="7694"/>
                  </a:lnTo>
                  <a:cubicBezTo>
                    <a:pt x="12040" y="7622"/>
                    <a:pt x="11318" y="6857"/>
                    <a:pt x="11333" y="5919"/>
                  </a:cubicBezTo>
                  <a:lnTo>
                    <a:pt x="11333" y="0"/>
                  </a:ln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3" name="Google Shape;18113;p62"/>
            <p:cNvSpPr/>
            <p:nvPr/>
          </p:nvSpPr>
          <p:spPr>
            <a:xfrm>
              <a:off x="3234506" y="2484534"/>
              <a:ext cx="297095" cy="105227"/>
            </a:xfrm>
            <a:custGeom>
              <a:avLst/>
              <a:gdLst/>
              <a:ahLst/>
              <a:cxnLst/>
              <a:rect l="l" t="t" r="r" b="b"/>
              <a:pathLst>
                <a:path w="11333" h="4014" extrusionOk="0">
                  <a:moveTo>
                    <a:pt x="232" y="1"/>
                  </a:moveTo>
                  <a:cubicBezTo>
                    <a:pt x="102" y="1"/>
                    <a:pt x="1" y="102"/>
                    <a:pt x="1" y="232"/>
                  </a:cubicBezTo>
                  <a:lnTo>
                    <a:pt x="1" y="4014"/>
                  </a:lnTo>
                  <a:lnTo>
                    <a:pt x="11333" y="4014"/>
                  </a:lnTo>
                  <a:lnTo>
                    <a:pt x="11333" y="232"/>
                  </a:lnTo>
                  <a:cubicBezTo>
                    <a:pt x="11333" y="102"/>
                    <a:pt x="11217" y="1"/>
                    <a:pt x="11087" y="1"/>
                  </a:cubicBezTo>
                  <a:close/>
                </a:path>
              </a:pathLst>
            </a:custGeom>
            <a:solidFill>
              <a:srgbClr val="9CAB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4" name="Google Shape;18114;p62"/>
            <p:cNvSpPr/>
            <p:nvPr/>
          </p:nvSpPr>
          <p:spPr>
            <a:xfrm>
              <a:off x="3268192" y="2507971"/>
              <a:ext cx="51879" cy="58486"/>
            </a:xfrm>
            <a:custGeom>
              <a:avLst/>
              <a:gdLst/>
              <a:ahLst/>
              <a:cxnLst/>
              <a:rect l="l" t="t" r="r" b="b"/>
              <a:pathLst>
                <a:path w="1979" h="2231" extrusionOk="0">
                  <a:moveTo>
                    <a:pt x="226" y="1"/>
                  </a:moveTo>
                  <a:cubicBezTo>
                    <a:pt x="110" y="1"/>
                    <a:pt x="1" y="92"/>
                    <a:pt x="1" y="233"/>
                  </a:cubicBezTo>
                  <a:lnTo>
                    <a:pt x="1" y="1994"/>
                  </a:lnTo>
                  <a:cubicBezTo>
                    <a:pt x="8" y="2138"/>
                    <a:pt x="116" y="2210"/>
                    <a:pt x="226" y="2210"/>
                  </a:cubicBezTo>
                  <a:cubicBezTo>
                    <a:pt x="336" y="2210"/>
                    <a:pt x="448" y="2138"/>
                    <a:pt x="463" y="1994"/>
                  </a:cubicBezTo>
                  <a:lnTo>
                    <a:pt x="463" y="882"/>
                  </a:lnTo>
                  <a:lnTo>
                    <a:pt x="1560" y="2153"/>
                  </a:lnTo>
                  <a:cubicBezTo>
                    <a:pt x="1608" y="2206"/>
                    <a:pt x="1672" y="2230"/>
                    <a:pt x="1735" y="2230"/>
                  </a:cubicBezTo>
                  <a:cubicBezTo>
                    <a:pt x="1858" y="2230"/>
                    <a:pt x="1978" y="2137"/>
                    <a:pt x="1978" y="1994"/>
                  </a:cubicBezTo>
                  <a:lnTo>
                    <a:pt x="1978" y="233"/>
                  </a:lnTo>
                  <a:cubicBezTo>
                    <a:pt x="1964" y="103"/>
                    <a:pt x="1863" y="2"/>
                    <a:pt x="1747" y="2"/>
                  </a:cubicBezTo>
                  <a:cubicBezTo>
                    <a:pt x="1603" y="2"/>
                    <a:pt x="1502" y="103"/>
                    <a:pt x="1502" y="233"/>
                  </a:cubicBezTo>
                  <a:lnTo>
                    <a:pt x="1502" y="1359"/>
                  </a:lnTo>
                  <a:lnTo>
                    <a:pt x="405" y="88"/>
                  </a:lnTo>
                  <a:cubicBezTo>
                    <a:pt x="354" y="28"/>
                    <a:pt x="289" y="1"/>
                    <a:pt x="226" y="1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5" name="Google Shape;18115;p62"/>
            <p:cNvSpPr/>
            <p:nvPr/>
          </p:nvSpPr>
          <p:spPr>
            <a:xfrm>
              <a:off x="3327229" y="2507997"/>
              <a:ext cx="46951" cy="58695"/>
            </a:xfrm>
            <a:custGeom>
              <a:avLst/>
              <a:gdLst/>
              <a:ahLst/>
              <a:cxnLst/>
              <a:rect l="l" t="t" r="r" b="b"/>
              <a:pathLst>
                <a:path w="1791" h="2239" extrusionOk="0">
                  <a:moveTo>
                    <a:pt x="232" y="1"/>
                  </a:moveTo>
                  <a:cubicBezTo>
                    <a:pt x="102" y="1"/>
                    <a:pt x="1" y="102"/>
                    <a:pt x="1" y="246"/>
                  </a:cubicBezTo>
                  <a:lnTo>
                    <a:pt x="1" y="2007"/>
                  </a:lnTo>
                  <a:cubicBezTo>
                    <a:pt x="1" y="2137"/>
                    <a:pt x="102" y="2238"/>
                    <a:pt x="232" y="2238"/>
                  </a:cubicBezTo>
                  <a:lnTo>
                    <a:pt x="1502" y="2238"/>
                  </a:lnTo>
                  <a:cubicBezTo>
                    <a:pt x="1791" y="2209"/>
                    <a:pt x="1791" y="1791"/>
                    <a:pt x="1502" y="1762"/>
                  </a:cubicBezTo>
                  <a:lnTo>
                    <a:pt x="477" y="1762"/>
                  </a:lnTo>
                  <a:lnTo>
                    <a:pt x="477" y="1228"/>
                  </a:lnTo>
                  <a:lnTo>
                    <a:pt x="997" y="1228"/>
                  </a:lnTo>
                  <a:cubicBezTo>
                    <a:pt x="1285" y="1199"/>
                    <a:pt x="1285" y="780"/>
                    <a:pt x="997" y="751"/>
                  </a:cubicBezTo>
                  <a:lnTo>
                    <a:pt x="477" y="751"/>
                  </a:lnTo>
                  <a:lnTo>
                    <a:pt x="477" y="463"/>
                  </a:lnTo>
                  <a:lnTo>
                    <a:pt x="1502" y="463"/>
                  </a:lnTo>
                  <a:lnTo>
                    <a:pt x="1502" y="477"/>
                  </a:lnTo>
                  <a:cubicBezTo>
                    <a:pt x="1791" y="448"/>
                    <a:pt x="1791" y="30"/>
                    <a:pt x="1502" y="1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6" name="Google Shape;18116;p62"/>
            <p:cNvSpPr/>
            <p:nvPr/>
          </p:nvSpPr>
          <p:spPr>
            <a:xfrm>
              <a:off x="3379292" y="2508049"/>
              <a:ext cx="66796" cy="58643"/>
            </a:xfrm>
            <a:custGeom>
              <a:avLst/>
              <a:gdLst/>
              <a:ahLst/>
              <a:cxnLst/>
              <a:rect l="l" t="t" r="r" b="b"/>
              <a:pathLst>
                <a:path w="2548" h="2237" extrusionOk="0">
                  <a:moveTo>
                    <a:pt x="2269" y="1"/>
                  </a:moveTo>
                  <a:cubicBezTo>
                    <a:pt x="2168" y="1"/>
                    <a:pt x="2080" y="68"/>
                    <a:pt x="2057" y="172"/>
                  </a:cubicBezTo>
                  <a:lnTo>
                    <a:pt x="1739" y="1269"/>
                  </a:lnTo>
                  <a:lnTo>
                    <a:pt x="1494" y="648"/>
                  </a:lnTo>
                  <a:cubicBezTo>
                    <a:pt x="1450" y="547"/>
                    <a:pt x="1360" y="497"/>
                    <a:pt x="1272" y="497"/>
                  </a:cubicBezTo>
                  <a:cubicBezTo>
                    <a:pt x="1183" y="497"/>
                    <a:pt x="1097" y="547"/>
                    <a:pt x="1061" y="648"/>
                  </a:cubicBezTo>
                  <a:lnTo>
                    <a:pt x="801" y="1269"/>
                  </a:lnTo>
                  <a:lnTo>
                    <a:pt x="498" y="172"/>
                  </a:lnTo>
                  <a:cubicBezTo>
                    <a:pt x="458" y="64"/>
                    <a:pt x="368" y="16"/>
                    <a:pt x="278" y="16"/>
                  </a:cubicBezTo>
                  <a:cubicBezTo>
                    <a:pt x="140" y="16"/>
                    <a:pt x="1" y="127"/>
                    <a:pt x="36" y="302"/>
                  </a:cubicBezTo>
                  <a:lnTo>
                    <a:pt x="541" y="2063"/>
                  </a:lnTo>
                  <a:cubicBezTo>
                    <a:pt x="571" y="2175"/>
                    <a:pt x="666" y="2233"/>
                    <a:pt x="763" y="2233"/>
                  </a:cubicBezTo>
                  <a:cubicBezTo>
                    <a:pt x="854" y="2233"/>
                    <a:pt x="946" y="2182"/>
                    <a:pt x="988" y="2078"/>
                  </a:cubicBezTo>
                  <a:lnTo>
                    <a:pt x="1277" y="1370"/>
                  </a:lnTo>
                  <a:lnTo>
                    <a:pt x="1566" y="2078"/>
                  </a:lnTo>
                  <a:cubicBezTo>
                    <a:pt x="1595" y="2179"/>
                    <a:pt x="1681" y="2236"/>
                    <a:pt x="1782" y="2236"/>
                  </a:cubicBezTo>
                  <a:lnTo>
                    <a:pt x="1797" y="2236"/>
                  </a:lnTo>
                  <a:cubicBezTo>
                    <a:pt x="1883" y="2222"/>
                    <a:pt x="1970" y="2164"/>
                    <a:pt x="1999" y="2063"/>
                  </a:cubicBezTo>
                  <a:lnTo>
                    <a:pt x="2504" y="302"/>
                  </a:lnTo>
                  <a:cubicBezTo>
                    <a:pt x="2547" y="172"/>
                    <a:pt x="2475" y="42"/>
                    <a:pt x="2345" y="13"/>
                  </a:cubicBezTo>
                  <a:cubicBezTo>
                    <a:pt x="2320" y="5"/>
                    <a:pt x="2294" y="1"/>
                    <a:pt x="2269" y="1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7" name="Google Shape;18117;p62"/>
            <p:cNvSpPr/>
            <p:nvPr/>
          </p:nvSpPr>
          <p:spPr>
            <a:xfrm>
              <a:off x="3450072" y="2507971"/>
              <a:ext cx="50647" cy="58748"/>
            </a:xfrm>
            <a:custGeom>
              <a:avLst/>
              <a:gdLst/>
              <a:ahLst/>
              <a:cxnLst/>
              <a:rect l="l" t="t" r="r" b="b"/>
              <a:pathLst>
                <a:path w="1932" h="2241" extrusionOk="0">
                  <a:moveTo>
                    <a:pt x="1621" y="1"/>
                  </a:moveTo>
                  <a:cubicBezTo>
                    <a:pt x="1613" y="1"/>
                    <a:pt x="1603" y="1"/>
                    <a:pt x="1594" y="2"/>
                  </a:cubicBezTo>
                  <a:lnTo>
                    <a:pt x="338" y="2"/>
                  </a:lnTo>
                  <a:cubicBezTo>
                    <a:pt x="208" y="2"/>
                    <a:pt x="107" y="103"/>
                    <a:pt x="107" y="233"/>
                  </a:cubicBezTo>
                  <a:lnTo>
                    <a:pt x="107" y="1243"/>
                  </a:lnTo>
                  <a:cubicBezTo>
                    <a:pt x="107" y="1373"/>
                    <a:pt x="208" y="1474"/>
                    <a:pt x="338" y="1474"/>
                  </a:cubicBezTo>
                  <a:lnTo>
                    <a:pt x="1363" y="1474"/>
                  </a:lnTo>
                  <a:lnTo>
                    <a:pt x="1363" y="1763"/>
                  </a:lnTo>
                  <a:lnTo>
                    <a:pt x="338" y="1763"/>
                  </a:lnTo>
                  <a:cubicBezTo>
                    <a:pt x="329" y="1762"/>
                    <a:pt x="320" y="1762"/>
                    <a:pt x="312" y="1762"/>
                  </a:cubicBezTo>
                  <a:cubicBezTo>
                    <a:pt x="1" y="1762"/>
                    <a:pt x="1" y="2240"/>
                    <a:pt x="312" y="2240"/>
                  </a:cubicBezTo>
                  <a:cubicBezTo>
                    <a:pt x="320" y="2240"/>
                    <a:pt x="329" y="2240"/>
                    <a:pt x="338" y="2239"/>
                  </a:cubicBezTo>
                  <a:lnTo>
                    <a:pt x="1594" y="2239"/>
                  </a:lnTo>
                  <a:cubicBezTo>
                    <a:pt x="1724" y="2239"/>
                    <a:pt x="1839" y="2124"/>
                    <a:pt x="1839" y="1994"/>
                  </a:cubicBezTo>
                  <a:lnTo>
                    <a:pt x="1839" y="1243"/>
                  </a:lnTo>
                  <a:cubicBezTo>
                    <a:pt x="1839" y="1121"/>
                    <a:pt x="1737" y="1011"/>
                    <a:pt x="1616" y="1011"/>
                  </a:cubicBezTo>
                  <a:cubicBezTo>
                    <a:pt x="1609" y="1011"/>
                    <a:pt x="1601" y="1011"/>
                    <a:pt x="1594" y="1012"/>
                  </a:cubicBezTo>
                  <a:lnTo>
                    <a:pt x="584" y="1012"/>
                  </a:lnTo>
                  <a:lnTo>
                    <a:pt x="584" y="464"/>
                  </a:lnTo>
                  <a:lnTo>
                    <a:pt x="1594" y="464"/>
                  </a:lnTo>
                  <a:cubicBezTo>
                    <a:pt x="1603" y="465"/>
                    <a:pt x="1613" y="465"/>
                    <a:pt x="1621" y="465"/>
                  </a:cubicBezTo>
                  <a:cubicBezTo>
                    <a:pt x="1931" y="465"/>
                    <a:pt x="1931" y="1"/>
                    <a:pt x="1621" y="1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8" name="Google Shape;18118;p62"/>
            <p:cNvSpPr/>
            <p:nvPr/>
          </p:nvSpPr>
          <p:spPr>
            <a:xfrm>
              <a:off x="3271233" y="2606775"/>
              <a:ext cx="91595" cy="78724"/>
            </a:xfrm>
            <a:custGeom>
              <a:avLst/>
              <a:gdLst/>
              <a:ahLst/>
              <a:cxnLst/>
              <a:rect l="l" t="t" r="r" b="b"/>
              <a:pathLst>
                <a:path w="3494" h="3003" extrusionOk="0">
                  <a:moveTo>
                    <a:pt x="231" y="0"/>
                  </a:moveTo>
                  <a:cubicBezTo>
                    <a:pt x="101" y="0"/>
                    <a:pt x="0" y="101"/>
                    <a:pt x="0" y="231"/>
                  </a:cubicBezTo>
                  <a:lnTo>
                    <a:pt x="0" y="2758"/>
                  </a:lnTo>
                  <a:cubicBezTo>
                    <a:pt x="0" y="2888"/>
                    <a:pt x="101" y="3003"/>
                    <a:pt x="231" y="3003"/>
                  </a:cubicBezTo>
                  <a:lnTo>
                    <a:pt x="3248" y="3003"/>
                  </a:lnTo>
                  <a:cubicBezTo>
                    <a:pt x="3378" y="3003"/>
                    <a:pt x="3479" y="2888"/>
                    <a:pt x="3479" y="2758"/>
                  </a:cubicBezTo>
                  <a:lnTo>
                    <a:pt x="3479" y="246"/>
                  </a:lnTo>
                  <a:cubicBezTo>
                    <a:pt x="3494" y="116"/>
                    <a:pt x="3378" y="0"/>
                    <a:pt x="3248" y="0"/>
                  </a:cubicBezTo>
                  <a:close/>
                </a:path>
              </a:pathLst>
            </a:custGeom>
            <a:solidFill>
              <a:srgbClr val="98A9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9" name="Google Shape;18119;p62"/>
            <p:cNvSpPr/>
            <p:nvPr/>
          </p:nvSpPr>
          <p:spPr>
            <a:xfrm>
              <a:off x="3395361" y="2640068"/>
              <a:ext cx="107482" cy="12138"/>
            </a:xfrm>
            <a:custGeom>
              <a:avLst/>
              <a:gdLst/>
              <a:ahLst/>
              <a:cxnLst/>
              <a:rect l="l" t="t" r="r" b="b"/>
              <a:pathLst>
                <a:path w="4100" h="463" extrusionOk="0">
                  <a:moveTo>
                    <a:pt x="289" y="1"/>
                  </a:moveTo>
                  <a:cubicBezTo>
                    <a:pt x="0" y="15"/>
                    <a:pt x="0" y="448"/>
                    <a:pt x="289" y="463"/>
                  </a:cubicBezTo>
                  <a:lnTo>
                    <a:pt x="3811" y="463"/>
                  </a:lnTo>
                  <a:cubicBezTo>
                    <a:pt x="4100" y="448"/>
                    <a:pt x="4100" y="15"/>
                    <a:pt x="3811" y="1"/>
                  </a:cubicBezTo>
                  <a:close/>
                </a:path>
              </a:pathLst>
            </a:custGeom>
            <a:solidFill>
              <a:srgbClr val="98A9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0" name="Google Shape;18120;p62"/>
            <p:cNvSpPr/>
            <p:nvPr/>
          </p:nvSpPr>
          <p:spPr>
            <a:xfrm>
              <a:off x="3395361" y="2607142"/>
              <a:ext cx="107482" cy="12138"/>
            </a:xfrm>
            <a:custGeom>
              <a:avLst/>
              <a:gdLst/>
              <a:ahLst/>
              <a:cxnLst/>
              <a:rect l="l" t="t" r="r" b="b"/>
              <a:pathLst>
                <a:path w="4100" h="463" extrusionOk="0">
                  <a:moveTo>
                    <a:pt x="289" y="1"/>
                  </a:moveTo>
                  <a:cubicBezTo>
                    <a:pt x="0" y="15"/>
                    <a:pt x="0" y="448"/>
                    <a:pt x="289" y="463"/>
                  </a:cubicBezTo>
                  <a:lnTo>
                    <a:pt x="3811" y="463"/>
                  </a:lnTo>
                  <a:cubicBezTo>
                    <a:pt x="4100" y="448"/>
                    <a:pt x="4100" y="15"/>
                    <a:pt x="3811" y="1"/>
                  </a:cubicBezTo>
                  <a:close/>
                </a:path>
              </a:pathLst>
            </a:custGeom>
            <a:solidFill>
              <a:srgbClr val="98A9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1" name="Google Shape;18121;p62"/>
            <p:cNvSpPr/>
            <p:nvPr/>
          </p:nvSpPr>
          <p:spPr>
            <a:xfrm>
              <a:off x="3394077" y="2672968"/>
              <a:ext cx="108766" cy="12583"/>
            </a:xfrm>
            <a:custGeom>
              <a:avLst/>
              <a:gdLst/>
              <a:ahLst/>
              <a:cxnLst/>
              <a:rect l="l" t="t" r="r" b="b"/>
              <a:pathLst>
                <a:path w="4149" h="480" extrusionOk="0">
                  <a:moveTo>
                    <a:pt x="311" y="1"/>
                  </a:moveTo>
                  <a:cubicBezTo>
                    <a:pt x="0" y="1"/>
                    <a:pt x="0" y="479"/>
                    <a:pt x="311" y="479"/>
                  </a:cubicBezTo>
                  <a:cubicBezTo>
                    <a:pt x="320" y="479"/>
                    <a:pt x="329" y="479"/>
                    <a:pt x="338" y="478"/>
                  </a:cubicBezTo>
                  <a:lnTo>
                    <a:pt x="3860" y="478"/>
                  </a:lnTo>
                  <a:cubicBezTo>
                    <a:pt x="4149" y="449"/>
                    <a:pt x="4149" y="31"/>
                    <a:pt x="3860" y="2"/>
                  </a:cubicBezTo>
                  <a:lnTo>
                    <a:pt x="338" y="2"/>
                  </a:lnTo>
                  <a:cubicBezTo>
                    <a:pt x="329" y="1"/>
                    <a:pt x="320" y="1"/>
                    <a:pt x="311" y="1"/>
                  </a:cubicBezTo>
                  <a:close/>
                </a:path>
              </a:pathLst>
            </a:custGeom>
            <a:solidFill>
              <a:srgbClr val="98A9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2" name="Google Shape;18122;p62"/>
            <p:cNvSpPr/>
            <p:nvPr/>
          </p:nvSpPr>
          <p:spPr>
            <a:xfrm>
              <a:off x="3395361" y="2705920"/>
              <a:ext cx="107482" cy="12505"/>
            </a:xfrm>
            <a:custGeom>
              <a:avLst/>
              <a:gdLst/>
              <a:ahLst/>
              <a:cxnLst/>
              <a:rect l="l" t="t" r="r" b="b"/>
              <a:pathLst>
                <a:path w="4100" h="477" extrusionOk="0">
                  <a:moveTo>
                    <a:pt x="289" y="1"/>
                  </a:moveTo>
                  <a:cubicBezTo>
                    <a:pt x="0" y="29"/>
                    <a:pt x="0" y="448"/>
                    <a:pt x="289" y="477"/>
                  </a:cubicBezTo>
                  <a:lnTo>
                    <a:pt x="3811" y="477"/>
                  </a:lnTo>
                  <a:cubicBezTo>
                    <a:pt x="4100" y="448"/>
                    <a:pt x="4100" y="29"/>
                    <a:pt x="3811" y="1"/>
                  </a:cubicBezTo>
                  <a:close/>
                </a:path>
              </a:pathLst>
            </a:custGeom>
            <a:solidFill>
              <a:srgbClr val="98A9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3" name="Google Shape;18123;p62"/>
            <p:cNvSpPr/>
            <p:nvPr/>
          </p:nvSpPr>
          <p:spPr>
            <a:xfrm>
              <a:off x="3262006" y="2705894"/>
              <a:ext cx="110051" cy="12583"/>
            </a:xfrm>
            <a:custGeom>
              <a:avLst/>
              <a:gdLst/>
              <a:ahLst/>
              <a:cxnLst/>
              <a:rect l="l" t="t" r="r" b="b"/>
              <a:pathLst>
                <a:path w="4198" h="480" extrusionOk="0">
                  <a:moveTo>
                    <a:pt x="311" y="0"/>
                  </a:moveTo>
                  <a:cubicBezTo>
                    <a:pt x="0" y="0"/>
                    <a:pt x="0" y="479"/>
                    <a:pt x="311" y="479"/>
                  </a:cubicBezTo>
                  <a:cubicBezTo>
                    <a:pt x="320" y="479"/>
                    <a:pt x="329" y="479"/>
                    <a:pt x="338" y="478"/>
                  </a:cubicBezTo>
                  <a:lnTo>
                    <a:pt x="3860" y="478"/>
                  </a:lnTo>
                  <a:cubicBezTo>
                    <a:pt x="3869" y="479"/>
                    <a:pt x="3878" y="479"/>
                    <a:pt x="3887" y="479"/>
                  </a:cubicBezTo>
                  <a:cubicBezTo>
                    <a:pt x="4198" y="479"/>
                    <a:pt x="4198" y="0"/>
                    <a:pt x="3887" y="0"/>
                  </a:cubicBezTo>
                  <a:cubicBezTo>
                    <a:pt x="3878" y="0"/>
                    <a:pt x="3869" y="1"/>
                    <a:pt x="3860" y="2"/>
                  </a:cubicBezTo>
                  <a:lnTo>
                    <a:pt x="338" y="2"/>
                  </a:lnTo>
                  <a:cubicBezTo>
                    <a:pt x="329" y="1"/>
                    <a:pt x="320" y="0"/>
                    <a:pt x="311" y="0"/>
                  </a:cubicBezTo>
                  <a:close/>
                </a:path>
              </a:pathLst>
            </a:custGeom>
            <a:solidFill>
              <a:srgbClr val="98A9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4" name="Google Shape;18124;p62"/>
            <p:cNvSpPr/>
            <p:nvPr/>
          </p:nvSpPr>
          <p:spPr>
            <a:xfrm>
              <a:off x="3263290" y="2738846"/>
              <a:ext cx="107481" cy="12505"/>
            </a:xfrm>
            <a:custGeom>
              <a:avLst/>
              <a:gdLst/>
              <a:ahLst/>
              <a:cxnLst/>
              <a:rect l="l" t="t" r="r" b="b"/>
              <a:pathLst>
                <a:path w="4100" h="477" extrusionOk="0">
                  <a:moveTo>
                    <a:pt x="289" y="0"/>
                  </a:moveTo>
                  <a:cubicBezTo>
                    <a:pt x="0" y="29"/>
                    <a:pt x="0" y="448"/>
                    <a:pt x="289" y="477"/>
                  </a:cubicBezTo>
                  <a:lnTo>
                    <a:pt x="3811" y="477"/>
                  </a:lnTo>
                  <a:cubicBezTo>
                    <a:pt x="4100" y="448"/>
                    <a:pt x="4100" y="29"/>
                    <a:pt x="3811" y="0"/>
                  </a:cubicBezTo>
                  <a:close/>
                </a:path>
              </a:pathLst>
            </a:custGeom>
            <a:solidFill>
              <a:srgbClr val="98A9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5" name="Google Shape;18125;p62"/>
            <p:cNvSpPr/>
            <p:nvPr/>
          </p:nvSpPr>
          <p:spPr>
            <a:xfrm>
              <a:off x="3395361" y="2738846"/>
              <a:ext cx="107482" cy="12505"/>
            </a:xfrm>
            <a:custGeom>
              <a:avLst/>
              <a:gdLst/>
              <a:ahLst/>
              <a:cxnLst/>
              <a:rect l="l" t="t" r="r" b="b"/>
              <a:pathLst>
                <a:path w="4100" h="477" extrusionOk="0">
                  <a:moveTo>
                    <a:pt x="289" y="0"/>
                  </a:moveTo>
                  <a:cubicBezTo>
                    <a:pt x="0" y="29"/>
                    <a:pt x="0" y="448"/>
                    <a:pt x="289" y="477"/>
                  </a:cubicBezTo>
                  <a:lnTo>
                    <a:pt x="3811" y="477"/>
                  </a:lnTo>
                  <a:cubicBezTo>
                    <a:pt x="4100" y="448"/>
                    <a:pt x="4100" y="29"/>
                    <a:pt x="3811" y="0"/>
                  </a:cubicBezTo>
                  <a:close/>
                </a:path>
              </a:pathLst>
            </a:custGeom>
            <a:solidFill>
              <a:srgbClr val="98A9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26" name="Google Shape;18126;p62"/>
          <p:cNvGrpSpPr/>
          <p:nvPr/>
        </p:nvGrpSpPr>
        <p:grpSpPr>
          <a:xfrm>
            <a:off x="6065149" y="3367036"/>
            <a:ext cx="362553" cy="356498"/>
            <a:chOff x="6065149" y="3367036"/>
            <a:chExt cx="362553" cy="356498"/>
          </a:xfrm>
        </p:grpSpPr>
        <p:sp>
          <p:nvSpPr>
            <p:cNvPr id="18127" name="Google Shape;18127;p62"/>
            <p:cNvSpPr/>
            <p:nvPr/>
          </p:nvSpPr>
          <p:spPr>
            <a:xfrm>
              <a:off x="6065149" y="3367036"/>
              <a:ext cx="356498" cy="356498"/>
            </a:xfrm>
            <a:custGeom>
              <a:avLst/>
              <a:gdLst/>
              <a:ahLst/>
              <a:cxnLst/>
              <a:rect l="l" t="t" r="r" b="b"/>
              <a:pathLst>
                <a:path w="13599" h="13599" extrusionOk="0">
                  <a:moveTo>
                    <a:pt x="6799" y="0"/>
                  </a:moveTo>
                  <a:cubicBezTo>
                    <a:pt x="3046" y="0"/>
                    <a:pt x="0" y="3046"/>
                    <a:pt x="0" y="6799"/>
                  </a:cubicBezTo>
                  <a:cubicBezTo>
                    <a:pt x="0" y="10552"/>
                    <a:pt x="3046" y="13598"/>
                    <a:pt x="6799" y="13598"/>
                  </a:cubicBezTo>
                  <a:cubicBezTo>
                    <a:pt x="10553" y="13598"/>
                    <a:pt x="13598" y="10552"/>
                    <a:pt x="13598" y="6799"/>
                  </a:cubicBezTo>
                  <a:cubicBezTo>
                    <a:pt x="13598" y="3046"/>
                    <a:pt x="10553" y="0"/>
                    <a:pt x="6799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8" name="Google Shape;18128;p62"/>
            <p:cNvSpPr/>
            <p:nvPr/>
          </p:nvSpPr>
          <p:spPr>
            <a:xfrm>
              <a:off x="6219923" y="3367036"/>
              <a:ext cx="207780" cy="356472"/>
            </a:xfrm>
            <a:custGeom>
              <a:avLst/>
              <a:gdLst/>
              <a:ahLst/>
              <a:cxnLst/>
              <a:rect l="l" t="t" r="r" b="b"/>
              <a:pathLst>
                <a:path w="7926" h="13598" extrusionOk="0">
                  <a:moveTo>
                    <a:pt x="895" y="0"/>
                  </a:moveTo>
                  <a:cubicBezTo>
                    <a:pt x="592" y="0"/>
                    <a:pt x="303" y="15"/>
                    <a:pt x="0" y="58"/>
                  </a:cubicBezTo>
                  <a:cubicBezTo>
                    <a:pt x="3393" y="505"/>
                    <a:pt x="5919" y="3392"/>
                    <a:pt x="5919" y="6799"/>
                  </a:cubicBezTo>
                  <a:cubicBezTo>
                    <a:pt x="5919" y="10206"/>
                    <a:pt x="3393" y="13093"/>
                    <a:pt x="0" y="13540"/>
                  </a:cubicBezTo>
                  <a:cubicBezTo>
                    <a:pt x="299" y="13579"/>
                    <a:pt x="595" y="13598"/>
                    <a:pt x="887" y="13598"/>
                  </a:cubicBezTo>
                  <a:cubicBezTo>
                    <a:pt x="4418" y="13598"/>
                    <a:pt x="7439" y="10859"/>
                    <a:pt x="7666" y="7247"/>
                  </a:cubicBezTo>
                  <a:cubicBezTo>
                    <a:pt x="7925" y="3320"/>
                    <a:pt x="4822" y="0"/>
                    <a:pt x="895" y="0"/>
                  </a:cubicBezTo>
                  <a:close/>
                </a:path>
              </a:pathLst>
            </a:custGeom>
            <a:solidFill>
              <a:srgbClr val="C2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9" name="Google Shape;18129;p62"/>
            <p:cNvSpPr/>
            <p:nvPr/>
          </p:nvSpPr>
          <p:spPr>
            <a:xfrm>
              <a:off x="6119257" y="3421144"/>
              <a:ext cx="247889" cy="247889"/>
            </a:xfrm>
            <a:custGeom>
              <a:avLst/>
              <a:gdLst/>
              <a:ahLst/>
              <a:cxnLst/>
              <a:rect l="l" t="t" r="r" b="b"/>
              <a:pathLst>
                <a:path w="9456" h="9456" extrusionOk="0">
                  <a:moveTo>
                    <a:pt x="4735" y="0"/>
                  </a:moveTo>
                  <a:cubicBezTo>
                    <a:pt x="2123" y="0"/>
                    <a:pt x="0" y="2122"/>
                    <a:pt x="0" y="4735"/>
                  </a:cubicBezTo>
                  <a:cubicBezTo>
                    <a:pt x="0" y="7348"/>
                    <a:pt x="2123" y="9456"/>
                    <a:pt x="4735" y="9456"/>
                  </a:cubicBezTo>
                  <a:cubicBezTo>
                    <a:pt x="7348" y="9456"/>
                    <a:pt x="9456" y="7348"/>
                    <a:pt x="9456" y="4735"/>
                  </a:cubicBezTo>
                  <a:cubicBezTo>
                    <a:pt x="9456" y="2122"/>
                    <a:pt x="7348" y="0"/>
                    <a:pt x="4735" y="0"/>
                  </a:cubicBezTo>
                  <a:close/>
                </a:path>
              </a:pathLst>
            </a:custGeom>
            <a:solidFill>
              <a:srgbClr val="9CAB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0" name="Google Shape;18130;p62"/>
            <p:cNvSpPr/>
            <p:nvPr/>
          </p:nvSpPr>
          <p:spPr>
            <a:xfrm>
              <a:off x="6224091" y="3421144"/>
              <a:ext cx="148744" cy="248020"/>
            </a:xfrm>
            <a:custGeom>
              <a:avLst/>
              <a:gdLst/>
              <a:ahLst/>
              <a:cxnLst/>
              <a:rect l="l" t="t" r="r" b="b"/>
              <a:pathLst>
                <a:path w="5674" h="9461" extrusionOk="0">
                  <a:moveTo>
                    <a:pt x="736" y="0"/>
                  </a:moveTo>
                  <a:cubicBezTo>
                    <a:pt x="491" y="0"/>
                    <a:pt x="246" y="29"/>
                    <a:pt x="0" y="58"/>
                  </a:cubicBezTo>
                  <a:cubicBezTo>
                    <a:pt x="2295" y="433"/>
                    <a:pt x="3984" y="2411"/>
                    <a:pt x="3984" y="4735"/>
                  </a:cubicBezTo>
                  <a:cubicBezTo>
                    <a:pt x="3984" y="7059"/>
                    <a:pt x="2295" y="9037"/>
                    <a:pt x="0" y="9398"/>
                  </a:cubicBezTo>
                  <a:cubicBezTo>
                    <a:pt x="257" y="9440"/>
                    <a:pt x="513" y="9461"/>
                    <a:pt x="765" y="9461"/>
                  </a:cubicBezTo>
                  <a:cubicBezTo>
                    <a:pt x="3172" y="9461"/>
                    <a:pt x="5261" y="7593"/>
                    <a:pt x="5457" y="5110"/>
                  </a:cubicBezTo>
                  <a:cubicBezTo>
                    <a:pt x="5673" y="2353"/>
                    <a:pt x="3494" y="0"/>
                    <a:pt x="736" y="0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1" name="Google Shape;18131;p62"/>
            <p:cNvSpPr/>
            <p:nvPr/>
          </p:nvSpPr>
          <p:spPr>
            <a:xfrm>
              <a:off x="6069685" y="3415848"/>
              <a:ext cx="303517" cy="259293"/>
            </a:xfrm>
            <a:custGeom>
              <a:avLst/>
              <a:gdLst/>
              <a:ahLst/>
              <a:cxnLst/>
              <a:rect l="l" t="t" r="r" b="b"/>
              <a:pathLst>
                <a:path w="11578" h="9891" extrusionOk="0">
                  <a:moveTo>
                    <a:pt x="6626" y="433"/>
                  </a:moveTo>
                  <a:cubicBezTo>
                    <a:pt x="6727" y="433"/>
                    <a:pt x="6843" y="433"/>
                    <a:pt x="6944" y="448"/>
                  </a:cubicBezTo>
                  <a:cubicBezTo>
                    <a:pt x="6973" y="664"/>
                    <a:pt x="6987" y="881"/>
                    <a:pt x="6987" y="1097"/>
                  </a:cubicBezTo>
                  <a:cubicBezTo>
                    <a:pt x="6987" y="1920"/>
                    <a:pt x="6771" y="2729"/>
                    <a:pt x="6338" y="3421"/>
                  </a:cubicBezTo>
                  <a:cubicBezTo>
                    <a:pt x="5356" y="2772"/>
                    <a:pt x="4230" y="2353"/>
                    <a:pt x="3061" y="2194"/>
                  </a:cubicBezTo>
                  <a:cubicBezTo>
                    <a:pt x="3912" y="1083"/>
                    <a:pt x="5226" y="433"/>
                    <a:pt x="6626" y="433"/>
                  </a:cubicBezTo>
                  <a:close/>
                  <a:moveTo>
                    <a:pt x="7391" y="506"/>
                  </a:moveTo>
                  <a:lnTo>
                    <a:pt x="7391" y="506"/>
                  </a:lnTo>
                  <a:cubicBezTo>
                    <a:pt x="9355" y="852"/>
                    <a:pt x="10870" y="2440"/>
                    <a:pt x="11101" y="4417"/>
                  </a:cubicBezTo>
                  <a:lnTo>
                    <a:pt x="11101" y="4432"/>
                  </a:lnTo>
                  <a:lnTo>
                    <a:pt x="11058" y="4432"/>
                  </a:lnTo>
                  <a:cubicBezTo>
                    <a:pt x="11035" y="4432"/>
                    <a:pt x="11012" y="4431"/>
                    <a:pt x="10989" y="4431"/>
                  </a:cubicBezTo>
                  <a:cubicBezTo>
                    <a:pt x="10045" y="4431"/>
                    <a:pt x="9119" y="4719"/>
                    <a:pt x="8330" y="5255"/>
                  </a:cubicBezTo>
                  <a:cubicBezTo>
                    <a:pt x="8027" y="4865"/>
                    <a:pt x="7695" y="4504"/>
                    <a:pt x="7334" y="4187"/>
                  </a:cubicBezTo>
                  <a:cubicBezTo>
                    <a:pt x="7132" y="3999"/>
                    <a:pt x="6915" y="3840"/>
                    <a:pt x="6713" y="3681"/>
                  </a:cubicBezTo>
                  <a:cubicBezTo>
                    <a:pt x="7175" y="2902"/>
                    <a:pt x="7435" y="2007"/>
                    <a:pt x="7435" y="1097"/>
                  </a:cubicBezTo>
                  <a:cubicBezTo>
                    <a:pt x="7435" y="895"/>
                    <a:pt x="7420" y="708"/>
                    <a:pt x="7391" y="506"/>
                  </a:cubicBezTo>
                  <a:close/>
                  <a:moveTo>
                    <a:pt x="2786" y="2600"/>
                  </a:moveTo>
                  <a:lnTo>
                    <a:pt x="2786" y="2600"/>
                  </a:lnTo>
                  <a:cubicBezTo>
                    <a:pt x="3964" y="2732"/>
                    <a:pt x="5100" y="3135"/>
                    <a:pt x="6107" y="3782"/>
                  </a:cubicBezTo>
                  <a:cubicBezTo>
                    <a:pt x="5255" y="4923"/>
                    <a:pt x="3912" y="5601"/>
                    <a:pt x="2498" y="5601"/>
                  </a:cubicBezTo>
                  <a:lnTo>
                    <a:pt x="2166" y="5601"/>
                  </a:lnTo>
                  <a:cubicBezTo>
                    <a:pt x="2137" y="5385"/>
                    <a:pt x="2122" y="5168"/>
                    <a:pt x="2122" y="4937"/>
                  </a:cubicBezTo>
                  <a:cubicBezTo>
                    <a:pt x="2122" y="4115"/>
                    <a:pt x="2353" y="3307"/>
                    <a:pt x="2786" y="2600"/>
                  </a:cubicBezTo>
                  <a:close/>
                  <a:moveTo>
                    <a:pt x="11130" y="4865"/>
                  </a:moveTo>
                  <a:lnTo>
                    <a:pt x="11130" y="4937"/>
                  </a:lnTo>
                  <a:cubicBezTo>
                    <a:pt x="11130" y="6150"/>
                    <a:pt x="10639" y="7305"/>
                    <a:pt x="9773" y="8156"/>
                  </a:cubicBezTo>
                  <a:cubicBezTo>
                    <a:pt x="9528" y="7247"/>
                    <a:pt x="9138" y="6381"/>
                    <a:pt x="8590" y="5601"/>
                  </a:cubicBezTo>
                  <a:cubicBezTo>
                    <a:pt x="9326" y="5125"/>
                    <a:pt x="10177" y="4865"/>
                    <a:pt x="11058" y="4865"/>
                  </a:cubicBezTo>
                  <a:close/>
                  <a:moveTo>
                    <a:pt x="6468" y="4028"/>
                  </a:moveTo>
                  <a:cubicBezTo>
                    <a:pt x="7031" y="4446"/>
                    <a:pt x="7536" y="4937"/>
                    <a:pt x="7969" y="5500"/>
                  </a:cubicBezTo>
                  <a:cubicBezTo>
                    <a:pt x="6785" y="6438"/>
                    <a:pt x="6107" y="7853"/>
                    <a:pt x="6107" y="9369"/>
                  </a:cubicBezTo>
                  <a:lnTo>
                    <a:pt x="6107" y="9412"/>
                  </a:lnTo>
                  <a:cubicBezTo>
                    <a:pt x="4249" y="9196"/>
                    <a:pt x="2722" y="7860"/>
                    <a:pt x="2256" y="6049"/>
                  </a:cubicBezTo>
                  <a:lnTo>
                    <a:pt x="2483" y="6049"/>
                  </a:lnTo>
                  <a:cubicBezTo>
                    <a:pt x="4057" y="6049"/>
                    <a:pt x="5529" y="5298"/>
                    <a:pt x="6468" y="4028"/>
                  </a:cubicBezTo>
                  <a:close/>
                  <a:moveTo>
                    <a:pt x="8229" y="5861"/>
                  </a:moveTo>
                  <a:cubicBezTo>
                    <a:pt x="8792" y="6655"/>
                    <a:pt x="9181" y="7550"/>
                    <a:pt x="9398" y="8488"/>
                  </a:cubicBezTo>
                  <a:cubicBezTo>
                    <a:pt x="8604" y="9109"/>
                    <a:pt x="7637" y="9455"/>
                    <a:pt x="6626" y="9455"/>
                  </a:cubicBezTo>
                  <a:lnTo>
                    <a:pt x="6554" y="9441"/>
                  </a:lnTo>
                  <a:lnTo>
                    <a:pt x="6554" y="9369"/>
                  </a:lnTo>
                  <a:cubicBezTo>
                    <a:pt x="6554" y="8012"/>
                    <a:pt x="7175" y="6713"/>
                    <a:pt x="8229" y="5861"/>
                  </a:cubicBezTo>
                  <a:close/>
                  <a:moveTo>
                    <a:pt x="6626" y="0"/>
                  </a:moveTo>
                  <a:cubicBezTo>
                    <a:pt x="2209" y="0"/>
                    <a:pt x="0" y="5327"/>
                    <a:pt x="3119" y="8445"/>
                  </a:cubicBezTo>
                  <a:cubicBezTo>
                    <a:pt x="4064" y="9390"/>
                    <a:pt x="5331" y="9891"/>
                    <a:pt x="6619" y="9891"/>
                  </a:cubicBezTo>
                  <a:cubicBezTo>
                    <a:pt x="7259" y="9891"/>
                    <a:pt x="7904" y="9767"/>
                    <a:pt x="8517" y="9513"/>
                  </a:cubicBezTo>
                  <a:cubicBezTo>
                    <a:pt x="10365" y="8748"/>
                    <a:pt x="11578" y="6944"/>
                    <a:pt x="11578" y="4937"/>
                  </a:cubicBezTo>
                  <a:cubicBezTo>
                    <a:pt x="11563" y="2209"/>
                    <a:pt x="9355" y="0"/>
                    <a:pt x="6626" y="0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32" name="Google Shape;18132;p62"/>
          <p:cNvGrpSpPr/>
          <p:nvPr/>
        </p:nvGrpSpPr>
        <p:grpSpPr>
          <a:xfrm>
            <a:off x="2866317" y="3817357"/>
            <a:ext cx="362920" cy="356865"/>
            <a:chOff x="2866317" y="3817357"/>
            <a:chExt cx="362920" cy="356865"/>
          </a:xfrm>
        </p:grpSpPr>
        <p:sp>
          <p:nvSpPr>
            <p:cNvPr id="18133" name="Google Shape;18133;p62"/>
            <p:cNvSpPr/>
            <p:nvPr/>
          </p:nvSpPr>
          <p:spPr>
            <a:xfrm>
              <a:off x="2866317" y="3817357"/>
              <a:ext cx="356865" cy="356498"/>
            </a:xfrm>
            <a:custGeom>
              <a:avLst/>
              <a:gdLst/>
              <a:ahLst/>
              <a:cxnLst/>
              <a:rect l="l" t="t" r="r" b="b"/>
              <a:pathLst>
                <a:path w="13613" h="13599" extrusionOk="0">
                  <a:moveTo>
                    <a:pt x="6799" y="0"/>
                  </a:moveTo>
                  <a:cubicBezTo>
                    <a:pt x="3046" y="0"/>
                    <a:pt x="0" y="3046"/>
                    <a:pt x="0" y="6799"/>
                  </a:cubicBezTo>
                  <a:cubicBezTo>
                    <a:pt x="0" y="10552"/>
                    <a:pt x="3046" y="13598"/>
                    <a:pt x="6799" y="13598"/>
                  </a:cubicBezTo>
                  <a:cubicBezTo>
                    <a:pt x="10567" y="13598"/>
                    <a:pt x="13613" y="10552"/>
                    <a:pt x="13613" y="6799"/>
                  </a:cubicBezTo>
                  <a:cubicBezTo>
                    <a:pt x="13613" y="3046"/>
                    <a:pt x="10567" y="0"/>
                    <a:pt x="6799" y="0"/>
                  </a:cubicBezTo>
                  <a:close/>
                </a:path>
              </a:pathLst>
            </a:custGeom>
            <a:solidFill>
              <a:srgbClr val="8AA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4" name="Google Shape;18134;p62"/>
            <p:cNvSpPr/>
            <p:nvPr/>
          </p:nvSpPr>
          <p:spPr>
            <a:xfrm>
              <a:off x="3021457" y="3817357"/>
              <a:ext cx="207780" cy="356576"/>
            </a:xfrm>
            <a:custGeom>
              <a:avLst/>
              <a:gdLst/>
              <a:ahLst/>
              <a:cxnLst/>
              <a:rect l="l" t="t" r="r" b="b"/>
              <a:pathLst>
                <a:path w="7926" h="13602" extrusionOk="0">
                  <a:moveTo>
                    <a:pt x="881" y="0"/>
                  </a:moveTo>
                  <a:cubicBezTo>
                    <a:pt x="593" y="0"/>
                    <a:pt x="290" y="15"/>
                    <a:pt x="1" y="58"/>
                  </a:cubicBezTo>
                  <a:cubicBezTo>
                    <a:pt x="3379" y="505"/>
                    <a:pt x="5919" y="3378"/>
                    <a:pt x="5919" y="6799"/>
                  </a:cubicBezTo>
                  <a:cubicBezTo>
                    <a:pt x="5919" y="10220"/>
                    <a:pt x="3379" y="13093"/>
                    <a:pt x="1" y="13541"/>
                  </a:cubicBezTo>
                  <a:cubicBezTo>
                    <a:pt x="306" y="13581"/>
                    <a:pt x="610" y="13601"/>
                    <a:pt x="909" y="13601"/>
                  </a:cubicBezTo>
                  <a:cubicBezTo>
                    <a:pt x="4431" y="13601"/>
                    <a:pt x="7440" y="10865"/>
                    <a:pt x="7666" y="7247"/>
                  </a:cubicBezTo>
                  <a:cubicBezTo>
                    <a:pt x="7926" y="3320"/>
                    <a:pt x="4822" y="0"/>
                    <a:pt x="881" y="0"/>
                  </a:cubicBezTo>
                  <a:close/>
                </a:path>
              </a:pathLst>
            </a:custGeom>
            <a:solidFill>
              <a:srgbClr val="6277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5" name="Google Shape;18135;p62"/>
            <p:cNvSpPr/>
            <p:nvPr/>
          </p:nvSpPr>
          <p:spPr>
            <a:xfrm>
              <a:off x="2928367" y="3894561"/>
              <a:ext cx="194175" cy="279662"/>
            </a:xfrm>
            <a:custGeom>
              <a:avLst/>
              <a:gdLst/>
              <a:ahLst/>
              <a:cxnLst/>
              <a:rect l="l" t="t" r="r" b="b"/>
              <a:pathLst>
                <a:path w="7407" h="10668" extrusionOk="0">
                  <a:moveTo>
                    <a:pt x="6208" y="0"/>
                  </a:moveTo>
                  <a:cubicBezTo>
                    <a:pt x="4086" y="14"/>
                    <a:pt x="2079" y="1732"/>
                    <a:pt x="2079" y="3854"/>
                  </a:cubicBezTo>
                  <a:lnTo>
                    <a:pt x="2079" y="4114"/>
                  </a:lnTo>
                  <a:cubicBezTo>
                    <a:pt x="2079" y="4129"/>
                    <a:pt x="2051" y="4157"/>
                    <a:pt x="2036" y="4157"/>
                  </a:cubicBezTo>
                  <a:lnTo>
                    <a:pt x="174" y="4157"/>
                  </a:lnTo>
                  <a:cubicBezTo>
                    <a:pt x="73" y="4157"/>
                    <a:pt x="1" y="4230"/>
                    <a:pt x="1" y="4331"/>
                  </a:cubicBezTo>
                  <a:lnTo>
                    <a:pt x="1" y="6048"/>
                  </a:lnTo>
                  <a:cubicBezTo>
                    <a:pt x="1" y="6149"/>
                    <a:pt x="73" y="6236"/>
                    <a:pt x="174" y="6236"/>
                  </a:cubicBezTo>
                  <a:lnTo>
                    <a:pt x="2036" y="6236"/>
                  </a:lnTo>
                  <a:cubicBezTo>
                    <a:pt x="2051" y="6236"/>
                    <a:pt x="2079" y="6251"/>
                    <a:pt x="2079" y="6279"/>
                  </a:cubicBezTo>
                  <a:lnTo>
                    <a:pt x="2079" y="10220"/>
                  </a:lnTo>
                  <a:cubicBezTo>
                    <a:pt x="2079" y="10235"/>
                    <a:pt x="2079" y="10249"/>
                    <a:pt x="2108" y="10264"/>
                  </a:cubicBezTo>
                  <a:cubicBezTo>
                    <a:pt x="2743" y="10495"/>
                    <a:pt x="3422" y="10624"/>
                    <a:pt x="4100" y="10668"/>
                  </a:cubicBezTo>
                  <a:cubicBezTo>
                    <a:pt x="4129" y="10668"/>
                    <a:pt x="4144" y="10639"/>
                    <a:pt x="4144" y="10624"/>
                  </a:cubicBezTo>
                  <a:lnTo>
                    <a:pt x="4144" y="6279"/>
                  </a:lnTo>
                  <a:cubicBezTo>
                    <a:pt x="4144" y="6251"/>
                    <a:pt x="4158" y="6236"/>
                    <a:pt x="4187" y="6236"/>
                  </a:cubicBezTo>
                  <a:lnTo>
                    <a:pt x="7218" y="6236"/>
                  </a:lnTo>
                  <a:cubicBezTo>
                    <a:pt x="7319" y="6236"/>
                    <a:pt x="7406" y="6149"/>
                    <a:pt x="7406" y="6048"/>
                  </a:cubicBezTo>
                  <a:lnTo>
                    <a:pt x="7406" y="4331"/>
                  </a:lnTo>
                  <a:cubicBezTo>
                    <a:pt x="7406" y="4230"/>
                    <a:pt x="7319" y="4143"/>
                    <a:pt x="7218" y="4143"/>
                  </a:cubicBezTo>
                  <a:lnTo>
                    <a:pt x="4187" y="4143"/>
                  </a:lnTo>
                  <a:cubicBezTo>
                    <a:pt x="4158" y="4143"/>
                    <a:pt x="4144" y="4129"/>
                    <a:pt x="4144" y="4100"/>
                  </a:cubicBezTo>
                  <a:lnTo>
                    <a:pt x="4144" y="3854"/>
                  </a:lnTo>
                  <a:cubicBezTo>
                    <a:pt x="4144" y="2714"/>
                    <a:pt x="5068" y="2079"/>
                    <a:pt x="6208" y="2079"/>
                  </a:cubicBezTo>
                  <a:lnTo>
                    <a:pt x="7218" y="2079"/>
                  </a:lnTo>
                  <a:cubicBezTo>
                    <a:pt x="7319" y="2079"/>
                    <a:pt x="7406" y="1992"/>
                    <a:pt x="7406" y="1891"/>
                  </a:cubicBezTo>
                  <a:lnTo>
                    <a:pt x="7406" y="173"/>
                  </a:lnTo>
                  <a:cubicBezTo>
                    <a:pt x="7406" y="72"/>
                    <a:pt x="7319" y="0"/>
                    <a:pt x="7218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36" name="Google Shape;18136;p62"/>
          <p:cNvGrpSpPr/>
          <p:nvPr/>
        </p:nvGrpSpPr>
        <p:grpSpPr>
          <a:xfrm>
            <a:off x="6540821" y="3367036"/>
            <a:ext cx="362553" cy="356498"/>
            <a:chOff x="6540821" y="3367036"/>
            <a:chExt cx="362553" cy="356498"/>
          </a:xfrm>
        </p:grpSpPr>
        <p:sp>
          <p:nvSpPr>
            <p:cNvPr id="18137" name="Google Shape;18137;p62"/>
            <p:cNvSpPr/>
            <p:nvPr/>
          </p:nvSpPr>
          <p:spPr>
            <a:xfrm>
              <a:off x="6540821" y="3367036"/>
              <a:ext cx="356498" cy="356498"/>
            </a:xfrm>
            <a:custGeom>
              <a:avLst/>
              <a:gdLst/>
              <a:ahLst/>
              <a:cxnLst/>
              <a:rect l="l" t="t" r="r" b="b"/>
              <a:pathLst>
                <a:path w="13599" h="13599" extrusionOk="0">
                  <a:moveTo>
                    <a:pt x="6800" y="0"/>
                  </a:moveTo>
                  <a:cubicBezTo>
                    <a:pt x="3046" y="0"/>
                    <a:pt x="1" y="3046"/>
                    <a:pt x="1" y="6799"/>
                  </a:cubicBezTo>
                  <a:cubicBezTo>
                    <a:pt x="1" y="10552"/>
                    <a:pt x="3046" y="13598"/>
                    <a:pt x="6800" y="13598"/>
                  </a:cubicBezTo>
                  <a:cubicBezTo>
                    <a:pt x="10553" y="13598"/>
                    <a:pt x="13599" y="10552"/>
                    <a:pt x="13599" y="6799"/>
                  </a:cubicBezTo>
                  <a:cubicBezTo>
                    <a:pt x="13599" y="3046"/>
                    <a:pt x="10553" y="0"/>
                    <a:pt x="6800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8" name="Google Shape;18138;p62"/>
            <p:cNvSpPr/>
            <p:nvPr/>
          </p:nvSpPr>
          <p:spPr>
            <a:xfrm>
              <a:off x="6695987" y="3367036"/>
              <a:ext cx="207387" cy="356472"/>
            </a:xfrm>
            <a:custGeom>
              <a:avLst/>
              <a:gdLst/>
              <a:ahLst/>
              <a:cxnLst/>
              <a:rect l="l" t="t" r="r" b="b"/>
              <a:pathLst>
                <a:path w="7911" h="13598" extrusionOk="0">
                  <a:moveTo>
                    <a:pt x="881" y="0"/>
                  </a:moveTo>
                  <a:cubicBezTo>
                    <a:pt x="578" y="0"/>
                    <a:pt x="289" y="15"/>
                    <a:pt x="0" y="58"/>
                  </a:cubicBezTo>
                  <a:cubicBezTo>
                    <a:pt x="3378" y="505"/>
                    <a:pt x="5904" y="3392"/>
                    <a:pt x="5904" y="6799"/>
                  </a:cubicBezTo>
                  <a:cubicBezTo>
                    <a:pt x="5904" y="10206"/>
                    <a:pt x="3378" y="13093"/>
                    <a:pt x="0" y="13540"/>
                  </a:cubicBezTo>
                  <a:cubicBezTo>
                    <a:pt x="297" y="13579"/>
                    <a:pt x="592" y="13598"/>
                    <a:pt x="884" y="13598"/>
                  </a:cubicBezTo>
                  <a:cubicBezTo>
                    <a:pt x="4403" y="13598"/>
                    <a:pt x="7425" y="10859"/>
                    <a:pt x="7665" y="7247"/>
                  </a:cubicBezTo>
                  <a:cubicBezTo>
                    <a:pt x="7911" y="3320"/>
                    <a:pt x="4807" y="0"/>
                    <a:pt x="881" y="0"/>
                  </a:cubicBezTo>
                  <a:close/>
                </a:path>
              </a:pathLst>
            </a:custGeom>
            <a:solidFill>
              <a:srgbClr val="C2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9" name="Google Shape;18139;p62"/>
            <p:cNvSpPr/>
            <p:nvPr/>
          </p:nvSpPr>
          <p:spPr>
            <a:xfrm>
              <a:off x="6579802" y="3405992"/>
              <a:ext cx="278534" cy="278561"/>
            </a:xfrm>
            <a:custGeom>
              <a:avLst/>
              <a:gdLst/>
              <a:ahLst/>
              <a:cxnLst/>
              <a:rect l="l" t="t" r="r" b="b"/>
              <a:pathLst>
                <a:path w="10625" h="10626" extrusionOk="0">
                  <a:moveTo>
                    <a:pt x="5313" y="1"/>
                  </a:moveTo>
                  <a:cubicBezTo>
                    <a:pt x="2382" y="1"/>
                    <a:pt x="0" y="2383"/>
                    <a:pt x="0" y="5313"/>
                  </a:cubicBezTo>
                  <a:cubicBezTo>
                    <a:pt x="0" y="8244"/>
                    <a:pt x="2382" y="10625"/>
                    <a:pt x="5313" y="10625"/>
                  </a:cubicBezTo>
                  <a:cubicBezTo>
                    <a:pt x="8243" y="10625"/>
                    <a:pt x="10625" y="8244"/>
                    <a:pt x="10625" y="5313"/>
                  </a:cubicBezTo>
                  <a:cubicBezTo>
                    <a:pt x="10625" y="2383"/>
                    <a:pt x="8243" y="1"/>
                    <a:pt x="53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0" name="Google Shape;18140;p62"/>
            <p:cNvSpPr/>
            <p:nvPr/>
          </p:nvSpPr>
          <p:spPr>
            <a:xfrm>
              <a:off x="6672892" y="3510563"/>
              <a:ext cx="80637" cy="69155"/>
            </a:xfrm>
            <a:custGeom>
              <a:avLst/>
              <a:gdLst/>
              <a:ahLst/>
              <a:cxnLst/>
              <a:rect l="l" t="t" r="r" b="b"/>
              <a:pathLst>
                <a:path w="3076" h="2638" extrusionOk="0">
                  <a:moveTo>
                    <a:pt x="1750" y="0"/>
                  </a:moveTo>
                  <a:cubicBezTo>
                    <a:pt x="1425" y="0"/>
                    <a:pt x="1094" y="120"/>
                    <a:pt x="823" y="386"/>
                  </a:cubicBezTo>
                  <a:cubicBezTo>
                    <a:pt x="1" y="1223"/>
                    <a:pt x="592" y="2638"/>
                    <a:pt x="1762" y="2638"/>
                  </a:cubicBezTo>
                  <a:cubicBezTo>
                    <a:pt x="2483" y="2638"/>
                    <a:pt x="3075" y="2046"/>
                    <a:pt x="3075" y="1324"/>
                  </a:cubicBezTo>
                  <a:cubicBezTo>
                    <a:pt x="3075" y="523"/>
                    <a:pt x="2428" y="0"/>
                    <a:pt x="1750" y="0"/>
                  </a:cubicBezTo>
                  <a:close/>
                </a:path>
              </a:pathLst>
            </a:custGeom>
            <a:solidFill>
              <a:srgbClr val="8AA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1" name="Google Shape;18141;p62"/>
            <p:cNvSpPr/>
            <p:nvPr/>
          </p:nvSpPr>
          <p:spPr>
            <a:xfrm>
              <a:off x="6541581" y="3458605"/>
              <a:ext cx="213469" cy="225187"/>
            </a:xfrm>
            <a:custGeom>
              <a:avLst/>
              <a:gdLst/>
              <a:ahLst/>
              <a:cxnLst/>
              <a:rect l="l" t="t" r="r" b="b"/>
              <a:pathLst>
                <a:path w="8143" h="8590" extrusionOk="0">
                  <a:moveTo>
                    <a:pt x="2613" y="0"/>
                  </a:moveTo>
                  <a:cubicBezTo>
                    <a:pt x="0" y="3277"/>
                    <a:pt x="2036" y="8156"/>
                    <a:pt x="6222" y="8590"/>
                  </a:cubicBezTo>
                  <a:lnTo>
                    <a:pt x="8142" y="4952"/>
                  </a:lnTo>
                  <a:lnTo>
                    <a:pt x="8142" y="4952"/>
                  </a:lnTo>
                  <a:cubicBezTo>
                    <a:pt x="7767" y="5269"/>
                    <a:pt x="7276" y="5443"/>
                    <a:pt x="6771" y="5443"/>
                  </a:cubicBezTo>
                  <a:cubicBezTo>
                    <a:pt x="5645" y="5443"/>
                    <a:pt x="4721" y="4576"/>
                    <a:pt x="4634" y="3465"/>
                  </a:cubicBezTo>
                  <a:lnTo>
                    <a:pt x="2613" y="0"/>
                  </a:ln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2" name="Google Shape;18142;p62"/>
            <p:cNvSpPr/>
            <p:nvPr/>
          </p:nvSpPr>
          <p:spPr>
            <a:xfrm>
              <a:off x="6609687" y="3405965"/>
              <a:ext cx="237691" cy="143475"/>
            </a:xfrm>
            <a:custGeom>
              <a:avLst/>
              <a:gdLst/>
              <a:ahLst/>
              <a:cxnLst/>
              <a:rect l="l" t="t" r="r" b="b"/>
              <a:pathLst>
                <a:path w="9067" h="5473" extrusionOk="0">
                  <a:moveTo>
                    <a:pt x="4154" y="1"/>
                  </a:moveTo>
                  <a:cubicBezTo>
                    <a:pt x="2621" y="1"/>
                    <a:pt x="1078" y="654"/>
                    <a:pt x="1" y="2023"/>
                  </a:cubicBezTo>
                  <a:lnTo>
                    <a:pt x="2036" y="5473"/>
                  </a:lnTo>
                  <a:cubicBezTo>
                    <a:pt x="2036" y="5430"/>
                    <a:pt x="2036" y="5372"/>
                    <a:pt x="2036" y="5314"/>
                  </a:cubicBezTo>
                  <a:cubicBezTo>
                    <a:pt x="2024" y="4102"/>
                    <a:pt x="3019" y="3171"/>
                    <a:pt x="4157" y="3171"/>
                  </a:cubicBezTo>
                  <a:cubicBezTo>
                    <a:pt x="4362" y="3171"/>
                    <a:pt x="4571" y="3201"/>
                    <a:pt x="4779" y="3264"/>
                  </a:cubicBezTo>
                  <a:lnTo>
                    <a:pt x="9066" y="3264"/>
                  </a:lnTo>
                  <a:cubicBezTo>
                    <a:pt x="8179" y="1137"/>
                    <a:pt x="6176" y="1"/>
                    <a:pt x="4154" y="1"/>
                  </a:cubicBezTo>
                  <a:close/>
                </a:path>
              </a:pathLst>
            </a:custGeom>
            <a:solidFill>
              <a:srgbClr val="8CA4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3" name="Google Shape;18143;p62"/>
            <p:cNvSpPr/>
            <p:nvPr/>
          </p:nvSpPr>
          <p:spPr>
            <a:xfrm>
              <a:off x="6703537" y="3490771"/>
              <a:ext cx="154800" cy="193860"/>
            </a:xfrm>
            <a:custGeom>
              <a:avLst/>
              <a:gdLst/>
              <a:ahLst/>
              <a:cxnLst/>
              <a:rect l="l" t="t" r="r" b="b"/>
              <a:pathLst>
                <a:path w="5905" h="7395" extrusionOk="0">
                  <a:moveTo>
                    <a:pt x="5486" y="0"/>
                  </a:moveTo>
                  <a:lnTo>
                    <a:pt x="1228" y="29"/>
                  </a:lnTo>
                  <a:lnTo>
                    <a:pt x="1242" y="29"/>
                  </a:lnTo>
                  <a:cubicBezTo>
                    <a:pt x="2859" y="549"/>
                    <a:pt x="3263" y="2642"/>
                    <a:pt x="1964" y="3725"/>
                  </a:cubicBezTo>
                  <a:lnTo>
                    <a:pt x="1" y="7363"/>
                  </a:lnTo>
                  <a:cubicBezTo>
                    <a:pt x="199" y="7384"/>
                    <a:pt x="396" y="7395"/>
                    <a:pt x="591" y="7395"/>
                  </a:cubicBezTo>
                  <a:cubicBezTo>
                    <a:pt x="3484" y="7395"/>
                    <a:pt x="5905" y="5041"/>
                    <a:pt x="5905" y="2079"/>
                  </a:cubicBezTo>
                  <a:cubicBezTo>
                    <a:pt x="5905" y="1357"/>
                    <a:pt x="5761" y="650"/>
                    <a:pt x="5486" y="0"/>
                  </a:cubicBezTo>
                  <a:close/>
                </a:path>
              </a:pathLst>
            </a:custGeom>
            <a:solidFill>
              <a:srgbClr val="809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4" name="Google Shape;18144;p62"/>
          <p:cNvGrpSpPr/>
          <p:nvPr/>
        </p:nvGrpSpPr>
        <p:grpSpPr>
          <a:xfrm>
            <a:off x="2302458" y="2474704"/>
            <a:ext cx="354479" cy="312561"/>
            <a:chOff x="2302458" y="2474704"/>
            <a:chExt cx="354479" cy="312561"/>
          </a:xfrm>
        </p:grpSpPr>
        <p:sp>
          <p:nvSpPr>
            <p:cNvPr id="18145" name="Google Shape;18145;p62"/>
            <p:cNvSpPr/>
            <p:nvPr/>
          </p:nvSpPr>
          <p:spPr>
            <a:xfrm>
              <a:off x="2388732" y="2515756"/>
              <a:ext cx="238058" cy="136266"/>
            </a:xfrm>
            <a:custGeom>
              <a:avLst/>
              <a:gdLst/>
              <a:ahLst/>
              <a:cxnLst/>
              <a:rect l="l" t="t" r="r" b="b"/>
              <a:pathLst>
                <a:path w="9081" h="5198" extrusionOk="0">
                  <a:moveTo>
                    <a:pt x="3003" y="2159"/>
                  </a:moveTo>
                  <a:lnTo>
                    <a:pt x="3003" y="3371"/>
                  </a:lnTo>
                  <a:lnTo>
                    <a:pt x="1791" y="3371"/>
                  </a:lnTo>
                  <a:lnTo>
                    <a:pt x="1791" y="2159"/>
                  </a:lnTo>
                  <a:close/>
                  <a:moveTo>
                    <a:pt x="4620" y="2159"/>
                  </a:moveTo>
                  <a:lnTo>
                    <a:pt x="4620" y="3371"/>
                  </a:lnTo>
                  <a:lnTo>
                    <a:pt x="3393" y="3371"/>
                  </a:lnTo>
                  <a:lnTo>
                    <a:pt x="3393" y="2159"/>
                  </a:lnTo>
                  <a:close/>
                  <a:moveTo>
                    <a:pt x="6208" y="2159"/>
                  </a:moveTo>
                  <a:lnTo>
                    <a:pt x="6208" y="3371"/>
                  </a:lnTo>
                  <a:lnTo>
                    <a:pt x="4995" y="3371"/>
                  </a:lnTo>
                  <a:lnTo>
                    <a:pt x="4995" y="2159"/>
                  </a:lnTo>
                  <a:close/>
                  <a:moveTo>
                    <a:pt x="7810" y="2159"/>
                  </a:moveTo>
                  <a:lnTo>
                    <a:pt x="7810" y="3371"/>
                  </a:lnTo>
                  <a:lnTo>
                    <a:pt x="6598" y="3371"/>
                  </a:lnTo>
                  <a:lnTo>
                    <a:pt x="6598" y="2159"/>
                  </a:lnTo>
                  <a:close/>
                  <a:moveTo>
                    <a:pt x="1603" y="1"/>
                  </a:moveTo>
                  <a:cubicBezTo>
                    <a:pt x="1502" y="1"/>
                    <a:pt x="1401" y="66"/>
                    <a:pt x="1401" y="196"/>
                  </a:cubicBezTo>
                  <a:lnTo>
                    <a:pt x="1401" y="1769"/>
                  </a:lnTo>
                  <a:lnTo>
                    <a:pt x="261" y="1769"/>
                  </a:lnTo>
                  <a:cubicBezTo>
                    <a:pt x="1" y="1769"/>
                    <a:pt x="1" y="2159"/>
                    <a:pt x="261" y="2159"/>
                  </a:cubicBezTo>
                  <a:lnTo>
                    <a:pt x="1401" y="2159"/>
                  </a:lnTo>
                  <a:lnTo>
                    <a:pt x="1401" y="3371"/>
                  </a:lnTo>
                  <a:lnTo>
                    <a:pt x="766" y="3371"/>
                  </a:lnTo>
                  <a:cubicBezTo>
                    <a:pt x="492" y="3371"/>
                    <a:pt x="492" y="3761"/>
                    <a:pt x="766" y="3761"/>
                  </a:cubicBezTo>
                  <a:lnTo>
                    <a:pt x="1401" y="3761"/>
                  </a:lnTo>
                  <a:lnTo>
                    <a:pt x="1401" y="4902"/>
                  </a:lnTo>
                  <a:cubicBezTo>
                    <a:pt x="1401" y="5031"/>
                    <a:pt x="1498" y="5096"/>
                    <a:pt x="1598" y="5096"/>
                  </a:cubicBezTo>
                  <a:cubicBezTo>
                    <a:pt x="1697" y="5096"/>
                    <a:pt x="1798" y="5031"/>
                    <a:pt x="1805" y="4902"/>
                  </a:cubicBezTo>
                  <a:lnTo>
                    <a:pt x="1805" y="3761"/>
                  </a:lnTo>
                  <a:lnTo>
                    <a:pt x="3003" y="3761"/>
                  </a:lnTo>
                  <a:lnTo>
                    <a:pt x="3003" y="5003"/>
                  </a:lnTo>
                  <a:cubicBezTo>
                    <a:pt x="3003" y="5133"/>
                    <a:pt x="3104" y="5197"/>
                    <a:pt x="3205" y="5197"/>
                  </a:cubicBezTo>
                  <a:cubicBezTo>
                    <a:pt x="3306" y="5197"/>
                    <a:pt x="3407" y="5133"/>
                    <a:pt x="3407" y="5003"/>
                  </a:cubicBezTo>
                  <a:lnTo>
                    <a:pt x="3407" y="3761"/>
                  </a:lnTo>
                  <a:lnTo>
                    <a:pt x="4620" y="3761"/>
                  </a:lnTo>
                  <a:lnTo>
                    <a:pt x="4620" y="5003"/>
                  </a:lnTo>
                  <a:cubicBezTo>
                    <a:pt x="4620" y="5133"/>
                    <a:pt x="4717" y="5197"/>
                    <a:pt x="4815" y="5197"/>
                  </a:cubicBezTo>
                  <a:cubicBezTo>
                    <a:pt x="4912" y="5197"/>
                    <a:pt x="5010" y="5133"/>
                    <a:pt x="5010" y="5003"/>
                  </a:cubicBezTo>
                  <a:lnTo>
                    <a:pt x="5010" y="3761"/>
                  </a:lnTo>
                  <a:lnTo>
                    <a:pt x="6222" y="3761"/>
                  </a:lnTo>
                  <a:lnTo>
                    <a:pt x="6222" y="5003"/>
                  </a:lnTo>
                  <a:cubicBezTo>
                    <a:pt x="6222" y="5133"/>
                    <a:pt x="6320" y="5197"/>
                    <a:pt x="6417" y="5197"/>
                  </a:cubicBezTo>
                  <a:cubicBezTo>
                    <a:pt x="6515" y="5197"/>
                    <a:pt x="6612" y="5133"/>
                    <a:pt x="6612" y="5003"/>
                  </a:cubicBezTo>
                  <a:lnTo>
                    <a:pt x="6612" y="3761"/>
                  </a:lnTo>
                  <a:lnTo>
                    <a:pt x="7825" y="3761"/>
                  </a:lnTo>
                  <a:lnTo>
                    <a:pt x="7825" y="5003"/>
                  </a:lnTo>
                  <a:cubicBezTo>
                    <a:pt x="7825" y="5133"/>
                    <a:pt x="7922" y="5197"/>
                    <a:pt x="8020" y="5197"/>
                  </a:cubicBezTo>
                  <a:cubicBezTo>
                    <a:pt x="8117" y="5197"/>
                    <a:pt x="8214" y="5133"/>
                    <a:pt x="8214" y="5003"/>
                  </a:cubicBezTo>
                  <a:lnTo>
                    <a:pt x="8214" y="3761"/>
                  </a:lnTo>
                  <a:lnTo>
                    <a:pt x="8388" y="3761"/>
                  </a:lnTo>
                  <a:cubicBezTo>
                    <a:pt x="8648" y="3761"/>
                    <a:pt x="8648" y="3371"/>
                    <a:pt x="8388" y="3371"/>
                  </a:cubicBezTo>
                  <a:lnTo>
                    <a:pt x="8214" y="3371"/>
                  </a:lnTo>
                  <a:lnTo>
                    <a:pt x="8214" y="2159"/>
                  </a:lnTo>
                  <a:lnTo>
                    <a:pt x="8821" y="2159"/>
                  </a:lnTo>
                  <a:cubicBezTo>
                    <a:pt x="9081" y="2159"/>
                    <a:pt x="9081" y="1769"/>
                    <a:pt x="8821" y="1769"/>
                  </a:cubicBezTo>
                  <a:lnTo>
                    <a:pt x="8200" y="1769"/>
                  </a:lnTo>
                  <a:lnTo>
                    <a:pt x="8200" y="196"/>
                  </a:lnTo>
                  <a:cubicBezTo>
                    <a:pt x="8200" y="66"/>
                    <a:pt x="8103" y="1"/>
                    <a:pt x="8005" y="1"/>
                  </a:cubicBezTo>
                  <a:cubicBezTo>
                    <a:pt x="7908" y="1"/>
                    <a:pt x="7810" y="66"/>
                    <a:pt x="7810" y="196"/>
                  </a:cubicBezTo>
                  <a:lnTo>
                    <a:pt x="7810" y="1769"/>
                  </a:lnTo>
                  <a:lnTo>
                    <a:pt x="6598" y="1769"/>
                  </a:lnTo>
                  <a:lnTo>
                    <a:pt x="6598" y="196"/>
                  </a:lnTo>
                  <a:cubicBezTo>
                    <a:pt x="6598" y="66"/>
                    <a:pt x="6500" y="1"/>
                    <a:pt x="6403" y="1"/>
                  </a:cubicBezTo>
                  <a:cubicBezTo>
                    <a:pt x="6305" y="1"/>
                    <a:pt x="6208" y="66"/>
                    <a:pt x="6208" y="196"/>
                  </a:cubicBezTo>
                  <a:lnTo>
                    <a:pt x="6208" y="1769"/>
                  </a:lnTo>
                  <a:lnTo>
                    <a:pt x="4995" y="1769"/>
                  </a:lnTo>
                  <a:lnTo>
                    <a:pt x="4995" y="196"/>
                  </a:lnTo>
                  <a:cubicBezTo>
                    <a:pt x="4995" y="66"/>
                    <a:pt x="4898" y="1"/>
                    <a:pt x="4800" y="1"/>
                  </a:cubicBezTo>
                  <a:cubicBezTo>
                    <a:pt x="4703" y="1"/>
                    <a:pt x="4606" y="66"/>
                    <a:pt x="4606" y="196"/>
                  </a:cubicBezTo>
                  <a:lnTo>
                    <a:pt x="4606" y="1769"/>
                  </a:lnTo>
                  <a:lnTo>
                    <a:pt x="3393" y="1769"/>
                  </a:lnTo>
                  <a:lnTo>
                    <a:pt x="3393" y="196"/>
                  </a:lnTo>
                  <a:cubicBezTo>
                    <a:pt x="3393" y="66"/>
                    <a:pt x="3296" y="1"/>
                    <a:pt x="3198" y="1"/>
                  </a:cubicBezTo>
                  <a:cubicBezTo>
                    <a:pt x="3101" y="1"/>
                    <a:pt x="3003" y="66"/>
                    <a:pt x="3003" y="196"/>
                  </a:cubicBezTo>
                  <a:lnTo>
                    <a:pt x="3003" y="1769"/>
                  </a:lnTo>
                  <a:lnTo>
                    <a:pt x="1805" y="1769"/>
                  </a:lnTo>
                  <a:lnTo>
                    <a:pt x="1805" y="196"/>
                  </a:lnTo>
                  <a:cubicBezTo>
                    <a:pt x="1805" y="66"/>
                    <a:pt x="1704" y="1"/>
                    <a:pt x="1603" y="1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6" name="Google Shape;18146;p62"/>
            <p:cNvSpPr/>
            <p:nvPr/>
          </p:nvSpPr>
          <p:spPr>
            <a:xfrm>
              <a:off x="2398195" y="2723327"/>
              <a:ext cx="74949" cy="63938"/>
            </a:xfrm>
            <a:custGeom>
              <a:avLst/>
              <a:gdLst/>
              <a:ahLst/>
              <a:cxnLst/>
              <a:rect l="l" t="t" r="r" b="b"/>
              <a:pathLst>
                <a:path w="2859" h="2439" extrusionOk="0">
                  <a:moveTo>
                    <a:pt x="1632" y="1"/>
                  </a:moveTo>
                  <a:cubicBezTo>
                    <a:pt x="549" y="1"/>
                    <a:pt x="1" y="1314"/>
                    <a:pt x="780" y="2079"/>
                  </a:cubicBezTo>
                  <a:cubicBezTo>
                    <a:pt x="1028" y="2327"/>
                    <a:pt x="1334" y="2439"/>
                    <a:pt x="1634" y="2439"/>
                  </a:cubicBezTo>
                  <a:cubicBezTo>
                    <a:pt x="2259" y="2439"/>
                    <a:pt x="2859" y="1954"/>
                    <a:pt x="2859" y="1213"/>
                  </a:cubicBezTo>
                  <a:cubicBezTo>
                    <a:pt x="2859" y="549"/>
                    <a:pt x="2310" y="1"/>
                    <a:pt x="1632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7" name="Google Shape;18147;p62"/>
            <p:cNvSpPr/>
            <p:nvPr/>
          </p:nvSpPr>
          <p:spPr>
            <a:xfrm>
              <a:off x="2421658" y="2740733"/>
              <a:ext cx="34079" cy="29230"/>
            </a:xfrm>
            <a:custGeom>
              <a:avLst/>
              <a:gdLst/>
              <a:ahLst/>
              <a:cxnLst/>
              <a:rect l="l" t="t" r="r" b="b"/>
              <a:pathLst>
                <a:path w="1300" h="1115" extrusionOk="0">
                  <a:moveTo>
                    <a:pt x="737" y="1"/>
                  </a:moveTo>
                  <a:cubicBezTo>
                    <a:pt x="246" y="1"/>
                    <a:pt x="1" y="592"/>
                    <a:pt x="347" y="953"/>
                  </a:cubicBezTo>
                  <a:cubicBezTo>
                    <a:pt x="458" y="1065"/>
                    <a:pt x="597" y="1115"/>
                    <a:pt x="733" y="1115"/>
                  </a:cubicBezTo>
                  <a:cubicBezTo>
                    <a:pt x="1021" y="1115"/>
                    <a:pt x="1300" y="892"/>
                    <a:pt x="1300" y="549"/>
                  </a:cubicBezTo>
                  <a:cubicBezTo>
                    <a:pt x="1300" y="246"/>
                    <a:pt x="1040" y="1"/>
                    <a:pt x="737" y="1"/>
                  </a:cubicBezTo>
                  <a:close/>
                </a:path>
              </a:pathLst>
            </a:custGeom>
            <a:solidFill>
              <a:srgbClr val="90A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8" name="Google Shape;18148;p62"/>
            <p:cNvSpPr/>
            <p:nvPr/>
          </p:nvSpPr>
          <p:spPr>
            <a:xfrm>
              <a:off x="2525338" y="2723327"/>
              <a:ext cx="74975" cy="63938"/>
            </a:xfrm>
            <a:custGeom>
              <a:avLst/>
              <a:gdLst/>
              <a:ahLst/>
              <a:cxnLst/>
              <a:rect l="l" t="t" r="r" b="b"/>
              <a:pathLst>
                <a:path w="2860" h="2439" extrusionOk="0">
                  <a:moveTo>
                    <a:pt x="1632" y="1"/>
                  </a:moveTo>
                  <a:cubicBezTo>
                    <a:pt x="549" y="1"/>
                    <a:pt x="1" y="1314"/>
                    <a:pt x="766" y="2079"/>
                  </a:cubicBezTo>
                  <a:cubicBezTo>
                    <a:pt x="1014" y="2327"/>
                    <a:pt x="1321" y="2439"/>
                    <a:pt x="1623" y="2439"/>
                  </a:cubicBezTo>
                  <a:cubicBezTo>
                    <a:pt x="2253" y="2439"/>
                    <a:pt x="2859" y="1954"/>
                    <a:pt x="2859" y="1213"/>
                  </a:cubicBezTo>
                  <a:cubicBezTo>
                    <a:pt x="2859" y="549"/>
                    <a:pt x="2311" y="1"/>
                    <a:pt x="1632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9" name="Google Shape;18149;p62"/>
            <p:cNvSpPr/>
            <p:nvPr/>
          </p:nvSpPr>
          <p:spPr>
            <a:xfrm>
              <a:off x="2548800" y="2740733"/>
              <a:ext cx="33712" cy="29230"/>
            </a:xfrm>
            <a:custGeom>
              <a:avLst/>
              <a:gdLst/>
              <a:ahLst/>
              <a:cxnLst/>
              <a:rect l="l" t="t" r="r" b="b"/>
              <a:pathLst>
                <a:path w="1286" h="1115" extrusionOk="0">
                  <a:moveTo>
                    <a:pt x="737" y="1"/>
                  </a:moveTo>
                  <a:cubicBezTo>
                    <a:pt x="246" y="1"/>
                    <a:pt x="1" y="592"/>
                    <a:pt x="347" y="953"/>
                  </a:cubicBezTo>
                  <a:cubicBezTo>
                    <a:pt x="459" y="1065"/>
                    <a:pt x="596" y="1115"/>
                    <a:pt x="730" y="1115"/>
                  </a:cubicBezTo>
                  <a:cubicBezTo>
                    <a:pt x="1013" y="1115"/>
                    <a:pt x="1286" y="892"/>
                    <a:pt x="1286" y="549"/>
                  </a:cubicBezTo>
                  <a:cubicBezTo>
                    <a:pt x="1286" y="246"/>
                    <a:pt x="1040" y="1"/>
                    <a:pt x="737" y="1"/>
                  </a:cubicBezTo>
                  <a:close/>
                </a:path>
              </a:pathLst>
            </a:custGeom>
            <a:solidFill>
              <a:srgbClr val="90A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0" name="Google Shape;18150;p62"/>
            <p:cNvSpPr/>
            <p:nvPr/>
          </p:nvSpPr>
          <p:spPr>
            <a:xfrm>
              <a:off x="2375860" y="2498166"/>
              <a:ext cx="279662" cy="145729"/>
            </a:xfrm>
            <a:custGeom>
              <a:avLst/>
              <a:gdLst/>
              <a:ahLst/>
              <a:cxnLst/>
              <a:rect l="l" t="t" r="r" b="b"/>
              <a:pathLst>
                <a:path w="10668" h="5559" extrusionOk="0">
                  <a:moveTo>
                    <a:pt x="9537" y="0"/>
                  </a:moveTo>
                  <a:cubicBezTo>
                    <a:pt x="9529" y="0"/>
                    <a:pt x="9521" y="0"/>
                    <a:pt x="9514" y="0"/>
                  </a:cubicBezTo>
                  <a:lnTo>
                    <a:pt x="1" y="0"/>
                  </a:lnTo>
                  <a:lnTo>
                    <a:pt x="376" y="1054"/>
                  </a:lnTo>
                  <a:lnTo>
                    <a:pt x="9471" y="1054"/>
                  </a:lnTo>
                  <a:lnTo>
                    <a:pt x="8431" y="5558"/>
                  </a:lnTo>
                  <a:lnTo>
                    <a:pt x="9514" y="5558"/>
                  </a:lnTo>
                  <a:lnTo>
                    <a:pt x="10524" y="1256"/>
                  </a:lnTo>
                  <a:cubicBezTo>
                    <a:pt x="10667" y="614"/>
                    <a:pt x="10189" y="0"/>
                    <a:pt x="9537" y="0"/>
                  </a:cubicBezTo>
                  <a:close/>
                </a:path>
              </a:pathLst>
            </a:custGeom>
            <a:solidFill>
              <a:srgbClr val="97A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1" name="Google Shape;18151;p62"/>
            <p:cNvSpPr/>
            <p:nvPr/>
          </p:nvSpPr>
          <p:spPr>
            <a:xfrm>
              <a:off x="2608230" y="2498166"/>
              <a:ext cx="47292" cy="146096"/>
            </a:xfrm>
            <a:custGeom>
              <a:avLst/>
              <a:gdLst/>
              <a:ahLst/>
              <a:cxnLst/>
              <a:rect l="l" t="t" r="r" b="b"/>
              <a:pathLst>
                <a:path w="1804" h="5573" extrusionOk="0">
                  <a:moveTo>
                    <a:pt x="23" y="0"/>
                  </a:moveTo>
                  <a:cubicBezTo>
                    <a:pt x="15" y="0"/>
                    <a:pt x="8" y="0"/>
                    <a:pt x="0" y="0"/>
                  </a:cubicBezTo>
                  <a:lnTo>
                    <a:pt x="46" y="0"/>
                  </a:lnTo>
                  <a:cubicBezTo>
                    <a:pt x="38" y="0"/>
                    <a:pt x="31" y="0"/>
                    <a:pt x="23" y="0"/>
                  </a:cubicBezTo>
                  <a:close/>
                  <a:moveTo>
                    <a:pt x="673" y="0"/>
                  </a:moveTo>
                  <a:cubicBezTo>
                    <a:pt x="665" y="0"/>
                    <a:pt x="657" y="0"/>
                    <a:pt x="650" y="0"/>
                  </a:cubicBezTo>
                  <a:lnTo>
                    <a:pt x="46" y="0"/>
                  </a:lnTo>
                  <a:cubicBezTo>
                    <a:pt x="686" y="14"/>
                    <a:pt x="1151" y="622"/>
                    <a:pt x="996" y="1256"/>
                  </a:cubicBezTo>
                  <a:lnTo>
                    <a:pt x="0" y="5573"/>
                  </a:lnTo>
                  <a:lnTo>
                    <a:pt x="664" y="5573"/>
                  </a:lnTo>
                  <a:lnTo>
                    <a:pt x="1660" y="1256"/>
                  </a:lnTo>
                  <a:cubicBezTo>
                    <a:pt x="1803" y="614"/>
                    <a:pt x="1325" y="0"/>
                    <a:pt x="673" y="0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2" name="Google Shape;18152;p62"/>
            <p:cNvSpPr/>
            <p:nvPr/>
          </p:nvSpPr>
          <p:spPr>
            <a:xfrm>
              <a:off x="2302458" y="2474704"/>
              <a:ext cx="353850" cy="196796"/>
            </a:xfrm>
            <a:custGeom>
              <a:avLst/>
              <a:gdLst/>
              <a:ahLst/>
              <a:cxnLst/>
              <a:rect l="l" t="t" r="r" b="b"/>
              <a:pathLst>
                <a:path w="13498" h="7507" extrusionOk="0">
                  <a:moveTo>
                    <a:pt x="708" y="1"/>
                  </a:moveTo>
                  <a:cubicBezTo>
                    <a:pt x="0" y="1"/>
                    <a:pt x="0" y="1054"/>
                    <a:pt x="708" y="1054"/>
                  </a:cubicBezTo>
                  <a:lnTo>
                    <a:pt x="1660" y="1054"/>
                  </a:lnTo>
                  <a:cubicBezTo>
                    <a:pt x="1704" y="1054"/>
                    <a:pt x="1747" y="1083"/>
                    <a:pt x="1762" y="1126"/>
                  </a:cubicBezTo>
                  <a:lnTo>
                    <a:pt x="3566" y="6193"/>
                  </a:lnTo>
                  <a:cubicBezTo>
                    <a:pt x="3898" y="6987"/>
                    <a:pt x="4678" y="7507"/>
                    <a:pt x="5544" y="7507"/>
                  </a:cubicBezTo>
                  <a:lnTo>
                    <a:pt x="12790" y="7507"/>
                  </a:lnTo>
                  <a:cubicBezTo>
                    <a:pt x="13498" y="7507"/>
                    <a:pt x="13498" y="6453"/>
                    <a:pt x="12790" y="6453"/>
                  </a:cubicBezTo>
                  <a:lnTo>
                    <a:pt x="12790" y="6468"/>
                  </a:lnTo>
                  <a:lnTo>
                    <a:pt x="5544" y="6468"/>
                  </a:lnTo>
                  <a:cubicBezTo>
                    <a:pt x="5111" y="6468"/>
                    <a:pt x="4706" y="6193"/>
                    <a:pt x="4533" y="5789"/>
                  </a:cubicBezTo>
                  <a:lnTo>
                    <a:pt x="2743" y="722"/>
                  </a:lnTo>
                  <a:cubicBezTo>
                    <a:pt x="2555" y="289"/>
                    <a:pt x="2137" y="1"/>
                    <a:pt x="1660" y="1"/>
                  </a:cubicBezTo>
                  <a:close/>
                </a:path>
              </a:pathLst>
            </a:custGeom>
            <a:solidFill>
              <a:srgbClr val="97A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3" name="Google Shape;18153;p62"/>
            <p:cNvSpPr/>
            <p:nvPr/>
          </p:nvSpPr>
          <p:spPr>
            <a:xfrm>
              <a:off x="2402363" y="2644236"/>
              <a:ext cx="254574" cy="27657"/>
            </a:xfrm>
            <a:custGeom>
              <a:avLst/>
              <a:gdLst/>
              <a:ahLst/>
              <a:cxnLst/>
              <a:rect l="l" t="t" r="r" b="b"/>
              <a:pathLst>
                <a:path w="9711" h="1055" extrusionOk="0">
                  <a:moveTo>
                    <a:pt x="9037" y="1"/>
                  </a:moveTo>
                  <a:cubicBezTo>
                    <a:pt x="9037" y="15"/>
                    <a:pt x="9037" y="29"/>
                    <a:pt x="9037" y="44"/>
                  </a:cubicBezTo>
                  <a:cubicBezTo>
                    <a:pt x="9037" y="333"/>
                    <a:pt x="8792" y="578"/>
                    <a:pt x="8503" y="578"/>
                  </a:cubicBezTo>
                  <a:lnTo>
                    <a:pt x="1256" y="578"/>
                  </a:lnTo>
                  <a:cubicBezTo>
                    <a:pt x="809" y="578"/>
                    <a:pt x="361" y="434"/>
                    <a:pt x="0" y="159"/>
                  </a:cubicBezTo>
                  <a:lnTo>
                    <a:pt x="0" y="159"/>
                  </a:lnTo>
                  <a:cubicBezTo>
                    <a:pt x="405" y="722"/>
                    <a:pt x="1054" y="1054"/>
                    <a:pt x="1747" y="1054"/>
                  </a:cubicBezTo>
                  <a:lnTo>
                    <a:pt x="8979" y="1054"/>
                  </a:lnTo>
                  <a:cubicBezTo>
                    <a:pt x="8984" y="1054"/>
                    <a:pt x="8989" y="1054"/>
                    <a:pt x="8994" y="1054"/>
                  </a:cubicBezTo>
                  <a:cubicBezTo>
                    <a:pt x="9673" y="1054"/>
                    <a:pt x="9711" y="44"/>
                    <a:pt x="9037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4" name="Google Shape;18154;p62"/>
            <p:cNvSpPr/>
            <p:nvPr/>
          </p:nvSpPr>
          <p:spPr>
            <a:xfrm>
              <a:off x="2375126" y="2653306"/>
              <a:ext cx="243721" cy="76862"/>
            </a:xfrm>
            <a:custGeom>
              <a:avLst/>
              <a:gdLst/>
              <a:ahLst/>
              <a:cxnLst/>
              <a:rect l="l" t="t" r="r" b="b"/>
              <a:pathLst>
                <a:path w="9297" h="2932" extrusionOk="0">
                  <a:moveTo>
                    <a:pt x="1169" y="1"/>
                  </a:moveTo>
                  <a:lnTo>
                    <a:pt x="621" y="766"/>
                  </a:lnTo>
                  <a:cubicBezTo>
                    <a:pt x="0" y="1676"/>
                    <a:pt x="650" y="2931"/>
                    <a:pt x="1761" y="2931"/>
                  </a:cubicBezTo>
                  <a:lnTo>
                    <a:pt x="8604" y="2931"/>
                  </a:lnTo>
                  <a:cubicBezTo>
                    <a:pt x="9296" y="2931"/>
                    <a:pt x="9296" y="1878"/>
                    <a:pt x="8604" y="1878"/>
                  </a:cubicBezTo>
                  <a:lnTo>
                    <a:pt x="1776" y="1878"/>
                  </a:lnTo>
                  <a:cubicBezTo>
                    <a:pt x="1516" y="1878"/>
                    <a:pt x="1357" y="1589"/>
                    <a:pt x="1501" y="1372"/>
                  </a:cubicBezTo>
                  <a:lnTo>
                    <a:pt x="2050" y="578"/>
                  </a:lnTo>
                  <a:cubicBezTo>
                    <a:pt x="1703" y="463"/>
                    <a:pt x="1400" y="261"/>
                    <a:pt x="1169" y="1"/>
                  </a:cubicBezTo>
                  <a:close/>
                </a:path>
              </a:pathLst>
            </a:custGeom>
            <a:solidFill>
              <a:srgbClr val="97A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5" name="Google Shape;18155;p62"/>
            <p:cNvSpPr/>
            <p:nvPr/>
          </p:nvSpPr>
          <p:spPr>
            <a:xfrm>
              <a:off x="2382676" y="2688880"/>
              <a:ext cx="232003" cy="41289"/>
            </a:xfrm>
            <a:custGeom>
              <a:avLst/>
              <a:gdLst/>
              <a:ahLst/>
              <a:cxnLst/>
              <a:rect l="l" t="t" r="r" b="b"/>
              <a:pathLst>
                <a:path w="8850" h="1575" extrusionOk="0">
                  <a:moveTo>
                    <a:pt x="116" y="1"/>
                  </a:moveTo>
                  <a:lnTo>
                    <a:pt x="116" y="1"/>
                  </a:lnTo>
                  <a:cubicBezTo>
                    <a:pt x="1" y="795"/>
                    <a:pt x="593" y="1517"/>
                    <a:pt x="1401" y="1574"/>
                  </a:cubicBezTo>
                  <a:lnTo>
                    <a:pt x="7911" y="1574"/>
                  </a:lnTo>
                  <a:cubicBezTo>
                    <a:pt x="8099" y="1574"/>
                    <a:pt x="8301" y="1560"/>
                    <a:pt x="8489" y="1546"/>
                  </a:cubicBezTo>
                  <a:cubicBezTo>
                    <a:pt x="8518" y="1531"/>
                    <a:pt x="8547" y="1517"/>
                    <a:pt x="8561" y="1502"/>
                  </a:cubicBezTo>
                  <a:lnTo>
                    <a:pt x="8575" y="1502"/>
                  </a:lnTo>
                  <a:lnTo>
                    <a:pt x="8633" y="1473"/>
                  </a:lnTo>
                  <a:lnTo>
                    <a:pt x="8662" y="1444"/>
                  </a:lnTo>
                  <a:lnTo>
                    <a:pt x="8691" y="1416"/>
                  </a:lnTo>
                  <a:lnTo>
                    <a:pt x="8705" y="1401"/>
                  </a:lnTo>
                  <a:lnTo>
                    <a:pt x="8720" y="1387"/>
                  </a:lnTo>
                  <a:lnTo>
                    <a:pt x="8734" y="1372"/>
                  </a:lnTo>
                  <a:lnTo>
                    <a:pt x="8749" y="1343"/>
                  </a:lnTo>
                  <a:lnTo>
                    <a:pt x="8763" y="1315"/>
                  </a:lnTo>
                  <a:lnTo>
                    <a:pt x="8777" y="1300"/>
                  </a:lnTo>
                  <a:lnTo>
                    <a:pt x="8792" y="1271"/>
                  </a:lnTo>
                  <a:lnTo>
                    <a:pt x="8792" y="1257"/>
                  </a:lnTo>
                  <a:lnTo>
                    <a:pt x="8806" y="1228"/>
                  </a:lnTo>
                  <a:lnTo>
                    <a:pt x="8806" y="1213"/>
                  </a:lnTo>
                  <a:lnTo>
                    <a:pt x="8806" y="1170"/>
                  </a:lnTo>
                  <a:lnTo>
                    <a:pt x="8806" y="1112"/>
                  </a:lnTo>
                  <a:lnTo>
                    <a:pt x="8806" y="1055"/>
                  </a:lnTo>
                  <a:cubicBezTo>
                    <a:pt x="8821" y="1040"/>
                    <a:pt x="8835" y="1011"/>
                    <a:pt x="8850" y="997"/>
                  </a:cubicBezTo>
                  <a:lnTo>
                    <a:pt x="8850" y="954"/>
                  </a:lnTo>
                  <a:cubicBezTo>
                    <a:pt x="8835" y="910"/>
                    <a:pt x="8821" y="867"/>
                    <a:pt x="8821" y="838"/>
                  </a:cubicBezTo>
                  <a:cubicBezTo>
                    <a:pt x="8705" y="997"/>
                    <a:pt x="8518" y="1098"/>
                    <a:pt x="8330" y="1112"/>
                  </a:cubicBezTo>
                  <a:lnTo>
                    <a:pt x="1488" y="1112"/>
                  </a:lnTo>
                  <a:cubicBezTo>
                    <a:pt x="824" y="1098"/>
                    <a:pt x="261" y="636"/>
                    <a:pt x="116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6" name="Google Shape;18156;p62"/>
            <p:cNvSpPr/>
            <p:nvPr/>
          </p:nvSpPr>
          <p:spPr>
            <a:xfrm>
              <a:off x="2396675" y="2652939"/>
              <a:ext cx="32192" cy="27657"/>
            </a:xfrm>
            <a:custGeom>
              <a:avLst/>
              <a:gdLst/>
              <a:ahLst/>
              <a:cxnLst/>
              <a:rect l="l" t="t" r="r" b="b"/>
              <a:pathLst>
                <a:path w="1228" h="1055" extrusionOk="0">
                  <a:moveTo>
                    <a:pt x="347" y="1"/>
                  </a:moveTo>
                  <a:lnTo>
                    <a:pt x="1" y="506"/>
                  </a:lnTo>
                  <a:cubicBezTo>
                    <a:pt x="261" y="766"/>
                    <a:pt x="564" y="953"/>
                    <a:pt x="910" y="1054"/>
                  </a:cubicBezTo>
                  <a:lnTo>
                    <a:pt x="1228" y="592"/>
                  </a:lnTo>
                  <a:cubicBezTo>
                    <a:pt x="896" y="477"/>
                    <a:pt x="593" y="275"/>
                    <a:pt x="347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57" name="Google Shape;18157;p62"/>
          <p:cNvGrpSpPr/>
          <p:nvPr/>
        </p:nvGrpSpPr>
        <p:grpSpPr>
          <a:xfrm>
            <a:off x="2831110" y="2442538"/>
            <a:ext cx="246002" cy="348922"/>
            <a:chOff x="2831110" y="2442538"/>
            <a:chExt cx="246002" cy="348922"/>
          </a:xfrm>
        </p:grpSpPr>
        <p:sp>
          <p:nvSpPr>
            <p:cNvPr id="18158" name="Google Shape;18158;p62"/>
            <p:cNvSpPr/>
            <p:nvPr/>
          </p:nvSpPr>
          <p:spPr>
            <a:xfrm>
              <a:off x="2831110" y="2442538"/>
              <a:ext cx="194542" cy="348922"/>
            </a:xfrm>
            <a:custGeom>
              <a:avLst/>
              <a:gdLst/>
              <a:ahLst/>
              <a:cxnLst/>
              <a:rect l="l" t="t" r="r" b="b"/>
              <a:pathLst>
                <a:path w="7421" h="13310" extrusionOk="0">
                  <a:moveTo>
                    <a:pt x="925" y="0"/>
                  </a:moveTo>
                  <a:cubicBezTo>
                    <a:pt x="419" y="0"/>
                    <a:pt x="1" y="419"/>
                    <a:pt x="1" y="924"/>
                  </a:cubicBezTo>
                  <a:lnTo>
                    <a:pt x="1" y="12372"/>
                  </a:lnTo>
                  <a:cubicBezTo>
                    <a:pt x="1" y="12891"/>
                    <a:pt x="419" y="13310"/>
                    <a:pt x="925" y="13310"/>
                  </a:cubicBezTo>
                  <a:lnTo>
                    <a:pt x="6497" y="13310"/>
                  </a:lnTo>
                  <a:cubicBezTo>
                    <a:pt x="7002" y="13310"/>
                    <a:pt x="7421" y="12891"/>
                    <a:pt x="7421" y="12372"/>
                  </a:cubicBezTo>
                  <a:lnTo>
                    <a:pt x="7421" y="924"/>
                  </a:lnTo>
                  <a:cubicBezTo>
                    <a:pt x="7421" y="419"/>
                    <a:pt x="7002" y="0"/>
                    <a:pt x="6497" y="0"/>
                  </a:cubicBezTo>
                  <a:close/>
                </a:path>
              </a:pathLst>
            </a:custGeom>
            <a:solidFill>
              <a:srgbClr val="6D8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9" name="Google Shape;18159;p62"/>
            <p:cNvSpPr/>
            <p:nvPr/>
          </p:nvSpPr>
          <p:spPr>
            <a:xfrm>
              <a:off x="2831110" y="2476591"/>
              <a:ext cx="194542" cy="276647"/>
            </a:xfrm>
            <a:custGeom>
              <a:avLst/>
              <a:gdLst/>
              <a:ahLst/>
              <a:cxnLst/>
              <a:rect l="l" t="t" r="r" b="b"/>
              <a:pathLst>
                <a:path w="7421" h="10553" extrusionOk="0">
                  <a:moveTo>
                    <a:pt x="1" y="1"/>
                  </a:moveTo>
                  <a:lnTo>
                    <a:pt x="1" y="10553"/>
                  </a:lnTo>
                  <a:lnTo>
                    <a:pt x="7421" y="10553"/>
                  </a:lnTo>
                  <a:lnTo>
                    <a:pt x="7421" y="1"/>
                  </a:lnTo>
                  <a:close/>
                </a:path>
              </a:pathLst>
            </a:custGeom>
            <a:solidFill>
              <a:srgbClr val="91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0" name="Google Shape;18160;p62"/>
            <p:cNvSpPr/>
            <p:nvPr/>
          </p:nvSpPr>
          <p:spPr>
            <a:xfrm>
              <a:off x="2926480" y="2542181"/>
              <a:ext cx="99171" cy="158732"/>
            </a:xfrm>
            <a:custGeom>
              <a:avLst/>
              <a:gdLst/>
              <a:ahLst/>
              <a:cxnLst/>
              <a:rect l="l" t="t" r="r" b="b"/>
              <a:pathLst>
                <a:path w="3783" h="6055" extrusionOk="0">
                  <a:moveTo>
                    <a:pt x="3022" y="1"/>
                  </a:moveTo>
                  <a:cubicBezTo>
                    <a:pt x="1399" y="1"/>
                    <a:pt x="0" y="1313"/>
                    <a:pt x="0" y="3027"/>
                  </a:cubicBezTo>
                  <a:cubicBezTo>
                    <a:pt x="0" y="4741"/>
                    <a:pt x="1399" y="6054"/>
                    <a:pt x="3022" y="6054"/>
                  </a:cubicBezTo>
                  <a:cubicBezTo>
                    <a:pt x="3272" y="6054"/>
                    <a:pt x="3527" y="6023"/>
                    <a:pt x="3783" y="5958"/>
                  </a:cubicBezTo>
                  <a:lnTo>
                    <a:pt x="3783" y="97"/>
                  </a:lnTo>
                  <a:cubicBezTo>
                    <a:pt x="3527" y="32"/>
                    <a:pt x="3272" y="1"/>
                    <a:pt x="3022" y="1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1" name="Google Shape;18161;p62"/>
            <p:cNvSpPr/>
            <p:nvPr/>
          </p:nvSpPr>
          <p:spPr>
            <a:xfrm>
              <a:off x="3008979" y="2476591"/>
              <a:ext cx="16673" cy="276647"/>
            </a:xfrm>
            <a:custGeom>
              <a:avLst/>
              <a:gdLst/>
              <a:ahLst/>
              <a:cxnLst/>
              <a:rect l="l" t="t" r="r" b="b"/>
              <a:pathLst>
                <a:path w="636" h="10553" extrusionOk="0">
                  <a:moveTo>
                    <a:pt x="0" y="1"/>
                  </a:moveTo>
                  <a:lnTo>
                    <a:pt x="0" y="10553"/>
                  </a:lnTo>
                  <a:lnTo>
                    <a:pt x="636" y="10553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2" name="Google Shape;18162;p62"/>
            <p:cNvSpPr/>
            <p:nvPr/>
          </p:nvSpPr>
          <p:spPr>
            <a:xfrm>
              <a:off x="2877668" y="2587481"/>
              <a:ext cx="77229" cy="10617"/>
            </a:xfrm>
            <a:custGeom>
              <a:avLst/>
              <a:gdLst/>
              <a:ahLst/>
              <a:cxnLst/>
              <a:rect l="l" t="t" r="r" b="b"/>
              <a:pathLst>
                <a:path w="2946" h="405" extrusionOk="0">
                  <a:moveTo>
                    <a:pt x="260" y="0"/>
                  </a:moveTo>
                  <a:cubicBezTo>
                    <a:pt x="0" y="0"/>
                    <a:pt x="0" y="404"/>
                    <a:pt x="260" y="404"/>
                  </a:cubicBezTo>
                  <a:lnTo>
                    <a:pt x="2671" y="404"/>
                  </a:lnTo>
                  <a:cubicBezTo>
                    <a:pt x="2945" y="404"/>
                    <a:pt x="2945" y="0"/>
                    <a:pt x="2671" y="0"/>
                  </a:cubicBezTo>
                  <a:close/>
                </a:path>
              </a:pathLst>
            </a:custGeom>
            <a:solidFill>
              <a:srgbClr val="B3C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3" name="Google Shape;18163;p62"/>
            <p:cNvSpPr/>
            <p:nvPr/>
          </p:nvSpPr>
          <p:spPr>
            <a:xfrm>
              <a:off x="2851164" y="2567426"/>
              <a:ext cx="117338" cy="10617"/>
            </a:xfrm>
            <a:custGeom>
              <a:avLst/>
              <a:gdLst/>
              <a:ahLst/>
              <a:cxnLst/>
              <a:rect l="l" t="t" r="r" b="b"/>
              <a:pathLst>
                <a:path w="4476" h="405" extrusionOk="0">
                  <a:moveTo>
                    <a:pt x="275" y="0"/>
                  </a:moveTo>
                  <a:cubicBezTo>
                    <a:pt x="1" y="0"/>
                    <a:pt x="1" y="404"/>
                    <a:pt x="275" y="404"/>
                  </a:cubicBezTo>
                  <a:lnTo>
                    <a:pt x="4202" y="404"/>
                  </a:lnTo>
                  <a:cubicBezTo>
                    <a:pt x="4476" y="404"/>
                    <a:pt x="4476" y="0"/>
                    <a:pt x="4202" y="0"/>
                  </a:cubicBezTo>
                  <a:close/>
                </a:path>
              </a:pathLst>
            </a:custGeom>
            <a:solidFill>
              <a:srgbClr val="B3C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4" name="Google Shape;18164;p62"/>
            <p:cNvSpPr/>
            <p:nvPr/>
          </p:nvSpPr>
          <p:spPr>
            <a:xfrm>
              <a:off x="2897329" y="2643109"/>
              <a:ext cx="55287" cy="10617"/>
            </a:xfrm>
            <a:custGeom>
              <a:avLst/>
              <a:gdLst/>
              <a:ahLst/>
              <a:cxnLst/>
              <a:rect l="l" t="t" r="r" b="b"/>
              <a:pathLst>
                <a:path w="2109" h="405" extrusionOk="0">
                  <a:moveTo>
                    <a:pt x="275" y="0"/>
                  </a:moveTo>
                  <a:cubicBezTo>
                    <a:pt x="1" y="0"/>
                    <a:pt x="1" y="404"/>
                    <a:pt x="275" y="404"/>
                  </a:cubicBezTo>
                  <a:lnTo>
                    <a:pt x="1849" y="404"/>
                  </a:lnTo>
                  <a:cubicBezTo>
                    <a:pt x="2109" y="404"/>
                    <a:pt x="2109" y="0"/>
                    <a:pt x="1849" y="0"/>
                  </a:cubicBezTo>
                  <a:close/>
                </a:path>
              </a:pathLst>
            </a:custGeom>
            <a:solidFill>
              <a:srgbClr val="B3C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5" name="Google Shape;18165;p62"/>
            <p:cNvSpPr/>
            <p:nvPr/>
          </p:nvSpPr>
          <p:spPr>
            <a:xfrm>
              <a:off x="2865556" y="2627196"/>
              <a:ext cx="79117" cy="10643"/>
            </a:xfrm>
            <a:custGeom>
              <a:avLst/>
              <a:gdLst/>
              <a:ahLst/>
              <a:cxnLst/>
              <a:rect l="l" t="t" r="r" b="b"/>
              <a:pathLst>
                <a:path w="3018" h="406" extrusionOk="0">
                  <a:moveTo>
                    <a:pt x="275" y="1"/>
                  </a:moveTo>
                  <a:cubicBezTo>
                    <a:pt x="0" y="1"/>
                    <a:pt x="0" y="405"/>
                    <a:pt x="275" y="405"/>
                  </a:cubicBezTo>
                  <a:lnTo>
                    <a:pt x="2758" y="405"/>
                  </a:lnTo>
                  <a:cubicBezTo>
                    <a:pt x="3017" y="405"/>
                    <a:pt x="3017" y="1"/>
                    <a:pt x="2758" y="1"/>
                  </a:cubicBezTo>
                  <a:close/>
                </a:path>
              </a:pathLst>
            </a:custGeom>
            <a:solidFill>
              <a:srgbClr val="B3C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6" name="Google Shape;18166;p62"/>
            <p:cNvSpPr/>
            <p:nvPr/>
          </p:nvSpPr>
          <p:spPr>
            <a:xfrm>
              <a:off x="2934056" y="2550019"/>
              <a:ext cx="143055" cy="143055"/>
            </a:xfrm>
            <a:custGeom>
              <a:avLst/>
              <a:gdLst/>
              <a:ahLst/>
              <a:cxnLst/>
              <a:rect l="l" t="t" r="r" b="b"/>
              <a:pathLst>
                <a:path w="5457" h="5457" extrusionOk="0">
                  <a:moveTo>
                    <a:pt x="2729" y="0"/>
                  </a:moveTo>
                  <a:cubicBezTo>
                    <a:pt x="1227" y="0"/>
                    <a:pt x="0" y="1227"/>
                    <a:pt x="0" y="2728"/>
                  </a:cubicBezTo>
                  <a:cubicBezTo>
                    <a:pt x="0" y="4230"/>
                    <a:pt x="1227" y="5457"/>
                    <a:pt x="2729" y="5457"/>
                  </a:cubicBezTo>
                  <a:cubicBezTo>
                    <a:pt x="4244" y="5457"/>
                    <a:pt x="5457" y="4230"/>
                    <a:pt x="5457" y="2728"/>
                  </a:cubicBezTo>
                  <a:cubicBezTo>
                    <a:pt x="5457" y="1227"/>
                    <a:pt x="4244" y="0"/>
                    <a:pt x="2729" y="0"/>
                  </a:cubicBezTo>
                  <a:close/>
                </a:path>
              </a:pathLst>
            </a:custGeom>
            <a:solidFill>
              <a:srgbClr val="8B9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7" name="Google Shape;18167;p62"/>
            <p:cNvSpPr/>
            <p:nvPr/>
          </p:nvSpPr>
          <p:spPr>
            <a:xfrm>
              <a:off x="2957125" y="2572722"/>
              <a:ext cx="97284" cy="97651"/>
            </a:xfrm>
            <a:custGeom>
              <a:avLst/>
              <a:gdLst/>
              <a:ahLst/>
              <a:cxnLst/>
              <a:rect l="l" t="t" r="r" b="b"/>
              <a:pathLst>
                <a:path w="3711" h="3725" extrusionOk="0">
                  <a:moveTo>
                    <a:pt x="1849" y="0"/>
                  </a:moveTo>
                  <a:cubicBezTo>
                    <a:pt x="824" y="0"/>
                    <a:pt x="1" y="838"/>
                    <a:pt x="1" y="1862"/>
                  </a:cubicBezTo>
                  <a:cubicBezTo>
                    <a:pt x="1" y="2887"/>
                    <a:pt x="824" y="3725"/>
                    <a:pt x="1849" y="3725"/>
                  </a:cubicBezTo>
                  <a:cubicBezTo>
                    <a:pt x="2873" y="3725"/>
                    <a:pt x="3711" y="2887"/>
                    <a:pt x="3711" y="1862"/>
                  </a:cubicBezTo>
                  <a:cubicBezTo>
                    <a:pt x="3711" y="838"/>
                    <a:pt x="2873" y="0"/>
                    <a:pt x="1849" y="0"/>
                  </a:cubicBezTo>
                  <a:close/>
                </a:path>
              </a:pathLst>
            </a:custGeom>
            <a:solidFill>
              <a:srgbClr val="B3C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8" name="Google Shape;18168;p62"/>
            <p:cNvSpPr/>
            <p:nvPr/>
          </p:nvSpPr>
          <p:spPr>
            <a:xfrm>
              <a:off x="2951463" y="2568082"/>
              <a:ext cx="108242" cy="107219"/>
            </a:xfrm>
            <a:custGeom>
              <a:avLst/>
              <a:gdLst/>
              <a:ahLst/>
              <a:cxnLst/>
              <a:rect l="l" t="t" r="r" b="b"/>
              <a:pathLst>
                <a:path w="4129" h="4090" extrusionOk="0">
                  <a:moveTo>
                    <a:pt x="1828" y="1"/>
                  </a:moveTo>
                  <a:cubicBezTo>
                    <a:pt x="1816" y="1"/>
                    <a:pt x="1803" y="2"/>
                    <a:pt x="1790" y="4"/>
                  </a:cubicBezTo>
                  <a:cubicBezTo>
                    <a:pt x="1660" y="18"/>
                    <a:pt x="1545" y="47"/>
                    <a:pt x="1429" y="91"/>
                  </a:cubicBezTo>
                  <a:cubicBezTo>
                    <a:pt x="1203" y="147"/>
                    <a:pt x="1254" y="481"/>
                    <a:pt x="1473" y="481"/>
                  </a:cubicBezTo>
                  <a:cubicBezTo>
                    <a:pt x="1478" y="481"/>
                    <a:pt x="1482" y="481"/>
                    <a:pt x="1487" y="480"/>
                  </a:cubicBezTo>
                  <a:cubicBezTo>
                    <a:pt x="1516" y="480"/>
                    <a:pt x="1530" y="480"/>
                    <a:pt x="1545" y="466"/>
                  </a:cubicBezTo>
                  <a:cubicBezTo>
                    <a:pt x="1646" y="437"/>
                    <a:pt x="1747" y="423"/>
                    <a:pt x="1848" y="408"/>
                  </a:cubicBezTo>
                  <a:cubicBezTo>
                    <a:pt x="2095" y="367"/>
                    <a:pt x="2055" y="1"/>
                    <a:pt x="1828" y="1"/>
                  </a:cubicBezTo>
                  <a:close/>
                  <a:moveTo>
                    <a:pt x="2637" y="81"/>
                  </a:moveTo>
                  <a:cubicBezTo>
                    <a:pt x="2436" y="81"/>
                    <a:pt x="2361" y="388"/>
                    <a:pt x="2584" y="480"/>
                  </a:cubicBezTo>
                  <a:cubicBezTo>
                    <a:pt x="2671" y="509"/>
                    <a:pt x="2757" y="538"/>
                    <a:pt x="2844" y="596"/>
                  </a:cubicBezTo>
                  <a:cubicBezTo>
                    <a:pt x="2873" y="610"/>
                    <a:pt x="2916" y="610"/>
                    <a:pt x="2945" y="610"/>
                  </a:cubicBezTo>
                  <a:cubicBezTo>
                    <a:pt x="3162" y="610"/>
                    <a:pt x="3234" y="336"/>
                    <a:pt x="3046" y="235"/>
                  </a:cubicBezTo>
                  <a:cubicBezTo>
                    <a:pt x="2931" y="177"/>
                    <a:pt x="2815" y="120"/>
                    <a:pt x="2700" y="91"/>
                  </a:cubicBezTo>
                  <a:cubicBezTo>
                    <a:pt x="2678" y="84"/>
                    <a:pt x="2657" y="81"/>
                    <a:pt x="2637" y="81"/>
                  </a:cubicBezTo>
                  <a:close/>
                  <a:moveTo>
                    <a:pt x="781" y="492"/>
                  </a:moveTo>
                  <a:cubicBezTo>
                    <a:pt x="732" y="492"/>
                    <a:pt x="682" y="510"/>
                    <a:pt x="635" y="553"/>
                  </a:cubicBezTo>
                  <a:cubicBezTo>
                    <a:pt x="549" y="639"/>
                    <a:pt x="477" y="726"/>
                    <a:pt x="404" y="827"/>
                  </a:cubicBezTo>
                  <a:cubicBezTo>
                    <a:pt x="303" y="971"/>
                    <a:pt x="390" y="1159"/>
                    <a:pt x="563" y="1159"/>
                  </a:cubicBezTo>
                  <a:cubicBezTo>
                    <a:pt x="635" y="1159"/>
                    <a:pt x="693" y="1116"/>
                    <a:pt x="736" y="1072"/>
                  </a:cubicBezTo>
                  <a:cubicBezTo>
                    <a:pt x="794" y="986"/>
                    <a:pt x="852" y="913"/>
                    <a:pt x="924" y="841"/>
                  </a:cubicBezTo>
                  <a:cubicBezTo>
                    <a:pt x="1080" y="697"/>
                    <a:pt x="944" y="492"/>
                    <a:pt x="781" y="492"/>
                  </a:cubicBezTo>
                  <a:close/>
                  <a:moveTo>
                    <a:pt x="3577" y="740"/>
                  </a:moveTo>
                  <a:cubicBezTo>
                    <a:pt x="3431" y="740"/>
                    <a:pt x="3293" y="903"/>
                    <a:pt x="3407" y="1058"/>
                  </a:cubicBezTo>
                  <a:cubicBezTo>
                    <a:pt x="3465" y="1144"/>
                    <a:pt x="3522" y="1231"/>
                    <a:pt x="3566" y="1318"/>
                  </a:cubicBezTo>
                  <a:cubicBezTo>
                    <a:pt x="3595" y="1390"/>
                    <a:pt x="3667" y="1433"/>
                    <a:pt x="3739" y="1433"/>
                  </a:cubicBezTo>
                  <a:lnTo>
                    <a:pt x="3753" y="1433"/>
                  </a:lnTo>
                  <a:cubicBezTo>
                    <a:pt x="3898" y="1433"/>
                    <a:pt x="3999" y="1274"/>
                    <a:pt x="3927" y="1144"/>
                  </a:cubicBezTo>
                  <a:cubicBezTo>
                    <a:pt x="3869" y="1029"/>
                    <a:pt x="3811" y="928"/>
                    <a:pt x="3739" y="827"/>
                  </a:cubicBezTo>
                  <a:cubicBezTo>
                    <a:pt x="3694" y="765"/>
                    <a:pt x="3635" y="740"/>
                    <a:pt x="3577" y="740"/>
                  </a:cubicBezTo>
                  <a:close/>
                  <a:moveTo>
                    <a:pt x="235" y="1516"/>
                  </a:moveTo>
                  <a:cubicBezTo>
                    <a:pt x="148" y="1516"/>
                    <a:pt x="62" y="1566"/>
                    <a:pt x="44" y="1679"/>
                  </a:cubicBezTo>
                  <a:cubicBezTo>
                    <a:pt x="15" y="1794"/>
                    <a:pt x="0" y="1924"/>
                    <a:pt x="0" y="2039"/>
                  </a:cubicBezTo>
                  <a:cubicBezTo>
                    <a:pt x="0" y="2155"/>
                    <a:pt x="101" y="2242"/>
                    <a:pt x="202" y="2242"/>
                  </a:cubicBezTo>
                  <a:lnTo>
                    <a:pt x="217" y="2242"/>
                  </a:lnTo>
                  <a:cubicBezTo>
                    <a:pt x="318" y="2242"/>
                    <a:pt x="404" y="2155"/>
                    <a:pt x="419" y="2054"/>
                  </a:cubicBezTo>
                  <a:cubicBezTo>
                    <a:pt x="419" y="1953"/>
                    <a:pt x="419" y="1852"/>
                    <a:pt x="433" y="1751"/>
                  </a:cubicBezTo>
                  <a:cubicBezTo>
                    <a:pt x="466" y="1603"/>
                    <a:pt x="350" y="1516"/>
                    <a:pt x="235" y="1516"/>
                  </a:cubicBezTo>
                  <a:close/>
                  <a:moveTo>
                    <a:pt x="3927" y="1834"/>
                  </a:moveTo>
                  <a:cubicBezTo>
                    <a:pt x="3826" y="1834"/>
                    <a:pt x="3725" y="1902"/>
                    <a:pt x="3725" y="2039"/>
                  </a:cubicBezTo>
                  <a:cubicBezTo>
                    <a:pt x="3725" y="2140"/>
                    <a:pt x="3710" y="2242"/>
                    <a:pt x="3696" y="2343"/>
                  </a:cubicBezTo>
                  <a:cubicBezTo>
                    <a:pt x="3681" y="2444"/>
                    <a:pt x="3753" y="2559"/>
                    <a:pt x="3869" y="2574"/>
                  </a:cubicBezTo>
                  <a:lnTo>
                    <a:pt x="3898" y="2574"/>
                  </a:lnTo>
                  <a:cubicBezTo>
                    <a:pt x="3999" y="2574"/>
                    <a:pt x="4085" y="2501"/>
                    <a:pt x="4100" y="2400"/>
                  </a:cubicBezTo>
                  <a:cubicBezTo>
                    <a:pt x="4114" y="2285"/>
                    <a:pt x="4129" y="2169"/>
                    <a:pt x="4129" y="2039"/>
                  </a:cubicBezTo>
                  <a:cubicBezTo>
                    <a:pt x="4129" y="1902"/>
                    <a:pt x="4028" y="1834"/>
                    <a:pt x="3927" y="1834"/>
                  </a:cubicBezTo>
                  <a:close/>
                  <a:moveTo>
                    <a:pt x="409" y="2668"/>
                  </a:moveTo>
                  <a:cubicBezTo>
                    <a:pt x="284" y="2668"/>
                    <a:pt x="168" y="2788"/>
                    <a:pt x="217" y="2934"/>
                  </a:cubicBezTo>
                  <a:cubicBezTo>
                    <a:pt x="260" y="3050"/>
                    <a:pt x="332" y="3151"/>
                    <a:pt x="404" y="3252"/>
                  </a:cubicBezTo>
                  <a:cubicBezTo>
                    <a:pt x="448" y="3310"/>
                    <a:pt x="505" y="3339"/>
                    <a:pt x="563" y="3339"/>
                  </a:cubicBezTo>
                  <a:cubicBezTo>
                    <a:pt x="736" y="3339"/>
                    <a:pt x="823" y="3151"/>
                    <a:pt x="722" y="3007"/>
                  </a:cubicBezTo>
                  <a:cubicBezTo>
                    <a:pt x="664" y="2934"/>
                    <a:pt x="621" y="2848"/>
                    <a:pt x="578" y="2761"/>
                  </a:cubicBezTo>
                  <a:cubicBezTo>
                    <a:pt x="531" y="2696"/>
                    <a:pt x="469" y="2668"/>
                    <a:pt x="409" y="2668"/>
                  </a:cubicBezTo>
                  <a:close/>
                  <a:moveTo>
                    <a:pt x="3563" y="2923"/>
                  </a:moveTo>
                  <a:cubicBezTo>
                    <a:pt x="3507" y="2923"/>
                    <a:pt x="3451" y="2947"/>
                    <a:pt x="3407" y="3007"/>
                  </a:cubicBezTo>
                  <a:cubicBezTo>
                    <a:pt x="3349" y="3093"/>
                    <a:pt x="3292" y="3165"/>
                    <a:pt x="3219" y="3238"/>
                  </a:cubicBezTo>
                  <a:cubicBezTo>
                    <a:pt x="3075" y="3367"/>
                    <a:pt x="3176" y="3584"/>
                    <a:pt x="3349" y="3584"/>
                  </a:cubicBezTo>
                  <a:lnTo>
                    <a:pt x="3364" y="3584"/>
                  </a:lnTo>
                  <a:cubicBezTo>
                    <a:pt x="3407" y="3584"/>
                    <a:pt x="3465" y="3570"/>
                    <a:pt x="3494" y="3526"/>
                  </a:cubicBezTo>
                  <a:cubicBezTo>
                    <a:pt x="3580" y="3440"/>
                    <a:pt x="3667" y="3353"/>
                    <a:pt x="3739" y="3252"/>
                  </a:cubicBezTo>
                  <a:cubicBezTo>
                    <a:pt x="3854" y="3095"/>
                    <a:pt x="3711" y="2923"/>
                    <a:pt x="3563" y="2923"/>
                  </a:cubicBezTo>
                  <a:close/>
                  <a:moveTo>
                    <a:pt x="1181" y="3470"/>
                  </a:moveTo>
                  <a:cubicBezTo>
                    <a:pt x="993" y="3470"/>
                    <a:pt x="888" y="3748"/>
                    <a:pt x="1097" y="3858"/>
                  </a:cubicBezTo>
                  <a:cubicBezTo>
                    <a:pt x="1198" y="3916"/>
                    <a:pt x="1314" y="3959"/>
                    <a:pt x="1429" y="4003"/>
                  </a:cubicBezTo>
                  <a:cubicBezTo>
                    <a:pt x="1456" y="4003"/>
                    <a:pt x="1471" y="4015"/>
                    <a:pt x="1496" y="4017"/>
                  </a:cubicBezTo>
                  <a:lnTo>
                    <a:pt x="1496" y="4017"/>
                  </a:lnTo>
                  <a:cubicBezTo>
                    <a:pt x="1734" y="4009"/>
                    <a:pt x="1787" y="3684"/>
                    <a:pt x="1559" y="3613"/>
                  </a:cubicBezTo>
                  <a:cubicBezTo>
                    <a:pt x="1458" y="3584"/>
                    <a:pt x="1372" y="3541"/>
                    <a:pt x="1285" y="3497"/>
                  </a:cubicBezTo>
                  <a:cubicBezTo>
                    <a:pt x="1249" y="3478"/>
                    <a:pt x="1213" y="3470"/>
                    <a:pt x="1181" y="3470"/>
                  </a:cubicBezTo>
                  <a:close/>
                  <a:moveTo>
                    <a:pt x="1496" y="4017"/>
                  </a:moveTo>
                  <a:cubicBezTo>
                    <a:pt x="1493" y="4017"/>
                    <a:pt x="1490" y="4017"/>
                    <a:pt x="1487" y="4017"/>
                  </a:cubicBezTo>
                  <a:lnTo>
                    <a:pt x="1502" y="4017"/>
                  </a:lnTo>
                  <a:cubicBezTo>
                    <a:pt x="1500" y="4017"/>
                    <a:pt x="1498" y="4017"/>
                    <a:pt x="1496" y="4017"/>
                  </a:cubicBezTo>
                  <a:close/>
                  <a:moveTo>
                    <a:pt x="2657" y="3600"/>
                  </a:moveTo>
                  <a:cubicBezTo>
                    <a:pt x="2634" y="3600"/>
                    <a:pt x="2610" y="3604"/>
                    <a:pt x="2584" y="3613"/>
                  </a:cubicBezTo>
                  <a:cubicBezTo>
                    <a:pt x="2483" y="3642"/>
                    <a:pt x="2397" y="3671"/>
                    <a:pt x="2295" y="3685"/>
                  </a:cubicBezTo>
                  <a:cubicBezTo>
                    <a:pt x="2036" y="3714"/>
                    <a:pt x="2065" y="4089"/>
                    <a:pt x="2324" y="4089"/>
                  </a:cubicBezTo>
                  <a:lnTo>
                    <a:pt x="2353" y="4089"/>
                  </a:lnTo>
                  <a:cubicBezTo>
                    <a:pt x="2469" y="4075"/>
                    <a:pt x="2584" y="4046"/>
                    <a:pt x="2714" y="4003"/>
                  </a:cubicBezTo>
                  <a:cubicBezTo>
                    <a:pt x="2948" y="3925"/>
                    <a:pt x="2866" y="3600"/>
                    <a:pt x="2657" y="3600"/>
                  </a:cubicBezTo>
                  <a:close/>
                </a:path>
              </a:pathLst>
            </a:custGeom>
            <a:solidFill>
              <a:srgbClr val="C1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9" name="Google Shape;18169;p62"/>
            <p:cNvSpPr/>
            <p:nvPr/>
          </p:nvSpPr>
          <p:spPr>
            <a:xfrm>
              <a:off x="2985123" y="2600719"/>
              <a:ext cx="42049" cy="43543"/>
            </a:xfrm>
            <a:custGeom>
              <a:avLst/>
              <a:gdLst/>
              <a:ahLst/>
              <a:cxnLst/>
              <a:rect l="l" t="t" r="r" b="b"/>
              <a:pathLst>
                <a:path w="1604" h="1661" extrusionOk="0">
                  <a:moveTo>
                    <a:pt x="694" y="0"/>
                  </a:moveTo>
                  <a:cubicBezTo>
                    <a:pt x="1" y="0"/>
                    <a:pt x="1" y="1040"/>
                    <a:pt x="694" y="1040"/>
                  </a:cubicBezTo>
                  <a:lnTo>
                    <a:pt x="939" y="1040"/>
                  </a:lnTo>
                  <a:cubicBezTo>
                    <a:pt x="1084" y="1040"/>
                    <a:pt x="1084" y="1256"/>
                    <a:pt x="939" y="1256"/>
                  </a:cubicBezTo>
                  <a:lnTo>
                    <a:pt x="578" y="1256"/>
                  </a:lnTo>
                  <a:cubicBezTo>
                    <a:pt x="552" y="1144"/>
                    <a:pt x="466" y="1093"/>
                    <a:pt x="379" y="1093"/>
                  </a:cubicBezTo>
                  <a:cubicBezTo>
                    <a:pt x="277" y="1093"/>
                    <a:pt x="174" y="1166"/>
                    <a:pt x="174" y="1300"/>
                  </a:cubicBezTo>
                  <a:cubicBezTo>
                    <a:pt x="174" y="1487"/>
                    <a:pt x="333" y="1646"/>
                    <a:pt x="535" y="1661"/>
                  </a:cubicBezTo>
                  <a:lnTo>
                    <a:pt x="925" y="1661"/>
                  </a:lnTo>
                  <a:cubicBezTo>
                    <a:pt x="1603" y="1661"/>
                    <a:pt x="1603" y="621"/>
                    <a:pt x="925" y="621"/>
                  </a:cubicBezTo>
                  <a:lnTo>
                    <a:pt x="679" y="621"/>
                  </a:lnTo>
                  <a:cubicBezTo>
                    <a:pt x="535" y="621"/>
                    <a:pt x="535" y="405"/>
                    <a:pt x="679" y="405"/>
                  </a:cubicBezTo>
                  <a:lnTo>
                    <a:pt x="1040" y="405"/>
                  </a:lnTo>
                  <a:cubicBezTo>
                    <a:pt x="1060" y="511"/>
                    <a:pt x="1148" y="563"/>
                    <a:pt x="1237" y="563"/>
                  </a:cubicBezTo>
                  <a:cubicBezTo>
                    <a:pt x="1340" y="563"/>
                    <a:pt x="1445" y="493"/>
                    <a:pt x="1445" y="361"/>
                  </a:cubicBezTo>
                  <a:cubicBezTo>
                    <a:pt x="1445" y="159"/>
                    <a:pt x="1286" y="0"/>
                    <a:pt x="1084" y="0"/>
                  </a:cubicBezTo>
                  <a:close/>
                </a:path>
              </a:pathLst>
            </a:custGeom>
            <a:solidFill>
              <a:srgbClr val="8B9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0" name="Google Shape;18170;p62"/>
            <p:cNvSpPr/>
            <p:nvPr/>
          </p:nvSpPr>
          <p:spPr>
            <a:xfrm>
              <a:off x="3000642" y="2590784"/>
              <a:ext cx="10643" cy="20553"/>
            </a:xfrm>
            <a:custGeom>
              <a:avLst/>
              <a:gdLst/>
              <a:ahLst/>
              <a:cxnLst/>
              <a:rect l="l" t="t" r="r" b="b"/>
              <a:pathLst>
                <a:path w="406" h="784" extrusionOk="0">
                  <a:moveTo>
                    <a:pt x="203" y="1"/>
                  </a:moveTo>
                  <a:cubicBezTo>
                    <a:pt x="102" y="1"/>
                    <a:pt x="1" y="69"/>
                    <a:pt x="1" y="206"/>
                  </a:cubicBezTo>
                  <a:lnTo>
                    <a:pt x="1" y="582"/>
                  </a:lnTo>
                  <a:cubicBezTo>
                    <a:pt x="1" y="683"/>
                    <a:pt x="87" y="784"/>
                    <a:pt x="203" y="784"/>
                  </a:cubicBezTo>
                  <a:cubicBezTo>
                    <a:pt x="318" y="784"/>
                    <a:pt x="405" y="683"/>
                    <a:pt x="405" y="582"/>
                  </a:cubicBezTo>
                  <a:lnTo>
                    <a:pt x="405" y="206"/>
                  </a:lnTo>
                  <a:cubicBezTo>
                    <a:pt x="405" y="69"/>
                    <a:pt x="304" y="1"/>
                    <a:pt x="203" y="1"/>
                  </a:cubicBezTo>
                  <a:close/>
                </a:path>
              </a:pathLst>
            </a:custGeom>
            <a:solidFill>
              <a:srgbClr val="8B9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1" name="Google Shape;18171;p62"/>
            <p:cNvSpPr/>
            <p:nvPr/>
          </p:nvSpPr>
          <p:spPr>
            <a:xfrm>
              <a:off x="3000642" y="2633540"/>
              <a:ext cx="10643" cy="20553"/>
            </a:xfrm>
            <a:custGeom>
              <a:avLst/>
              <a:gdLst/>
              <a:ahLst/>
              <a:cxnLst/>
              <a:rect l="l" t="t" r="r" b="b"/>
              <a:pathLst>
                <a:path w="406" h="784" extrusionOk="0">
                  <a:moveTo>
                    <a:pt x="203" y="1"/>
                  </a:moveTo>
                  <a:cubicBezTo>
                    <a:pt x="102" y="1"/>
                    <a:pt x="1" y="69"/>
                    <a:pt x="1" y="206"/>
                  </a:cubicBezTo>
                  <a:lnTo>
                    <a:pt x="1" y="582"/>
                  </a:lnTo>
                  <a:cubicBezTo>
                    <a:pt x="1" y="697"/>
                    <a:pt x="87" y="784"/>
                    <a:pt x="203" y="784"/>
                  </a:cubicBezTo>
                  <a:cubicBezTo>
                    <a:pt x="318" y="784"/>
                    <a:pt x="405" y="697"/>
                    <a:pt x="405" y="582"/>
                  </a:cubicBezTo>
                  <a:lnTo>
                    <a:pt x="405" y="206"/>
                  </a:lnTo>
                  <a:cubicBezTo>
                    <a:pt x="405" y="69"/>
                    <a:pt x="304" y="1"/>
                    <a:pt x="203" y="1"/>
                  </a:cubicBezTo>
                  <a:close/>
                </a:path>
              </a:pathLst>
            </a:custGeom>
            <a:solidFill>
              <a:srgbClr val="8B9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72" name="Google Shape;18172;p62"/>
          <p:cNvGrpSpPr/>
          <p:nvPr/>
        </p:nvGrpSpPr>
        <p:grpSpPr>
          <a:xfrm>
            <a:off x="3314750" y="3817357"/>
            <a:ext cx="362920" cy="356865"/>
            <a:chOff x="3314750" y="3817357"/>
            <a:chExt cx="362920" cy="356865"/>
          </a:xfrm>
        </p:grpSpPr>
        <p:sp>
          <p:nvSpPr>
            <p:cNvPr id="18173" name="Google Shape;18173;p62"/>
            <p:cNvSpPr/>
            <p:nvPr/>
          </p:nvSpPr>
          <p:spPr>
            <a:xfrm>
              <a:off x="3314750" y="3817357"/>
              <a:ext cx="356865" cy="356498"/>
            </a:xfrm>
            <a:custGeom>
              <a:avLst/>
              <a:gdLst/>
              <a:ahLst/>
              <a:cxnLst/>
              <a:rect l="l" t="t" r="r" b="b"/>
              <a:pathLst>
                <a:path w="13613" h="13599" extrusionOk="0">
                  <a:moveTo>
                    <a:pt x="6814" y="0"/>
                  </a:moveTo>
                  <a:cubicBezTo>
                    <a:pt x="3046" y="0"/>
                    <a:pt x="0" y="3046"/>
                    <a:pt x="0" y="6799"/>
                  </a:cubicBezTo>
                  <a:cubicBezTo>
                    <a:pt x="0" y="10552"/>
                    <a:pt x="3046" y="13598"/>
                    <a:pt x="6814" y="13598"/>
                  </a:cubicBezTo>
                  <a:cubicBezTo>
                    <a:pt x="10567" y="13598"/>
                    <a:pt x="13613" y="10552"/>
                    <a:pt x="13613" y="6799"/>
                  </a:cubicBezTo>
                  <a:cubicBezTo>
                    <a:pt x="13613" y="3046"/>
                    <a:pt x="10567" y="0"/>
                    <a:pt x="6814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4" name="Google Shape;18174;p62"/>
            <p:cNvSpPr/>
            <p:nvPr/>
          </p:nvSpPr>
          <p:spPr>
            <a:xfrm>
              <a:off x="3469891" y="3817357"/>
              <a:ext cx="207780" cy="356865"/>
            </a:xfrm>
            <a:custGeom>
              <a:avLst/>
              <a:gdLst/>
              <a:ahLst/>
              <a:cxnLst/>
              <a:rect l="l" t="t" r="r" b="b"/>
              <a:pathLst>
                <a:path w="7926" h="13613" extrusionOk="0">
                  <a:moveTo>
                    <a:pt x="881" y="0"/>
                  </a:moveTo>
                  <a:cubicBezTo>
                    <a:pt x="884" y="0"/>
                    <a:pt x="886" y="0"/>
                    <a:pt x="888" y="0"/>
                  </a:cubicBezTo>
                  <a:lnTo>
                    <a:pt x="888" y="0"/>
                  </a:lnTo>
                  <a:cubicBezTo>
                    <a:pt x="891" y="0"/>
                    <a:pt x="893" y="0"/>
                    <a:pt x="896" y="0"/>
                  </a:cubicBezTo>
                  <a:close/>
                  <a:moveTo>
                    <a:pt x="888" y="0"/>
                  </a:moveTo>
                  <a:lnTo>
                    <a:pt x="888" y="0"/>
                  </a:lnTo>
                  <a:cubicBezTo>
                    <a:pt x="588" y="0"/>
                    <a:pt x="301" y="15"/>
                    <a:pt x="1" y="58"/>
                  </a:cubicBezTo>
                  <a:cubicBezTo>
                    <a:pt x="3393" y="491"/>
                    <a:pt x="5934" y="3378"/>
                    <a:pt x="5934" y="6799"/>
                  </a:cubicBezTo>
                  <a:cubicBezTo>
                    <a:pt x="5934" y="10220"/>
                    <a:pt x="3393" y="13107"/>
                    <a:pt x="1" y="13555"/>
                  </a:cubicBezTo>
                  <a:cubicBezTo>
                    <a:pt x="299" y="13594"/>
                    <a:pt x="595" y="13612"/>
                    <a:pt x="887" y="13612"/>
                  </a:cubicBezTo>
                  <a:cubicBezTo>
                    <a:pt x="4418" y="13612"/>
                    <a:pt x="7441" y="10873"/>
                    <a:pt x="7680" y="7247"/>
                  </a:cubicBezTo>
                  <a:cubicBezTo>
                    <a:pt x="7926" y="3323"/>
                    <a:pt x="4826" y="4"/>
                    <a:pt x="888" y="0"/>
                  </a:cubicBezTo>
                  <a:close/>
                </a:path>
              </a:pathLst>
            </a:custGeom>
            <a:solidFill>
              <a:srgbClr val="9CAB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5" name="Google Shape;18175;p62"/>
            <p:cNvSpPr/>
            <p:nvPr/>
          </p:nvSpPr>
          <p:spPr>
            <a:xfrm>
              <a:off x="3379082" y="3881296"/>
              <a:ext cx="228595" cy="228595"/>
            </a:xfrm>
            <a:custGeom>
              <a:avLst/>
              <a:gdLst/>
              <a:ahLst/>
              <a:cxnLst/>
              <a:rect l="l" t="t" r="r" b="b"/>
              <a:pathLst>
                <a:path w="8720" h="8720" extrusionOk="0">
                  <a:moveTo>
                    <a:pt x="6886" y="448"/>
                  </a:moveTo>
                  <a:cubicBezTo>
                    <a:pt x="7651" y="448"/>
                    <a:pt x="8272" y="1069"/>
                    <a:pt x="8272" y="1834"/>
                  </a:cubicBezTo>
                  <a:lnTo>
                    <a:pt x="8272" y="6872"/>
                  </a:lnTo>
                  <a:lnTo>
                    <a:pt x="8272" y="6886"/>
                  </a:lnTo>
                  <a:cubicBezTo>
                    <a:pt x="8272" y="7652"/>
                    <a:pt x="7651" y="8272"/>
                    <a:pt x="6872" y="8272"/>
                  </a:cubicBezTo>
                  <a:lnTo>
                    <a:pt x="1848" y="8272"/>
                  </a:lnTo>
                  <a:cubicBezTo>
                    <a:pt x="1069" y="8272"/>
                    <a:pt x="448" y="7652"/>
                    <a:pt x="448" y="6886"/>
                  </a:cubicBezTo>
                  <a:lnTo>
                    <a:pt x="448" y="1834"/>
                  </a:lnTo>
                  <a:cubicBezTo>
                    <a:pt x="448" y="1069"/>
                    <a:pt x="1069" y="448"/>
                    <a:pt x="1848" y="448"/>
                  </a:cubicBezTo>
                  <a:close/>
                  <a:moveTo>
                    <a:pt x="1848" y="1"/>
                  </a:moveTo>
                  <a:cubicBezTo>
                    <a:pt x="823" y="1"/>
                    <a:pt x="0" y="824"/>
                    <a:pt x="0" y="1834"/>
                  </a:cubicBezTo>
                  <a:lnTo>
                    <a:pt x="0" y="6872"/>
                  </a:lnTo>
                  <a:cubicBezTo>
                    <a:pt x="0" y="7897"/>
                    <a:pt x="823" y="8720"/>
                    <a:pt x="1848" y="8720"/>
                  </a:cubicBezTo>
                  <a:lnTo>
                    <a:pt x="6886" y="8720"/>
                  </a:lnTo>
                  <a:cubicBezTo>
                    <a:pt x="7897" y="8720"/>
                    <a:pt x="8719" y="7897"/>
                    <a:pt x="8719" y="6886"/>
                  </a:cubicBezTo>
                  <a:lnTo>
                    <a:pt x="8719" y="1834"/>
                  </a:lnTo>
                  <a:cubicBezTo>
                    <a:pt x="8719" y="824"/>
                    <a:pt x="7897" y="1"/>
                    <a:pt x="6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6" name="Google Shape;18176;p62"/>
            <p:cNvSpPr/>
            <p:nvPr/>
          </p:nvSpPr>
          <p:spPr>
            <a:xfrm>
              <a:off x="3412768" y="3935430"/>
              <a:ext cx="140408" cy="120274"/>
            </a:xfrm>
            <a:custGeom>
              <a:avLst/>
              <a:gdLst/>
              <a:ahLst/>
              <a:cxnLst/>
              <a:rect l="l" t="t" r="r" b="b"/>
              <a:pathLst>
                <a:path w="5356" h="4588" extrusionOk="0">
                  <a:moveTo>
                    <a:pt x="3063" y="447"/>
                  </a:moveTo>
                  <a:cubicBezTo>
                    <a:pt x="4013" y="447"/>
                    <a:pt x="4923" y="1183"/>
                    <a:pt x="4923" y="2295"/>
                  </a:cubicBezTo>
                  <a:cubicBezTo>
                    <a:pt x="4908" y="3320"/>
                    <a:pt x="4085" y="4143"/>
                    <a:pt x="3075" y="4143"/>
                  </a:cubicBezTo>
                  <a:cubicBezTo>
                    <a:pt x="1429" y="4143"/>
                    <a:pt x="592" y="2151"/>
                    <a:pt x="1761" y="996"/>
                  </a:cubicBezTo>
                  <a:cubicBezTo>
                    <a:pt x="2140" y="617"/>
                    <a:pt x="2606" y="447"/>
                    <a:pt x="3063" y="447"/>
                  </a:cubicBezTo>
                  <a:close/>
                  <a:moveTo>
                    <a:pt x="3075" y="0"/>
                  </a:moveTo>
                  <a:cubicBezTo>
                    <a:pt x="1025" y="0"/>
                    <a:pt x="0" y="2468"/>
                    <a:pt x="1444" y="3912"/>
                  </a:cubicBezTo>
                  <a:cubicBezTo>
                    <a:pt x="1910" y="4379"/>
                    <a:pt x="2484" y="4587"/>
                    <a:pt x="3047" y="4587"/>
                  </a:cubicBezTo>
                  <a:cubicBezTo>
                    <a:pt x="4225" y="4587"/>
                    <a:pt x="5356" y="3673"/>
                    <a:pt x="5356" y="2295"/>
                  </a:cubicBezTo>
                  <a:cubicBezTo>
                    <a:pt x="5356" y="1025"/>
                    <a:pt x="4331" y="0"/>
                    <a:pt x="30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7" name="Google Shape;18177;p62"/>
            <p:cNvSpPr/>
            <p:nvPr/>
          </p:nvSpPr>
          <p:spPr>
            <a:xfrm>
              <a:off x="3539518" y="3910447"/>
              <a:ext cx="31065" cy="31039"/>
            </a:xfrm>
            <a:custGeom>
              <a:avLst/>
              <a:gdLst/>
              <a:ahLst/>
              <a:cxnLst/>
              <a:rect l="l" t="t" r="r" b="b"/>
              <a:pathLst>
                <a:path w="1185" h="1184" extrusionOk="0">
                  <a:moveTo>
                    <a:pt x="593" y="0"/>
                  </a:moveTo>
                  <a:cubicBezTo>
                    <a:pt x="275" y="0"/>
                    <a:pt x="1" y="260"/>
                    <a:pt x="1" y="592"/>
                  </a:cubicBezTo>
                  <a:cubicBezTo>
                    <a:pt x="1" y="910"/>
                    <a:pt x="275" y="1184"/>
                    <a:pt x="593" y="1184"/>
                  </a:cubicBezTo>
                  <a:cubicBezTo>
                    <a:pt x="925" y="1184"/>
                    <a:pt x="1185" y="910"/>
                    <a:pt x="1185" y="592"/>
                  </a:cubicBezTo>
                  <a:cubicBezTo>
                    <a:pt x="1185" y="260"/>
                    <a:pt x="925" y="0"/>
                    <a:pt x="5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78" name="Google Shape;18178;p62"/>
          <p:cNvGrpSpPr/>
          <p:nvPr/>
        </p:nvGrpSpPr>
        <p:grpSpPr>
          <a:xfrm>
            <a:off x="7016492" y="3367036"/>
            <a:ext cx="362947" cy="356498"/>
            <a:chOff x="7016492" y="3367036"/>
            <a:chExt cx="362947" cy="356498"/>
          </a:xfrm>
        </p:grpSpPr>
        <p:sp>
          <p:nvSpPr>
            <p:cNvPr id="18179" name="Google Shape;18179;p62"/>
            <p:cNvSpPr/>
            <p:nvPr/>
          </p:nvSpPr>
          <p:spPr>
            <a:xfrm>
              <a:off x="7016492" y="3367036"/>
              <a:ext cx="356524" cy="356498"/>
            </a:xfrm>
            <a:custGeom>
              <a:avLst/>
              <a:gdLst/>
              <a:ahLst/>
              <a:cxnLst/>
              <a:rect l="l" t="t" r="r" b="b"/>
              <a:pathLst>
                <a:path w="13600" h="13599" extrusionOk="0">
                  <a:moveTo>
                    <a:pt x="6800" y="0"/>
                  </a:moveTo>
                  <a:cubicBezTo>
                    <a:pt x="3047" y="0"/>
                    <a:pt x="1" y="3046"/>
                    <a:pt x="1" y="6799"/>
                  </a:cubicBezTo>
                  <a:cubicBezTo>
                    <a:pt x="1" y="10552"/>
                    <a:pt x="3047" y="13598"/>
                    <a:pt x="6800" y="13598"/>
                  </a:cubicBezTo>
                  <a:cubicBezTo>
                    <a:pt x="10553" y="13598"/>
                    <a:pt x="13599" y="10552"/>
                    <a:pt x="13599" y="6799"/>
                  </a:cubicBezTo>
                  <a:cubicBezTo>
                    <a:pt x="13599" y="3046"/>
                    <a:pt x="10553" y="0"/>
                    <a:pt x="6800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0" name="Google Shape;18180;p62"/>
            <p:cNvSpPr/>
            <p:nvPr/>
          </p:nvSpPr>
          <p:spPr>
            <a:xfrm>
              <a:off x="7171658" y="3367036"/>
              <a:ext cx="207780" cy="356472"/>
            </a:xfrm>
            <a:custGeom>
              <a:avLst/>
              <a:gdLst/>
              <a:ahLst/>
              <a:cxnLst/>
              <a:rect l="l" t="t" r="r" b="b"/>
              <a:pathLst>
                <a:path w="7926" h="13598" extrusionOk="0">
                  <a:moveTo>
                    <a:pt x="881" y="0"/>
                  </a:moveTo>
                  <a:cubicBezTo>
                    <a:pt x="592" y="0"/>
                    <a:pt x="289" y="15"/>
                    <a:pt x="1" y="58"/>
                  </a:cubicBezTo>
                  <a:cubicBezTo>
                    <a:pt x="3378" y="505"/>
                    <a:pt x="5905" y="3392"/>
                    <a:pt x="5905" y="6799"/>
                  </a:cubicBezTo>
                  <a:cubicBezTo>
                    <a:pt x="5905" y="10206"/>
                    <a:pt x="3378" y="13093"/>
                    <a:pt x="1" y="13540"/>
                  </a:cubicBezTo>
                  <a:cubicBezTo>
                    <a:pt x="299" y="13579"/>
                    <a:pt x="595" y="13598"/>
                    <a:pt x="887" y="13598"/>
                  </a:cubicBezTo>
                  <a:cubicBezTo>
                    <a:pt x="4416" y="13598"/>
                    <a:pt x="7426" y="10859"/>
                    <a:pt x="7666" y="7247"/>
                  </a:cubicBezTo>
                  <a:cubicBezTo>
                    <a:pt x="7926" y="3320"/>
                    <a:pt x="4808" y="0"/>
                    <a:pt x="881" y="0"/>
                  </a:cubicBezTo>
                  <a:close/>
                </a:path>
              </a:pathLst>
            </a:custGeom>
            <a:solidFill>
              <a:srgbClr val="C2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1" name="Google Shape;18181;p62"/>
            <p:cNvSpPr/>
            <p:nvPr/>
          </p:nvSpPr>
          <p:spPr>
            <a:xfrm>
              <a:off x="7070049" y="3475252"/>
              <a:ext cx="73245" cy="116971"/>
            </a:xfrm>
            <a:custGeom>
              <a:avLst/>
              <a:gdLst/>
              <a:ahLst/>
              <a:cxnLst/>
              <a:rect l="l" t="t" r="r" b="b"/>
              <a:pathLst>
                <a:path w="2794" h="4462" extrusionOk="0">
                  <a:moveTo>
                    <a:pt x="435" y="1"/>
                  </a:moveTo>
                  <a:cubicBezTo>
                    <a:pt x="217" y="1"/>
                    <a:pt x="1" y="145"/>
                    <a:pt x="8" y="434"/>
                  </a:cubicBezTo>
                  <a:lnTo>
                    <a:pt x="8" y="4028"/>
                  </a:lnTo>
                  <a:cubicBezTo>
                    <a:pt x="8" y="4259"/>
                    <a:pt x="195" y="4461"/>
                    <a:pt x="441" y="4461"/>
                  </a:cubicBezTo>
                  <a:cubicBezTo>
                    <a:pt x="686" y="4461"/>
                    <a:pt x="888" y="4259"/>
                    <a:pt x="888" y="4014"/>
                  </a:cubicBezTo>
                  <a:lnTo>
                    <a:pt x="888" y="3422"/>
                  </a:lnTo>
                  <a:lnTo>
                    <a:pt x="1192" y="3119"/>
                  </a:lnTo>
                  <a:lnTo>
                    <a:pt x="1884" y="4043"/>
                  </a:lnTo>
                  <a:cubicBezTo>
                    <a:pt x="1942" y="4144"/>
                    <a:pt x="2043" y="4201"/>
                    <a:pt x="2159" y="4216"/>
                  </a:cubicBezTo>
                  <a:lnTo>
                    <a:pt x="2231" y="4216"/>
                  </a:lnTo>
                  <a:cubicBezTo>
                    <a:pt x="2592" y="4216"/>
                    <a:pt x="2794" y="3812"/>
                    <a:pt x="2577" y="3523"/>
                  </a:cubicBezTo>
                  <a:lnTo>
                    <a:pt x="1812" y="2498"/>
                  </a:lnTo>
                  <a:lnTo>
                    <a:pt x="2390" y="1921"/>
                  </a:lnTo>
                  <a:cubicBezTo>
                    <a:pt x="2690" y="1598"/>
                    <a:pt x="2408" y="1173"/>
                    <a:pt x="2071" y="1173"/>
                  </a:cubicBezTo>
                  <a:cubicBezTo>
                    <a:pt x="1970" y="1173"/>
                    <a:pt x="1865" y="1210"/>
                    <a:pt x="1769" y="1300"/>
                  </a:cubicBezTo>
                  <a:lnTo>
                    <a:pt x="874" y="2195"/>
                  </a:lnTo>
                  <a:lnTo>
                    <a:pt x="874" y="434"/>
                  </a:lnTo>
                  <a:cubicBezTo>
                    <a:pt x="874" y="145"/>
                    <a:pt x="654" y="1"/>
                    <a:pt x="435" y="1"/>
                  </a:cubicBezTo>
                  <a:close/>
                </a:path>
              </a:pathLst>
            </a:custGeom>
            <a:solidFill>
              <a:srgbClr val="8B9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2" name="Google Shape;18182;p62"/>
            <p:cNvSpPr/>
            <p:nvPr/>
          </p:nvSpPr>
          <p:spPr>
            <a:xfrm>
              <a:off x="7217063" y="3475252"/>
              <a:ext cx="73454" cy="116971"/>
            </a:xfrm>
            <a:custGeom>
              <a:avLst/>
              <a:gdLst/>
              <a:ahLst/>
              <a:cxnLst/>
              <a:rect l="l" t="t" r="r" b="b"/>
              <a:pathLst>
                <a:path w="2802" h="4462" extrusionOk="0">
                  <a:moveTo>
                    <a:pt x="441" y="1"/>
                  </a:moveTo>
                  <a:cubicBezTo>
                    <a:pt x="221" y="1"/>
                    <a:pt x="1" y="145"/>
                    <a:pt x="1" y="434"/>
                  </a:cubicBezTo>
                  <a:lnTo>
                    <a:pt x="1" y="4028"/>
                  </a:lnTo>
                  <a:cubicBezTo>
                    <a:pt x="1" y="4259"/>
                    <a:pt x="203" y="4461"/>
                    <a:pt x="448" y="4461"/>
                  </a:cubicBezTo>
                  <a:cubicBezTo>
                    <a:pt x="694" y="4461"/>
                    <a:pt x="896" y="4259"/>
                    <a:pt x="881" y="4014"/>
                  </a:cubicBezTo>
                  <a:lnTo>
                    <a:pt x="881" y="3422"/>
                  </a:lnTo>
                  <a:lnTo>
                    <a:pt x="1199" y="3119"/>
                  </a:lnTo>
                  <a:lnTo>
                    <a:pt x="1877" y="4043"/>
                  </a:lnTo>
                  <a:cubicBezTo>
                    <a:pt x="1950" y="4144"/>
                    <a:pt x="2051" y="4201"/>
                    <a:pt x="2166" y="4216"/>
                  </a:cubicBezTo>
                  <a:lnTo>
                    <a:pt x="2238" y="4216"/>
                  </a:lnTo>
                  <a:cubicBezTo>
                    <a:pt x="2599" y="4216"/>
                    <a:pt x="2801" y="3812"/>
                    <a:pt x="2585" y="3523"/>
                  </a:cubicBezTo>
                  <a:lnTo>
                    <a:pt x="1820" y="2498"/>
                  </a:lnTo>
                  <a:lnTo>
                    <a:pt x="2397" y="1921"/>
                  </a:lnTo>
                  <a:cubicBezTo>
                    <a:pt x="2697" y="1598"/>
                    <a:pt x="2415" y="1173"/>
                    <a:pt x="2078" y="1173"/>
                  </a:cubicBezTo>
                  <a:cubicBezTo>
                    <a:pt x="1978" y="1173"/>
                    <a:pt x="1872" y="1210"/>
                    <a:pt x="1776" y="1300"/>
                  </a:cubicBezTo>
                  <a:lnTo>
                    <a:pt x="881" y="2195"/>
                  </a:lnTo>
                  <a:lnTo>
                    <a:pt x="881" y="434"/>
                  </a:lnTo>
                  <a:cubicBezTo>
                    <a:pt x="881" y="145"/>
                    <a:pt x="661" y="1"/>
                    <a:pt x="441" y="1"/>
                  </a:cubicBezTo>
                  <a:close/>
                </a:path>
              </a:pathLst>
            </a:custGeom>
            <a:solidFill>
              <a:srgbClr val="8B9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3" name="Google Shape;18183;p62"/>
            <p:cNvSpPr/>
            <p:nvPr/>
          </p:nvSpPr>
          <p:spPr>
            <a:xfrm>
              <a:off x="7162955" y="3498242"/>
              <a:ext cx="24249" cy="93981"/>
            </a:xfrm>
            <a:custGeom>
              <a:avLst/>
              <a:gdLst/>
              <a:ahLst/>
              <a:cxnLst/>
              <a:rect l="l" t="t" r="r" b="b"/>
              <a:pathLst>
                <a:path w="925" h="3585" extrusionOk="0">
                  <a:moveTo>
                    <a:pt x="457" y="1"/>
                  </a:moveTo>
                  <a:cubicBezTo>
                    <a:pt x="228" y="1"/>
                    <a:pt x="1" y="156"/>
                    <a:pt x="1" y="466"/>
                  </a:cubicBezTo>
                  <a:lnTo>
                    <a:pt x="1" y="3122"/>
                  </a:lnTo>
                  <a:cubicBezTo>
                    <a:pt x="1" y="3382"/>
                    <a:pt x="203" y="3584"/>
                    <a:pt x="462" y="3584"/>
                  </a:cubicBezTo>
                  <a:cubicBezTo>
                    <a:pt x="708" y="3584"/>
                    <a:pt x="924" y="3368"/>
                    <a:pt x="924" y="3122"/>
                  </a:cubicBezTo>
                  <a:lnTo>
                    <a:pt x="924" y="466"/>
                  </a:lnTo>
                  <a:cubicBezTo>
                    <a:pt x="917" y="156"/>
                    <a:pt x="686" y="1"/>
                    <a:pt x="457" y="1"/>
                  </a:cubicBezTo>
                  <a:close/>
                </a:path>
              </a:pathLst>
            </a:custGeom>
            <a:solidFill>
              <a:srgbClr val="8B9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4" name="Google Shape;18184;p62"/>
            <p:cNvSpPr/>
            <p:nvPr/>
          </p:nvSpPr>
          <p:spPr>
            <a:xfrm>
              <a:off x="7304857" y="3529281"/>
              <a:ext cx="37120" cy="31904"/>
            </a:xfrm>
            <a:custGeom>
              <a:avLst/>
              <a:gdLst/>
              <a:ahLst/>
              <a:cxnLst/>
              <a:rect l="l" t="t" r="r" b="b"/>
              <a:pathLst>
                <a:path w="1416" h="1217" extrusionOk="0">
                  <a:moveTo>
                    <a:pt x="806" y="1"/>
                  </a:moveTo>
                  <a:cubicBezTo>
                    <a:pt x="656" y="1"/>
                    <a:pt x="502" y="55"/>
                    <a:pt x="376" y="177"/>
                  </a:cubicBezTo>
                  <a:cubicBezTo>
                    <a:pt x="1" y="567"/>
                    <a:pt x="261" y="1216"/>
                    <a:pt x="809" y="1216"/>
                  </a:cubicBezTo>
                  <a:cubicBezTo>
                    <a:pt x="1141" y="1216"/>
                    <a:pt x="1415" y="942"/>
                    <a:pt x="1415" y="610"/>
                  </a:cubicBezTo>
                  <a:cubicBezTo>
                    <a:pt x="1415" y="239"/>
                    <a:pt x="1119" y="1"/>
                    <a:pt x="806" y="1"/>
                  </a:cubicBezTo>
                  <a:close/>
                </a:path>
              </a:pathLst>
            </a:custGeom>
            <a:solidFill>
              <a:srgbClr val="6C8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85" name="Google Shape;18185;p62"/>
          <p:cNvGrpSpPr/>
          <p:nvPr/>
        </p:nvGrpSpPr>
        <p:grpSpPr>
          <a:xfrm>
            <a:off x="3763184" y="3817357"/>
            <a:ext cx="363314" cy="356576"/>
            <a:chOff x="3763184" y="3817357"/>
            <a:chExt cx="363314" cy="356576"/>
          </a:xfrm>
        </p:grpSpPr>
        <p:sp>
          <p:nvSpPr>
            <p:cNvPr id="18186" name="Google Shape;18186;p62"/>
            <p:cNvSpPr/>
            <p:nvPr/>
          </p:nvSpPr>
          <p:spPr>
            <a:xfrm>
              <a:off x="3763184" y="3817357"/>
              <a:ext cx="356865" cy="356498"/>
            </a:xfrm>
            <a:custGeom>
              <a:avLst/>
              <a:gdLst/>
              <a:ahLst/>
              <a:cxnLst/>
              <a:rect l="l" t="t" r="r" b="b"/>
              <a:pathLst>
                <a:path w="13613" h="13599" extrusionOk="0">
                  <a:moveTo>
                    <a:pt x="6814" y="0"/>
                  </a:moveTo>
                  <a:cubicBezTo>
                    <a:pt x="3046" y="0"/>
                    <a:pt x="0" y="3046"/>
                    <a:pt x="0" y="6799"/>
                  </a:cubicBezTo>
                  <a:cubicBezTo>
                    <a:pt x="0" y="10552"/>
                    <a:pt x="3046" y="13598"/>
                    <a:pt x="6814" y="13598"/>
                  </a:cubicBezTo>
                  <a:cubicBezTo>
                    <a:pt x="10567" y="13598"/>
                    <a:pt x="13613" y="10552"/>
                    <a:pt x="13613" y="6799"/>
                  </a:cubicBezTo>
                  <a:cubicBezTo>
                    <a:pt x="13613" y="3046"/>
                    <a:pt x="10567" y="0"/>
                    <a:pt x="6814" y="0"/>
                  </a:cubicBezTo>
                  <a:close/>
                </a:path>
              </a:pathLst>
            </a:custGeom>
            <a:solidFill>
              <a:srgbClr val="6277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7" name="Google Shape;18187;p62"/>
            <p:cNvSpPr/>
            <p:nvPr/>
          </p:nvSpPr>
          <p:spPr>
            <a:xfrm>
              <a:off x="3918324" y="3817357"/>
              <a:ext cx="208173" cy="356576"/>
            </a:xfrm>
            <a:custGeom>
              <a:avLst/>
              <a:gdLst/>
              <a:ahLst/>
              <a:cxnLst/>
              <a:rect l="l" t="t" r="r" b="b"/>
              <a:pathLst>
                <a:path w="7941" h="13602" extrusionOk="0">
                  <a:moveTo>
                    <a:pt x="896" y="0"/>
                  </a:moveTo>
                  <a:cubicBezTo>
                    <a:pt x="593" y="0"/>
                    <a:pt x="304" y="15"/>
                    <a:pt x="1" y="58"/>
                  </a:cubicBezTo>
                  <a:cubicBezTo>
                    <a:pt x="3393" y="505"/>
                    <a:pt x="5919" y="3378"/>
                    <a:pt x="5919" y="6799"/>
                  </a:cubicBezTo>
                  <a:cubicBezTo>
                    <a:pt x="5919" y="10220"/>
                    <a:pt x="3393" y="13093"/>
                    <a:pt x="1" y="13541"/>
                  </a:cubicBezTo>
                  <a:cubicBezTo>
                    <a:pt x="306" y="13581"/>
                    <a:pt x="610" y="13601"/>
                    <a:pt x="909" y="13601"/>
                  </a:cubicBezTo>
                  <a:cubicBezTo>
                    <a:pt x="4431" y="13601"/>
                    <a:pt x="7441" y="10865"/>
                    <a:pt x="7681" y="7247"/>
                  </a:cubicBezTo>
                  <a:cubicBezTo>
                    <a:pt x="7940" y="3320"/>
                    <a:pt x="4822" y="0"/>
                    <a:pt x="896" y="0"/>
                  </a:cubicBezTo>
                  <a:close/>
                </a:path>
              </a:pathLst>
            </a:custGeom>
            <a:solidFill>
              <a:srgbClr val="556C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8" name="Google Shape;18188;p62"/>
            <p:cNvSpPr/>
            <p:nvPr/>
          </p:nvSpPr>
          <p:spPr>
            <a:xfrm>
              <a:off x="3848330" y="3964188"/>
              <a:ext cx="39375" cy="116945"/>
            </a:xfrm>
            <a:custGeom>
              <a:avLst/>
              <a:gdLst/>
              <a:ahLst/>
              <a:cxnLst/>
              <a:rect l="l" t="t" r="r" b="b"/>
              <a:pathLst>
                <a:path w="1502" h="4461" extrusionOk="0">
                  <a:moveTo>
                    <a:pt x="58" y="0"/>
                  </a:moveTo>
                  <a:cubicBezTo>
                    <a:pt x="29" y="0"/>
                    <a:pt x="0" y="29"/>
                    <a:pt x="0" y="58"/>
                  </a:cubicBezTo>
                  <a:lnTo>
                    <a:pt x="0" y="4403"/>
                  </a:lnTo>
                  <a:cubicBezTo>
                    <a:pt x="0" y="4432"/>
                    <a:pt x="29" y="4461"/>
                    <a:pt x="58" y="4461"/>
                  </a:cubicBezTo>
                  <a:lnTo>
                    <a:pt x="1444" y="4461"/>
                  </a:lnTo>
                  <a:cubicBezTo>
                    <a:pt x="1473" y="4461"/>
                    <a:pt x="1502" y="4446"/>
                    <a:pt x="1502" y="4403"/>
                  </a:cubicBezTo>
                  <a:lnTo>
                    <a:pt x="1502" y="58"/>
                  </a:lnTo>
                  <a:cubicBezTo>
                    <a:pt x="1502" y="29"/>
                    <a:pt x="1473" y="0"/>
                    <a:pt x="14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9" name="Google Shape;18189;p62"/>
            <p:cNvSpPr/>
            <p:nvPr/>
          </p:nvSpPr>
          <p:spPr>
            <a:xfrm>
              <a:off x="3832418" y="3894403"/>
              <a:ext cx="55287" cy="47475"/>
            </a:xfrm>
            <a:custGeom>
              <a:avLst/>
              <a:gdLst/>
              <a:ahLst/>
              <a:cxnLst/>
              <a:rect l="l" t="t" r="r" b="b"/>
              <a:pathLst>
                <a:path w="2109" h="1811" extrusionOk="0">
                  <a:moveTo>
                    <a:pt x="1208" y="0"/>
                  </a:moveTo>
                  <a:cubicBezTo>
                    <a:pt x="987" y="0"/>
                    <a:pt x="761" y="83"/>
                    <a:pt x="578" y="266"/>
                  </a:cubicBezTo>
                  <a:cubicBezTo>
                    <a:pt x="1" y="829"/>
                    <a:pt x="405" y="1810"/>
                    <a:pt x="1214" y="1810"/>
                  </a:cubicBezTo>
                  <a:cubicBezTo>
                    <a:pt x="1704" y="1810"/>
                    <a:pt x="2109" y="1406"/>
                    <a:pt x="2109" y="901"/>
                  </a:cubicBezTo>
                  <a:cubicBezTo>
                    <a:pt x="2109" y="355"/>
                    <a:pt x="1668" y="0"/>
                    <a:pt x="12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0" name="Google Shape;18190;p62"/>
            <p:cNvSpPr/>
            <p:nvPr/>
          </p:nvSpPr>
          <p:spPr>
            <a:xfrm>
              <a:off x="3925901" y="3964161"/>
              <a:ext cx="124914" cy="117365"/>
            </a:xfrm>
            <a:custGeom>
              <a:avLst/>
              <a:gdLst/>
              <a:ahLst/>
              <a:cxnLst/>
              <a:rect l="l" t="t" r="r" b="b"/>
              <a:pathLst>
                <a:path w="4765" h="4477" extrusionOk="0">
                  <a:moveTo>
                    <a:pt x="2716" y="1"/>
                  </a:moveTo>
                  <a:cubicBezTo>
                    <a:pt x="2701" y="1"/>
                    <a:pt x="2686" y="1"/>
                    <a:pt x="2671" y="1"/>
                  </a:cubicBezTo>
                  <a:cubicBezTo>
                    <a:pt x="2180" y="1"/>
                    <a:pt x="1718" y="145"/>
                    <a:pt x="1314" y="434"/>
                  </a:cubicBezTo>
                  <a:cubicBezTo>
                    <a:pt x="1304" y="441"/>
                    <a:pt x="1294" y="444"/>
                    <a:pt x="1284" y="444"/>
                  </a:cubicBezTo>
                  <a:cubicBezTo>
                    <a:pt x="1248" y="444"/>
                    <a:pt x="1213" y="410"/>
                    <a:pt x="1213" y="376"/>
                  </a:cubicBezTo>
                  <a:lnTo>
                    <a:pt x="1213" y="59"/>
                  </a:lnTo>
                  <a:cubicBezTo>
                    <a:pt x="1213" y="30"/>
                    <a:pt x="1170" y="1"/>
                    <a:pt x="1141" y="1"/>
                  </a:cubicBezTo>
                  <a:lnTo>
                    <a:pt x="58" y="1"/>
                  </a:lnTo>
                  <a:cubicBezTo>
                    <a:pt x="29" y="1"/>
                    <a:pt x="1" y="30"/>
                    <a:pt x="1" y="59"/>
                  </a:cubicBezTo>
                  <a:lnTo>
                    <a:pt x="1" y="4389"/>
                  </a:lnTo>
                  <a:cubicBezTo>
                    <a:pt x="1" y="4433"/>
                    <a:pt x="29" y="4462"/>
                    <a:pt x="58" y="4462"/>
                  </a:cubicBezTo>
                  <a:lnTo>
                    <a:pt x="1430" y="4462"/>
                  </a:lnTo>
                  <a:cubicBezTo>
                    <a:pt x="1473" y="4462"/>
                    <a:pt x="1502" y="4433"/>
                    <a:pt x="1502" y="4389"/>
                  </a:cubicBezTo>
                  <a:lnTo>
                    <a:pt x="1502" y="2859"/>
                  </a:lnTo>
                  <a:cubicBezTo>
                    <a:pt x="1502" y="2354"/>
                    <a:pt x="1617" y="1502"/>
                    <a:pt x="2382" y="1502"/>
                  </a:cubicBezTo>
                  <a:cubicBezTo>
                    <a:pt x="3133" y="1502"/>
                    <a:pt x="3249" y="2354"/>
                    <a:pt x="3249" y="2859"/>
                  </a:cubicBezTo>
                  <a:lnTo>
                    <a:pt x="3249" y="4404"/>
                  </a:lnTo>
                  <a:cubicBezTo>
                    <a:pt x="3249" y="4433"/>
                    <a:pt x="3277" y="4462"/>
                    <a:pt x="3321" y="4462"/>
                  </a:cubicBezTo>
                  <a:lnTo>
                    <a:pt x="3321" y="4476"/>
                  </a:lnTo>
                  <a:lnTo>
                    <a:pt x="4692" y="4476"/>
                  </a:lnTo>
                  <a:cubicBezTo>
                    <a:pt x="4721" y="4476"/>
                    <a:pt x="4750" y="4433"/>
                    <a:pt x="4750" y="4404"/>
                  </a:cubicBezTo>
                  <a:lnTo>
                    <a:pt x="4750" y="2383"/>
                  </a:lnTo>
                  <a:cubicBezTo>
                    <a:pt x="4764" y="1806"/>
                    <a:pt x="4591" y="1243"/>
                    <a:pt x="4259" y="766"/>
                  </a:cubicBezTo>
                  <a:cubicBezTo>
                    <a:pt x="3893" y="287"/>
                    <a:pt x="3320" y="1"/>
                    <a:pt x="27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91" name="Google Shape;18191;p62"/>
          <p:cNvGrpSpPr/>
          <p:nvPr/>
        </p:nvGrpSpPr>
        <p:grpSpPr>
          <a:xfrm>
            <a:off x="5108852" y="3817357"/>
            <a:ext cx="362947" cy="356576"/>
            <a:chOff x="5108852" y="3817357"/>
            <a:chExt cx="362947" cy="356576"/>
          </a:xfrm>
        </p:grpSpPr>
        <p:sp>
          <p:nvSpPr>
            <p:cNvPr id="18192" name="Google Shape;18192;p62"/>
            <p:cNvSpPr/>
            <p:nvPr/>
          </p:nvSpPr>
          <p:spPr>
            <a:xfrm>
              <a:off x="5108852" y="3817357"/>
              <a:ext cx="356524" cy="356498"/>
            </a:xfrm>
            <a:custGeom>
              <a:avLst/>
              <a:gdLst/>
              <a:ahLst/>
              <a:cxnLst/>
              <a:rect l="l" t="t" r="r" b="b"/>
              <a:pathLst>
                <a:path w="13600" h="13599" extrusionOk="0">
                  <a:moveTo>
                    <a:pt x="6800" y="0"/>
                  </a:moveTo>
                  <a:cubicBezTo>
                    <a:pt x="3047" y="0"/>
                    <a:pt x="1" y="3046"/>
                    <a:pt x="1" y="6799"/>
                  </a:cubicBezTo>
                  <a:cubicBezTo>
                    <a:pt x="1" y="10552"/>
                    <a:pt x="3047" y="13598"/>
                    <a:pt x="6800" y="13598"/>
                  </a:cubicBezTo>
                  <a:cubicBezTo>
                    <a:pt x="10568" y="13598"/>
                    <a:pt x="13599" y="10552"/>
                    <a:pt x="13599" y="6799"/>
                  </a:cubicBezTo>
                  <a:cubicBezTo>
                    <a:pt x="13599" y="3046"/>
                    <a:pt x="10568" y="0"/>
                    <a:pt x="6800" y="0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3" name="Google Shape;18193;p62"/>
            <p:cNvSpPr/>
            <p:nvPr/>
          </p:nvSpPr>
          <p:spPr>
            <a:xfrm>
              <a:off x="5264019" y="3817357"/>
              <a:ext cx="207780" cy="356576"/>
            </a:xfrm>
            <a:custGeom>
              <a:avLst/>
              <a:gdLst/>
              <a:ahLst/>
              <a:cxnLst/>
              <a:rect l="l" t="t" r="r" b="b"/>
              <a:pathLst>
                <a:path w="7926" h="13602" extrusionOk="0">
                  <a:moveTo>
                    <a:pt x="881" y="0"/>
                  </a:moveTo>
                  <a:cubicBezTo>
                    <a:pt x="592" y="0"/>
                    <a:pt x="289" y="15"/>
                    <a:pt x="0" y="58"/>
                  </a:cubicBezTo>
                  <a:cubicBezTo>
                    <a:pt x="3378" y="505"/>
                    <a:pt x="5919" y="3378"/>
                    <a:pt x="5919" y="6799"/>
                  </a:cubicBezTo>
                  <a:cubicBezTo>
                    <a:pt x="5919" y="10220"/>
                    <a:pt x="3378" y="13093"/>
                    <a:pt x="0" y="13541"/>
                  </a:cubicBezTo>
                  <a:cubicBezTo>
                    <a:pt x="306" y="13581"/>
                    <a:pt x="609" y="13601"/>
                    <a:pt x="909" y="13601"/>
                  </a:cubicBezTo>
                  <a:cubicBezTo>
                    <a:pt x="4428" y="13601"/>
                    <a:pt x="7426" y="10865"/>
                    <a:pt x="7666" y="7247"/>
                  </a:cubicBezTo>
                  <a:cubicBezTo>
                    <a:pt x="7925" y="3320"/>
                    <a:pt x="4822" y="0"/>
                    <a:pt x="881" y="0"/>
                  </a:cubicBezTo>
                  <a:close/>
                </a:path>
              </a:pathLst>
            </a:custGeom>
            <a:solidFill>
              <a:srgbClr val="6C8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4" name="Google Shape;18194;p62"/>
            <p:cNvSpPr/>
            <p:nvPr/>
          </p:nvSpPr>
          <p:spPr>
            <a:xfrm>
              <a:off x="5136116" y="3871229"/>
              <a:ext cx="295495" cy="248282"/>
            </a:xfrm>
            <a:custGeom>
              <a:avLst/>
              <a:gdLst/>
              <a:ahLst/>
              <a:cxnLst/>
              <a:rect l="l" t="t" r="r" b="b"/>
              <a:pathLst>
                <a:path w="11272" h="9471" extrusionOk="0">
                  <a:moveTo>
                    <a:pt x="5753" y="0"/>
                  </a:moveTo>
                  <a:cubicBezTo>
                    <a:pt x="5655" y="0"/>
                    <a:pt x="5556" y="3"/>
                    <a:pt x="5457" y="9"/>
                  </a:cubicBezTo>
                  <a:lnTo>
                    <a:pt x="5457" y="24"/>
                  </a:lnTo>
                  <a:cubicBezTo>
                    <a:pt x="2050" y="240"/>
                    <a:pt x="0" y="3878"/>
                    <a:pt x="1559" y="6910"/>
                  </a:cubicBezTo>
                  <a:cubicBezTo>
                    <a:pt x="1559" y="6924"/>
                    <a:pt x="1559" y="6953"/>
                    <a:pt x="1559" y="6982"/>
                  </a:cubicBezTo>
                  <a:lnTo>
                    <a:pt x="1083" y="8165"/>
                  </a:lnTo>
                  <a:cubicBezTo>
                    <a:pt x="1054" y="8223"/>
                    <a:pt x="1097" y="8295"/>
                    <a:pt x="1169" y="8295"/>
                  </a:cubicBezTo>
                  <a:lnTo>
                    <a:pt x="2599" y="8295"/>
                  </a:lnTo>
                  <a:cubicBezTo>
                    <a:pt x="2613" y="8295"/>
                    <a:pt x="2642" y="8295"/>
                    <a:pt x="2656" y="8310"/>
                  </a:cubicBezTo>
                  <a:cubicBezTo>
                    <a:pt x="3568" y="9102"/>
                    <a:pt x="4661" y="9471"/>
                    <a:pt x="5738" y="9471"/>
                  </a:cubicBezTo>
                  <a:cubicBezTo>
                    <a:pt x="7665" y="9471"/>
                    <a:pt x="9541" y="8292"/>
                    <a:pt x="10235" y="6246"/>
                  </a:cubicBezTo>
                  <a:cubicBezTo>
                    <a:pt x="11271" y="3150"/>
                    <a:pt x="8951" y="0"/>
                    <a:pt x="5753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5" name="Google Shape;18195;p62"/>
            <p:cNvSpPr/>
            <p:nvPr/>
          </p:nvSpPr>
          <p:spPr>
            <a:xfrm>
              <a:off x="5219060" y="3952863"/>
              <a:ext cx="128060" cy="78933"/>
            </a:xfrm>
            <a:custGeom>
              <a:avLst/>
              <a:gdLst/>
              <a:ahLst/>
              <a:cxnLst/>
              <a:rect l="l" t="t" r="r" b="b"/>
              <a:pathLst>
                <a:path w="4885" h="3011" extrusionOk="0">
                  <a:moveTo>
                    <a:pt x="4807" y="0"/>
                  </a:moveTo>
                  <a:cubicBezTo>
                    <a:pt x="4796" y="0"/>
                    <a:pt x="4785" y="4"/>
                    <a:pt x="4776" y="13"/>
                  </a:cubicBezTo>
                  <a:lnTo>
                    <a:pt x="3505" y="1024"/>
                  </a:lnTo>
                  <a:cubicBezTo>
                    <a:pt x="3491" y="1038"/>
                    <a:pt x="3476" y="1038"/>
                    <a:pt x="3476" y="1038"/>
                  </a:cubicBezTo>
                  <a:lnTo>
                    <a:pt x="864" y="1038"/>
                  </a:lnTo>
                  <a:cubicBezTo>
                    <a:pt x="835" y="1038"/>
                    <a:pt x="820" y="1053"/>
                    <a:pt x="806" y="1082"/>
                  </a:cubicBezTo>
                  <a:lnTo>
                    <a:pt x="12" y="2944"/>
                  </a:lnTo>
                  <a:cubicBezTo>
                    <a:pt x="1" y="2977"/>
                    <a:pt x="24" y="3011"/>
                    <a:pt x="62" y="3011"/>
                  </a:cubicBezTo>
                  <a:cubicBezTo>
                    <a:pt x="73" y="3011"/>
                    <a:pt x="86" y="3008"/>
                    <a:pt x="99" y="3002"/>
                  </a:cubicBezTo>
                  <a:lnTo>
                    <a:pt x="1398" y="2222"/>
                  </a:lnTo>
                  <a:lnTo>
                    <a:pt x="3751" y="2222"/>
                  </a:lnTo>
                  <a:cubicBezTo>
                    <a:pt x="3780" y="2222"/>
                    <a:pt x="3794" y="2208"/>
                    <a:pt x="3808" y="2193"/>
                  </a:cubicBezTo>
                  <a:lnTo>
                    <a:pt x="4862" y="86"/>
                  </a:lnTo>
                  <a:cubicBezTo>
                    <a:pt x="4885" y="52"/>
                    <a:pt x="4846" y="0"/>
                    <a:pt x="4807" y="0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96" name="Google Shape;18196;p62"/>
          <p:cNvGrpSpPr/>
          <p:nvPr/>
        </p:nvGrpSpPr>
        <p:grpSpPr>
          <a:xfrm>
            <a:off x="6005720" y="3817357"/>
            <a:ext cx="362947" cy="356576"/>
            <a:chOff x="6005720" y="3817357"/>
            <a:chExt cx="362947" cy="356576"/>
          </a:xfrm>
        </p:grpSpPr>
        <p:sp>
          <p:nvSpPr>
            <p:cNvPr id="18197" name="Google Shape;18197;p62"/>
            <p:cNvSpPr/>
            <p:nvPr/>
          </p:nvSpPr>
          <p:spPr>
            <a:xfrm>
              <a:off x="6005720" y="3817357"/>
              <a:ext cx="356891" cy="356498"/>
            </a:xfrm>
            <a:custGeom>
              <a:avLst/>
              <a:gdLst/>
              <a:ahLst/>
              <a:cxnLst/>
              <a:rect l="l" t="t" r="r" b="b"/>
              <a:pathLst>
                <a:path w="13614" h="13599" extrusionOk="0">
                  <a:moveTo>
                    <a:pt x="6814" y="0"/>
                  </a:moveTo>
                  <a:cubicBezTo>
                    <a:pt x="3047" y="0"/>
                    <a:pt x="1" y="3046"/>
                    <a:pt x="1" y="6799"/>
                  </a:cubicBezTo>
                  <a:cubicBezTo>
                    <a:pt x="1" y="10552"/>
                    <a:pt x="3047" y="13598"/>
                    <a:pt x="6814" y="13598"/>
                  </a:cubicBezTo>
                  <a:cubicBezTo>
                    <a:pt x="10568" y="13598"/>
                    <a:pt x="13614" y="10552"/>
                    <a:pt x="13614" y="6799"/>
                  </a:cubicBezTo>
                  <a:cubicBezTo>
                    <a:pt x="13614" y="3046"/>
                    <a:pt x="10568" y="0"/>
                    <a:pt x="6814" y="0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8" name="Google Shape;18198;p62"/>
            <p:cNvSpPr/>
            <p:nvPr/>
          </p:nvSpPr>
          <p:spPr>
            <a:xfrm>
              <a:off x="6160887" y="3817357"/>
              <a:ext cx="207780" cy="356576"/>
            </a:xfrm>
            <a:custGeom>
              <a:avLst/>
              <a:gdLst/>
              <a:ahLst/>
              <a:cxnLst/>
              <a:rect l="l" t="t" r="r" b="b"/>
              <a:pathLst>
                <a:path w="7926" h="13602" extrusionOk="0">
                  <a:moveTo>
                    <a:pt x="895" y="0"/>
                  </a:moveTo>
                  <a:cubicBezTo>
                    <a:pt x="592" y="0"/>
                    <a:pt x="289" y="15"/>
                    <a:pt x="0" y="58"/>
                  </a:cubicBezTo>
                  <a:cubicBezTo>
                    <a:pt x="3393" y="505"/>
                    <a:pt x="5919" y="3378"/>
                    <a:pt x="5919" y="6799"/>
                  </a:cubicBezTo>
                  <a:cubicBezTo>
                    <a:pt x="5919" y="10220"/>
                    <a:pt x="3393" y="13093"/>
                    <a:pt x="0" y="13541"/>
                  </a:cubicBezTo>
                  <a:cubicBezTo>
                    <a:pt x="306" y="13581"/>
                    <a:pt x="609" y="13601"/>
                    <a:pt x="909" y="13601"/>
                  </a:cubicBezTo>
                  <a:cubicBezTo>
                    <a:pt x="4430" y="13601"/>
                    <a:pt x="7441" y="10865"/>
                    <a:pt x="7680" y="7247"/>
                  </a:cubicBezTo>
                  <a:cubicBezTo>
                    <a:pt x="7925" y="3320"/>
                    <a:pt x="4822" y="0"/>
                    <a:pt x="895" y="0"/>
                  </a:cubicBezTo>
                  <a:close/>
                </a:path>
              </a:pathLst>
            </a:custGeom>
            <a:solidFill>
              <a:srgbClr val="6C8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9" name="Google Shape;18199;p62"/>
            <p:cNvSpPr/>
            <p:nvPr/>
          </p:nvSpPr>
          <p:spPr>
            <a:xfrm>
              <a:off x="6055240" y="3879487"/>
              <a:ext cx="262727" cy="234572"/>
            </a:xfrm>
            <a:custGeom>
              <a:avLst/>
              <a:gdLst/>
              <a:ahLst/>
              <a:cxnLst/>
              <a:rect l="l" t="t" r="r" b="b"/>
              <a:pathLst>
                <a:path w="10022" h="8948" extrusionOk="0">
                  <a:moveTo>
                    <a:pt x="2283" y="0"/>
                  </a:moveTo>
                  <a:cubicBezTo>
                    <a:pt x="1821" y="0"/>
                    <a:pt x="1360" y="177"/>
                    <a:pt x="1013" y="532"/>
                  </a:cubicBezTo>
                  <a:cubicBezTo>
                    <a:pt x="349" y="1196"/>
                    <a:pt x="306" y="2264"/>
                    <a:pt x="941" y="2971"/>
                  </a:cubicBezTo>
                  <a:lnTo>
                    <a:pt x="999" y="3043"/>
                  </a:lnTo>
                  <a:cubicBezTo>
                    <a:pt x="0" y="5855"/>
                    <a:pt x="2172" y="8593"/>
                    <a:pt x="4888" y="8593"/>
                  </a:cubicBezTo>
                  <a:cubicBezTo>
                    <a:pt x="5351" y="8593"/>
                    <a:pt x="5830" y="8514"/>
                    <a:pt x="6311" y="8341"/>
                  </a:cubicBezTo>
                  <a:lnTo>
                    <a:pt x="6369" y="8413"/>
                  </a:lnTo>
                  <a:cubicBezTo>
                    <a:pt x="6715" y="8745"/>
                    <a:pt x="7163" y="8933"/>
                    <a:pt x="7639" y="8933"/>
                  </a:cubicBezTo>
                  <a:lnTo>
                    <a:pt x="7639" y="8948"/>
                  </a:lnTo>
                  <a:cubicBezTo>
                    <a:pt x="9227" y="8933"/>
                    <a:pt x="10021" y="7013"/>
                    <a:pt x="8895" y="5887"/>
                  </a:cubicBezTo>
                  <a:lnTo>
                    <a:pt x="8837" y="5815"/>
                  </a:lnTo>
                  <a:cubicBezTo>
                    <a:pt x="9836" y="3003"/>
                    <a:pt x="7664" y="265"/>
                    <a:pt x="4949" y="265"/>
                  </a:cubicBezTo>
                  <a:cubicBezTo>
                    <a:pt x="4486" y="265"/>
                    <a:pt x="4007" y="345"/>
                    <a:pt x="3525" y="517"/>
                  </a:cubicBezTo>
                  <a:lnTo>
                    <a:pt x="3467" y="445"/>
                  </a:lnTo>
                  <a:cubicBezTo>
                    <a:pt x="3129" y="149"/>
                    <a:pt x="2706" y="0"/>
                    <a:pt x="2283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0" name="Google Shape;18200;p62"/>
            <p:cNvSpPr/>
            <p:nvPr/>
          </p:nvSpPr>
          <p:spPr>
            <a:xfrm>
              <a:off x="6129848" y="3935010"/>
              <a:ext cx="108635" cy="121166"/>
            </a:xfrm>
            <a:custGeom>
              <a:avLst/>
              <a:gdLst/>
              <a:ahLst/>
              <a:cxnLst/>
              <a:rect l="l" t="t" r="r" b="b"/>
              <a:pathLst>
                <a:path w="4144" h="4622" extrusionOk="0">
                  <a:moveTo>
                    <a:pt x="1436" y="1"/>
                  </a:moveTo>
                  <a:cubicBezTo>
                    <a:pt x="651" y="1"/>
                    <a:pt x="15" y="640"/>
                    <a:pt x="15" y="1431"/>
                  </a:cubicBezTo>
                  <a:cubicBezTo>
                    <a:pt x="15" y="2208"/>
                    <a:pt x="651" y="2846"/>
                    <a:pt x="1436" y="2846"/>
                  </a:cubicBezTo>
                  <a:cubicBezTo>
                    <a:pt x="1453" y="2846"/>
                    <a:pt x="1470" y="2846"/>
                    <a:pt x="1488" y="2845"/>
                  </a:cubicBezTo>
                  <a:lnTo>
                    <a:pt x="2671" y="2845"/>
                  </a:lnTo>
                  <a:cubicBezTo>
                    <a:pt x="3061" y="2918"/>
                    <a:pt x="3061" y="3481"/>
                    <a:pt x="2671" y="3553"/>
                  </a:cubicBezTo>
                  <a:lnTo>
                    <a:pt x="1184" y="3553"/>
                  </a:lnTo>
                  <a:cubicBezTo>
                    <a:pt x="1156" y="3553"/>
                    <a:pt x="1127" y="3524"/>
                    <a:pt x="1127" y="3495"/>
                  </a:cubicBezTo>
                  <a:cubicBezTo>
                    <a:pt x="1184" y="3163"/>
                    <a:pt x="939" y="2860"/>
                    <a:pt x="593" y="2860"/>
                  </a:cubicBezTo>
                  <a:cubicBezTo>
                    <a:pt x="261" y="2860"/>
                    <a:pt x="1" y="3163"/>
                    <a:pt x="58" y="3495"/>
                  </a:cubicBezTo>
                  <a:cubicBezTo>
                    <a:pt x="58" y="4116"/>
                    <a:pt x="564" y="4621"/>
                    <a:pt x="1184" y="4621"/>
                  </a:cubicBezTo>
                  <a:lnTo>
                    <a:pt x="2671" y="4621"/>
                  </a:lnTo>
                  <a:cubicBezTo>
                    <a:pt x="2688" y="4622"/>
                    <a:pt x="2705" y="4622"/>
                    <a:pt x="2722" y="4622"/>
                  </a:cubicBezTo>
                  <a:cubicBezTo>
                    <a:pt x="3494" y="4622"/>
                    <a:pt x="4144" y="3983"/>
                    <a:pt x="4144" y="3206"/>
                  </a:cubicBezTo>
                  <a:cubicBezTo>
                    <a:pt x="4144" y="2415"/>
                    <a:pt x="3494" y="1776"/>
                    <a:pt x="2722" y="1776"/>
                  </a:cubicBezTo>
                  <a:cubicBezTo>
                    <a:pt x="2705" y="1776"/>
                    <a:pt x="2688" y="1777"/>
                    <a:pt x="2671" y="1777"/>
                  </a:cubicBezTo>
                  <a:lnTo>
                    <a:pt x="1488" y="1777"/>
                  </a:lnTo>
                  <a:cubicBezTo>
                    <a:pt x="1098" y="1705"/>
                    <a:pt x="1098" y="1142"/>
                    <a:pt x="1488" y="1070"/>
                  </a:cubicBezTo>
                  <a:lnTo>
                    <a:pt x="2960" y="1070"/>
                  </a:lnTo>
                  <a:cubicBezTo>
                    <a:pt x="2989" y="1070"/>
                    <a:pt x="3018" y="1099"/>
                    <a:pt x="3018" y="1128"/>
                  </a:cubicBezTo>
                  <a:cubicBezTo>
                    <a:pt x="2960" y="1460"/>
                    <a:pt x="3220" y="1777"/>
                    <a:pt x="3552" y="1777"/>
                  </a:cubicBezTo>
                  <a:cubicBezTo>
                    <a:pt x="3898" y="1777"/>
                    <a:pt x="4144" y="1460"/>
                    <a:pt x="4086" y="1128"/>
                  </a:cubicBezTo>
                  <a:cubicBezTo>
                    <a:pt x="4086" y="507"/>
                    <a:pt x="3581" y="2"/>
                    <a:pt x="2960" y="2"/>
                  </a:cubicBezTo>
                  <a:lnTo>
                    <a:pt x="1488" y="2"/>
                  </a:lnTo>
                  <a:cubicBezTo>
                    <a:pt x="1470" y="1"/>
                    <a:pt x="1453" y="1"/>
                    <a:pt x="1436" y="1"/>
                  </a:cubicBezTo>
                  <a:close/>
                </a:path>
              </a:pathLst>
            </a:custGeom>
            <a:solidFill>
              <a:srgbClr val="6C8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01" name="Google Shape;18201;p62"/>
          <p:cNvGrpSpPr/>
          <p:nvPr/>
        </p:nvGrpSpPr>
        <p:grpSpPr>
          <a:xfrm>
            <a:off x="5589452" y="3367036"/>
            <a:ext cx="362580" cy="356498"/>
            <a:chOff x="5589452" y="3367036"/>
            <a:chExt cx="362580" cy="356498"/>
          </a:xfrm>
        </p:grpSpPr>
        <p:sp>
          <p:nvSpPr>
            <p:cNvPr id="18202" name="Google Shape;18202;p62"/>
            <p:cNvSpPr/>
            <p:nvPr/>
          </p:nvSpPr>
          <p:spPr>
            <a:xfrm>
              <a:off x="5589452" y="3367036"/>
              <a:ext cx="356131" cy="356498"/>
            </a:xfrm>
            <a:custGeom>
              <a:avLst/>
              <a:gdLst/>
              <a:ahLst/>
              <a:cxnLst/>
              <a:rect l="l" t="t" r="r" b="b"/>
              <a:pathLst>
                <a:path w="13585" h="13599" extrusionOk="0">
                  <a:moveTo>
                    <a:pt x="6786" y="0"/>
                  </a:moveTo>
                  <a:cubicBezTo>
                    <a:pt x="3047" y="0"/>
                    <a:pt x="1" y="3046"/>
                    <a:pt x="1" y="6799"/>
                  </a:cubicBezTo>
                  <a:cubicBezTo>
                    <a:pt x="1" y="10552"/>
                    <a:pt x="3047" y="13598"/>
                    <a:pt x="6786" y="13598"/>
                  </a:cubicBezTo>
                  <a:cubicBezTo>
                    <a:pt x="10539" y="13598"/>
                    <a:pt x="13585" y="10552"/>
                    <a:pt x="13585" y="6799"/>
                  </a:cubicBezTo>
                  <a:cubicBezTo>
                    <a:pt x="13585" y="3046"/>
                    <a:pt x="10539" y="0"/>
                    <a:pt x="6786" y="0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3" name="Google Shape;18203;p62"/>
            <p:cNvSpPr/>
            <p:nvPr/>
          </p:nvSpPr>
          <p:spPr>
            <a:xfrm>
              <a:off x="5744225" y="3367036"/>
              <a:ext cx="207806" cy="356472"/>
            </a:xfrm>
            <a:custGeom>
              <a:avLst/>
              <a:gdLst/>
              <a:ahLst/>
              <a:cxnLst/>
              <a:rect l="l" t="t" r="r" b="b"/>
              <a:pathLst>
                <a:path w="7927" h="13598" extrusionOk="0">
                  <a:moveTo>
                    <a:pt x="896" y="0"/>
                  </a:moveTo>
                  <a:cubicBezTo>
                    <a:pt x="593" y="0"/>
                    <a:pt x="290" y="15"/>
                    <a:pt x="1" y="58"/>
                  </a:cubicBezTo>
                  <a:cubicBezTo>
                    <a:pt x="3379" y="505"/>
                    <a:pt x="5919" y="3392"/>
                    <a:pt x="5919" y="6799"/>
                  </a:cubicBezTo>
                  <a:cubicBezTo>
                    <a:pt x="5919" y="10206"/>
                    <a:pt x="3379" y="13093"/>
                    <a:pt x="1" y="13540"/>
                  </a:cubicBezTo>
                  <a:cubicBezTo>
                    <a:pt x="299" y="13579"/>
                    <a:pt x="595" y="13598"/>
                    <a:pt x="887" y="13598"/>
                  </a:cubicBezTo>
                  <a:cubicBezTo>
                    <a:pt x="4416" y="13598"/>
                    <a:pt x="7426" y="10859"/>
                    <a:pt x="7666" y="7247"/>
                  </a:cubicBezTo>
                  <a:cubicBezTo>
                    <a:pt x="7926" y="3320"/>
                    <a:pt x="4822" y="0"/>
                    <a:pt x="896" y="0"/>
                  </a:cubicBezTo>
                  <a:close/>
                </a:path>
              </a:pathLst>
            </a:custGeom>
            <a:solidFill>
              <a:srgbClr val="5A7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4" name="Google Shape;18204;p62"/>
            <p:cNvSpPr/>
            <p:nvPr/>
          </p:nvSpPr>
          <p:spPr>
            <a:xfrm>
              <a:off x="5666655" y="3420751"/>
              <a:ext cx="165023" cy="241099"/>
            </a:xfrm>
            <a:custGeom>
              <a:avLst/>
              <a:gdLst/>
              <a:ahLst/>
              <a:cxnLst/>
              <a:rect l="l" t="t" r="r" b="b"/>
              <a:pathLst>
                <a:path w="6295" h="9197" extrusionOk="0">
                  <a:moveTo>
                    <a:pt x="2180" y="1"/>
                  </a:moveTo>
                  <a:cubicBezTo>
                    <a:pt x="2123" y="1"/>
                    <a:pt x="2065" y="59"/>
                    <a:pt x="2065" y="116"/>
                  </a:cubicBezTo>
                  <a:lnTo>
                    <a:pt x="2051" y="217"/>
                  </a:lnTo>
                  <a:cubicBezTo>
                    <a:pt x="1964" y="1199"/>
                    <a:pt x="1184" y="1964"/>
                    <a:pt x="203" y="2065"/>
                  </a:cubicBezTo>
                  <a:lnTo>
                    <a:pt x="102" y="2080"/>
                  </a:lnTo>
                  <a:cubicBezTo>
                    <a:pt x="44" y="2080"/>
                    <a:pt x="1" y="2137"/>
                    <a:pt x="1" y="2195"/>
                  </a:cubicBezTo>
                  <a:lnTo>
                    <a:pt x="1" y="4057"/>
                  </a:lnTo>
                  <a:cubicBezTo>
                    <a:pt x="1" y="4129"/>
                    <a:pt x="44" y="4173"/>
                    <a:pt x="116" y="4173"/>
                  </a:cubicBezTo>
                  <a:lnTo>
                    <a:pt x="2051" y="4173"/>
                  </a:lnTo>
                  <a:lnTo>
                    <a:pt x="2051" y="6786"/>
                  </a:lnTo>
                  <a:cubicBezTo>
                    <a:pt x="2051" y="8099"/>
                    <a:pt x="3119" y="9167"/>
                    <a:pt x="4447" y="9196"/>
                  </a:cubicBezTo>
                  <a:cubicBezTo>
                    <a:pt x="5096" y="9196"/>
                    <a:pt x="5717" y="8936"/>
                    <a:pt x="6165" y="8460"/>
                  </a:cubicBezTo>
                  <a:lnTo>
                    <a:pt x="6266" y="8345"/>
                  </a:lnTo>
                  <a:cubicBezTo>
                    <a:pt x="6295" y="8330"/>
                    <a:pt x="6295" y="8287"/>
                    <a:pt x="6266" y="8258"/>
                  </a:cubicBezTo>
                  <a:lnTo>
                    <a:pt x="5140" y="6930"/>
                  </a:lnTo>
                  <a:cubicBezTo>
                    <a:pt x="5132" y="6915"/>
                    <a:pt x="5114" y="6908"/>
                    <a:pt x="5096" y="6908"/>
                  </a:cubicBezTo>
                  <a:cubicBezTo>
                    <a:pt x="5078" y="6908"/>
                    <a:pt x="5060" y="6915"/>
                    <a:pt x="5053" y="6930"/>
                  </a:cubicBezTo>
                  <a:lnTo>
                    <a:pt x="4923" y="7132"/>
                  </a:lnTo>
                  <a:cubicBezTo>
                    <a:pt x="4815" y="7294"/>
                    <a:pt x="4631" y="7393"/>
                    <a:pt x="4442" y="7393"/>
                  </a:cubicBezTo>
                  <a:cubicBezTo>
                    <a:pt x="4429" y="7393"/>
                    <a:pt x="4416" y="7393"/>
                    <a:pt x="4404" y="7392"/>
                  </a:cubicBezTo>
                  <a:cubicBezTo>
                    <a:pt x="4100" y="7363"/>
                    <a:pt x="3855" y="7103"/>
                    <a:pt x="3869" y="6800"/>
                  </a:cubicBezTo>
                  <a:lnTo>
                    <a:pt x="3869" y="4173"/>
                  </a:lnTo>
                  <a:lnTo>
                    <a:pt x="5818" y="4173"/>
                  </a:lnTo>
                  <a:cubicBezTo>
                    <a:pt x="5876" y="4173"/>
                    <a:pt x="5934" y="4115"/>
                    <a:pt x="5934" y="4057"/>
                  </a:cubicBezTo>
                  <a:lnTo>
                    <a:pt x="5934" y="2195"/>
                  </a:lnTo>
                  <a:cubicBezTo>
                    <a:pt x="5934" y="2123"/>
                    <a:pt x="5876" y="2080"/>
                    <a:pt x="5818" y="2080"/>
                  </a:cubicBezTo>
                  <a:lnTo>
                    <a:pt x="3869" y="2080"/>
                  </a:lnTo>
                  <a:lnTo>
                    <a:pt x="3869" y="116"/>
                  </a:lnTo>
                  <a:cubicBezTo>
                    <a:pt x="3869" y="59"/>
                    <a:pt x="3812" y="1"/>
                    <a:pt x="37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05" name="Google Shape;18205;p62"/>
          <p:cNvGrpSpPr/>
          <p:nvPr/>
        </p:nvGrpSpPr>
        <p:grpSpPr>
          <a:xfrm>
            <a:off x="4211985" y="3817357"/>
            <a:ext cx="362947" cy="356576"/>
            <a:chOff x="4211985" y="3817357"/>
            <a:chExt cx="362947" cy="356576"/>
          </a:xfrm>
        </p:grpSpPr>
        <p:sp>
          <p:nvSpPr>
            <p:cNvPr id="18206" name="Google Shape;18206;p62"/>
            <p:cNvSpPr/>
            <p:nvPr/>
          </p:nvSpPr>
          <p:spPr>
            <a:xfrm>
              <a:off x="4211985" y="3817357"/>
              <a:ext cx="356498" cy="356498"/>
            </a:xfrm>
            <a:custGeom>
              <a:avLst/>
              <a:gdLst/>
              <a:ahLst/>
              <a:cxnLst/>
              <a:rect l="l" t="t" r="r" b="b"/>
              <a:pathLst>
                <a:path w="13599" h="13599" extrusionOk="0">
                  <a:moveTo>
                    <a:pt x="6800" y="0"/>
                  </a:moveTo>
                  <a:cubicBezTo>
                    <a:pt x="3047" y="0"/>
                    <a:pt x="1" y="3046"/>
                    <a:pt x="1" y="6799"/>
                  </a:cubicBezTo>
                  <a:cubicBezTo>
                    <a:pt x="1" y="10552"/>
                    <a:pt x="3047" y="13598"/>
                    <a:pt x="6800" y="13598"/>
                  </a:cubicBezTo>
                  <a:cubicBezTo>
                    <a:pt x="10553" y="13598"/>
                    <a:pt x="13599" y="10552"/>
                    <a:pt x="13599" y="6799"/>
                  </a:cubicBezTo>
                  <a:cubicBezTo>
                    <a:pt x="13599" y="3046"/>
                    <a:pt x="10553" y="0"/>
                    <a:pt x="6800" y="0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7" name="Google Shape;18207;p62"/>
            <p:cNvSpPr/>
            <p:nvPr/>
          </p:nvSpPr>
          <p:spPr>
            <a:xfrm>
              <a:off x="4366758" y="3817357"/>
              <a:ext cx="208173" cy="356576"/>
            </a:xfrm>
            <a:custGeom>
              <a:avLst/>
              <a:gdLst/>
              <a:ahLst/>
              <a:cxnLst/>
              <a:rect l="l" t="t" r="r" b="b"/>
              <a:pathLst>
                <a:path w="7941" h="13602" extrusionOk="0">
                  <a:moveTo>
                    <a:pt x="896" y="0"/>
                  </a:moveTo>
                  <a:cubicBezTo>
                    <a:pt x="593" y="0"/>
                    <a:pt x="304" y="15"/>
                    <a:pt x="1" y="58"/>
                  </a:cubicBezTo>
                  <a:cubicBezTo>
                    <a:pt x="3393" y="505"/>
                    <a:pt x="5919" y="3378"/>
                    <a:pt x="5919" y="6799"/>
                  </a:cubicBezTo>
                  <a:cubicBezTo>
                    <a:pt x="5919" y="10220"/>
                    <a:pt x="3393" y="13093"/>
                    <a:pt x="1" y="13541"/>
                  </a:cubicBezTo>
                  <a:cubicBezTo>
                    <a:pt x="306" y="13581"/>
                    <a:pt x="610" y="13601"/>
                    <a:pt x="909" y="13601"/>
                  </a:cubicBezTo>
                  <a:cubicBezTo>
                    <a:pt x="4431" y="13601"/>
                    <a:pt x="7441" y="10865"/>
                    <a:pt x="7681" y="7247"/>
                  </a:cubicBezTo>
                  <a:cubicBezTo>
                    <a:pt x="7940" y="3320"/>
                    <a:pt x="4822" y="0"/>
                    <a:pt x="896" y="0"/>
                  </a:cubicBezTo>
                  <a:close/>
                </a:path>
              </a:pathLst>
            </a:custGeom>
            <a:solidFill>
              <a:srgbClr val="6C8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8" name="Google Shape;18208;p62"/>
            <p:cNvSpPr/>
            <p:nvPr/>
          </p:nvSpPr>
          <p:spPr>
            <a:xfrm>
              <a:off x="4288061" y="3909555"/>
              <a:ext cx="227756" cy="187463"/>
            </a:xfrm>
            <a:custGeom>
              <a:avLst/>
              <a:gdLst/>
              <a:ahLst/>
              <a:cxnLst/>
              <a:rect l="l" t="t" r="r" b="b"/>
              <a:pathLst>
                <a:path w="8688" h="7151" extrusionOk="0">
                  <a:moveTo>
                    <a:pt x="5678" y="0"/>
                  </a:moveTo>
                  <a:cubicBezTo>
                    <a:pt x="4639" y="0"/>
                    <a:pt x="3643" y="810"/>
                    <a:pt x="3652" y="2026"/>
                  </a:cubicBezTo>
                  <a:lnTo>
                    <a:pt x="3652" y="2070"/>
                  </a:lnTo>
                  <a:lnTo>
                    <a:pt x="3551" y="2070"/>
                  </a:lnTo>
                  <a:cubicBezTo>
                    <a:pt x="3219" y="2012"/>
                    <a:pt x="2887" y="1940"/>
                    <a:pt x="2570" y="1839"/>
                  </a:cubicBezTo>
                  <a:cubicBezTo>
                    <a:pt x="1819" y="1579"/>
                    <a:pt x="1155" y="1160"/>
                    <a:pt x="592" y="612"/>
                  </a:cubicBezTo>
                  <a:lnTo>
                    <a:pt x="390" y="410"/>
                  </a:lnTo>
                  <a:cubicBezTo>
                    <a:pt x="375" y="395"/>
                    <a:pt x="358" y="388"/>
                    <a:pt x="342" y="388"/>
                  </a:cubicBezTo>
                  <a:cubicBezTo>
                    <a:pt x="312" y="388"/>
                    <a:pt x="284" y="410"/>
                    <a:pt x="275" y="438"/>
                  </a:cubicBezTo>
                  <a:lnTo>
                    <a:pt x="202" y="727"/>
                  </a:lnTo>
                  <a:cubicBezTo>
                    <a:pt x="0" y="1492"/>
                    <a:pt x="318" y="2301"/>
                    <a:pt x="982" y="2734"/>
                  </a:cubicBezTo>
                  <a:cubicBezTo>
                    <a:pt x="852" y="2734"/>
                    <a:pt x="708" y="2719"/>
                    <a:pt x="578" y="2690"/>
                  </a:cubicBezTo>
                  <a:lnTo>
                    <a:pt x="332" y="2633"/>
                  </a:lnTo>
                  <a:cubicBezTo>
                    <a:pt x="327" y="2631"/>
                    <a:pt x="321" y="2630"/>
                    <a:pt x="315" y="2630"/>
                  </a:cubicBezTo>
                  <a:cubicBezTo>
                    <a:pt x="278" y="2630"/>
                    <a:pt x="246" y="2667"/>
                    <a:pt x="246" y="2705"/>
                  </a:cubicBezTo>
                  <a:lnTo>
                    <a:pt x="289" y="2950"/>
                  </a:lnTo>
                  <a:cubicBezTo>
                    <a:pt x="390" y="3513"/>
                    <a:pt x="751" y="3990"/>
                    <a:pt x="1256" y="4221"/>
                  </a:cubicBezTo>
                  <a:cubicBezTo>
                    <a:pt x="1314" y="4249"/>
                    <a:pt x="1299" y="4336"/>
                    <a:pt x="1242" y="4350"/>
                  </a:cubicBezTo>
                  <a:lnTo>
                    <a:pt x="967" y="4350"/>
                  </a:lnTo>
                  <a:cubicBezTo>
                    <a:pt x="910" y="4365"/>
                    <a:pt x="881" y="4408"/>
                    <a:pt x="910" y="4452"/>
                  </a:cubicBezTo>
                  <a:lnTo>
                    <a:pt x="1040" y="4697"/>
                  </a:lnTo>
                  <a:cubicBezTo>
                    <a:pt x="1314" y="5173"/>
                    <a:pt x="1790" y="5491"/>
                    <a:pt x="2324" y="5563"/>
                  </a:cubicBezTo>
                  <a:cubicBezTo>
                    <a:pt x="2382" y="5577"/>
                    <a:pt x="2397" y="5650"/>
                    <a:pt x="2353" y="5693"/>
                  </a:cubicBezTo>
                  <a:cubicBezTo>
                    <a:pt x="1891" y="6025"/>
                    <a:pt x="1357" y="6256"/>
                    <a:pt x="794" y="6357"/>
                  </a:cubicBezTo>
                  <a:lnTo>
                    <a:pt x="188" y="6458"/>
                  </a:lnTo>
                  <a:cubicBezTo>
                    <a:pt x="116" y="6472"/>
                    <a:pt x="116" y="6559"/>
                    <a:pt x="174" y="6588"/>
                  </a:cubicBezTo>
                  <a:lnTo>
                    <a:pt x="751" y="6804"/>
                  </a:lnTo>
                  <a:cubicBezTo>
                    <a:pt x="1328" y="7035"/>
                    <a:pt x="1949" y="7151"/>
                    <a:pt x="2570" y="7151"/>
                  </a:cubicBezTo>
                  <a:cubicBezTo>
                    <a:pt x="5385" y="7136"/>
                    <a:pt x="7680" y="4870"/>
                    <a:pt x="7694" y="2055"/>
                  </a:cubicBezTo>
                  <a:lnTo>
                    <a:pt x="7694" y="2026"/>
                  </a:lnTo>
                  <a:lnTo>
                    <a:pt x="7694" y="1983"/>
                  </a:lnTo>
                  <a:lnTo>
                    <a:pt x="7694" y="1969"/>
                  </a:lnTo>
                  <a:cubicBezTo>
                    <a:pt x="7896" y="1839"/>
                    <a:pt x="8070" y="1680"/>
                    <a:pt x="8243" y="1507"/>
                  </a:cubicBezTo>
                  <a:lnTo>
                    <a:pt x="8647" y="1088"/>
                  </a:lnTo>
                  <a:cubicBezTo>
                    <a:pt x="8687" y="1048"/>
                    <a:pt x="8653" y="971"/>
                    <a:pt x="8591" y="971"/>
                  </a:cubicBezTo>
                  <a:cubicBezTo>
                    <a:pt x="8586" y="971"/>
                    <a:pt x="8580" y="971"/>
                    <a:pt x="8575" y="973"/>
                  </a:cubicBezTo>
                  <a:lnTo>
                    <a:pt x="8012" y="1117"/>
                  </a:lnTo>
                  <a:lnTo>
                    <a:pt x="7824" y="1146"/>
                  </a:lnTo>
                  <a:cubicBezTo>
                    <a:pt x="7820" y="1147"/>
                    <a:pt x="7816" y="1147"/>
                    <a:pt x="7812" y="1147"/>
                  </a:cubicBezTo>
                  <a:cubicBezTo>
                    <a:pt x="7761" y="1147"/>
                    <a:pt x="7728" y="1070"/>
                    <a:pt x="7781" y="1030"/>
                  </a:cubicBezTo>
                  <a:cubicBezTo>
                    <a:pt x="7839" y="973"/>
                    <a:pt x="7896" y="915"/>
                    <a:pt x="7954" y="857"/>
                  </a:cubicBezTo>
                  <a:lnTo>
                    <a:pt x="8402" y="366"/>
                  </a:lnTo>
                  <a:cubicBezTo>
                    <a:pt x="8439" y="329"/>
                    <a:pt x="8401" y="259"/>
                    <a:pt x="8353" y="259"/>
                  </a:cubicBezTo>
                  <a:cubicBezTo>
                    <a:pt x="8346" y="259"/>
                    <a:pt x="8338" y="261"/>
                    <a:pt x="8330" y="265"/>
                  </a:cubicBezTo>
                  <a:lnTo>
                    <a:pt x="7709" y="467"/>
                  </a:lnTo>
                  <a:cubicBezTo>
                    <a:pt x="7521" y="525"/>
                    <a:pt x="7334" y="583"/>
                    <a:pt x="7131" y="612"/>
                  </a:cubicBezTo>
                  <a:cubicBezTo>
                    <a:pt x="7117" y="612"/>
                    <a:pt x="7088" y="597"/>
                    <a:pt x="7074" y="583"/>
                  </a:cubicBezTo>
                  <a:cubicBezTo>
                    <a:pt x="6667" y="180"/>
                    <a:pt x="6168" y="0"/>
                    <a:pt x="5678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09" name="Google Shape;18209;p62"/>
          <p:cNvGrpSpPr/>
          <p:nvPr/>
        </p:nvGrpSpPr>
        <p:grpSpPr>
          <a:xfrm>
            <a:off x="4660419" y="3817357"/>
            <a:ext cx="362947" cy="356576"/>
            <a:chOff x="4660419" y="3817357"/>
            <a:chExt cx="362947" cy="356576"/>
          </a:xfrm>
        </p:grpSpPr>
        <p:sp>
          <p:nvSpPr>
            <p:cNvPr id="18210" name="Google Shape;18210;p62"/>
            <p:cNvSpPr/>
            <p:nvPr/>
          </p:nvSpPr>
          <p:spPr>
            <a:xfrm>
              <a:off x="4660419" y="3817357"/>
              <a:ext cx="356498" cy="356498"/>
            </a:xfrm>
            <a:custGeom>
              <a:avLst/>
              <a:gdLst/>
              <a:ahLst/>
              <a:cxnLst/>
              <a:rect l="l" t="t" r="r" b="b"/>
              <a:pathLst>
                <a:path w="13599" h="13599" extrusionOk="0">
                  <a:moveTo>
                    <a:pt x="6800" y="0"/>
                  </a:moveTo>
                  <a:cubicBezTo>
                    <a:pt x="3047" y="0"/>
                    <a:pt x="1" y="3046"/>
                    <a:pt x="1" y="6799"/>
                  </a:cubicBezTo>
                  <a:cubicBezTo>
                    <a:pt x="1" y="10552"/>
                    <a:pt x="3047" y="13598"/>
                    <a:pt x="6800" y="13598"/>
                  </a:cubicBezTo>
                  <a:cubicBezTo>
                    <a:pt x="10553" y="13598"/>
                    <a:pt x="13599" y="10552"/>
                    <a:pt x="13599" y="6799"/>
                  </a:cubicBezTo>
                  <a:cubicBezTo>
                    <a:pt x="13599" y="3046"/>
                    <a:pt x="10553" y="0"/>
                    <a:pt x="6800" y="0"/>
                  </a:cubicBez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1" name="Google Shape;18211;p62"/>
            <p:cNvSpPr/>
            <p:nvPr/>
          </p:nvSpPr>
          <p:spPr>
            <a:xfrm>
              <a:off x="4815585" y="3817357"/>
              <a:ext cx="207780" cy="356576"/>
            </a:xfrm>
            <a:custGeom>
              <a:avLst/>
              <a:gdLst/>
              <a:ahLst/>
              <a:cxnLst/>
              <a:rect l="l" t="t" r="r" b="b"/>
              <a:pathLst>
                <a:path w="7926" h="13602" extrusionOk="0">
                  <a:moveTo>
                    <a:pt x="881" y="0"/>
                  </a:moveTo>
                  <a:cubicBezTo>
                    <a:pt x="578" y="0"/>
                    <a:pt x="289" y="15"/>
                    <a:pt x="0" y="58"/>
                  </a:cubicBezTo>
                  <a:cubicBezTo>
                    <a:pt x="3378" y="505"/>
                    <a:pt x="5904" y="3378"/>
                    <a:pt x="5904" y="6799"/>
                  </a:cubicBezTo>
                  <a:cubicBezTo>
                    <a:pt x="5904" y="10220"/>
                    <a:pt x="3378" y="13093"/>
                    <a:pt x="0" y="13541"/>
                  </a:cubicBezTo>
                  <a:cubicBezTo>
                    <a:pt x="305" y="13581"/>
                    <a:pt x="607" y="13601"/>
                    <a:pt x="906" y="13601"/>
                  </a:cubicBezTo>
                  <a:cubicBezTo>
                    <a:pt x="4416" y="13601"/>
                    <a:pt x="7426" y="10865"/>
                    <a:pt x="7666" y="7247"/>
                  </a:cubicBezTo>
                  <a:cubicBezTo>
                    <a:pt x="7925" y="3320"/>
                    <a:pt x="4807" y="0"/>
                    <a:pt x="881" y="0"/>
                  </a:cubicBezTo>
                  <a:close/>
                </a:path>
              </a:pathLst>
            </a:custGeom>
            <a:solidFill>
              <a:srgbClr val="809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2" name="Google Shape;18212;p62"/>
            <p:cNvSpPr/>
            <p:nvPr/>
          </p:nvSpPr>
          <p:spPr>
            <a:xfrm>
              <a:off x="4702441" y="3871098"/>
              <a:ext cx="271351" cy="249016"/>
            </a:xfrm>
            <a:custGeom>
              <a:avLst/>
              <a:gdLst/>
              <a:ahLst/>
              <a:cxnLst/>
              <a:rect l="l" t="t" r="r" b="b"/>
              <a:pathLst>
                <a:path w="10351" h="9499" extrusionOk="0">
                  <a:moveTo>
                    <a:pt x="5200" y="0"/>
                  </a:moveTo>
                  <a:cubicBezTo>
                    <a:pt x="4034" y="0"/>
                    <a:pt x="2878" y="428"/>
                    <a:pt x="1978" y="1270"/>
                  </a:cubicBezTo>
                  <a:cubicBezTo>
                    <a:pt x="419" y="2714"/>
                    <a:pt x="0" y="5009"/>
                    <a:pt x="967" y="6900"/>
                  </a:cubicBezTo>
                  <a:cubicBezTo>
                    <a:pt x="982" y="6929"/>
                    <a:pt x="982" y="6958"/>
                    <a:pt x="967" y="6987"/>
                  </a:cubicBezTo>
                  <a:lnTo>
                    <a:pt x="505" y="8170"/>
                  </a:lnTo>
                  <a:cubicBezTo>
                    <a:pt x="476" y="8243"/>
                    <a:pt x="520" y="8315"/>
                    <a:pt x="592" y="8315"/>
                  </a:cubicBezTo>
                  <a:lnTo>
                    <a:pt x="2021" y="8315"/>
                  </a:lnTo>
                  <a:cubicBezTo>
                    <a:pt x="2050" y="8315"/>
                    <a:pt x="2079" y="8329"/>
                    <a:pt x="2093" y="8344"/>
                  </a:cubicBezTo>
                  <a:cubicBezTo>
                    <a:pt x="2959" y="9080"/>
                    <a:pt x="4056" y="9498"/>
                    <a:pt x="5197" y="9498"/>
                  </a:cubicBezTo>
                  <a:cubicBezTo>
                    <a:pt x="7333" y="9498"/>
                    <a:pt x="9196" y="8084"/>
                    <a:pt x="9773" y="6034"/>
                  </a:cubicBezTo>
                  <a:cubicBezTo>
                    <a:pt x="10350" y="3984"/>
                    <a:pt x="9499" y="1804"/>
                    <a:pt x="7680" y="693"/>
                  </a:cubicBezTo>
                  <a:cubicBezTo>
                    <a:pt x="6911" y="229"/>
                    <a:pt x="6053" y="0"/>
                    <a:pt x="52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3" name="Google Shape;18213;p62"/>
            <p:cNvSpPr/>
            <p:nvPr/>
          </p:nvSpPr>
          <p:spPr>
            <a:xfrm>
              <a:off x="4727791" y="3894351"/>
              <a:ext cx="220652" cy="202668"/>
            </a:xfrm>
            <a:custGeom>
              <a:avLst/>
              <a:gdLst/>
              <a:ahLst/>
              <a:cxnLst/>
              <a:rect l="l" t="t" r="r" b="b"/>
              <a:pathLst>
                <a:path w="8417" h="7731" extrusionOk="0">
                  <a:moveTo>
                    <a:pt x="4232" y="1"/>
                  </a:moveTo>
                  <a:cubicBezTo>
                    <a:pt x="3273" y="1"/>
                    <a:pt x="2320" y="357"/>
                    <a:pt x="1588" y="1047"/>
                  </a:cubicBezTo>
                  <a:cubicBezTo>
                    <a:pt x="318" y="2231"/>
                    <a:pt x="0" y="4122"/>
                    <a:pt x="809" y="5652"/>
                  </a:cubicBezTo>
                  <a:lnTo>
                    <a:pt x="939" y="5912"/>
                  </a:lnTo>
                  <a:cubicBezTo>
                    <a:pt x="982" y="5970"/>
                    <a:pt x="982" y="6056"/>
                    <a:pt x="953" y="6129"/>
                  </a:cubicBezTo>
                  <a:lnTo>
                    <a:pt x="823" y="6432"/>
                  </a:lnTo>
                  <a:cubicBezTo>
                    <a:pt x="809" y="6489"/>
                    <a:pt x="852" y="6533"/>
                    <a:pt x="910" y="6533"/>
                  </a:cubicBezTo>
                  <a:lnTo>
                    <a:pt x="1328" y="6533"/>
                  </a:lnTo>
                  <a:cubicBezTo>
                    <a:pt x="1386" y="6547"/>
                    <a:pt x="1458" y="6562"/>
                    <a:pt x="1502" y="6605"/>
                  </a:cubicBezTo>
                  <a:lnTo>
                    <a:pt x="1675" y="6764"/>
                  </a:lnTo>
                  <a:cubicBezTo>
                    <a:pt x="2382" y="7384"/>
                    <a:pt x="3292" y="7731"/>
                    <a:pt x="4230" y="7731"/>
                  </a:cubicBezTo>
                  <a:cubicBezTo>
                    <a:pt x="5962" y="7716"/>
                    <a:pt x="7478" y="6562"/>
                    <a:pt x="7940" y="4902"/>
                  </a:cubicBezTo>
                  <a:cubicBezTo>
                    <a:pt x="8416" y="3227"/>
                    <a:pt x="7709" y="1466"/>
                    <a:pt x="6222" y="557"/>
                  </a:cubicBezTo>
                  <a:cubicBezTo>
                    <a:pt x="5608" y="183"/>
                    <a:pt x="4919" y="1"/>
                    <a:pt x="4232" y="1"/>
                  </a:cubicBezTo>
                  <a:close/>
                </a:path>
              </a:pathLst>
            </a:custGeom>
            <a:solidFill>
              <a:srgbClr val="809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4" name="Google Shape;18214;p62"/>
            <p:cNvSpPr/>
            <p:nvPr/>
          </p:nvSpPr>
          <p:spPr>
            <a:xfrm>
              <a:off x="4765619" y="3922742"/>
              <a:ext cx="147250" cy="144025"/>
            </a:xfrm>
            <a:custGeom>
              <a:avLst/>
              <a:gdLst/>
              <a:ahLst/>
              <a:cxnLst/>
              <a:rect l="l" t="t" r="r" b="b"/>
              <a:pathLst>
                <a:path w="5617" h="5494" extrusionOk="0">
                  <a:moveTo>
                    <a:pt x="1567" y="0"/>
                  </a:moveTo>
                  <a:cubicBezTo>
                    <a:pt x="1444" y="0"/>
                    <a:pt x="1322" y="51"/>
                    <a:pt x="1228" y="152"/>
                  </a:cubicBezTo>
                  <a:lnTo>
                    <a:pt x="275" y="1105"/>
                  </a:lnTo>
                  <a:cubicBezTo>
                    <a:pt x="30" y="1336"/>
                    <a:pt x="1" y="1697"/>
                    <a:pt x="203" y="1956"/>
                  </a:cubicBezTo>
                  <a:cubicBezTo>
                    <a:pt x="1141" y="3270"/>
                    <a:pt x="2296" y="4425"/>
                    <a:pt x="3610" y="5378"/>
                  </a:cubicBezTo>
                  <a:cubicBezTo>
                    <a:pt x="3725" y="5450"/>
                    <a:pt x="3855" y="5493"/>
                    <a:pt x="3999" y="5493"/>
                  </a:cubicBezTo>
                  <a:cubicBezTo>
                    <a:pt x="4173" y="5493"/>
                    <a:pt x="4346" y="5435"/>
                    <a:pt x="4476" y="5305"/>
                  </a:cubicBezTo>
                  <a:lnTo>
                    <a:pt x="5429" y="4353"/>
                  </a:lnTo>
                  <a:cubicBezTo>
                    <a:pt x="5616" y="4165"/>
                    <a:pt x="5616" y="3847"/>
                    <a:pt x="5429" y="3660"/>
                  </a:cubicBezTo>
                  <a:lnTo>
                    <a:pt x="4837" y="3068"/>
                  </a:lnTo>
                  <a:cubicBezTo>
                    <a:pt x="4743" y="2974"/>
                    <a:pt x="4617" y="2927"/>
                    <a:pt x="4490" y="2927"/>
                  </a:cubicBezTo>
                  <a:cubicBezTo>
                    <a:pt x="4364" y="2927"/>
                    <a:pt x="4238" y="2974"/>
                    <a:pt x="4144" y="3068"/>
                  </a:cubicBezTo>
                  <a:lnTo>
                    <a:pt x="3985" y="3241"/>
                  </a:lnTo>
                  <a:cubicBezTo>
                    <a:pt x="3936" y="3290"/>
                    <a:pt x="3860" y="3319"/>
                    <a:pt x="3785" y="3319"/>
                  </a:cubicBezTo>
                  <a:cubicBezTo>
                    <a:pt x="3750" y="3319"/>
                    <a:pt x="3714" y="3313"/>
                    <a:pt x="3682" y="3299"/>
                  </a:cubicBezTo>
                  <a:cubicBezTo>
                    <a:pt x="3032" y="3039"/>
                    <a:pt x="2527" y="2534"/>
                    <a:pt x="2267" y="1884"/>
                  </a:cubicBezTo>
                  <a:cubicBezTo>
                    <a:pt x="2224" y="1783"/>
                    <a:pt x="2253" y="1668"/>
                    <a:pt x="2339" y="1581"/>
                  </a:cubicBezTo>
                  <a:lnTo>
                    <a:pt x="2498" y="1422"/>
                  </a:lnTo>
                  <a:cubicBezTo>
                    <a:pt x="2686" y="1235"/>
                    <a:pt x="2686" y="932"/>
                    <a:pt x="2498" y="729"/>
                  </a:cubicBezTo>
                  <a:lnTo>
                    <a:pt x="1906" y="152"/>
                  </a:lnTo>
                  <a:cubicBezTo>
                    <a:pt x="1812" y="51"/>
                    <a:pt x="1690" y="0"/>
                    <a:pt x="1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15" name="Google Shape;18215;p62"/>
          <p:cNvGrpSpPr/>
          <p:nvPr/>
        </p:nvGrpSpPr>
        <p:grpSpPr>
          <a:xfrm>
            <a:off x="5557286" y="3817357"/>
            <a:ext cx="362947" cy="356576"/>
            <a:chOff x="5557286" y="3817357"/>
            <a:chExt cx="362947" cy="356576"/>
          </a:xfrm>
        </p:grpSpPr>
        <p:sp>
          <p:nvSpPr>
            <p:cNvPr id="18216" name="Google Shape;18216;p62"/>
            <p:cNvSpPr/>
            <p:nvPr/>
          </p:nvSpPr>
          <p:spPr>
            <a:xfrm>
              <a:off x="5557286" y="3817357"/>
              <a:ext cx="356891" cy="356498"/>
            </a:xfrm>
            <a:custGeom>
              <a:avLst/>
              <a:gdLst/>
              <a:ahLst/>
              <a:cxnLst/>
              <a:rect l="l" t="t" r="r" b="b"/>
              <a:pathLst>
                <a:path w="13614" h="13599" extrusionOk="0">
                  <a:moveTo>
                    <a:pt x="6800" y="0"/>
                  </a:moveTo>
                  <a:cubicBezTo>
                    <a:pt x="3047" y="0"/>
                    <a:pt x="1" y="3046"/>
                    <a:pt x="1" y="6799"/>
                  </a:cubicBezTo>
                  <a:cubicBezTo>
                    <a:pt x="1" y="10552"/>
                    <a:pt x="3047" y="13598"/>
                    <a:pt x="6800" y="13598"/>
                  </a:cubicBezTo>
                  <a:cubicBezTo>
                    <a:pt x="10568" y="13598"/>
                    <a:pt x="13613" y="10552"/>
                    <a:pt x="13613" y="6799"/>
                  </a:cubicBezTo>
                  <a:cubicBezTo>
                    <a:pt x="13613" y="3046"/>
                    <a:pt x="10568" y="0"/>
                    <a:pt x="6800" y="0"/>
                  </a:cubicBezTo>
                  <a:close/>
                </a:path>
              </a:pathLst>
            </a:custGeom>
            <a:solidFill>
              <a:srgbClr val="8CA4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7" name="Google Shape;18217;p62"/>
            <p:cNvSpPr/>
            <p:nvPr/>
          </p:nvSpPr>
          <p:spPr>
            <a:xfrm>
              <a:off x="5712453" y="3817357"/>
              <a:ext cx="207780" cy="356576"/>
            </a:xfrm>
            <a:custGeom>
              <a:avLst/>
              <a:gdLst/>
              <a:ahLst/>
              <a:cxnLst/>
              <a:rect l="l" t="t" r="r" b="b"/>
              <a:pathLst>
                <a:path w="7926" h="13602" extrusionOk="0">
                  <a:moveTo>
                    <a:pt x="895" y="0"/>
                  </a:moveTo>
                  <a:cubicBezTo>
                    <a:pt x="592" y="0"/>
                    <a:pt x="289" y="15"/>
                    <a:pt x="0" y="58"/>
                  </a:cubicBezTo>
                  <a:cubicBezTo>
                    <a:pt x="3393" y="505"/>
                    <a:pt x="5919" y="3378"/>
                    <a:pt x="5919" y="6799"/>
                  </a:cubicBezTo>
                  <a:cubicBezTo>
                    <a:pt x="5919" y="10220"/>
                    <a:pt x="3393" y="13093"/>
                    <a:pt x="0" y="13541"/>
                  </a:cubicBezTo>
                  <a:cubicBezTo>
                    <a:pt x="306" y="13581"/>
                    <a:pt x="609" y="13601"/>
                    <a:pt x="909" y="13601"/>
                  </a:cubicBezTo>
                  <a:cubicBezTo>
                    <a:pt x="4430" y="13601"/>
                    <a:pt x="7441" y="10865"/>
                    <a:pt x="7680" y="7247"/>
                  </a:cubicBezTo>
                  <a:cubicBezTo>
                    <a:pt x="7925" y="3320"/>
                    <a:pt x="4822" y="0"/>
                    <a:pt x="895" y="0"/>
                  </a:cubicBezTo>
                  <a:close/>
                </a:path>
              </a:pathLst>
            </a:custGeom>
            <a:solidFill>
              <a:srgbClr val="6B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8" name="Google Shape;18218;p62"/>
            <p:cNvSpPr/>
            <p:nvPr/>
          </p:nvSpPr>
          <p:spPr>
            <a:xfrm>
              <a:off x="5601563" y="3894456"/>
              <a:ext cx="268337" cy="202563"/>
            </a:xfrm>
            <a:custGeom>
              <a:avLst/>
              <a:gdLst/>
              <a:ahLst/>
              <a:cxnLst/>
              <a:rect l="l" t="t" r="r" b="b"/>
              <a:pathLst>
                <a:path w="10236" h="7727" extrusionOk="0">
                  <a:moveTo>
                    <a:pt x="5118" y="0"/>
                  </a:moveTo>
                  <a:cubicBezTo>
                    <a:pt x="3685" y="0"/>
                    <a:pt x="2253" y="83"/>
                    <a:pt x="824" y="249"/>
                  </a:cubicBezTo>
                  <a:cubicBezTo>
                    <a:pt x="564" y="278"/>
                    <a:pt x="347" y="480"/>
                    <a:pt x="304" y="755"/>
                  </a:cubicBezTo>
                  <a:cubicBezTo>
                    <a:pt x="1" y="2819"/>
                    <a:pt x="1" y="4912"/>
                    <a:pt x="304" y="6976"/>
                  </a:cubicBezTo>
                  <a:cubicBezTo>
                    <a:pt x="347" y="7236"/>
                    <a:pt x="564" y="7453"/>
                    <a:pt x="824" y="7482"/>
                  </a:cubicBezTo>
                  <a:cubicBezTo>
                    <a:pt x="2253" y="7640"/>
                    <a:pt x="3682" y="7712"/>
                    <a:pt x="5125" y="7727"/>
                  </a:cubicBezTo>
                  <a:cubicBezTo>
                    <a:pt x="6554" y="7712"/>
                    <a:pt x="7984" y="7640"/>
                    <a:pt x="9413" y="7482"/>
                  </a:cubicBezTo>
                  <a:cubicBezTo>
                    <a:pt x="9673" y="7453"/>
                    <a:pt x="9889" y="7236"/>
                    <a:pt x="9932" y="6976"/>
                  </a:cubicBezTo>
                  <a:cubicBezTo>
                    <a:pt x="10236" y="4912"/>
                    <a:pt x="10236" y="2819"/>
                    <a:pt x="9932" y="755"/>
                  </a:cubicBezTo>
                  <a:cubicBezTo>
                    <a:pt x="9889" y="480"/>
                    <a:pt x="9673" y="278"/>
                    <a:pt x="9413" y="249"/>
                  </a:cubicBezTo>
                  <a:cubicBezTo>
                    <a:pt x="7984" y="83"/>
                    <a:pt x="6551" y="0"/>
                    <a:pt x="51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9" name="Google Shape;18219;p62"/>
            <p:cNvSpPr/>
            <p:nvPr/>
          </p:nvSpPr>
          <p:spPr>
            <a:xfrm>
              <a:off x="5696567" y="3944343"/>
              <a:ext cx="98411" cy="102527"/>
            </a:xfrm>
            <a:custGeom>
              <a:avLst/>
              <a:gdLst/>
              <a:ahLst/>
              <a:cxnLst/>
              <a:rect l="l" t="t" r="r" b="b"/>
              <a:pathLst>
                <a:path w="3754" h="3911" extrusionOk="0">
                  <a:moveTo>
                    <a:pt x="129" y="0"/>
                  </a:moveTo>
                  <a:cubicBezTo>
                    <a:pt x="58" y="0"/>
                    <a:pt x="0" y="60"/>
                    <a:pt x="0" y="136"/>
                  </a:cubicBezTo>
                  <a:lnTo>
                    <a:pt x="0" y="3774"/>
                  </a:lnTo>
                  <a:cubicBezTo>
                    <a:pt x="0" y="3850"/>
                    <a:pt x="58" y="3910"/>
                    <a:pt x="123" y="3910"/>
                  </a:cubicBezTo>
                  <a:cubicBezTo>
                    <a:pt x="144" y="3910"/>
                    <a:pt x="166" y="3904"/>
                    <a:pt x="188" y="3890"/>
                  </a:cubicBezTo>
                  <a:lnTo>
                    <a:pt x="3667" y="2071"/>
                  </a:lnTo>
                  <a:cubicBezTo>
                    <a:pt x="3753" y="2027"/>
                    <a:pt x="3753" y="1883"/>
                    <a:pt x="3667" y="1840"/>
                  </a:cubicBezTo>
                  <a:lnTo>
                    <a:pt x="202" y="21"/>
                  </a:lnTo>
                  <a:cubicBezTo>
                    <a:pt x="177" y="7"/>
                    <a:pt x="153" y="0"/>
                    <a:pt x="129" y="0"/>
                  </a:cubicBezTo>
                  <a:close/>
                </a:path>
              </a:pathLst>
            </a:custGeom>
            <a:solidFill>
              <a:srgbClr val="8CA4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20" name="Google Shape;18220;p62"/>
          <p:cNvGrpSpPr/>
          <p:nvPr/>
        </p:nvGrpSpPr>
        <p:grpSpPr>
          <a:xfrm>
            <a:off x="7488021" y="3362475"/>
            <a:ext cx="372017" cy="365621"/>
            <a:chOff x="7488021" y="3362475"/>
            <a:chExt cx="372017" cy="365621"/>
          </a:xfrm>
        </p:grpSpPr>
        <p:sp>
          <p:nvSpPr>
            <p:cNvPr id="18221" name="Google Shape;18221;p62"/>
            <p:cNvSpPr/>
            <p:nvPr/>
          </p:nvSpPr>
          <p:spPr>
            <a:xfrm>
              <a:off x="7488021" y="3362475"/>
              <a:ext cx="365201" cy="365594"/>
            </a:xfrm>
            <a:custGeom>
              <a:avLst/>
              <a:gdLst/>
              <a:ahLst/>
              <a:cxnLst/>
              <a:rect l="l" t="t" r="r" b="b"/>
              <a:pathLst>
                <a:path w="13931" h="13946" extrusionOk="0">
                  <a:moveTo>
                    <a:pt x="6973" y="1"/>
                  </a:moveTo>
                  <a:cubicBezTo>
                    <a:pt x="3119" y="1"/>
                    <a:pt x="1" y="3119"/>
                    <a:pt x="1" y="6973"/>
                  </a:cubicBezTo>
                  <a:cubicBezTo>
                    <a:pt x="1" y="10813"/>
                    <a:pt x="3119" y="13945"/>
                    <a:pt x="6973" y="13945"/>
                  </a:cubicBezTo>
                  <a:cubicBezTo>
                    <a:pt x="10813" y="13945"/>
                    <a:pt x="13931" y="10813"/>
                    <a:pt x="13931" y="6973"/>
                  </a:cubicBezTo>
                  <a:cubicBezTo>
                    <a:pt x="13931" y="3119"/>
                    <a:pt x="10813" y="1"/>
                    <a:pt x="6973" y="1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2" name="Google Shape;18222;p62"/>
            <p:cNvSpPr/>
            <p:nvPr/>
          </p:nvSpPr>
          <p:spPr>
            <a:xfrm>
              <a:off x="7646963" y="3362475"/>
              <a:ext cx="213076" cy="365621"/>
            </a:xfrm>
            <a:custGeom>
              <a:avLst/>
              <a:gdLst/>
              <a:ahLst/>
              <a:cxnLst/>
              <a:rect l="l" t="t" r="r" b="b"/>
              <a:pathLst>
                <a:path w="8128" h="13947" extrusionOk="0">
                  <a:moveTo>
                    <a:pt x="895" y="1"/>
                  </a:moveTo>
                  <a:cubicBezTo>
                    <a:pt x="592" y="1"/>
                    <a:pt x="289" y="30"/>
                    <a:pt x="0" y="73"/>
                  </a:cubicBezTo>
                  <a:cubicBezTo>
                    <a:pt x="3465" y="521"/>
                    <a:pt x="6049" y="3480"/>
                    <a:pt x="6049" y="6973"/>
                  </a:cubicBezTo>
                  <a:cubicBezTo>
                    <a:pt x="6049" y="10467"/>
                    <a:pt x="3465" y="13426"/>
                    <a:pt x="0" y="13888"/>
                  </a:cubicBezTo>
                  <a:cubicBezTo>
                    <a:pt x="306" y="13928"/>
                    <a:pt x="610" y="13947"/>
                    <a:pt x="910" y="13947"/>
                  </a:cubicBezTo>
                  <a:cubicBezTo>
                    <a:pt x="4521" y="13947"/>
                    <a:pt x="7628" y="11139"/>
                    <a:pt x="7868" y="7421"/>
                  </a:cubicBezTo>
                  <a:cubicBezTo>
                    <a:pt x="8127" y="3416"/>
                    <a:pt x="4936" y="15"/>
                    <a:pt x="921" y="15"/>
                  </a:cubicBezTo>
                  <a:cubicBezTo>
                    <a:pt x="912" y="15"/>
                    <a:pt x="904" y="15"/>
                    <a:pt x="895" y="15"/>
                  </a:cubicBezTo>
                  <a:lnTo>
                    <a:pt x="895" y="1"/>
                  </a:ln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3" name="Google Shape;18223;p62"/>
            <p:cNvSpPr/>
            <p:nvPr/>
          </p:nvSpPr>
          <p:spPr>
            <a:xfrm>
              <a:off x="7685944" y="3401928"/>
              <a:ext cx="56415" cy="48367"/>
            </a:xfrm>
            <a:custGeom>
              <a:avLst/>
              <a:gdLst/>
              <a:ahLst/>
              <a:cxnLst/>
              <a:rect l="l" t="t" r="r" b="b"/>
              <a:pathLst>
                <a:path w="2152" h="1845" extrusionOk="0">
                  <a:moveTo>
                    <a:pt x="1230" y="0"/>
                  </a:moveTo>
                  <a:cubicBezTo>
                    <a:pt x="1003" y="0"/>
                    <a:pt x="770" y="84"/>
                    <a:pt x="578" y="271"/>
                  </a:cubicBezTo>
                  <a:cubicBezTo>
                    <a:pt x="0" y="849"/>
                    <a:pt x="405" y="1845"/>
                    <a:pt x="1242" y="1845"/>
                  </a:cubicBezTo>
                  <a:cubicBezTo>
                    <a:pt x="1747" y="1845"/>
                    <a:pt x="2151" y="1426"/>
                    <a:pt x="2151" y="921"/>
                  </a:cubicBezTo>
                  <a:cubicBezTo>
                    <a:pt x="2151" y="365"/>
                    <a:pt x="1703" y="0"/>
                    <a:pt x="1230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4" name="Google Shape;18224;p62"/>
            <p:cNvSpPr/>
            <p:nvPr/>
          </p:nvSpPr>
          <p:spPr>
            <a:xfrm>
              <a:off x="7546297" y="3481307"/>
              <a:ext cx="248282" cy="207413"/>
            </a:xfrm>
            <a:custGeom>
              <a:avLst/>
              <a:gdLst/>
              <a:ahLst/>
              <a:cxnLst/>
              <a:rect l="l" t="t" r="r" b="b"/>
              <a:pathLst>
                <a:path w="9471" h="7912" extrusionOk="0">
                  <a:moveTo>
                    <a:pt x="4735" y="1"/>
                  </a:moveTo>
                  <a:cubicBezTo>
                    <a:pt x="2123" y="1"/>
                    <a:pt x="1" y="1776"/>
                    <a:pt x="1" y="3956"/>
                  </a:cubicBezTo>
                  <a:cubicBezTo>
                    <a:pt x="1" y="6136"/>
                    <a:pt x="2123" y="7911"/>
                    <a:pt x="4735" y="7911"/>
                  </a:cubicBezTo>
                  <a:cubicBezTo>
                    <a:pt x="7363" y="7911"/>
                    <a:pt x="9470" y="6136"/>
                    <a:pt x="9470" y="3956"/>
                  </a:cubicBezTo>
                  <a:cubicBezTo>
                    <a:pt x="9470" y="1776"/>
                    <a:pt x="7348" y="1"/>
                    <a:pt x="4735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5" name="Google Shape;18225;p62"/>
            <p:cNvSpPr/>
            <p:nvPr/>
          </p:nvSpPr>
          <p:spPr>
            <a:xfrm>
              <a:off x="7748755" y="3489041"/>
              <a:ext cx="73061" cy="79327"/>
            </a:xfrm>
            <a:custGeom>
              <a:avLst/>
              <a:gdLst/>
              <a:ahLst/>
              <a:cxnLst/>
              <a:rect l="l" t="t" r="r" b="b"/>
              <a:pathLst>
                <a:path w="2787" h="3026" extrusionOk="0">
                  <a:moveTo>
                    <a:pt x="1243" y="1"/>
                  </a:moveTo>
                  <a:cubicBezTo>
                    <a:pt x="885" y="1"/>
                    <a:pt x="520" y="128"/>
                    <a:pt x="217" y="413"/>
                  </a:cubicBezTo>
                  <a:lnTo>
                    <a:pt x="1" y="615"/>
                  </a:lnTo>
                  <a:lnTo>
                    <a:pt x="232" y="788"/>
                  </a:lnTo>
                  <a:cubicBezTo>
                    <a:pt x="881" y="1279"/>
                    <a:pt x="1372" y="1972"/>
                    <a:pt x="1603" y="2751"/>
                  </a:cubicBezTo>
                  <a:lnTo>
                    <a:pt x="1675" y="3026"/>
                  </a:lnTo>
                  <a:lnTo>
                    <a:pt x="1949" y="2896"/>
                  </a:lnTo>
                  <a:cubicBezTo>
                    <a:pt x="2455" y="2636"/>
                    <a:pt x="2787" y="2116"/>
                    <a:pt x="2787" y="1539"/>
                  </a:cubicBezTo>
                  <a:cubicBezTo>
                    <a:pt x="2787" y="616"/>
                    <a:pt x="2030" y="1"/>
                    <a:pt x="1243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6" name="Google Shape;18226;p62"/>
            <p:cNvSpPr/>
            <p:nvPr/>
          </p:nvSpPr>
          <p:spPr>
            <a:xfrm>
              <a:off x="7503540" y="3489250"/>
              <a:ext cx="88947" cy="79510"/>
            </a:xfrm>
            <a:custGeom>
              <a:avLst/>
              <a:gdLst/>
              <a:ahLst/>
              <a:cxnLst/>
              <a:rect l="l" t="t" r="r" b="b"/>
              <a:pathLst>
                <a:path w="3393" h="3033" extrusionOk="0">
                  <a:moveTo>
                    <a:pt x="2137" y="1"/>
                  </a:moveTo>
                  <a:cubicBezTo>
                    <a:pt x="520" y="1"/>
                    <a:pt x="0" y="2180"/>
                    <a:pt x="1444" y="2902"/>
                  </a:cubicBezTo>
                  <a:lnTo>
                    <a:pt x="1718" y="3032"/>
                  </a:lnTo>
                  <a:lnTo>
                    <a:pt x="1790" y="2758"/>
                  </a:lnTo>
                  <a:cubicBezTo>
                    <a:pt x="2021" y="1964"/>
                    <a:pt x="2512" y="1285"/>
                    <a:pt x="3162" y="795"/>
                  </a:cubicBezTo>
                  <a:lnTo>
                    <a:pt x="3393" y="607"/>
                  </a:lnTo>
                  <a:lnTo>
                    <a:pt x="3191" y="419"/>
                  </a:lnTo>
                  <a:cubicBezTo>
                    <a:pt x="2902" y="145"/>
                    <a:pt x="2527" y="1"/>
                    <a:pt x="2137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7" name="Google Shape;18227;p62"/>
            <p:cNvSpPr/>
            <p:nvPr/>
          </p:nvSpPr>
          <p:spPr>
            <a:xfrm>
              <a:off x="7582631" y="3536857"/>
              <a:ext cx="56782" cy="48550"/>
            </a:xfrm>
            <a:custGeom>
              <a:avLst/>
              <a:gdLst/>
              <a:ahLst/>
              <a:cxnLst/>
              <a:rect l="l" t="t" r="r" b="b"/>
              <a:pathLst>
                <a:path w="2166" h="1852" extrusionOk="0">
                  <a:moveTo>
                    <a:pt x="1234" y="0"/>
                  </a:moveTo>
                  <a:cubicBezTo>
                    <a:pt x="1004" y="0"/>
                    <a:pt x="770" y="86"/>
                    <a:pt x="578" y="278"/>
                  </a:cubicBezTo>
                  <a:cubicBezTo>
                    <a:pt x="0" y="855"/>
                    <a:pt x="419" y="1851"/>
                    <a:pt x="1242" y="1851"/>
                  </a:cubicBezTo>
                  <a:cubicBezTo>
                    <a:pt x="1747" y="1851"/>
                    <a:pt x="2166" y="1433"/>
                    <a:pt x="2166" y="927"/>
                  </a:cubicBezTo>
                  <a:cubicBezTo>
                    <a:pt x="2166" y="372"/>
                    <a:pt x="1711" y="0"/>
                    <a:pt x="1234" y="0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8" name="Google Shape;18228;p62"/>
            <p:cNvSpPr/>
            <p:nvPr/>
          </p:nvSpPr>
          <p:spPr>
            <a:xfrm>
              <a:off x="7693887" y="3536857"/>
              <a:ext cx="56415" cy="48550"/>
            </a:xfrm>
            <a:custGeom>
              <a:avLst/>
              <a:gdLst/>
              <a:ahLst/>
              <a:cxnLst/>
              <a:rect l="l" t="t" r="r" b="b"/>
              <a:pathLst>
                <a:path w="2152" h="1852" extrusionOk="0">
                  <a:moveTo>
                    <a:pt x="1230" y="0"/>
                  </a:moveTo>
                  <a:cubicBezTo>
                    <a:pt x="1003" y="0"/>
                    <a:pt x="770" y="86"/>
                    <a:pt x="578" y="278"/>
                  </a:cubicBezTo>
                  <a:cubicBezTo>
                    <a:pt x="0" y="855"/>
                    <a:pt x="405" y="1851"/>
                    <a:pt x="1242" y="1851"/>
                  </a:cubicBezTo>
                  <a:cubicBezTo>
                    <a:pt x="1747" y="1851"/>
                    <a:pt x="2151" y="1433"/>
                    <a:pt x="2151" y="927"/>
                  </a:cubicBezTo>
                  <a:cubicBezTo>
                    <a:pt x="2151" y="372"/>
                    <a:pt x="1703" y="0"/>
                    <a:pt x="1230" y="0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9" name="Google Shape;18229;p62"/>
            <p:cNvSpPr/>
            <p:nvPr/>
          </p:nvSpPr>
          <p:spPr>
            <a:xfrm>
              <a:off x="7596866" y="3625883"/>
              <a:ext cx="147512" cy="34079"/>
            </a:xfrm>
            <a:custGeom>
              <a:avLst/>
              <a:gdLst/>
              <a:ahLst/>
              <a:cxnLst/>
              <a:rect l="l" t="t" r="r" b="b"/>
              <a:pathLst>
                <a:path w="5627" h="1300" extrusionOk="0">
                  <a:moveTo>
                    <a:pt x="322" y="0"/>
                  </a:moveTo>
                  <a:cubicBezTo>
                    <a:pt x="141" y="0"/>
                    <a:pt x="1" y="238"/>
                    <a:pt x="165" y="390"/>
                  </a:cubicBezTo>
                  <a:cubicBezTo>
                    <a:pt x="944" y="996"/>
                    <a:pt x="1879" y="1299"/>
                    <a:pt x="2814" y="1299"/>
                  </a:cubicBezTo>
                  <a:cubicBezTo>
                    <a:pt x="3748" y="1299"/>
                    <a:pt x="4683" y="996"/>
                    <a:pt x="5463" y="390"/>
                  </a:cubicBezTo>
                  <a:cubicBezTo>
                    <a:pt x="5626" y="238"/>
                    <a:pt x="5487" y="0"/>
                    <a:pt x="5305" y="0"/>
                  </a:cubicBezTo>
                  <a:cubicBezTo>
                    <a:pt x="5262" y="0"/>
                    <a:pt x="5218" y="13"/>
                    <a:pt x="5174" y="43"/>
                  </a:cubicBezTo>
                  <a:cubicBezTo>
                    <a:pt x="4481" y="577"/>
                    <a:pt x="3647" y="844"/>
                    <a:pt x="2814" y="844"/>
                  </a:cubicBezTo>
                  <a:cubicBezTo>
                    <a:pt x="1980" y="844"/>
                    <a:pt x="1146" y="577"/>
                    <a:pt x="453" y="43"/>
                  </a:cubicBezTo>
                  <a:cubicBezTo>
                    <a:pt x="410" y="13"/>
                    <a:pt x="365" y="0"/>
                    <a:pt x="322" y="0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0" name="Google Shape;18230;p62"/>
            <p:cNvSpPr/>
            <p:nvPr/>
          </p:nvSpPr>
          <p:spPr>
            <a:xfrm>
              <a:off x="7664736" y="3396318"/>
              <a:ext cx="84360" cy="93352"/>
            </a:xfrm>
            <a:custGeom>
              <a:avLst/>
              <a:gdLst/>
              <a:ahLst/>
              <a:cxnLst/>
              <a:rect l="l" t="t" r="r" b="b"/>
              <a:pathLst>
                <a:path w="3218" h="3561" extrusionOk="0">
                  <a:moveTo>
                    <a:pt x="2044" y="457"/>
                  </a:moveTo>
                  <a:lnTo>
                    <a:pt x="2044" y="457"/>
                  </a:lnTo>
                  <a:cubicBezTo>
                    <a:pt x="2645" y="462"/>
                    <a:pt x="2958" y="1194"/>
                    <a:pt x="2527" y="1626"/>
                  </a:cubicBezTo>
                  <a:cubicBezTo>
                    <a:pt x="2389" y="1760"/>
                    <a:pt x="2219" y="1820"/>
                    <a:pt x="2053" y="1820"/>
                  </a:cubicBezTo>
                  <a:cubicBezTo>
                    <a:pt x="1699" y="1820"/>
                    <a:pt x="1358" y="1548"/>
                    <a:pt x="1358" y="1135"/>
                  </a:cubicBezTo>
                  <a:cubicBezTo>
                    <a:pt x="1358" y="762"/>
                    <a:pt x="1657" y="460"/>
                    <a:pt x="2044" y="457"/>
                  </a:cubicBezTo>
                  <a:close/>
                  <a:moveTo>
                    <a:pt x="2038" y="1"/>
                  </a:moveTo>
                  <a:cubicBezTo>
                    <a:pt x="1526" y="1"/>
                    <a:pt x="1016" y="319"/>
                    <a:pt x="925" y="976"/>
                  </a:cubicBezTo>
                  <a:lnTo>
                    <a:pt x="160" y="1222"/>
                  </a:lnTo>
                  <a:cubicBezTo>
                    <a:pt x="59" y="1251"/>
                    <a:pt x="1" y="1337"/>
                    <a:pt x="1" y="1438"/>
                  </a:cubicBezTo>
                  <a:lnTo>
                    <a:pt x="1" y="3560"/>
                  </a:lnTo>
                  <a:lnTo>
                    <a:pt x="448" y="3560"/>
                  </a:lnTo>
                  <a:lnTo>
                    <a:pt x="448" y="1611"/>
                  </a:lnTo>
                  <a:lnTo>
                    <a:pt x="954" y="1438"/>
                  </a:lnTo>
                  <a:cubicBezTo>
                    <a:pt x="1111" y="2009"/>
                    <a:pt x="1565" y="2269"/>
                    <a:pt x="2022" y="2269"/>
                  </a:cubicBezTo>
                  <a:cubicBezTo>
                    <a:pt x="2617" y="2269"/>
                    <a:pt x="3218" y="1830"/>
                    <a:pt x="3177" y="1063"/>
                  </a:cubicBezTo>
                  <a:cubicBezTo>
                    <a:pt x="3132" y="363"/>
                    <a:pt x="2584" y="1"/>
                    <a:pt x="2038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31" name="Google Shape;18231;p62"/>
          <p:cNvGrpSpPr/>
          <p:nvPr/>
        </p:nvGrpSpPr>
        <p:grpSpPr>
          <a:xfrm>
            <a:off x="5113781" y="3367036"/>
            <a:ext cx="362553" cy="356498"/>
            <a:chOff x="5113781" y="3367036"/>
            <a:chExt cx="362553" cy="356498"/>
          </a:xfrm>
        </p:grpSpPr>
        <p:sp>
          <p:nvSpPr>
            <p:cNvPr id="18232" name="Google Shape;18232;p62"/>
            <p:cNvSpPr/>
            <p:nvPr/>
          </p:nvSpPr>
          <p:spPr>
            <a:xfrm>
              <a:off x="5113781" y="3367036"/>
              <a:ext cx="356131" cy="356498"/>
            </a:xfrm>
            <a:custGeom>
              <a:avLst/>
              <a:gdLst/>
              <a:ahLst/>
              <a:cxnLst/>
              <a:rect l="l" t="t" r="r" b="b"/>
              <a:pathLst>
                <a:path w="13585" h="13599" extrusionOk="0">
                  <a:moveTo>
                    <a:pt x="6785" y="0"/>
                  </a:moveTo>
                  <a:cubicBezTo>
                    <a:pt x="3032" y="0"/>
                    <a:pt x="0" y="3046"/>
                    <a:pt x="0" y="6799"/>
                  </a:cubicBezTo>
                  <a:cubicBezTo>
                    <a:pt x="0" y="10552"/>
                    <a:pt x="3032" y="13598"/>
                    <a:pt x="6785" y="13598"/>
                  </a:cubicBezTo>
                  <a:cubicBezTo>
                    <a:pt x="10538" y="13598"/>
                    <a:pt x="13584" y="10552"/>
                    <a:pt x="13584" y="6799"/>
                  </a:cubicBezTo>
                  <a:cubicBezTo>
                    <a:pt x="13584" y="3046"/>
                    <a:pt x="10538" y="0"/>
                    <a:pt x="6785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3" name="Google Shape;18233;p62"/>
            <p:cNvSpPr/>
            <p:nvPr/>
          </p:nvSpPr>
          <p:spPr>
            <a:xfrm>
              <a:off x="5268554" y="3367036"/>
              <a:ext cx="207780" cy="356472"/>
            </a:xfrm>
            <a:custGeom>
              <a:avLst/>
              <a:gdLst/>
              <a:ahLst/>
              <a:cxnLst/>
              <a:rect l="l" t="t" r="r" b="b"/>
              <a:pathLst>
                <a:path w="7926" h="13598" extrusionOk="0">
                  <a:moveTo>
                    <a:pt x="881" y="0"/>
                  </a:moveTo>
                  <a:cubicBezTo>
                    <a:pt x="592" y="0"/>
                    <a:pt x="289" y="15"/>
                    <a:pt x="1" y="58"/>
                  </a:cubicBezTo>
                  <a:cubicBezTo>
                    <a:pt x="3378" y="505"/>
                    <a:pt x="5905" y="3392"/>
                    <a:pt x="5905" y="6799"/>
                  </a:cubicBezTo>
                  <a:cubicBezTo>
                    <a:pt x="5905" y="10206"/>
                    <a:pt x="3378" y="13093"/>
                    <a:pt x="1" y="13540"/>
                  </a:cubicBezTo>
                  <a:cubicBezTo>
                    <a:pt x="299" y="13579"/>
                    <a:pt x="595" y="13598"/>
                    <a:pt x="887" y="13598"/>
                  </a:cubicBezTo>
                  <a:cubicBezTo>
                    <a:pt x="4416" y="13598"/>
                    <a:pt x="7426" y="10859"/>
                    <a:pt x="7666" y="7247"/>
                  </a:cubicBezTo>
                  <a:cubicBezTo>
                    <a:pt x="7926" y="3320"/>
                    <a:pt x="4808" y="0"/>
                    <a:pt x="881" y="0"/>
                  </a:cubicBezTo>
                  <a:close/>
                </a:path>
              </a:pathLst>
            </a:custGeom>
            <a:solidFill>
              <a:srgbClr val="809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234" name="Google Shape;18234;p62"/>
          <p:cNvSpPr/>
          <p:nvPr/>
        </p:nvSpPr>
        <p:spPr>
          <a:xfrm>
            <a:off x="5172817" y="3421144"/>
            <a:ext cx="238058" cy="229355"/>
          </a:xfrm>
          <a:custGeom>
            <a:avLst/>
            <a:gdLst/>
            <a:ahLst/>
            <a:cxnLst/>
            <a:rect l="l" t="t" r="r" b="b"/>
            <a:pathLst>
              <a:path w="9081" h="8749" extrusionOk="0">
                <a:moveTo>
                  <a:pt x="4519" y="0"/>
                </a:moveTo>
                <a:cubicBezTo>
                  <a:pt x="4042" y="15"/>
                  <a:pt x="3580" y="159"/>
                  <a:pt x="3176" y="405"/>
                </a:cubicBezTo>
                <a:cubicBezTo>
                  <a:pt x="2570" y="780"/>
                  <a:pt x="2252" y="1372"/>
                  <a:pt x="2209" y="2166"/>
                </a:cubicBezTo>
                <a:lnTo>
                  <a:pt x="2209" y="3277"/>
                </a:lnTo>
                <a:cubicBezTo>
                  <a:pt x="2209" y="3422"/>
                  <a:pt x="2088" y="3536"/>
                  <a:pt x="1956" y="3536"/>
                </a:cubicBezTo>
                <a:cubicBezTo>
                  <a:pt x="1930" y="3536"/>
                  <a:pt x="1903" y="3532"/>
                  <a:pt x="1877" y="3523"/>
                </a:cubicBezTo>
                <a:lnTo>
                  <a:pt x="1502" y="3422"/>
                </a:lnTo>
                <a:cubicBezTo>
                  <a:pt x="1457" y="3408"/>
                  <a:pt x="1413" y="3402"/>
                  <a:pt x="1373" y="3402"/>
                </a:cubicBezTo>
                <a:cubicBezTo>
                  <a:pt x="982" y="3402"/>
                  <a:pt x="808" y="3976"/>
                  <a:pt x="1213" y="4172"/>
                </a:cubicBezTo>
                <a:lnTo>
                  <a:pt x="1819" y="4475"/>
                </a:lnTo>
                <a:cubicBezTo>
                  <a:pt x="2021" y="4576"/>
                  <a:pt x="2122" y="4822"/>
                  <a:pt x="2036" y="5053"/>
                </a:cubicBezTo>
                <a:cubicBezTo>
                  <a:pt x="1718" y="5803"/>
                  <a:pt x="1083" y="6381"/>
                  <a:pt x="304" y="6612"/>
                </a:cubicBezTo>
                <a:lnTo>
                  <a:pt x="73" y="6698"/>
                </a:lnTo>
                <a:cubicBezTo>
                  <a:pt x="15" y="6713"/>
                  <a:pt x="0" y="6785"/>
                  <a:pt x="44" y="6828"/>
                </a:cubicBezTo>
                <a:lnTo>
                  <a:pt x="203" y="7002"/>
                </a:lnTo>
                <a:cubicBezTo>
                  <a:pt x="347" y="7160"/>
                  <a:pt x="650" y="7348"/>
                  <a:pt x="1227" y="7348"/>
                </a:cubicBezTo>
                <a:lnTo>
                  <a:pt x="1256" y="7348"/>
                </a:lnTo>
                <a:cubicBezTo>
                  <a:pt x="1300" y="7507"/>
                  <a:pt x="1343" y="7666"/>
                  <a:pt x="1386" y="7795"/>
                </a:cubicBezTo>
                <a:lnTo>
                  <a:pt x="1430" y="7911"/>
                </a:lnTo>
                <a:cubicBezTo>
                  <a:pt x="1441" y="7947"/>
                  <a:pt x="1483" y="7972"/>
                  <a:pt x="1529" y="7972"/>
                </a:cubicBezTo>
                <a:cubicBezTo>
                  <a:pt x="1539" y="7972"/>
                  <a:pt x="1549" y="7971"/>
                  <a:pt x="1559" y="7969"/>
                </a:cubicBezTo>
                <a:lnTo>
                  <a:pt x="1675" y="7940"/>
                </a:lnTo>
                <a:cubicBezTo>
                  <a:pt x="1877" y="7882"/>
                  <a:pt x="2094" y="7868"/>
                  <a:pt x="2310" y="7853"/>
                </a:cubicBezTo>
                <a:cubicBezTo>
                  <a:pt x="2411" y="7853"/>
                  <a:pt x="2527" y="7868"/>
                  <a:pt x="2642" y="7882"/>
                </a:cubicBezTo>
                <a:cubicBezTo>
                  <a:pt x="3017" y="7969"/>
                  <a:pt x="3378" y="8156"/>
                  <a:pt x="3681" y="8416"/>
                </a:cubicBezTo>
                <a:cubicBezTo>
                  <a:pt x="3811" y="8546"/>
                  <a:pt x="3985" y="8647"/>
                  <a:pt x="4172" y="8705"/>
                </a:cubicBezTo>
                <a:cubicBezTo>
                  <a:pt x="4288" y="8734"/>
                  <a:pt x="4418" y="8748"/>
                  <a:pt x="4533" y="8748"/>
                </a:cubicBezTo>
                <a:cubicBezTo>
                  <a:pt x="4663" y="8748"/>
                  <a:pt x="4779" y="8734"/>
                  <a:pt x="4894" y="8690"/>
                </a:cubicBezTo>
                <a:cubicBezTo>
                  <a:pt x="5082" y="8647"/>
                  <a:pt x="5255" y="8546"/>
                  <a:pt x="5385" y="8416"/>
                </a:cubicBezTo>
                <a:cubicBezTo>
                  <a:pt x="5688" y="8156"/>
                  <a:pt x="6049" y="7969"/>
                  <a:pt x="6439" y="7882"/>
                </a:cubicBezTo>
                <a:cubicBezTo>
                  <a:pt x="6540" y="7868"/>
                  <a:pt x="6655" y="7853"/>
                  <a:pt x="6771" y="7853"/>
                </a:cubicBezTo>
                <a:cubicBezTo>
                  <a:pt x="6987" y="7853"/>
                  <a:pt x="7189" y="7882"/>
                  <a:pt x="7406" y="7940"/>
                </a:cubicBezTo>
                <a:lnTo>
                  <a:pt x="7521" y="7969"/>
                </a:lnTo>
                <a:cubicBezTo>
                  <a:pt x="7529" y="7971"/>
                  <a:pt x="7537" y="7972"/>
                  <a:pt x="7545" y="7972"/>
                </a:cubicBezTo>
                <a:cubicBezTo>
                  <a:pt x="7583" y="7972"/>
                  <a:pt x="7625" y="7944"/>
                  <a:pt x="7637" y="7897"/>
                </a:cubicBezTo>
                <a:lnTo>
                  <a:pt x="7680" y="7781"/>
                </a:lnTo>
                <a:cubicBezTo>
                  <a:pt x="7723" y="7666"/>
                  <a:pt x="7767" y="7492"/>
                  <a:pt x="7810" y="7348"/>
                </a:cubicBezTo>
                <a:lnTo>
                  <a:pt x="7839" y="7348"/>
                </a:lnTo>
                <a:cubicBezTo>
                  <a:pt x="8416" y="7348"/>
                  <a:pt x="8719" y="7160"/>
                  <a:pt x="8864" y="7002"/>
                </a:cubicBezTo>
                <a:lnTo>
                  <a:pt x="9037" y="6814"/>
                </a:lnTo>
                <a:cubicBezTo>
                  <a:pt x="9080" y="6785"/>
                  <a:pt x="9066" y="6713"/>
                  <a:pt x="9008" y="6698"/>
                </a:cubicBezTo>
                <a:lnTo>
                  <a:pt x="8777" y="6612"/>
                </a:lnTo>
                <a:cubicBezTo>
                  <a:pt x="7998" y="6381"/>
                  <a:pt x="7362" y="5803"/>
                  <a:pt x="7045" y="5038"/>
                </a:cubicBezTo>
                <a:cubicBezTo>
                  <a:pt x="6958" y="4822"/>
                  <a:pt x="7045" y="4576"/>
                  <a:pt x="7261" y="4461"/>
                </a:cubicBezTo>
                <a:lnTo>
                  <a:pt x="7853" y="4172"/>
                </a:lnTo>
                <a:cubicBezTo>
                  <a:pt x="7940" y="4129"/>
                  <a:pt x="8012" y="4071"/>
                  <a:pt x="8055" y="3999"/>
                </a:cubicBezTo>
                <a:cubicBezTo>
                  <a:pt x="8196" y="3718"/>
                  <a:pt x="7976" y="3404"/>
                  <a:pt x="7694" y="3404"/>
                </a:cubicBezTo>
                <a:cubicBezTo>
                  <a:pt x="7656" y="3404"/>
                  <a:pt x="7618" y="3410"/>
                  <a:pt x="7579" y="3422"/>
                </a:cubicBezTo>
                <a:lnTo>
                  <a:pt x="7204" y="3523"/>
                </a:lnTo>
                <a:cubicBezTo>
                  <a:pt x="7178" y="3532"/>
                  <a:pt x="7151" y="3536"/>
                  <a:pt x="7125" y="3536"/>
                </a:cubicBezTo>
                <a:cubicBezTo>
                  <a:pt x="6993" y="3536"/>
                  <a:pt x="6872" y="3422"/>
                  <a:pt x="6872" y="3277"/>
                </a:cubicBezTo>
                <a:lnTo>
                  <a:pt x="6872" y="2166"/>
                </a:lnTo>
                <a:cubicBezTo>
                  <a:pt x="6828" y="1372"/>
                  <a:pt x="6496" y="780"/>
                  <a:pt x="5905" y="405"/>
                </a:cubicBezTo>
                <a:cubicBezTo>
                  <a:pt x="5500" y="159"/>
                  <a:pt x="5038" y="15"/>
                  <a:pt x="454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235" name="Google Shape;18235;p62"/>
          <p:cNvGrpSpPr/>
          <p:nvPr/>
        </p:nvGrpSpPr>
        <p:grpSpPr>
          <a:xfrm>
            <a:off x="7968621" y="3365489"/>
            <a:ext cx="375818" cy="357651"/>
            <a:chOff x="7968621" y="3365489"/>
            <a:chExt cx="375818" cy="357651"/>
          </a:xfrm>
        </p:grpSpPr>
        <p:sp>
          <p:nvSpPr>
            <p:cNvPr id="18236" name="Google Shape;18236;p62"/>
            <p:cNvSpPr/>
            <p:nvPr/>
          </p:nvSpPr>
          <p:spPr>
            <a:xfrm>
              <a:off x="7968621" y="3367403"/>
              <a:ext cx="355371" cy="355738"/>
            </a:xfrm>
            <a:custGeom>
              <a:avLst/>
              <a:gdLst/>
              <a:ahLst/>
              <a:cxnLst/>
              <a:rect l="l" t="t" r="r" b="b"/>
              <a:pathLst>
                <a:path w="13556" h="13570" extrusionOk="0">
                  <a:moveTo>
                    <a:pt x="6771" y="1"/>
                  </a:moveTo>
                  <a:cubicBezTo>
                    <a:pt x="3032" y="1"/>
                    <a:pt x="1" y="3032"/>
                    <a:pt x="1" y="6785"/>
                  </a:cubicBezTo>
                  <a:cubicBezTo>
                    <a:pt x="1" y="10524"/>
                    <a:pt x="3032" y="13570"/>
                    <a:pt x="6771" y="13570"/>
                  </a:cubicBezTo>
                  <a:cubicBezTo>
                    <a:pt x="10524" y="13570"/>
                    <a:pt x="13556" y="10524"/>
                    <a:pt x="13556" y="6785"/>
                  </a:cubicBezTo>
                  <a:cubicBezTo>
                    <a:pt x="13556" y="3032"/>
                    <a:pt x="10524" y="1"/>
                    <a:pt x="6771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7" name="Google Shape;18237;p62"/>
            <p:cNvSpPr/>
            <p:nvPr/>
          </p:nvSpPr>
          <p:spPr>
            <a:xfrm>
              <a:off x="8123027" y="3365489"/>
              <a:ext cx="203979" cy="355423"/>
            </a:xfrm>
            <a:custGeom>
              <a:avLst/>
              <a:gdLst/>
              <a:ahLst/>
              <a:cxnLst/>
              <a:rect l="l" t="t" r="r" b="b"/>
              <a:pathLst>
                <a:path w="7781" h="13558" extrusionOk="0">
                  <a:moveTo>
                    <a:pt x="987" y="1"/>
                  </a:moveTo>
                  <a:cubicBezTo>
                    <a:pt x="952" y="1"/>
                    <a:pt x="916" y="1"/>
                    <a:pt x="881" y="1"/>
                  </a:cubicBezTo>
                  <a:lnTo>
                    <a:pt x="881" y="74"/>
                  </a:lnTo>
                  <a:lnTo>
                    <a:pt x="347" y="74"/>
                  </a:lnTo>
                  <a:lnTo>
                    <a:pt x="217" y="88"/>
                  </a:lnTo>
                  <a:lnTo>
                    <a:pt x="145" y="88"/>
                  </a:lnTo>
                  <a:lnTo>
                    <a:pt x="72" y="102"/>
                  </a:lnTo>
                  <a:lnTo>
                    <a:pt x="0" y="102"/>
                  </a:lnTo>
                  <a:cubicBezTo>
                    <a:pt x="3378" y="550"/>
                    <a:pt x="5890" y="3423"/>
                    <a:pt x="5890" y="6815"/>
                  </a:cubicBezTo>
                  <a:cubicBezTo>
                    <a:pt x="5890" y="10222"/>
                    <a:pt x="3378" y="13094"/>
                    <a:pt x="0" y="13542"/>
                  </a:cubicBezTo>
                  <a:lnTo>
                    <a:pt x="72" y="13542"/>
                  </a:lnTo>
                  <a:lnTo>
                    <a:pt x="145" y="13556"/>
                  </a:lnTo>
                  <a:lnTo>
                    <a:pt x="881" y="13556"/>
                  </a:lnTo>
                  <a:cubicBezTo>
                    <a:pt x="925" y="13557"/>
                    <a:pt x="969" y="13557"/>
                    <a:pt x="1012" y="13557"/>
                  </a:cubicBezTo>
                  <a:cubicBezTo>
                    <a:pt x="4749" y="13557"/>
                    <a:pt x="7781" y="10524"/>
                    <a:pt x="7781" y="6786"/>
                  </a:cubicBezTo>
                  <a:cubicBezTo>
                    <a:pt x="7781" y="3025"/>
                    <a:pt x="4735" y="1"/>
                    <a:pt x="987" y="1"/>
                  </a:cubicBezTo>
                  <a:close/>
                </a:path>
              </a:pathLst>
            </a:custGeom>
            <a:solidFill>
              <a:srgbClr val="6B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8" name="Google Shape;18238;p62"/>
            <p:cNvSpPr/>
            <p:nvPr/>
          </p:nvSpPr>
          <p:spPr>
            <a:xfrm>
              <a:off x="8123027" y="3459365"/>
              <a:ext cx="221412" cy="236538"/>
            </a:xfrm>
            <a:custGeom>
              <a:avLst/>
              <a:gdLst/>
              <a:ahLst/>
              <a:cxnLst/>
              <a:rect l="l" t="t" r="r" b="b"/>
              <a:pathLst>
                <a:path w="8446" h="9023" extrusionOk="0">
                  <a:moveTo>
                    <a:pt x="6857" y="0"/>
                  </a:moveTo>
                  <a:lnTo>
                    <a:pt x="6641" y="419"/>
                  </a:lnTo>
                  <a:cubicBezTo>
                    <a:pt x="6280" y="1069"/>
                    <a:pt x="5327" y="1231"/>
                    <a:pt x="4464" y="1231"/>
                  </a:cubicBezTo>
                  <a:cubicBezTo>
                    <a:pt x="3602" y="1231"/>
                    <a:pt x="2830" y="1069"/>
                    <a:pt x="2830" y="1069"/>
                  </a:cubicBezTo>
                  <a:lnTo>
                    <a:pt x="0" y="2685"/>
                  </a:lnTo>
                  <a:lnTo>
                    <a:pt x="4504" y="9022"/>
                  </a:lnTo>
                  <a:lnTo>
                    <a:pt x="4706" y="8893"/>
                  </a:lnTo>
                  <a:cubicBezTo>
                    <a:pt x="7449" y="7030"/>
                    <a:pt x="8445" y="3450"/>
                    <a:pt x="7059" y="433"/>
                  </a:cubicBezTo>
                  <a:lnTo>
                    <a:pt x="6857" y="0"/>
                  </a:lnTo>
                  <a:close/>
                </a:path>
              </a:pathLst>
            </a:custGeom>
            <a:solidFill>
              <a:srgbClr val="D1D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9" name="Google Shape;18239;p62"/>
            <p:cNvSpPr/>
            <p:nvPr/>
          </p:nvSpPr>
          <p:spPr>
            <a:xfrm>
              <a:off x="8224820" y="3460493"/>
              <a:ext cx="99171" cy="235778"/>
            </a:xfrm>
            <a:custGeom>
              <a:avLst/>
              <a:gdLst/>
              <a:ahLst/>
              <a:cxnLst/>
              <a:rect l="l" t="t" r="r" b="b"/>
              <a:pathLst>
                <a:path w="3783" h="8994" extrusionOk="0">
                  <a:moveTo>
                    <a:pt x="2960" y="1"/>
                  </a:moveTo>
                  <a:lnTo>
                    <a:pt x="2758" y="376"/>
                  </a:lnTo>
                  <a:cubicBezTo>
                    <a:pt x="2483" y="852"/>
                    <a:pt x="2180" y="1300"/>
                    <a:pt x="1848" y="1718"/>
                  </a:cubicBezTo>
                  <a:cubicBezTo>
                    <a:pt x="2368" y="4014"/>
                    <a:pt x="1675" y="6424"/>
                    <a:pt x="0" y="8070"/>
                  </a:cubicBezTo>
                  <a:lnTo>
                    <a:pt x="621" y="8994"/>
                  </a:lnTo>
                  <a:cubicBezTo>
                    <a:pt x="2599" y="7738"/>
                    <a:pt x="3783" y="5558"/>
                    <a:pt x="3783" y="3234"/>
                  </a:cubicBezTo>
                  <a:cubicBezTo>
                    <a:pt x="3783" y="2108"/>
                    <a:pt x="3508" y="997"/>
                    <a:pt x="2960" y="1"/>
                  </a:cubicBezTo>
                  <a:close/>
                </a:path>
              </a:pathLst>
            </a:custGeom>
            <a:solidFill>
              <a:srgbClr val="90A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0" name="Google Shape;18240;p62"/>
            <p:cNvSpPr/>
            <p:nvPr/>
          </p:nvSpPr>
          <p:spPr>
            <a:xfrm>
              <a:off x="7993210" y="3552822"/>
              <a:ext cx="213102" cy="170319"/>
            </a:xfrm>
            <a:custGeom>
              <a:avLst/>
              <a:gdLst/>
              <a:ahLst/>
              <a:cxnLst/>
              <a:rect l="l" t="t" r="r" b="b"/>
              <a:pathLst>
                <a:path w="8129" h="6497" extrusionOk="0">
                  <a:moveTo>
                    <a:pt x="3769" y="1"/>
                  </a:moveTo>
                  <a:lnTo>
                    <a:pt x="1" y="3191"/>
                  </a:lnTo>
                  <a:lnTo>
                    <a:pt x="116" y="3364"/>
                  </a:lnTo>
                  <a:cubicBezTo>
                    <a:pt x="1358" y="5313"/>
                    <a:pt x="3523" y="6497"/>
                    <a:pt x="5833" y="6497"/>
                  </a:cubicBezTo>
                  <a:cubicBezTo>
                    <a:pt x="6511" y="6497"/>
                    <a:pt x="7190" y="6396"/>
                    <a:pt x="7839" y="6194"/>
                  </a:cubicBezTo>
                  <a:lnTo>
                    <a:pt x="8128" y="6107"/>
                  </a:lnTo>
                  <a:lnTo>
                    <a:pt x="3769" y="1"/>
                  </a:lnTo>
                  <a:close/>
                </a:path>
              </a:pathLst>
            </a:custGeom>
            <a:solidFill>
              <a:srgbClr val="D2DC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1" name="Google Shape;18241;p62"/>
            <p:cNvSpPr/>
            <p:nvPr/>
          </p:nvSpPr>
          <p:spPr>
            <a:xfrm>
              <a:off x="8123027" y="3695484"/>
              <a:ext cx="83652" cy="27657"/>
            </a:xfrm>
            <a:custGeom>
              <a:avLst/>
              <a:gdLst/>
              <a:ahLst/>
              <a:cxnLst/>
              <a:rect l="l" t="t" r="r" b="b"/>
              <a:pathLst>
                <a:path w="3191" h="1055" extrusionOk="0">
                  <a:moveTo>
                    <a:pt x="2743" y="1"/>
                  </a:moveTo>
                  <a:cubicBezTo>
                    <a:pt x="1906" y="535"/>
                    <a:pt x="967" y="882"/>
                    <a:pt x="0" y="1011"/>
                  </a:cubicBezTo>
                  <a:cubicBezTo>
                    <a:pt x="289" y="1040"/>
                    <a:pt x="592" y="1055"/>
                    <a:pt x="881" y="1055"/>
                  </a:cubicBezTo>
                  <a:cubicBezTo>
                    <a:pt x="1675" y="1055"/>
                    <a:pt x="2454" y="925"/>
                    <a:pt x="3191" y="665"/>
                  </a:cubicBezTo>
                  <a:lnTo>
                    <a:pt x="2743" y="1"/>
                  </a:lnTo>
                  <a:close/>
                </a:path>
              </a:pathLst>
            </a:custGeom>
            <a:solidFill>
              <a:srgbClr val="8AA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2" name="Google Shape;18242;p62"/>
            <p:cNvSpPr/>
            <p:nvPr/>
          </p:nvSpPr>
          <p:spPr>
            <a:xfrm>
              <a:off x="8091988" y="3529753"/>
              <a:ext cx="149871" cy="183190"/>
            </a:xfrm>
            <a:custGeom>
              <a:avLst/>
              <a:gdLst/>
              <a:ahLst/>
              <a:cxnLst/>
              <a:rect l="l" t="t" r="r" b="b"/>
              <a:pathLst>
                <a:path w="5717" h="6988" extrusionOk="0">
                  <a:moveTo>
                    <a:pt x="1184" y="0"/>
                  </a:moveTo>
                  <a:lnTo>
                    <a:pt x="1" y="881"/>
                  </a:lnTo>
                  <a:lnTo>
                    <a:pt x="4346" y="6987"/>
                  </a:lnTo>
                  <a:lnTo>
                    <a:pt x="4519" y="6929"/>
                  </a:lnTo>
                  <a:cubicBezTo>
                    <a:pt x="4865" y="6785"/>
                    <a:pt x="5183" y="6641"/>
                    <a:pt x="5500" y="6453"/>
                  </a:cubicBezTo>
                  <a:lnTo>
                    <a:pt x="5717" y="6323"/>
                  </a:lnTo>
                  <a:lnTo>
                    <a:pt x="11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3" name="Google Shape;18243;p62"/>
            <p:cNvSpPr/>
            <p:nvPr/>
          </p:nvSpPr>
          <p:spPr>
            <a:xfrm>
              <a:off x="8193781" y="3671654"/>
              <a:ext cx="48078" cy="41656"/>
            </a:xfrm>
            <a:custGeom>
              <a:avLst/>
              <a:gdLst/>
              <a:ahLst/>
              <a:cxnLst/>
              <a:rect l="l" t="t" r="r" b="b"/>
              <a:pathLst>
                <a:path w="1834" h="1589" extrusionOk="0">
                  <a:moveTo>
                    <a:pt x="1184" y="1"/>
                  </a:moveTo>
                  <a:cubicBezTo>
                    <a:pt x="824" y="361"/>
                    <a:pt x="434" y="665"/>
                    <a:pt x="1" y="939"/>
                  </a:cubicBezTo>
                  <a:lnTo>
                    <a:pt x="477" y="1588"/>
                  </a:lnTo>
                  <a:cubicBezTo>
                    <a:pt x="953" y="1415"/>
                    <a:pt x="1401" y="1184"/>
                    <a:pt x="1834" y="910"/>
                  </a:cubicBezTo>
                  <a:lnTo>
                    <a:pt x="1184" y="1"/>
                  </a:lnTo>
                  <a:close/>
                </a:path>
              </a:pathLst>
            </a:custGeom>
            <a:solidFill>
              <a:srgbClr val="EBE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4" name="Google Shape;18244;p62"/>
            <p:cNvSpPr/>
            <p:nvPr/>
          </p:nvSpPr>
          <p:spPr>
            <a:xfrm>
              <a:off x="7976197" y="3452549"/>
              <a:ext cx="239553" cy="183951"/>
            </a:xfrm>
            <a:custGeom>
              <a:avLst/>
              <a:gdLst/>
              <a:ahLst/>
              <a:cxnLst/>
              <a:rect l="l" t="t" r="r" b="b"/>
              <a:pathLst>
                <a:path w="9138" h="7017" extrusionOk="0">
                  <a:moveTo>
                    <a:pt x="7954" y="0"/>
                  </a:moveTo>
                  <a:lnTo>
                    <a:pt x="0" y="5529"/>
                  </a:lnTo>
                  <a:lnTo>
                    <a:pt x="58" y="5746"/>
                  </a:lnTo>
                  <a:cubicBezTo>
                    <a:pt x="188" y="6107"/>
                    <a:pt x="347" y="6468"/>
                    <a:pt x="534" y="6800"/>
                  </a:cubicBezTo>
                  <a:lnTo>
                    <a:pt x="650" y="7016"/>
                  </a:lnTo>
                  <a:lnTo>
                    <a:pt x="9138" y="881"/>
                  </a:lnTo>
                  <a:lnTo>
                    <a:pt x="7954" y="0"/>
                  </a:lnTo>
                  <a:close/>
                </a:path>
              </a:pathLst>
            </a:custGeom>
            <a:solidFill>
              <a:srgbClr val="809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5" name="Google Shape;18245;p62"/>
            <p:cNvSpPr/>
            <p:nvPr/>
          </p:nvSpPr>
          <p:spPr>
            <a:xfrm>
              <a:off x="8168064" y="3365516"/>
              <a:ext cx="141928" cy="177607"/>
            </a:xfrm>
            <a:custGeom>
              <a:avLst/>
              <a:gdLst/>
              <a:ahLst/>
              <a:cxnLst/>
              <a:rect l="l" t="t" r="r" b="b"/>
              <a:pathLst>
                <a:path w="5414" h="6775" extrusionOk="0">
                  <a:moveTo>
                    <a:pt x="2700" y="0"/>
                  </a:moveTo>
                  <a:cubicBezTo>
                    <a:pt x="1198" y="0"/>
                    <a:pt x="0" y="1227"/>
                    <a:pt x="43" y="2729"/>
                  </a:cubicBezTo>
                  <a:cubicBezTo>
                    <a:pt x="43" y="4028"/>
                    <a:pt x="2122" y="6265"/>
                    <a:pt x="2541" y="6698"/>
                  </a:cubicBezTo>
                  <a:cubicBezTo>
                    <a:pt x="2584" y="6749"/>
                    <a:pt x="2645" y="6774"/>
                    <a:pt x="2707" y="6774"/>
                  </a:cubicBezTo>
                  <a:cubicBezTo>
                    <a:pt x="2768" y="6774"/>
                    <a:pt x="2829" y="6749"/>
                    <a:pt x="2873" y="6698"/>
                  </a:cubicBezTo>
                  <a:cubicBezTo>
                    <a:pt x="3291" y="6265"/>
                    <a:pt x="5370" y="4028"/>
                    <a:pt x="5370" y="2729"/>
                  </a:cubicBezTo>
                  <a:cubicBezTo>
                    <a:pt x="5413" y="1227"/>
                    <a:pt x="4201" y="0"/>
                    <a:pt x="2700" y="0"/>
                  </a:cubicBezTo>
                  <a:close/>
                </a:path>
              </a:pathLst>
            </a:custGeom>
            <a:solidFill>
              <a:srgbClr val="8CA4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6" name="Google Shape;18246;p62"/>
            <p:cNvSpPr/>
            <p:nvPr/>
          </p:nvSpPr>
          <p:spPr>
            <a:xfrm>
              <a:off x="8197189" y="3397944"/>
              <a:ext cx="73061" cy="62575"/>
            </a:xfrm>
            <a:custGeom>
              <a:avLst/>
              <a:gdLst/>
              <a:ahLst/>
              <a:cxnLst/>
              <a:rect l="l" t="t" r="r" b="b"/>
              <a:pathLst>
                <a:path w="2787" h="2387" extrusionOk="0">
                  <a:moveTo>
                    <a:pt x="1583" y="1"/>
                  </a:moveTo>
                  <a:cubicBezTo>
                    <a:pt x="1291" y="1"/>
                    <a:pt x="993" y="109"/>
                    <a:pt x="751" y="351"/>
                  </a:cubicBezTo>
                  <a:cubicBezTo>
                    <a:pt x="1" y="1102"/>
                    <a:pt x="535" y="2387"/>
                    <a:pt x="1589" y="2387"/>
                  </a:cubicBezTo>
                  <a:cubicBezTo>
                    <a:pt x="2253" y="2387"/>
                    <a:pt x="2787" y="1853"/>
                    <a:pt x="2787" y="1203"/>
                  </a:cubicBezTo>
                  <a:cubicBezTo>
                    <a:pt x="2787" y="479"/>
                    <a:pt x="2197" y="1"/>
                    <a:pt x="158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7" name="Google Shape;18247;p62"/>
            <p:cNvSpPr/>
            <p:nvPr/>
          </p:nvSpPr>
          <p:spPr>
            <a:xfrm>
              <a:off x="8025376" y="3423451"/>
              <a:ext cx="80270" cy="73402"/>
            </a:xfrm>
            <a:custGeom>
              <a:avLst/>
              <a:gdLst/>
              <a:ahLst/>
              <a:cxnLst/>
              <a:rect l="l" t="t" r="r" b="b"/>
              <a:pathLst>
                <a:path w="3062" h="2800" extrusionOk="0">
                  <a:moveTo>
                    <a:pt x="1662" y="1"/>
                  </a:moveTo>
                  <a:cubicBezTo>
                    <a:pt x="1107" y="1"/>
                    <a:pt x="566" y="325"/>
                    <a:pt x="347" y="908"/>
                  </a:cubicBezTo>
                  <a:cubicBezTo>
                    <a:pt x="1" y="1818"/>
                    <a:pt x="679" y="2799"/>
                    <a:pt x="1661" y="2799"/>
                  </a:cubicBezTo>
                  <a:cubicBezTo>
                    <a:pt x="2441" y="2799"/>
                    <a:pt x="3061" y="2179"/>
                    <a:pt x="3061" y="1399"/>
                  </a:cubicBezTo>
                  <a:cubicBezTo>
                    <a:pt x="3061" y="1284"/>
                    <a:pt x="2960" y="1183"/>
                    <a:pt x="2845" y="1183"/>
                  </a:cubicBezTo>
                  <a:lnTo>
                    <a:pt x="1964" y="1183"/>
                  </a:lnTo>
                  <a:cubicBezTo>
                    <a:pt x="1955" y="1182"/>
                    <a:pt x="1946" y="1181"/>
                    <a:pt x="1937" y="1181"/>
                  </a:cubicBezTo>
                  <a:cubicBezTo>
                    <a:pt x="1641" y="1181"/>
                    <a:pt x="1641" y="1631"/>
                    <a:pt x="1937" y="1631"/>
                  </a:cubicBezTo>
                  <a:cubicBezTo>
                    <a:pt x="1946" y="1631"/>
                    <a:pt x="1955" y="1631"/>
                    <a:pt x="1964" y="1630"/>
                  </a:cubicBezTo>
                  <a:lnTo>
                    <a:pt x="2599" y="1630"/>
                  </a:lnTo>
                  <a:cubicBezTo>
                    <a:pt x="2481" y="2112"/>
                    <a:pt x="2073" y="2358"/>
                    <a:pt x="1665" y="2358"/>
                  </a:cubicBezTo>
                  <a:cubicBezTo>
                    <a:pt x="1278" y="2358"/>
                    <a:pt x="892" y="2137"/>
                    <a:pt x="752" y="1688"/>
                  </a:cubicBezTo>
                  <a:cubicBezTo>
                    <a:pt x="528" y="1008"/>
                    <a:pt x="1072" y="437"/>
                    <a:pt x="1668" y="437"/>
                  </a:cubicBezTo>
                  <a:cubicBezTo>
                    <a:pt x="1882" y="437"/>
                    <a:pt x="2102" y="510"/>
                    <a:pt x="2296" y="677"/>
                  </a:cubicBezTo>
                  <a:cubicBezTo>
                    <a:pt x="2341" y="713"/>
                    <a:pt x="2388" y="729"/>
                    <a:pt x="2433" y="729"/>
                  </a:cubicBezTo>
                  <a:cubicBezTo>
                    <a:pt x="2601" y="729"/>
                    <a:pt x="2734" y="505"/>
                    <a:pt x="2585" y="345"/>
                  </a:cubicBezTo>
                  <a:cubicBezTo>
                    <a:pt x="2314" y="111"/>
                    <a:pt x="1985" y="1"/>
                    <a:pt x="16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>
            <a:spLocks noGrp="1"/>
          </p:cNvSpPr>
          <p:nvPr>
            <p:ph type="ctrTitle" idx="4294967295"/>
          </p:nvPr>
        </p:nvSpPr>
        <p:spPr>
          <a:xfrm>
            <a:off x="610281" y="192599"/>
            <a:ext cx="3611563" cy="151447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chemeClr val="accent1">
                    <a:lumMod val="75000"/>
                  </a:schemeClr>
                </a:solidFill>
              </a:rPr>
              <a:t>Big concept</a:t>
            </a:r>
            <a:endParaRPr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1" name="Google Shape;111;p19"/>
          <p:cNvSpPr txBox="1">
            <a:spLocks noGrp="1"/>
          </p:cNvSpPr>
          <p:nvPr>
            <p:ph type="subTitle" idx="4294967295"/>
          </p:nvPr>
        </p:nvSpPr>
        <p:spPr>
          <a:xfrm>
            <a:off x="610281" y="2215074"/>
            <a:ext cx="3611563" cy="141287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dirty="0">
                <a:solidFill>
                  <a:schemeClr val="bg1">
                    <a:lumMod val="50000"/>
                  </a:schemeClr>
                </a:solidFill>
              </a:rPr>
              <a:t>Bring the attention of your audience over a key concept using photos, icons or illustrations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6" name="Google Shape;111;p19"/>
          <p:cNvSpPr txBox="1">
            <a:spLocks/>
          </p:cNvSpPr>
          <p:nvPr/>
        </p:nvSpPr>
        <p:spPr>
          <a:xfrm>
            <a:off x="610281" y="3078674"/>
            <a:ext cx="3611563" cy="141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●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○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■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●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○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■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●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○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■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spcAft>
                <a:spcPts val="600"/>
              </a:spcAft>
              <a:buFont typeface="Roboto"/>
              <a:buNone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Bring the attention of your audience over a key concept using photos, icons or illustrations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7" name="Google Shape;111;p19"/>
          <p:cNvSpPr txBox="1">
            <a:spLocks/>
          </p:cNvSpPr>
          <p:nvPr/>
        </p:nvSpPr>
        <p:spPr>
          <a:xfrm>
            <a:off x="610281" y="3942274"/>
            <a:ext cx="3611563" cy="141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●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○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■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●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○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■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●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○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■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spcAft>
                <a:spcPts val="600"/>
              </a:spcAft>
              <a:buFont typeface="Roboto"/>
              <a:buNone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Bring the attention of your audience over a key concept using photos, icons or illustrations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1350" y="965997"/>
            <a:ext cx="4090550" cy="39954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6337627" y="3130447"/>
            <a:ext cx="279856" cy="317330"/>
          </a:xfrm>
          <a:custGeom>
            <a:avLst/>
            <a:gdLst>
              <a:gd name="T0" fmla="*/ 1838 w 1852"/>
              <a:gd name="T1" fmla="*/ 982 h 2400"/>
              <a:gd name="T2" fmla="*/ 1768 w 1852"/>
              <a:gd name="T3" fmla="*/ 1244 h 2400"/>
              <a:gd name="T4" fmla="*/ 1646 w 1852"/>
              <a:gd name="T5" fmla="*/ 1460 h 2400"/>
              <a:gd name="T6" fmla="*/ 1478 w 1852"/>
              <a:gd name="T7" fmla="*/ 1618 h 2400"/>
              <a:gd name="T8" fmla="*/ 1270 w 1852"/>
              <a:gd name="T9" fmla="*/ 1710 h 2400"/>
              <a:gd name="T10" fmla="*/ 1082 w 1852"/>
              <a:gd name="T11" fmla="*/ 1726 h 2400"/>
              <a:gd name="T12" fmla="*/ 928 w 1852"/>
              <a:gd name="T13" fmla="*/ 1688 h 2400"/>
              <a:gd name="T14" fmla="*/ 810 w 1852"/>
              <a:gd name="T15" fmla="*/ 1606 h 2400"/>
              <a:gd name="T16" fmla="*/ 678 w 1852"/>
              <a:gd name="T17" fmla="*/ 1934 h 2400"/>
              <a:gd name="T18" fmla="*/ 570 w 1852"/>
              <a:gd name="T19" fmla="*/ 2128 h 2400"/>
              <a:gd name="T20" fmla="*/ 378 w 1852"/>
              <a:gd name="T21" fmla="*/ 2330 h 2400"/>
              <a:gd name="T22" fmla="*/ 402 w 1852"/>
              <a:gd name="T23" fmla="*/ 1854 h 2400"/>
              <a:gd name="T24" fmla="*/ 556 w 1852"/>
              <a:gd name="T25" fmla="*/ 1046 h 2400"/>
              <a:gd name="T26" fmla="*/ 536 w 1852"/>
              <a:gd name="T27" fmla="*/ 850 h 2400"/>
              <a:gd name="T28" fmla="*/ 594 w 1852"/>
              <a:gd name="T29" fmla="*/ 660 h 2400"/>
              <a:gd name="T30" fmla="*/ 720 w 1852"/>
              <a:gd name="T31" fmla="*/ 548 h 2400"/>
              <a:gd name="T32" fmla="*/ 844 w 1852"/>
              <a:gd name="T33" fmla="*/ 536 h 2400"/>
              <a:gd name="T34" fmla="*/ 940 w 1852"/>
              <a:gd name="T35" fmla="*/ 594 h 2400"/>
              <a:gd name="T36" fmla="*/ 982 w 1852"/>
              <a:gd name="T37" fmla="*/ 698 h 2400"/>
              <a:gd name="T38" fmla="*/ 972 w 1852"/>
              <a:gd name="T39" fmla="*/ 844 h 2400"/>
              <a:gd name="T40" fmla="*/ 864 w 1852"/>
              <a:gd name="T41" fmla="*/ 1226 h 2400"/>
              <a:gd name="T42" fmla="*/ 880 w 1852"/>
              <a:gd name="T43" fmla="*/ 1374 h 2400"/>
              <a:gd name="T44" fmla="*/ 980 w 1852"/>
              <a:gd name="T45" fmla="*/ 1470 h 2400"/>
              <a:gd name="T46" fmla="*/ 1104 w 1852"/>
              <a:gd name="T47" fmla="*/ 1490 h 2400"/>
              <a:gd name="T48" fmla="*/ 1238 w 1852"/>
              <a:gd name="T49" fmla="*/ 1446 h 2400"/>
              <a:gd name="T50" fmla="*/ 1350 w 1852"/>
              <a:gd name="T51" fmla="*/ 1344 h 2400"/>
              <a:gd name="T52" fmla="*/ 1446 w 1852"/>
              <a:gd name="T53" fmla="*/ 1166 h 2400"/>
              <a:gd name="T54" fmla="*/ 1516 w 1852"/>
              <a:gd name="T55" fmla="*/ 760 h 2400"/>
              <a:gd name="T56" fmla="*/ 1502 w 1852"/>
              <a:gd name="T57" fmla="*/ 626 h 2400"/>
              <a:gd name="T58" fmla="*/ 1446 w 1852"/>
              <a:gd name="T59" fmla="*/ 482 h 2400"/>
              <a:gd name="T60" fmla="*/ 1350 w 1852"/>
              <a:gd name="T61" fmla="*/ 368 h 2400"/>
              <a:gd name="T62" fmla="*/ 1216 w 1852"/>
              <a:gd name="T63" fmla="*/ 284 h 2400"/>
              <a:gd name="T64" fmla="*/ 1044 w 1852"/>
              <a:gd name="T65" fmla="*/ 240 h 2400"/>
              <a:gd name="T66" fmla="*/ 868 w 1852"/>
              <a:gd name="T67" fmla="*/ 238 h 2400"/>
              <a:gd name="T68" fmla="*/ 662 w 1852"/>
              <a:gd name="T69" fmla="*/ 288 h 2400"/>
              <a:gd name="T70" fmla="*/ 496 w 1852"/>
              <a:gd name="T71" fmla="*/ 390 h 2400"/>
              <a:gd name="T72" fmla="*/ 372 w 1852"/>
              <a:gd name="T73" fmla="*/ 532 h 2400"/>
              <a:gd name="T74" fmla="*/ 294 w 1852"/>
              <a:gd name="T75" fmla="*/ 702 h 2400"/>
              <a:gd name="T76" fmla="*/ 268 w 1852"/>
              <a:gd name="T77" fmla="*/ 892 h 2400"/>
              <a:gd name="T78" fmla="*/ 306 w 1852"/>
              <a:gd name="T79" fmla="*/ 1078 h 2400"/>
              <a:gd name="T80" fmla="*/ 378 w 1852"/>
              <a:gd name="T81" fmla="*/ 1190 h 2400"/>
              <a:gd name="T82" fmla="*/ 350 w 1852"/>
              <a:gd name="T83" fmla="*/ 1348 h 2400"/>
              <a:gd name="T84" fmla="*/ 314 w 1852"/>
              <a:gd name="T85" fmla="*/ 1386 h 2400"/>
              <a:gd name="T86" fmla="*/ 214 w 1852"/>
              <a:gd name="T87" fmla="*/ 1348 h 2400"/>
              <a:gd name="T88" fmla="*/ 70 w 1852"/>
              <a:gd name="T89" fmla="*/ 1180 h 2400"/>
              <a:gd name="T90" fmla="*/ 4 w 1852"/>
              <a:gd name="T91" fmla="*/ 944 h 2400"/>
              <a:gd name="T92" fmla="*/ 10 w 1852"/>
              <a:gd name="T93" fmla="*/ 746 h 2400"/>
              <a:gd name="T94" fmla="*/ 78 w 1852"/>
              <a:gd name="T95" fmla="*/ 522 h 2400"/>
              <a:gd name="T96" fmla="*/ 216 w 1852"/>
              <a:gd name="T97" fmla="*/ 314 h 2400"/>
              <a:gd name="T98" fmla="*/ 424 w 1852"/>
              <a:gd name="T99" fmla="*/ 144 h 2400"/>
              <a:gd name="T100" fmla="*/ 700 w 1852"/>
              <a:gd name="T101" fmla="*/ 32 h 2400"/>
              <a:gd name="T102" fmla="*/ 982 w 1852"/>
              <a:gd name="T103" fmla="*/ 0 h 2400"/>
              <a:gd name="T104" fmla="*/ 1258 w 1852"/>
              <a:gd name="T105" fmla="*/ 38 h 2400"/>
              <a:gd name="T106" fmla="*/ 1488 w 1852"/>
              <a:gd name="T107" fmla="*/ 142 h 2400"/>
              <a:gd name="T108" fmla="*/ 1668 w 1852"/>
              <a:gd name="T109" fmla="*/ 298 h 2400"/>
              <a:gd name="T110" fmla="*/ 1790 w 1852"/>
              <a:gd name="T111" fmla="*/ 492 h 2400"/>
              <a:gd name="T112" fmla="*/ 1848 w 1852"/>
              <a:gd name="T113" fmla="*/ 710 h 2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852" h="2400">
                <a:moveTo>
                  <a:pt x="1852" y="786"/>
                </a:moveTo>
                <a:lnTo>
                  <a:pt x="1852" y="786"/>
                </a:lnTo>
                <a:lnTo>
                  <a:pt x="1850" y="836"/>
                </a:lnTo>
                <a:lnTo>
                  <a:pt x="1848" y="886"/>
                </a:lnTo>
                <a:lnTo>
                  <a:pt x="1844" y="934"/>
                </a:lnTo>
                <a:lnTo>
                  <a:pt x="1838" y="982"/>
                </a:lnTo>
                <a:lnTo>
                  <a:pt x="1830" y="1028"/>
                </a:lnTo>
                <a:lnTo>
                  <a:pt x="1822" y="1074"/>
                </a:lnTo>
                <a:lnTo>
                  <a:pt x="1810" y="1118"/>
                </a:lnTo>
                <a:lnTo>
                  <a:pt x="1798" y="1160"/>
                </a:lnTo>
                <a:lnTo>
                  <a:pt x="1784" y="1202"/>
                </a:lnTo>
                <a:lnTo>
                  <a:pt x="1768" y="1244"/>
                </a:lnTo>
                <a:lnTo>
                  <a:pt x="1752" y="1284"/>
                </a:lnTo>
                <a:lnTo>
                  <a:pt x="1734" y="1322"/>
                </a:lnTo>
                <a:lnTo>
                  <a:pt x="1714" y="1358"/>
                </a:lnTo>
                <a:lnTo>
                  <a:pt x="1692" y="1394"/>
                </a:lnTo>
                <a:lnTo>
                  <a:pt x="1670" y="1426"/>
                </a:lnTo>
                <a:lnTo>
                  <a:pt x="1646" y="1460"/>
                </a:lnTo>
                <a:lnTo>
                  <a:pt x="1622" y="1490"/>
                </a:lnTo>
                <a:lnTo>
                  <a:pt x="1596" y="1520"/>
                </a:lnTo>
                <a:lnTo>
                  <a:pt x="1568" y="1546"/>
                </a:lnTo>
                <a:lnTo>
                  <a:pt x="1538" y="1572"/>
                </a:lnTo>
                <a:lnTo>
                  <a:pt x="1510" y="1596"/>
                </a:lnTo>
                <a:lnTo>
                  <a:pt x="1478" y="1618"/>
                </a:lnTo>
                <a:lnTo>
                  <a:pt x="1446" y="1638"/>
                </a:lnTo>
                <a:lnTo>
                  <a:pt x="1412" y="1656"/>
                </a:lnTo>
                <a:lnTo>
                  <a:pt x="1378" y="1672"/>
                </a:lnTo>
                <a:lnTo>
                  <a:pt x="1342" y="1688"/>
                </a:lnTo>
                <a:lnTo>
                  <a:pt x="1306" y="1700"/>
                </a:lnTo>
                <a:lnTo>
                  <a:pt x="1270" y="1710"/>
                </a:lnTo>
                <a:lnTo>
                  <a:pt x="1230" y="1718"/>
                </a:lnTo>
                <a:lnTo>
                  <a:pt x="1192" y="1724"/>
                </a:lnTo>
                <a:lnTo>
                  <a:pt x="1152" y="1726"/>
                </a:lnTo>
                <a:lnTo>
                  <a:pt x="1110" y="1728"/>
                </a:lnTo>
                <a:lnTo>
                  <a:pt x="1110" y="1728"/>
                </a:lnTo>
                <a:lnTo>
                  <a:pt x="1082" y="1726"/>
                </a:lnTo>
                <a:lnTo>
                  <a:pt x="1056" y="1724"/>
                </a:lnTo>
                <a:lnTo>
                  <a:pt x="1028" y="1720"/>
                </a:lnTo>
                <a:lnTo>
                  <a:pt x="1002" y="1714"/>
                </a:lnTo>
                <a:lnTo>
                  <a:pt x="976" y="1706"/>
                </a:lnTo>
                <a:lnTo>
                  <a:pt x="952" y="1698"/>
                </a:lnTo>
                <a:lnTo>
                  <a:pt x="928" y="1688"/>
                </a:lnTo>
                <a:lnTo>
                  <a:pt x="904" y="1676"/>
                </a:lnTo>
                <a:lnTo>
                  <a:pt x="884" y="1664"/>
                </a:lnTo>
                <a:lnTo>
                  <a:pt x="862" y="1650"/>
                </a:lnTo>
                <a:lnTo>
                  <a:pt x="844" y="1636"/>
                </a:lnTo>
                <a:lnTo>
                  <a:pt x="826" y="1622"/>
                </a:lnTo>
                <a:lnTo>
                  <a:pt x="810" y="1606"/>
                </a:lnTo>
                <a:lnTo>
                  <a:pt x="796" y="1590"/>
                </a:lnTo>
                <a:lnTo>
                  <a:pt x="784" y="1574"/>
                </a:lnTo>
                <a:lnTo>
                  <a:pt x="774" y="1556"/>
                </a:lnTo>
                <a:lnTo>
                  <a:pt x="774" y="1556"/>
                </a:lnTo>
                <a:lnTo>
                  <a:pt x="732" y="1722"/>
                </a:lnTo>
                <a:lnTo>
                  <a:pt x="678" y="1934"/>
                </a:lnTo>
                <a:lnTo>
                  <a:pt x="678" y="1934"/>
                </a:lnTo>
                <a:lnTo>
                  <a:pt x="670" y="1956"/>
                </a:lnTo>
                <a:lnTo>
                  <a:pt x="658" y="1984"/>
                </a:lnTo>
                <a:lnTo>
                  <a:pt x="640" y="2016"/>
                </a:lnTo>
                <a:lnTo>
                  <a:pt x="620" y="2052"/>
                </a:lnTo>
                <a:lnTo>
                  <a:pt x="570" y="2128"/>
                </a:lnTo>
                <a:lnTo>
                  <a:pt x="518" y="2206"/>
                </a:lnTo>
                <a:lnTo>
                  <a:pt x="466" y="2280"/>
                </a:lnTo>
                <a:lnTo>
                  <a:pt x="420" y="2342"/>
                </a:lnTo>
                <a:lnTo>
                  <a:pt x="378" y="2400"/>
                </a:lnTo>
                <a:lnTo>
                  <a:pt x="378" y="2400"/>
                </a:lnTo>
                <a:lnTo>
                  <a:pt x="378" y="2330"/>
                </a:lnTo>
                <a:lnTo>
                  <a:pt x="380" y="2166"/>
                </a:lnTo>
                <a:lnTo>
                  <a:pt x="384" y="2072"/>
                </a:lnTo>
                <a:lnTo>
                  <a:pt x="388" y="1984"/>
                </a:lnTo>
                <a:lnTo>
                  <a:pt x="394" y="1908"/>
                </a:lnTo>
                <a:lnTo>
                  <a:pt x="398" y="1878"/>
                </a:lnTo>
                <a:lnTo>
                  <a:pt x="402" y="1854"/>
                </a:lnTo>
                <a:lnTo>
                  <a:pt x="402" y="1854"/>
                </a:lnTo>
                <a:lnTo>
                  <a:pt x="578" y="1106"/>
                </a:lnTo>
                <a:lnTo>
                  <a:pt x="578" y="1106"/>
                </a:lnTo>
                <a:lnTo>
                  <a:pt x="572" y="1090"/>
                </a:lnTo>
                <a:lnTo>
                  <a:pt x="564" y="1070"/>
                </a:lnTo>
                <a:lnTo>
                  <a:pt x="556" y="1046"/>
                </a:lnTo>
                <a:lnTo>
                  <a:pt x="548" y="1014"/>
                </a:lnTo>
                <a:lnTo>
                  <a:pt x="542" y="976"/>
                </a:lnTo>
                <a:lnTo>
                  <a:pt x="536" y="934"/>
                </a:lnTo>
                <a:lnTo>
                  <a:pt x="534" y="888"/>
                </a:lnTo>
                <a:lnTo>
                  <a:pt x="534" y="888"/>
                </a:lnTo>
                <a:lnTo>
                  <a:pt x="536" y="850"/>
                </a:lnTo>
                <a:lnTo>
                  <a:pt x="540" y="814"/>
                </a:lnTo>
                <a:lnTo>
                  <a:pt x="546" y="780"/>
                </a:lnTo>
                <a:lnTo>
                  <a:pt x="556" y="746"/>
                </a:lnTo>
                <a:lnTo>
                  <a:pt x="566" y="716"/>
                </a:lnTo>
                <a:lnTo>
                  <a:pt x="580" y="686"/>
                </a:lnTo>
                <a:lnTo>
                  <a:pt x="594" y="660"/>
                </a:lnTo>
                <a:lnTo>
                  <a:pt x="612" y="634"/>
                </a:lnTo>
                <a:lnTo>
                  <a:pt x="630" y="612"/>
                </a:lnTo>
                <a:lnTo>
                  <a:pt x="652" y="592"/>
                </a:lnTo>
                <a:lnTo>
                  <a:pt x="674" y="574"/>
                </a:lnTo>
                <a:lnTo>
                  <a:pt x="696" y="560"/>
                </a:lnTo>
                <a:lnTo>
                  <a:pt x="720" y="548"/>
                </a:lnTo>
                <a:lnTo>
                  <a:pt x="746" y="540"/>
                </a:lnTo>
                <a:lnTo>
                  <a:pt x="772" y="534"/>
                </a:lnTo>
                <a:lnTo>
                  <a:pt x="800" y="532"/>
                </a:lnTo>
                <a:lnTo>
                  <a:pt x="800" y="532"/>
                </a:lnTo>
                <a:lnTo>
                  <a:pt x="822" y="534"/>
                </a:lnTo>
                <a:lnTo>
                  <a:pt x="844" y="536"/>
                </a:lnTo>
                <a:lnTo>
                  <a:pt x="864" y="542"/>
                </a:lnTo>
                <a:lnTo>
                  <a:pt x="882" y="550"/>
                </a:lnTo>
                <a:lnTo>
                  <a:pt x="898" y="558"/>
                </a:lnTo>
                <a:lnTo>
                  <a:pt x="914" y="568"/>
                </a:lnTo>
                <a:lnTo>
                  <a:pt x="926" y="580"/>
                </a:lnTo>
                <a:lnTo>
                  <a:pt x="940" y="594"/>
                </a:lnTo>
                <a:lnTo>
                  <a:pt x="950" y="608"/>
                </a:lnTo>
                <a:lnTo>
                  <a:pt x="960" y="624"/>
                </a:lnTo>
                <a:lnTo>
                  <a:pt x="968" y="642"/>
                </a:lnTo>
                <a:lnTo>
                  <a:pt x="974" y="660"/>
                </a:lnTo>
                <a:lnTo>
                  <a:pt x="978" y="678"/>
                </a:lnTo>
                <a:lnTo>
                  <a:pt x="982" y="698"/>
                </a:lnTo>
                <a:lnTo>
                  <a:pt x="984" y="718"/>
                </a:lnTo>
                <a:lnTo>
                  <a:pt x="984" y="738"/>
                </a:lnTo>
                <a:lnTo>
                  <a:pt x="984" y="738"/>
                </a:lnTo>
                <a:lnTo>
                  <a:pt x="984" y="762"/>
                </a:lnTo>
                <a:lnTo>
                  <a:pt x="982" y="788"/>
                </a:lnTo>
                <a:lnTo>
                  <a:pt x="972" y="844"/>
                </a:lnTo>
                <a:lnTo>
                  <a:pt x="958" y="902"/>
                </a:lnTo>
                <a:lnTo>
                  <a:pt x="940" y="964"/>
                </a:lnTo>
                <a:lnTo>
                  <a:pt x="900" y="1094"/>
                </a:lnTo>
                <a:lnTo>
                  <a:pt x="880" y="1160"/>
                </a:lnTo>
                <a:lnTo>
                  <a:pt x="864" y="1226"/>
                </a:lnTo>
                <a:lnTo>
                  <a:pt x="864" y="1226"/>
                </a:lnTo>
                <a:lnTo>
                  <a:pt x="858" y="1254"/>
                </a:lnTo>
                <a:lnTo>
                  <a:pt x="858" y="1280"/>
                </a:lnTo>
                <a:lnTo>
                  <a:pt x="858" y="1304"/>
                </a:lnTo>
                <a:lnTo>
                  <a:pt x="862" y="1328"/>
                </a:lnTo>
                <a:lnTo>
                  <a:pt x="870" y="1352"/>
                </a:lnTo>
                <a:lnTo>
                  <a:pt x="880" y="1374"/>
                </a:lnTo>
                <a:lnTo>
                  <a:pt x="892" y="1394"/>
                </a:lnTo>
                <a:lnTo>
                  <a:pt x="906" y="1414"/>
                </a:lnTo>
                <a:lnTo>
                  <a:pt x="922" y="1430"/>
                </a:lnTo>
                <a:lnTo>
                  <a:pt x="940" y="1446"/>
                </a:lnTo>
                <a:lnTo>
                  <a:pt x="960" y="1458"/>
                </a:lnTo>
                <a:lnTo>
                  <a:pt x="980" y="1470"/>
                </a:lnTo>
                <a:lnTo>
                  <a:pt x="1004" y="1478"/>
                </a:lnTo>
                <a:lnTo>
                  <a:pt x="1028" y="1486"/>
                </a:lnTo>
                <a:lnTo>
                  <a:pt x="1054" y="1490"/>
                </a:lnTo>
                <a:lnTo>
                  <a:pt x="1080" y="1490"/>
                </a:lnTo>
                <a:lnTo>
                  <a:pt x="1080" y="1490"/>
                </a:lnTo>
                <a:lnTo>
                  <a:pt x="1104" y="1490"/>
                </a:lnTo>
                <a:lnTo>
                  <a:pt x="1128" y="1486"/>
                </a:lnTo>
                <a:lnTo>
                  <a:pt x="1152" y="1482"/>
                </a:lnTo>
                <a:lnTo>
                  <a:pt x="1174" y="1476"/>
                </a:lnTo>
                <a:lnTo>
                  <a:pt x="1196" y="1468"/>
                </a:lnTo>
                <a:lnTo>
                  <a:pt x="1218" y="1458"/>
                </a:lnTo>
                <a:lnTo>
                  <a:pt x="1238" y="1446"/>
                </a:lnTo>
                <a:lnTo>
                  <a:pt x="1258" y="1432"/>
                </a:lnTo>
                <a:lnTo>
                  <a:pt x="1278" y="1418"/>
                </a:lnTo>
                <a:lnTo>
                  <a:pt x="1296" y="1402"/>
                </a:lnTo>
                <a:lnTo>
                  <a:pt x="1314" y="1384"/>
                </a:lnTo>
                <a:lnTo>
                  <a:pt x="1332" y="1364"/>
                </a:lnTo>
                <a:lnTo>
                  <a:pt x="1350" y="1344"/>
                </a:lnTo>
                <a:lnTo>
                  <a:pt x="1366" y="1322"/>
                </a:lnTo>
                <a:lnTo>
                  <a:pt x="1380" y="1298"/>
                </a:lnTo>
                <a:lnTo>
                  <a:pt x="1396" y="1274"/>
                </a:lnTo>
                <a:lnTo>
                  <a:pt x="1410" y="1248"/>
                </a:lnTo>
                <a:lnTo>
                  <a:pt x="1422" y="1222"/>
                </a:lnTo>
                <a:lnTo>
                  <a:pt x="1446" y="1166"/>
                </a:lnTo>
                <a:lnTo>
                  <a:pt x="1468" y="1106"/>
                </a:lnTo>
                <a:lnTo>
                  <a:pt x="1484" y="1042"/>
                </a:lnTo>
                <a:lnTo>
                  <a:pt x="1498" y="974"/>
                </a:lnTo>
                <a:lnTo>
                  <a:pt x="1508" y="906"/>
                </a:lnTo>
                <a:lnTo>
                  <a:pt x="1514" y="834"/>
                </a:lnTo>
                <a:lnTo>
                  <a:pt x="1516" y="760"/>
                </a:lnTo>
                <a:lnTo>
                  <a:pt x="1516" y="760"/>
                </a:lnTo>
                <a:lnTo>
                  <a:pt x="1516" y="732"/>
                </a:lnTo>
                <a:lnTo>
                  <a:pt x="1514" y="704"/>
                </a:lnTo>
                <a:lnTo>
                  <a:pt x="1510" y="678"/>
                </a:lnTo>
                <a:lnTo>
                  <a:pt x="1506" y="652"/>
                </a:lnTo>
                <a:lnTo>
                  <a:pt x="1502" y="626"/>
                </a:lnTo>
                <a:lnTo>
                  <a:pt x="1494" y="600"/>
                </a:lnTo>
                <a:lnTo>
                  <a:pt x="1486" y="576"/>
                </a:lnTo>
                <a:lnTo>
                  <a:pt x="1478" y="552"/>
                </a:lnTo>
                <a:lnTo>
                  <a:pt x="1468" y="528"/>
                </a:lnTo>
                <a:lnTo>
                  <a:pt x="1458" y="506"/>
                </a:lnTo>
                <a:lnTo>
                  <a:pt x="1446" y="482"/>
                </a:lnTo>
                <a:lnTo>
                  <a:pt x="1432" y="462"/>
                </a:lnTo>
                <a:lnTo>
                  <a:pt x="1418" y="442"/>
                </a:lnTo>
                <a:lnTo>
                  <a:pt x="1402" y="422"/>
                </a:lnTo>
                <a:lnTo>
                  <a:pt x="1386" y="402"/>
                </a:lnTo>
                <a:lnTo>
                  <a:pt x="1368" y="384"/>
                </a:lnTo>
                <a:lnTo>
                  <a:pt x="1350" y="368"/>
                </a:lnTo>
                <a:lnTo>
                  <a:pt x="1330" y="352"/>
                </a:lnTo>
                <a:lnTo>
                  <a:pt x="1310" y="336"/>
                </a:lnTo>
                <a:lnTo>
                  <a:pt x="1288" y="322"/>
                </a:lnTo>
                <a:lnTo>
                  <a:pt x="1264" y="308"/>
                </a:lnTo>
                <a:lnTo>
                  <a:pt x="1240" y="296"/>
                </a:lnTo>
                <a:lnTo>
                  <a:pt x="1216" y="284"/>
                </a:lnTo>
                <a:lnTo>
                  <a:pt x="1190" y="274"/>
                </a:lnTo>
                <a:lnTo>
                  <a:pt x="1162" y="264"/>
                </a:lnTo>
                <a:lnTo>
                  <a:pt x="1134" y="256"/>
                </a:lnTo>
                <a:lnTo>
                  <a:pt x="1104" y="250"/>
                </a:lnTo>
                <a:lnTo>
                  <a:pt x="1074" y="244"/>
                </a:lnTo>
                <a:lnTo>
                  <a:pt x="1044" y="240"/>
                </a:lnTo>
                <a:lnTo>
                  <a:pt x="1012" y="236"/>
                </a:lnTo>
                <a:lnTo>
                  <a:pt x="978" y="234"/>
                </a:lnTo>
                <a:lnTo>
                  <a:pt x="944" y="234"/>
                </a:lnTo>
                <a:lnTo>
                  <a:pt x="944" y="234"/>
                </a:lnTo>
                <a:lnTo>
                  <a:pt x="906" y="236"/>
                </a:lnTo>
                <a:lnTo>
                  <a:pt x="868" y="238"/>
                </a:lnTo>
                <a:lnTo>
                  <a:pt x="832" y="242"/>
                </a:lnTo>
                <a:lnTo>
                  <a:pt x="796" y="248"/>
                </a:lnTo>
                <a:lnTo>
                  <a:pt x="760" y="256"/>
                </a:lnTo>
                <a:lnTo>
                  <a:pt x="728" y="266"/>
                </a:lnTo>
                <a:lnTo>
                  <a:pt x="694" y="276"/>
                </a:lnTo>
                <a:lnTo>
                  <a:pt x="662" y="288"/>
                </a:lnTo>
                <a:lnTo>
                  <a:pt x="632" y="302"/>
                </a:lnTo>
                <a:lnTo>
                  <a:pt x="602" y="316"/>
                </a:lnTo>
                <a:lnTo>
                  <a:pt x="574" y="334"/>
                </a:lnTo>
                <a:lnTo>
                  <a:pt x="548" y="350"/>
                </a:lnTo>
                <a:lnTo>
                  <a:pt x="522" y="370"/>
                </a:lnTo>
                <a:lnTo>
                  <a:pt x="496" y="390"/>
                </a:lnTo>
                <a:lnTo>
                  <a:pt x="472" y="410"/>
                </a:lnTo>
                <a:lnTo>
                  <a:pt x="450" y="432"/>
                </a:lnTo>
                <a:lnTo>
                  <a:pt x="428" y="456"/>
                </a:lnTo>
                <a:lnTo>
                  <a:pt x="408" y="480"/>
                </a:lnTo>
                <a:lnTo>
                  <a:pt x="390" y="506"/>
                </a:lnTo>
                <a:lnTo>
                  <a:pt x="372" y="532"/>
                </a:lnTo>
                <a:lnTo>
                  <a:pt x="356" y="558"/>
                </a:lnTo>
                <a:lnTo>
                  <a:pt x="342" y="586"/>
                </a:lnTo>
                <a:lnTo>
                  <a:pt x="328" y="614"/>
                </a:lnTo>
                <a:lnTo>
                  <a:pt x="316" y="642"/>
                </a:lnTo>
                <a:lnTo>
                  <a:pt x="304" y="672"/>
                </a:lnTo>
                <a:lnTo>
                  <a:pt x="294" y="702"/>
                </a:lnTo>
                <a:lnTo>
                  <a:pt x="286" y="732"/>
                </a:lnTo>
                <a:lnTo>
                  <a:pt x="280" y="764"/>
                </a:lnTo>
                <a:lnTo>
                  <a:pt x="274" y="796"/>
                </a:lnTo>
                <a:lnTo>
                  <a:pt x="272" y="828"/>
                </a:lnTo>
                <a:lnTo>
                  <a:pt x="268" y="860"/>
                </a:lnTo>
                <a:lnTo>
                  <a:pt x="268" y="892"/>
                </a:lnTo>
                <a:lnTo>
                  <a:pt x="268" y="892"/>
                </a:lnTo>
                <a:lnTo>
                  <a:pt x="270" y="936"/>
                </a:lnTo>
                <a:lnTo>
                  <a:pt x="274" y="976"/>
                </a:lnTo>
                <a:lnTo>
                  <a:pt x="282" y="1012"/>
                </a:lnTo>
                <a:lnTo>
                  <a:pt x="292" y="1046"/>
                </a:lnTo>
                <a:lnTo>
                  <a:pt x="306" y="1078"/>
                </a:lnTo>
                <a:lnTo>
                  <a:pt x="322" y="1108"/>
                </a:lnTo>
                <a:lnTo>
                  <a:pt x="338" y="1136"/>
                </a:lnTo>
                <a:lnTo>
                  <a:pt x="358" y="1162"/>
                </a:lnTo>
                <a:lnTo>
                  <a:pt x="358" y="1162"/>
                </a:lnTo>
                <a:lnTo>
                  <a:pt x="374" y="1182"/>
                </a:lnTo>
                <a:lnTo>
                  <a:pt x="378" y="1190"/>
                </a:lnTo>
                <a:lnTo>
                  <a:pt x="382" y="1198"/>
                </a:lnTo>
                <a:lnTo>
                  <a:pt x="382" y="1206"/>
                </a:lnTo>
                <a:lnTo>
                  <a:pt x="382" y="1216"/>
                </a:lnTo>
                <a:lnTo>
                  <a:pt x="378" y="1238"/>
                </a:lnTo>
                <a:lnTo>
                  <a:pt x="378" y="1238"/>
                </a:lnTo>
                <a:lnTo>
                  <a:pt x="350" y="1348"/>
                </a:lnTo>
                <a:lnTo>
                  <a:pt x="350" y="1348"/>
                </a:lnTo>
                <a:lnTo>
                  <a:pt x="346" y="1360"/>
                </a:lnTo>
                <a:lnTo>
                  <a:pt x="340" y="1370"/>
                </a:lnTo>
                <a:lnTo>
                  <a:pt x="332" y="1378"/>
                </a:lnTo>
                <a:lnTo>
                  <a:pt x="324" y="1384"/>
                </a:lnTo>
                <a:lnTo>
                  <a:pt x="314" y="1386"/>
                </a:lnTo>
                <a:lnTo>
                  <a:pt x="304" y="1388"/>
                </a:lnTo>
                <a:lnTo>
                  <a:pt x="294" y="1386"/>
                </a:lnTo>
                <a:lnTo>
                  <a:pt x="282" y="1382"/>
                </a:lnTo>
                <a:lnTo>
                  <a:pt x="282" y="1382"/>
                </a:lnTo>
                <a:lnTo>
                  <a:pt x="246" y="1366"/>
                </a:lnTo>
                <a:lnTo>
                  <a:pt x="214" y="1348"/>
                </a:lnTo>
                <a:lnTo>
                  <a:pt x="184" y="1326"/>
                </a:lnTo>
                <a:lnTo>
                  <a:pt x="156" y="1300"/>
                </a:lnTo>
                <a:lnTo>
                  <a:pt x="132" y="1274"/>
                </a:lnTo>
                <a:lnTo>
                  <a:pt x="108" y="1244"/>
                </a:lnTo>
                <a:lnTo>
                  <a:pt x="88" y="1212"/>
                </a:lnTo>
                <a:lnTo>
                  <a:pt x="70" y="1180"/>
                </a:lnTo>
                <a:lnTo>
                  <a:pt x="52" y="1144"/>
                </a:lnTo>
                <a:lnTo>
                  <a:pt x="38" y="1106"/>
                </a:lnTo>
                <a:lnTo>
                  <a:pt x="26" y="1068"/>
                </a:lnTo>
                <a:lnTo>
                  <a:pt x="18" y="1028"/>
                </a:lnTo>
                <a:lnTo>
                  <a:pt x="10" y="988"/>
                </a:lnTo>
                <a:lnTo>
                  <a:pt x="4" y="944"/>
                </a:lnTo>
                <a:lnTo>
                  <a:pt x="2" y="902"/>
                </a:lnTo>
                <a:lnTo>
                  <a:pt x="0" y="858"/>
                </a:lnTo>
                <a:lnTo>
                  <a:pt x="0" y="858"/>
                </a:lnTo>
                <a:lnTo>
                  <a:pt x="2" y="820"/>
                </a:lnTo>
                <a:lnTo>
                  <a:pt x="4" y="784"/>
                </a:lnTo>
                <a:lnTo>
                  <a:pt x="10" y="746"/>
                </a:lnTo>
                <a:lnTo>
                  <a:pt x="16" y="708"/>
                </a:lnTo>
                <a:lnTo>
                  <a:pt x="24" y="672"/>
                </a:lnTo>
                <a:lnTo>
                  <a:pt x="36" y="634"/>
                </a:lnTo>
                <a:lnTo>
                  <a:pt x="48" y="596"/>
                </a:lnTo>
                <a:lnTo>
                  <a:pt x="62" y="560"/>
                </a:lnTo>
                <a:lnTo>
                  <a:pt x="78" y="522"/>
                </a:lnTo>
                <a:lnTo>
                  <a:pt x="96" y="486"/>
                </a:lnTo>
                <a:lnTo>
                  <a:pt x="116" y="450"/>
                </a:lnTo>
                <a:lnTo>
                  <a:pt x="138" y="414"/>
                </a:lnTo>
                <a:lnTo>
                  <a:pt x="162" y="380"/>
                </a:lnTo>
                <a:lnTo>
                  <a:pt x="188" y="346"/>
                </a:lnTo>
                <a:lnTo>
                  <a:pt x="216" y="314"/>
                </a:lnTo>
                <a:lnTo>
                  <a:pt x="246" y="282"/>
                </a:lnTo>
                <a:lnTo>
                  <a:pt x="278" y="252"/>
                </a:lnTo>
                <a:lnTo>
                  <a:pt x="312" y="222"/>
                </a:lnTo>
                <a:lnTo>
                  <a:pt x="348" y="194"/>
                </a:lnTo>
                <a:lnTo>
                  <a:pt x="384" y="168"/>
                </a:lnTo>
                <a:lnTo>
                  <a:pt x="424" y="144"/>
                </a:lnTo>
                <a:lnTo>
                  <a:pt x="466" y="120"/>
                </a:lnTo>
                <a:lnTo>
                  <a:pt x="508" y="98"/>
                </a:lnTo>
                <a:lnTo>
                  <a:pt x="554" y="78"/>
                </a:lnTo>
                <a:lnTo>
                  <a:pt x="600" y="62"/>
                </a:lnTo>
                <a:lnTo>
                  <a:pt x="650" y="46"/>
                </a:lnTo>
                <a:lnTo>
                  <a:pt x="700" y="32"/>
                </a:lnTo>
                <a:lnTo>
                  <a:pt x="752" y="20"/>
                </a:lnTo>
                <a:lnTo>
                  <a:pt x="808" y="12"/>
                </a:lnTo>
                <a:lnTo>
                  <a:pt x="864" y="4"/>
                </a:lnTo>
                <a:lnTo>
                  <a:pt x="922" y="2"/>
                </a:lnTo>
                <a:lnTo>
                  <a:pt x="982" y="0"/>
                </a:lnTo>
                <a:lnTo>
                  <a:pt x="982" y="0"/>
                </a:lnTo>
                <a:lnTo>
                  <a:pt x="1030" y="0"/>
                </a:lnTo>
                <a:lnTo>
                  <a:pt x="1078" y="4"/>
                </a:lnTo>
                <a:lnTo>
                  <a:pt x="1124" y="10"/>
                </a:lnTo>
                <a:lnTo>
                  <a:pt x="1170" y="16"/>
                </a:lnTo>
                <a:lnTo>
                  <a:pt x="1214" y="26"/>
                </a:lnTo>
                <a:lnTo>
                  <a:pt x="1258" y="38"/>
                </a:lnTo>
                <a:lnTo>
                  <a:pt x="1298" y="50"/>
                </a:lnTo>
                <a:lnTo>
                  <a:pt x="1340" y="66"/>
                </a:lnTo>
                <a:lnTo>
                  <a:pt x="1378" y="82"/>
                </a:lnTo>
                <a:lnTo>
                  <a:pt x="1416" y="100"/>
                </a:lnTo>
                <a:lnTo>
                  <a:pt x="1452" y="120"/>
                </a:lnTo>
                <a:lnTo>
                  <a:pt x="1488" y="142"/>
                </a:lnTo>
                <a:lnTo>
                  <a:pt x="1522" y="164"/>
                </a:lnTo>
                <a:lnTo>
                  <a:pt x="1554" y="188"/>
                </a:lnTo>
                <a:lnTo>
                  <a:pt x="1584" y="214"/>
                </a:lnTo>
                <a:lnTo>
                  <a:pt x="1614" y="240"/>
                </a:lnTo>
                <a:lnTo>
                  <a:pt x="1642" y="268"/>
                </a:lnTo>
                <a:lnTo>
                  <a:pt x="1668" y="298"/>
                </a:lnTo>
                <a:lnTo>
                  <a:pt x="1692" y="328"/>
                </a:lnTo>
                <a:lnTo>
                  <a:pt x="1714" y="358"/>
                </a:lnTo>
                <a:lnTo>
                  <a:pt x="1736" y="390"/>
                </a:lnTo>
                <a:lnTo>
                  <a:pt x="1756" y="424"/>
                </a:lnTo>
                <a:lnTo>
                  <a:pt x="1774" y="458"/>
                </a:lnTo>
                <a:lnTo>
                  <a:pt x="1790" y="492"/>
                </a:lnTo>
                <a:lnTo>
                  <a:pt x="1804" y="526"/>
                </a:lnTo>
                <a:lnTo>
                  <a:pt x="1816" y="562"/>
                </a:lnTo>
                <a:lnTo>
                  <a:pt x="1828" y="598"/>
                </a:lnTo>
                <a:lnTo>
                  <a:pt x="1836" y="636"/>
                </a:lnTo>
                <a:lnTo>
                  <a:pt x="1842" y="674"/>
                </a:lnTo>
                <a:lnTo>
                  <a:pt x="1848" y="710"/>
                </a:lnTo>
                <a:lnTo>
                  <a:pt x="1850" y="748"/>
                </a:lnTo>
                <a:lnTo>
                  <a:pt x="1852" y="786"/>
                </a:lnTo>
                <a:lnTo>
                  <a:pt x="1852" y="7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86005" tIns="43002" rIns="86005" bIns="43002" numCol="1" anchor="t" anchorCtr="0" compatLnSpc="1">
            <a:prstTxWarp prst="textNoShape">
              <a:avLst/>
            </a:prstTxWarp>
          </a:bodyPr>
          <a:lstStyle/>
          <a:p>
            <a:pPr defTabSz="860085">
              <a:defRPr/>
            </a:pPr>
            <a:endParaRPr lang="en-US" sz="1693">
              <a:solidFill>
                <a:srgbClr val="494C4F"/>
              </a:solidFill>
              <a:latin typeface="Calibri" panose="020F0502020204030204"/>
            </a:endParaRP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4102802" y="1420375"/>
            <a:ext cx="4334590" cy="475462"/>
          </a:xfrm>
          <a:prstGeom prst="rect">
            <a:avLst/>
          </a:prstGeom>
        </p:spPr>
        <p:txBody>
          <a:bodyPr vert="horz" lIns="86005" tIns="43002" rIns="86005" bIns="43002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0085">
              <a:buClrTx/>
              <a:defRPr/>
            </a:pPr>
            <a:r>
              <a:rPr lang="en-US" sz="2634" b="1" dirty="0">
                <a:solidFill>
                  <a:srgbClr val="FF0000"/>
                </a:solidFill>
                <a:latin typeface="Calibri" panose="020F0502020204030204"/>
              </a:rPr>
              <a:t>Insert your text here</a:t>
            </a:r>
            <a:endParaRPr lang="en-US" sz="2634" b="1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4132150" y="2050372"/>
            <a:ext cx="4687930" cy="1884457"/>
          </a:xfrm>
          <a:prstGeom prst="rect">
            <a:avLst/>
          </a:prstGeom>
        </p:spPr>
        <p:txBody>
          <a:bodyPr vert="horz" lIns="86005" tIns="43002" rIns="86005" bIns="43002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93" dirty="0">
                <a:solidFill>
                  <a:srgbClr val="494C4F"/>
                </a:solidFill>
                <a:latin typeface="Calibri" panose="020F0502020204030204"/>
              </a:rPr>
              <a:t>Lorem ipsum dolor sit amet, consectetur adipisicing elit, sed do eiusmod tempor incididunt ut labore et dolore magna aliqua</a:t>
            </a:r>
            <a:r>
              <a:rPr lang="en-US" sz="1693" dirty="0">
                <a:solidFill>
                  <a:srgbClr val="494C4F"/>
                </a:solidFill>
                <a:latin typeface="Calibri" panose="020F0502020204030204"/>
              </a:rPr>
              <a:t>. </a:t>
            </a:r>
            <a:endParaRPr lang="en-US" sz="1693" dirty="0">
              <a:solidFill>
                <a:srgbClr val="494C4F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en-US" sz="1693" dirty="0">
                <a:solidFill>
                  <a:srgbClr val="494C4F"/>
                </a:solidFill>
                <a:latin typeface="Calibri" panose="020F0502020204030204"/>
              </a:rPr>
              <a:t>Lorem </a:t>
            </a:r>
            <a:r>
              <a:rPr lang="en-US" sz="1693" dirty="0">
                <a:solidFill>
                  <a:srgbClr val="494C4F"/>
                </a:solidFill>
                <a:latin typeface="Calibri" panose="020F0502020204030204"/>
              </a:rPr>
              <a:t>ipsum dolor sit amet, consectetur adipisicing elit, sed do eiusmod tempor incididunt ut labore et dolore magna aliqua. </a:t>
            </a:r>
          </a:p>
          <a:p>
            <a:pPr defTabSz="860085">
              <a:buClrTx/>
              <a:defRPr/>
            </a:pPr>
            <a:endParaRPr lang="en-US" sz="1693" dirty="0">
              <a:solidFill>
                <a:srgbClr val="494C4F"/>
              </a:solidFill>
              <a:latin typeface="Calibri" panose="020F0502020204030204"/>
            </a:endParaRPr>
          </a:p>
        </p:txBody>
      </p:sp>
      <p:sp>
        <p:nvSpPr>
          <p:cNvPr id="9" name="圆角矩形 11"/>
          <p:cNvSpPr/>
          <p:nvPr/>
        </p:nvSpPr>
        <p:spPr>
          <a:xfrm>
            <a:off x="4164525" y="3840043"/>
            <a:ext cx="2052346" cy="605498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81"/>
          </a:p>
        </p:txBody>
      </p:sp>
      <p:sp>
        <p:nvSpPr>
          <p:cNvPr id="10" name="圆角矩形 12"/>
          <p:cNvSpPr/>
          <p:nvPr/>
        </p:nvSpPr>
        <p:spPr>
          <a:xfrm>
            <a:off x="6216871" y="3840043"/>
            <a:ext cx="2474656" cy="605498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81"/>
          </a:p>
        </p:txBody>
      </p:sp>
      <p:sp>
        <p:nvSpPr>
          <p:cNvPr id="11" name="矩形 13"/>
          <p:cNvSpPr/>
          <p:nvPr/>
        </p:nvSpPr>
        <p:spPr>
          <a:xfrm>
            <a:off x="4923371" y="3962728"/>
            <a:ext cx="833363" cy="381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81" dirty="0">
                <a:solidFill>
                  <a:schemeClr val="accent6">
                    <a:lumMod val="20000"/>
                    <a:lumOff val="80000"/>
                  </a:schemeClr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20%</a:t>
            </a:r>
          </a:p>
        </p:txBody>
      </p:sp>
      <p:sp>
        <p:nvSpPr>
          <p:cNvPr id="12" name="矩形 14"/>
          <p:cNvSpPr/>
          <p:nvPr/>
        </p:nvSpPr>
        <p:spPr>
          <a:xfrm>
            <a:off x="7199544" y="3962728"/>
            <a:ext cx="832730" cy="381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81" dirty="0">
                <a:solidFill>
                  <a:schemeClr val="accent6">
                    <a:lumMod val="20000"/>
                    <a:lumOff val="80000"/>
                  </a:schemeClr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80%</a:t>
            </a:r>
          </a:p>
        </p:txBody>
      </p:sp>
      <p:sp>
        <p:nvSpPr>
          <p:cNvPr id="13" name="Título 3"/>
          <p:cNvSpPr txBox="1">
            <a:spLocks/>
          </p:cNvSpPr>
          <p:nvPr/>
        </p:nvSpPr>
        <p:spPr>
          <a:xfrm>
            <a:off x="346288" y="237435"/>
            <a:ext cx="8473792" cy="576210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386" b="1" dirty="0">
                <a:solidFill>
                  <a:srgbClr val="FFFF00"/>
                </a:solidFill>
              </a:rPr>
              <a:t>Haga clic para modificar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88" y="712985"/>
            <a:ext cx="3556847" cy="441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08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18"/>
          <p:cNvSpPr/>
          <p:nvPr/>
        </p:nvSpPr>
        <p:spPr>
          <a:xfrm>
            <a:off x="727300" y="1384425"/>
            <a:ext cx="7737900" cy="572700"/>
          </a:xfrm>
          <a:prstGeom prst="roundRect">
            <a:avLst>
              <a:gd name="adj" fmla="val 9084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9" name="Google Shape;1199;p18"/>
          <p:cNvSpPr/>
          <p:nvPr/>
        </p:nvSpPr>
        <p:spPr>
          <a:xfrm>
            <a:off x="4855275" y="3348650"/>
            <a:ext cx="3609900" cy="1066800"/>
          </a:xfrm>
          <a:prstGeom prst="roundRect">
            <a:avLst>
              <a:gd name="adj" fmla="val 6625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0" name="Google Shape;1200;p18"/>
          <p:cNvSpPr/>
          <p:nvPr/>
        </p:nvSpPr>
        <p:spPr>
          <a:xfrm>
            <a:off x="727300" y="3417950"/>
            <a:ext cx="885000" cy="8850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201" name="Google Shape;1201;p18"/>
          <p:cNvSpPr/>
          <p:nvPr/>
        </p:nvSpPr>
        <p:spPr>
          <a:xfrm>
            <a:off x="727375" y="2136875"/>
            <a:ext cx="885000" cy="8850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202" name="Google Shape;1202;p18"/>
          <p:cNvSpPr/>
          <p:nvPr/>
        </p:nvSpPr>
        <p:spPr>
          <a:xfrm>
            <a:off x="4855275" y="2136875"/>
            <a:ext cx="885000" cy="8850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203" name="Google Shape;1203;p18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>
                <a:solidFill>
                  <a:schemeClr val="hlink"/>
                </a:solidFill>
              </a:rPr>
              <a:t>Volcano Infographics</a:t>
            </a:r>
            <a:endParaRPr/>
          </a:p>
        </p:txBody>
      </p:sp>
      <p:grpSp>
        <p:nvGrpSpPr>
          <p:cNvPr id="1204" name="Google Shape;1204;p18"/>
          <p:cNvGrpSpPr/>
          <p:nvPr/>
        </p:nvGrpSpPr>
        <p:grpSpPr>
          <a:xfrm>
            <a:off x="1326500" y="1447900"/>
            <a:ext cx="6491000" cy="432600"/>
            <a:chOff x="1326500" y="1447900"/>
            <a:chExt cx="6491000" cy="432600"/>
          </a:xfrm>
        </p:grpSpPr>
        <p:sp>
          <p:nvSpPr>
            <p:cNvPr id="1205" name="Google Shape;1205;p18"/>
            <p:cNvSpPr txBox="1"/>
            <p:nvPr/>
          </p:nvSpPr>
          <p:spPr>
            <a:xfrm>
              <a:off x="1326500" y="1447900"/>
              <a:ext cx="13329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Alert Level 4</a:t>
              </a:r>
              <a:endParaRPr sz="1800" b="1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06" name="Google Shape;1206;p18"/>
            <p:cNvSpPr txBox="1"/>
            <p:nvPr/>
          </p:nvSpPr>
          <p:spPr>
            <a:xfrm>
              <a:off x="4461100" y="1472950"/>
              <a:ext cx="3356400" cy="38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Jupiter is the biggest planet of them all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07" name="Google Shape;1207;p18"/>
          <p:cNvGrpSpPr/>
          <p:nvPr/>
        </p:nvGrpSpPr>
        <p:grpSpPr>
          <a:xfrm>
            <a:off x="1746850" y="2145925"/>
            <a:ext cx="2803500" cy="866900"/>
            <a:chOff x="1746850" y="2145925"/>
            <a:chExt cx="2803500" cy="866900"/>
          </a:xfrm>
        </p:grpSpPr>
        <p:sp>
          <p:nvSpPr>
            <p:cNvPr id="1208" name="Google Shape;1208;p18"/>
            <p:cNvSpPr txBox="1"/>
            <p:nvPr/>
          </p:nvSpPr>
          <p:spPr>
            <a:xfrm>
              <a:off x="1746850" y="2145925"/>
              <a:ext cx="28035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Volcanic earthquakes plotted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09" name="Google Shape;1209;p18"/>
            <p:cNvSpPr txBox="1"/>
            <p:nvPr/>
          </p:nvSpPr>
          <p:spPr>
            <a:xfrm>
              <a:off x="1746850" y="2487525"/>
              <a:ext cx="22881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Earth is the beautiful planet we all live in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10" name="Google Shape;1210;p18"/>
          <p:cNvGrpSpPr/>
          <p:nvPr/>
        </p:nvGrpSpPr>
        <p:grpSpPr>
          <a:xfrm>
            <a:off x="5878900" y="2145925"/>
            <a:ext cx="2586300" cy="866900"/>
            <a:chOff x="5878900" y="2145925"/>
            <a:chExt cx="2586300" cy="866900"/>
          </a:xfrm>
        </p:grpSpPr>
        <p:sp>
          <p:nvSpPr>
            <p:cNvPr id="1211" name="Google Shape;1211;p18"/>
            <p:cNvSpPr txBox="1"/>
            <p:nvPr/>
          </p:nvSpPr>
          <p:spPr>
            <a:xfrm>
              <a:off x="5878900" y="2145925"/>
              <a:ext cx="25863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Felt volcanic earthquakes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12" name="Google Shape;1212;p18"/>
            <p:cNvSpPr txBox="1"/>
            <p:nvPr/>
          </p:nvSpPr>
          <p:spPr>
            <a:xfrm>
              <a:off x="5878900" y="2487525"/>
              <a:ext cx="25863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Venus has a beautiful name but it’s terribly hot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213" name="Google Shape;1213;p18"/>
          <p:cNvSpPr/>
          <p:nvPr/>
        </p:nvSpPr>
        <p:spPr>
          <a:xfrm>
            <a:off x="828100" y="2237563"/>
            <a:ext cx="683400" cy="68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159</a:t>
            </a:r>
            <a:endParaRPr sz="200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214" name="Google Shape;1214;p18"/>
          <p:cNvSpPr/>
          <p:nvPr/>
        </p:nvSpPr>
        <p:spPr>
          <a:xfrm>
            <a:off x="4956075" y="2237602"/>
            <a:ext cx="683400" cy="68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28</a:t>
            </a:r>
            <a:endParaRPr sz="200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215" name="Google Shape;1215;p18"/>
          <p:cNvSpPr/>
          <p:nvPr/>
        </p:nvSpPr>
        <p:spPr>
          <a:xfrm>
            <a:off x="828100" y="3518738"/>
            <a:ext cx="683400" cy="68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I-III</a:t>
            </a:r>
            <a:endParaRPr sz="200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216" name="Google Shape;1216;p18"/>
          <p:cNvSpPr/>
          <p:nvPr/>
        </p:nvSpPr>
        <p:spPr>
          <a:xfrm>
            <a:off x="2839150" y="1572350"/>
            <a:ext cx="183600" cy="183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217" name="Google Shape;1217;p18"/>
          <p:cNvSpPr/>
          <p:nvPr/>
        </p:nvSpPr>
        <p:spPr>
          <a:xfrm>
            <a:off x="3138100" y="1572350"/>
            <a:ext cx="183600" cy="183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218" name="Google Shape;1218;p18"/>
          <p:cNvSpPr/>
          <p:nvPr/>
        </p:nvSpPr>
        <p:spPr>
          <a:xfrm>
            <a:off x="3437050" y="1572350"/>
            <a:ext cx="183600" cy="183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219" name="Google Shape;1219;p18"/>
          <p:cNvSpPr/>
          <p:nvPr/>
        </p:nvSpPr>
        <p:spPr>
          <a:xfrm>
            <a:off x="3736000" y="1572350"/>
            <a:ext cx="183600" cy="183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220" name="Google Shape;1220;p18"/>
          <p:cNvSpPr/>
          <p:nvPr/>
        </p:nvSpPr>
        <p:spPr>
          <a:xfrm>
            <a:off x="4034950" y="1572350"/>
            <a:ext cx="183600" cy="183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221" name="Google Shape;1221;p18"/>
          <p:cNvSpPr/>
          <p:nvPr/>
        </p:nvSpPr>
        <p:spPr>
          <a:xfrm>
            <a:off x="3661175" y="1497525"/>
            <a:ext cx="333300" cy="3333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1222" name="Google Shape;1222;p18"/>
          <p:cNvGrpSpPr/>
          <p:nvPr/>
        </p:nvGrpSpPr>
        <p:grpSpPr>
          <a:xfrm>
            <a:off x="6844583" y="3909201"/>
            <a:ext cx="257698" cy="333280"/>
            <a:chOff x="2959791" y="1237175"/>
            <a:chExt cx="293740" cy="379849"/>
          </a:xfrm>
        </p:grpSpPr>
        <p:sp>
          <p:nvSpPr>
            <p:cNvPr id="1223" name="Google Shape;1223;p18"/>
            <p:cNvSpPr/>
            <p:nvPr/>
          </p:nvSpPr>
          <p:spPr>
            <a:xfrm>
              <a:off x="3059238" y="1488718"/>
              <a:ext cx="24648" cy="24684"/>
            </a:xfrm>
            <a:custGeom>
              <a:avLst/>
              <a:gdLst/>
              <a:ahLst/>
              <a:cxnLst/>
              <a:rect l="l" t="t" r="r" b="b"/>
              <a:pathLst>
                <a:path w="691" h="692" extrusionOk="0">
                  <a:moveTo>
                    <a:pt x="0" y="0"/>
                  </a:moveTo>
                  <a:lnTo>
                    <a:pt x="0" y="692"/>
                  </a:lnTo>
                  <a:lnTo>
                    <a:pt x="691" y="692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18"/>
            <p:cNvSpPr/>
            <p:nvPr/>
          </p:nvSpPr>
          <p:spPr>
            <a:xfrm>
              <a:off x="3083850" y="1311546"/>
              <a:ext cx="154273" cy="305478"/>
            </a:xfrm>
            <a:custGeom>
              <a:avLst/>
              <a:gdLst/>
              <a:ahLst/>
              <a:cxnLst/>
              <a:rect l="l" t="t" r="r" b="b"/>
              <a:pathLst>
                <a:path w="4325" h="8564" extrusionOk="0">
                  <a:moveTo>
                    <a:pt x="1255" y="0"/>
                  </a:moveTo>
                  <a:cubicBezTo>
                    <a:pt x="563" y="0"/>
                    <a:pt x="1" y="562"/>
                    <a:pt x="1" y="1254"/>
                  </a:cubicBezTo>
                  <a:lnTo>
                    <a:pt x="1" y="8341"/>
                  </a:lnTo>
                  <a:cubicBezTo>
                    <a:pt x="1" y="8458"/>
                    <a:pt x="95" y="8564"/>
                    <a:pt x="212" y="8564"/>
                  </a:cubicBezTo>
                  <a:lnTo>
                    <a:pt x="4101" y="8564"/>
                  </a:lnTo>
                  <a:cubicBezTo>
                    <a:pt x="4218" y="8564"/>
                    <a:pt x="4324" y="8458"/>
                    <a:pt x="4324" y="8341"/>
                  </a:cubicBezTo>
                  <a:lnTo>
                    <a:pt x="4324" y="1254"/>
                  </a:lnTo>
                  <a:cubicBezTo>
                    <a:pt x="4324" y="562"/>
                    <a:pt x="3762" y="0"/>
                    <a:pt x="3070" y="0"/>
                  </a:cubicBezTo>
                  <a:close/>
                </a:path>
              </a:pathLst>
            </a:custGeom>
            <a:solidFill>
              <a:srgbClr val="FAB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18"/>
            <p:cNvSpPr/>
            <p:nvPr/>
          </p:nvSpPr>
          <p:spPr>
            <a:xfrm>
              <a:off x="3171597" y="1311546"/>
              <a:ext cx="66525" cy="305478"/>
            </a:xfrm>
            <a:custGeom>
              <a:avLst/>
              <a:gdLst/>
              <a:ahLst/>
              <a:cxnLst/>
              <a:rect l="l" t="t" r="r" b="b"/>
              <a:pathLst>
                <a:path w="1865" h="8564" extrusionOk="0">
                  <a:moveTo>
                    <a:pt x="1" y="0"/>
                  </a:moveTo>
                  <a:cubicBezTo>
                    <a:pt x="693" y="0"/>
                    <a:pt x="1255" y="562"/>
                    <a:pt x="1255" y="1254"/>
                  </a:cubicBezTo>
                  <a:lnTo>
                    <a:pt x="1255" y="8564"/>
                  </a:lnTo>
                  <a:lnTo>
                    <a:pt x="1641" y="8564"/>
                  </a:lnTo>
                  <a:cubicBezTo>
                    <a:pt x="1758" y="8564"/>
                    <a:pt x="1864" y="8458"/>
                    <a:pt x="1864" y="8341"/>
                  </a:cubicBezTo>
                  <a:lnTo>
                    <a:pt x="1864" y="1254"/>
                  </a:lnTo>
                  <a:cubicBezTo>
                    <a:pt x="1864" y="562"/>
                    <a:pt x="1302" y="0"/>
                    <a:pt x="610" y="0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18"/>
            <p:cNvSpPr/>
            <p:nvPr/>
          </p:nvSpPr>
          <p:spPr>
            <a:xfrm>
              <a:off x="3123978" y="1364623"/>
              <a:ext cx="74015" cy="98628"/>
            </a:xfrm>
            <a:custGeom>
              <a:avLst/>
              <a:gdLst/>
              <a:ahLst/>
              <a:cxnLst/>
              <a:rect l="l" t="t" r="r" b="b"/>
              <a:pathLst>
                <a:path w="2075" h="2765" extrusionOk="0">
                  <a:moveTo>
                    <a:pt x="211" y="0"/>
                  </a:moveTo>
                  <a:cubicBezTo>
                    <a:pt x="94" y="0"/>
                    <a:pt x="1" y="94"/>
                    <a:pt x="1" y="211"/>
                  </a:cubicBezTo>
                  <a:lnTo>
                    <a:pt x="1" y="2554"/>
                  </a:lnTo>
                  <a:cubicBezTo>
                    <a:pt x="1" y="2671"/>
                    <a:pt x="94" y="2765"/>
                    <a:pt x="211" y="2765"/>
                  </a:cubicBezTo>
                  <a:lnTo>
                    <a:pt x="1851" y="2765"/>
                  </a:lnTo>
                  <a:cubicBezTo>
                    <a:pt x="1969" y="2765"/>
                    <a:pt x="2074" y="2671"/>
                    <a:pt x="2074" y="2554"/>
                  </a:cubicBezTo>
                  <a:lnTo>
                    <a:pt x="2074" y="211"/>
                  </a:lnTo>
                  <a:cubicBezTo>
                    <a:pt x="2074" y="94"/>
                    <a:pt x="1969" y="0"/>
                    <a:pt x="1851" y="0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18"/>
            <p:cNvSpPr/>
            <p:nvPr/>
          </p:nvSpPr>
          <p:spPr>
            <a:xfrm>
              <a:off x="3129828" y="1286899"/>
              <a:ext cx="61887" cy="24684"/>
            </a:xfrm>
            <a:custGeom>
              <a:avLst/>
              <a:gdLst/>
              <a:ahLst/>
              <a:cxnLst/>
              <a:rect l="l" t="t" r="r" b="b"/>
              <a:pathLst>
                <a:path w="1735" h="692" extrusionOk="0">
                  <a:moveTo>
                    <a:pt x="1" y="0"/>
                  </a:moveTo>
                  <a:lnTo>
                    <a:pt x="1" y="691"/>
                  </a:lnTo>
                  <a:lnTo>
                    <a:pt x="1734" y="691"/>
                  </a:lnTo>
                  <a:lnTo>
                    <a:pt x="1734" y="0"/>
                  </a:ln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18"/>
            <p:cNvSpPr/>
            <p:nvPr/>
          </p:nvSpPr>
          <p:spPr>
            <a:xfrm>
              <a:off x="3083850" y="1488718"/>
              <a:ext cx="154273" cy="24684"/>
            </a:xfrm>
            <a:custGeom>
              <a:avLst/>
              <a:gdLst/>
              <a:ahLst/>
              <a:cxnLst/>
              <a:rect l="l" t="t" r="r" b="b"/>
              <a:pathLst>
                <a:path w="4325" h="692" extrusionOk="0">
                  <a:moveTo>
                    <a:pt x="1" y="0"/>
                  </a:moveTo>
                  <a:lnTo>
                    <a:pt x="1" y="692"/>
                  </a:lnTo>
                  <a:lnTo>
                    <a:pt x="4324" y="692"/>
                  </a:lnTo>
                  <a:lnTo>
                    <a:pt x="4324" y="0"/>
                  </a:ln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18"/>
            <p:cNvSpPr/>
            <p:nvPr/>
          </p:nvSpPr>
          <p:spPr>
            <a:xfrm>
              <a:off x="3216326" y="1488718"/>
              <a:ext cx="21794" cy="24684"/>
            </a:xfrm>
            <a:custGeom>
              <a:avLst/>
              <a:gdLst/>
              <a:ahLst/>
              <a:cxnLst/>
              <a:rect l="l" t="t" r="r" b="b"/>
              <a:pathLst>
                <a:path w="611" h="692" extrusionOk="0">
                  <a:moveTo>
                    <a:pt x="1" y="0"/>
                  </a:moveTo>
                  <a:lnTo>
                    <a:pt x="1" y="692"/>
                  </a:lnTo>
                  <a:lnTo>
                    <a:pt x="610" y="692"/>
                  </a:lnTo>
                  <a:lnTo>
                    <a:pt x="610" y="0"/>
                  </a:ln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8"/>
            <p:cNvSpPr/>
            <p:nvPr/>
          </p:nvSpPr>
          <p:spPr>
            <a:xfrm>
              <a:off x="3129828" y="1237175"/>
              <a:ext cx="123704" cy="49760"/>
            </a:xfrm>
            <a:custGeom>
              <a:avLst/>
              <a:gdLst/>
              <a:ahLst/>
              <a:cxnLst/>
              <a:rect l="l" t="t" r="r" b="b"/>
              <a:pathLst>
                <a:path w="3468" h="1395" extrusionOk="0">
                  <a:moveTo>
                    <a:pt x="914" y="0"/>
                  </a:moveTo>
                  <a:cubicBezTo>
                    <a:pt x="411" y="0"/>
                    <a:pt x="1" y="410"/>
                    <a:pt x="1" y="914"/>
                  </a:cubicBezTo>
                  <a:lnTo>
                    <a:pt x="1" y="1394"/>
                  </a:lnTo>
                  <a:lnTo>
                    <a:pt x="692" y="1394"/>
                  </a:lnTo>
                  <a:lnTo>
                    <a:pt x="692" y="1101"/>
                  </a:lnTo>
                  <a:cubicBezTo>
                    <a:pt x="692" y="961"/>
                    <a:pt x="809" y="856"/>
                    <a:pt x="938" y="843"/>
                  </a:cubicBezTo>
                  <a:lnTo>
                    <a:pt x="3304" y="703"/>
                  </a:lnTo>
                  <a:cubicBezTo>
                    <a:pt x="3398" y="703"/>
                    <a:pt x="3468" y="621"/>
                    <a:pt x="3468" y="539"/>
                  </a:cubicBezTo>
                  <a:lnTo>
                    <a:pt x="3468" y="176"/>
                  </a:lnTo>
                  <a:cubicBezTo>
                    <a:pt x="3468" y="82"/>
                    <a:pt x="3386" y="0"/>
                    <a:pt x="3293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8"/>
            <p:cNvSpPr/>
            <p:nvPr/>
          </p:nvSpPr>
          <p:spPr>
            <a:xfrm>
              <a:off x="3142811" y="1433144"/>
              <a:ext cx="23435" cy="10915"/>
            </a:xfrm>
            <a:custGeom>
              <a:avLst/>
              <a:gdLst/>
              <a:ahLst/>
              <a:cxnLst/>
              <a:rect l="l" t="t" r="r" b="b"/>
              <a:pathLst>
                <a:path w="657" h="306" extrusionOk="0">
                  <a:moveTo>
                    <a:pt x="164" y="0"/>
                  </a:moveTo>
                  <a:cubicBezTo>
                    <a:pt x="70" y="0"/>
                    <a:pt x="0" y="71"/>
                    <a:pt x="0" y="152"/>
                  </a:cubicBezTo>
                  <a:cubicBezTo>
                    <a:pt x="0" y="246"/>
                    <a:pt x="70" y="305"/>
                    <a:pt x="164" y="305"/>
                  </a:cubicBezTo>
                  <a:lnTo>
                    <a:pt x="503" y="305"/>
                  </a:lnTo>
                  <a:cubicBezTo>
                    <a:pt x="597" y="305"/>
                    <a:pt x="656" y="246"/>
                    <a:pt x="656" y="152"/>
                  </a:cubicBezTo>
                  <a:cubicBezTo>
                    <a:pt x="656" y="71"/>
                    <a:pt x="597" y="0"/>
                    <a:pt x="503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18"/>
            <p:cNvSpPr/>
            <p:nvPr/>
          </p:nvSpPr>
          <p:spPr>
            <a:xfrm>
              <a:off x="3142811" y="1383849"/>
              <a:ext cx="35955" cy="10879"/>
            </a:xfrm>
            <a:custGeom>
              <a:avLst/>
              <a:gdLst/>
              <a:ahLst/>
              <a:cxnLst/>
              <a:rect l="l" t="t" r="r" b="b"/>
              <a:pathLst>
                <a:path w="1008" h="305" extrusionOk="0">
                  <a:moveTo>
                    <a:pt x="164" y="0"/>
                  </a:moveTo>
                  <a:cubicBezTo>
                    <a:pt x="70" y="0"/>
                    <a:pt x="0" y="70"/>
                    <a:pt x="0" y="152"/>
                  </a:cubicBezTo>
                  <a:cubicBezTo>
                    <a:pt x="0" y="234"/>
                    <a:pt x="70" y="305"/>
                    <a:pt x="164" y="305"/>
                  </a:cubicBezTo>
                  <a:lnTo>
                    <a:pt x="855" y="305"/>
                  </a:lnTo>
                  <a:cubicBezTo>
                    <a:pt x="937" y="305"/>
                    <a:pt x="1008" y="234"/>
                    <a:pt x="1008" y="152"/>
                  </a:cubicBezTo>
                  <a:cubicBezTo>
                    <a:pt x="1008" y="70"/>
                    <a:pt x="937" y="0"/>
                    <a:pt x="855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8"/>
            <p:cNvSpPr/>
            <p:nvPr/>
          </p:nvSpPr>
          <p:spPr>
            <a:xfrm>
              <a:off x="3142811" y="1408461"/>
              <a:ext cx="35955" cy="10915"/>
            </a:xfrm>
            <a:custGeom>
              <a:avLst/>
              <a:gdLst/>
              <a:ahLst/>
              <a:cxnLst/>
              <a:rect l="l" t="t" r="r" b="b"/>
              <a:pathLst>
                <a:path w="1008" h="306" extrusionOk="0">
                  <a:moveTo>
                    <a:pt x="164" y="1"/>
                  </a:moveTo>
                  <a:cubicBezTo>
                    <a:pt x="70" y="1"/>
                    <a:pt x="0" y="71"/>
                    <a:pt x="0" y="154"/>
                  </a:cubicBezTo>
                  <a:cubicBezTo>
                    <a:pt x="0" y="235"/>
                    <a:pt x="70" y="305"/>
                    <a:pt x="164" y="305"/>
                  </a:cubicBezTo>
                  <a:lnTo>
                    <a:pt x="855" y="305"/>
                  </a:lnTo>
                  <a:cubicBezTo>
                    <a:pt x="937" y="305"/>
                    <a:pt x="1008" y="235"/>
                    <a:pt x="1008" y="154"/>
                  </a:cubicBezTo>
                  <a:cubicBezTo>
                    <a:pt x="1008" y="71"/>
                    <a:pt x="937" y="1"/>
                    <a:pt x="855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18"/>
            <p:cNvSpPr/>
            <p:nvPr/>
          </p:nvSpPr>
          <p:spPr>
            <a:xfrm>
              <a:off x="3142348" y="1281049"/>
              <a:ext cx="111183" cy="11307"/>
            </a:xfrm>
            <a:custGeom>
              <a:avLst/>
              <a:gdLst/>
              <a:ahLst/>
              <a:cxnLst/>
              <a:rect l="l" t="t" r="r" b="b"/>
              <a:pathLst>
                <a:path w="3117" h="317" extrusionOk="0">
                  <a:moveTo>
                    <a:pt x="154" y="0"/>
                  </a:moveTo>
                  <a:cubicBezTo>
                    <a:pt x="71" y="0"/>
                    <a:pt x="1" y="71"/>
                    <a:pt x="1" y="164"/>
                  </a:cubicBezTo>
                  <a:cubicBezTo>
                    <a:pt x="1" y="246"/>
                    <a:pt x="71" y="316"/>
                    <a:pt x="154" y="316"/>
                  </a:cubicBezTo>
                  <a:lnTo>
                    <a:pt x="2953" y="316"/>
                  </a:lnTo>
                  <a:cubicBezTo>
                    <a:pt x="3047" y="316"/>
                    <a:pt x="3117" y="246"/>
                    <a:pt x="3117" y="164"/>
                  </a:cubicBezTo>
                  <a:cubicBezTo>
                    <a:pt x="3117" y="71"/>
                    <a:pt x="3047" y="0"/>
                    <a:pt x="2953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18"/>
            <p:cNvSpPr/>
            <p:nvPr/>
          </p:nvSpPr>
          <p:spPr>
            <a:xfrm>
              <a:off x="2959791" y="1534910"/>
              <a:ext cx="83610" cy="81827"/>
            </a:xfrm>
            <a:custGeom>
              <a:avLst/>
              <a:gdLst/>
              <a:ahLst/>
              <a:cxnLst/>
              <a:rect l="l" t="t" r="r" b="b"/>
              <a:pathLst>
                <a:path w="2344" h="2294" extrusionOk="0">
                  <a:moveTo>
                    <a:pt x="1738" y="1"/>
                  </a:moveTo>
                  <a:cubicBezTo>
                    <a:pt x="1721" y="1"/>
                    <a:pt x="1703" y="7"/>
                    <a:pt x="1687" y="17"/>
                  </a:cubicBezTo>
                  <a:lnTo>
                    <a:pt x="129" y="1048"/>
                  </a:lnTo>
                  <a:cubicBezTo>
                    <a:pt x="12" y="1130"/>
                    <a:pt x="0" y="1282"/>
                    <a:pt x="94" y="1388"/>
                  </a:cubicBezTo>
                  <a:lnTo>
                    <a:pt x="949" y="2232"/>
                  </a:lnTo>
                  <a:cubicBezTo>
                    <a:pt x="990" y="2273"/>
                    <a:pt x="1046" y="2294"/>
                    <a:pt x="1100" y="2294"/>
                  </a:cubicBezTo>
                  <a:cubicBezTo>
                    <a:pt x="1169" y="2294"/>
                    <a:pt x="1238" y="2261"/>
                    <a:pt x="1277" y="2196"/>
                  </a:cubicBezTo>
                  <a:lnTo>
                    <a:pt x="2320" y="638"/>
                  </a:lnTo>
                  <a:cubicBezTo>
                    <a:pt x="2343" y="615"/>
                    <a:pt x="2331" y="568"/>
                    <a:pt x="2308" y="532"/>
                  </a:cubicBezTo>
                  <a:lnTo>
                    <a:pt x="1792" y="29"/>
                  </a:lnTo>
                  <a:cubicBezTo>
                    <a:pt x="1779" y="10"/>
                    <a:pt x="1759" y="1"/>
                    <a:pt x="1738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18"/>
            <p:cNvSpPr/>
            <p:nvPr/>
          </p:nvSpPr>
          <p:spPr>
            <a:xfrm>
              <a:off x="2980693" y="1541366"/>
              <a:ext cx="62708" cy="75371"/>
            </a:xfrm>
            <a:custGeom>
              <a:avLst/>
              <a:gdLst/>
              <a:ahLst/>
              <a:cxnLst/>
              <a:rect l="l" t="t" r="r" b="b"/>
              <a:pathLst>
                <a:path w="1758" h="2113" extrusionOk="0">
                  <a:moveTo>
                    <a:pt x="1359" y="0"/>
                  </a:moveTo>
                  <a:lnTo>
                    <a:pt x="1375" y="15"/>
                  </a:lnTo>
                  <a:lnTo>
                    <a:pt x="1375" y="15"/>
                  </a:lnTo>
                  <a:cubicBezTo>
                    <a:pt x="1371" y="10"/>
                    <a:pt x="1365" y="4"/>
                    <a:pt x="1359" y="0"/>
                  </a:cubicBezTo>
                  <a:close/>
                  <a:moveTo>
                    <a:pt x="0" y="1699"/>
                  </a:moveTo>
                  <a:lnTo>
                    <a:pt x="0" y="1699"/>
                  </a:lnTo>
                  <a:cubicBezTo>
                    <a:pt x="2" y="1701"/>
                    <a:pt x="3" y="1702"/>
                    <a:pt x="5" y="1704"/>
                  </a:cubicBezTo>
                  <a:lnTo>
                    <a:pt x="5" y="1704"/>
                  </a:lnTo>
                  <a:lnTo>
                    <a:pt x="0" y="1699"/>
                  </a:lnTo>
                  <a:close/>
                  <a:moveTo>
                    <a:pt x="1375" y="15"/>
                  </a:moveTo>
                  <a:cubicBezTo>
                    <a:pt x="1393" y="41"/>
                    <a:pt x="1389" y="77"/>
                    <a:pt x="1370" y="106"/>
                  </a:cubicBezTo>
                  <a:lnTo>
                    <a:pt x="339" y="1663"/>
                  </a:lnTo>
                  <a:cubicBezTo>
                    <a:pt x="294" y="1729"/>
                    <a:pt x="223" y="1761"/>
                    <a:pt x="153" y="1761"/>
                  </a:cubicBezTo>
                  <a:cubicBezTo>
                    <a:pt x="99" y="1761"/>
                    <a:pt x="46" y="1742"/>
                    <a:pt x="5" y="1704"/>
                  </a:cubicBezTo>
                  <a:lnTo>
                    <a:pt x="5" y="1704"/>
                  </a:lnTo>
                  <a:lnTo>
                    <a:pt x="363" y="2051"/>
                  </a:lnTo>
                  <a:cubicBezTo>
                    <a:pt x="404" y="2092"/>
                    <a:pt x="460" y="2113"/>
                    <a:pt x="514" y="2113"/>
                  </a:cubicBezTo>
                  <a:cubicBezTo>
                    <a:pt x="583" y="2113"/>
                    <a:pt x="652" y="2080"/>
                    <a:pt x="691" y="2015"/>
                  </a:cubicBezTo>
                  <a:lnTo>
                    <a:pt x="1734" y="457"/>
                  </a:lnTo>
                  <a:cubicBezTo>
                    <a:pt x="1757" y="434"/>
                    <a:pt x="1745" y="387"/>
                    <a:pt x="1722" y="351"/>
                  </a:cubicBezTo>
                  <a:lnTo>
                    <a:pt x="1375" y="15"/>
                  </a:ln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18"/>
            <p:cNvSpPr/>
            <p:nvPr/>
          </p:nvSpPr>
          <p:spPr>
            <a:xfrm>
              <a:off x="3024139" y="1274378"/>
              <a:ext cx="105726" cy="279153"/>
            </a:xfrm>
            <a:custGeom>
              <a:avLst/>
              <a:gdLst/>
              <a:ahLst/>
              <a:cxnLst/>
              <a:rect l="l" t="t" r="r" b="b"/>
              <a:pathLst>
                <a:path w="2964" h="7826" extrusionOk="0">
                  <a:moveTo>
                    <a:pt x="1581" y="0"/>
                  </a:moveTo>
                  <a:cubicBezTo>
                    <a:pt x="867" y="0"/>
                    <a:pt x="281" y="586"/>
                    <a:pt x="281" y="1300"/>
                  </a:cubicBezTo>
                  <a:lnTo>
                    <a:pt x="281" y="6993"/>
                  </a:lnTo>
                  <a:cubicBezTo>
                    <a:pt x="281" y="7029"/>
                    <a:pt x="269" y="7063"/>
                    <a:pt x="246" y="7087"/>
                  </a:cubicBezTo>
                  <a:lnTo>
                    <a:pt x="0" y="7333"/>
                  </a:lnTo>
                  <a:lnTo>
                    <a:pt x="492" y="7825"/>
                  </a:lnTo>
                  <a:lnTo>
                    <a:pt x="855" y="7462"/>
                  </a:lnTo>
                  <a:cubicBezTo>
                    <a:pt x="937" y="7380"/>
                    <a:pt x="984" y="7274"/>
                    <a:pt x="984" y="7157"/>
                  </a:cubicBezTo>
                  <a:lnTo>
                    <a:pt x="984" y="1300"/>
                  </a:lnTo>
                  <a:cubicBezTo>
                    <a:pt x="984" y="961"/>
                    <a:pt x="1253" y="691"/>
                    <a:pt x="1581" y="691"/>
                  </a:cubicBezTo>
                  <a:lnTo>
                    <a:pt x="2964" y="691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18"/>
            <p:cNvSpPr/>
            <p:nvPr/>
          </p:nvSpPr>
          <p:spPr>
            <a:xfrm>
              <a:off x="3085134" y="1274378"/>
              <a:ext cx="44730" cy="24648"/>
            </a:xfrm>
            <a:custGeom>
              <a:avLst/>
              <a:gdLst/>
              <a:ahLst/>
              <a:cxnLst/>
              <a:rect l="l" t="t" r="r" b="b"/>
              <a:pathLst>
                <a:path w="1254" h="691" extrusionOk="0">
                  <a:moveTo>
                    <a:pt x="47" y="0"/>
                  </a:moveTo>
                  <a:cubicBezTo>
                    <a:pt x="24" y="105"/>
                    <a:pt x="1" y="222"/>
                    <a:pt x="1" y="351"/>
                  </a:cubicBezTo>
                  <a:cubicBezTo>
                    <a:pt x="1" y="469"/>
                    <a:pt x="24" y="586"/>
                    <a:pt x="47" y="691"/>
                  </a:cubicBezTo>
                  <a:lnTo>
                    <a:pt x="1254" y="691"/>
                  </a:lnTo>
                  <a:lnTo>
                    <a:pt x="1254" y="0"/>
                  </a:ln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8"/>
            <p:cNvSpPr/>
            <p:nvPr/>
          </p:nvSpPr>
          <p:spPr>
            <a:xfrm>
              <a:off x="3105180" y="1262215"/>
              <a:ext cx="49367" cy="49367"/>
            </a:xfrm>
            <a:custGeom>
              <a:avLst/>
              <a:gdLst/>
              <a:ahLst/>
              <a:cxnLst/>
              <a:rect l="l" t="t" r="r" b="b"/>
              <a:pathLst>
                <a:path w="1384" h="1384" extrusionOk="0">
                  <a:moveTo>
                    <a:pt x="692" y="1"/>
                  </a:moveTo>
                  <a:cubicBezTo>
                    <a:pt x="317" y="1"/>
                    <a:pt x="1" y="305"/>
                    <a:pt x="1" y="692"/>
                  </a:cubicBezTo>
                  <a:cubicBezTo>
                    <a:pt x="1" y="1067"/>
                    <a:pt x="317" y="1383"/>
                    <a:pt x="692" y="1383"/>
                  </a:cubicBezTo>
                  <a:cubicBezTo>
                    <a:pt x="1079" y="1383"/>
                    <a:pt x="1383" y="1067"/>
                    <a:pt x="1383" y="692"/>
                  </a:cubicBezTo>
                  <a:cubicBezTo>
                    <a:pt x="1383" y="305"/>
                    <a:pt x="1079" y="1"/>
                    <a:pt x="692" y="1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8"/>
            <p:cNvSpPr/>
            <p:nvPr/>
          </p:nvSpPr>
          <p:spPr>
            <a:xfrm>
              <a:off x="3123978" y="1280621"/>
              <a:ext cx="12163" cy="12163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65" y="0"/>
                  </a:moveTo>
                  <a:cubicBezTo>
                    <a:pt x="71" y="0"/>
                    <a:pt x="1" y="71"/>
                    <a:pt x="1" y="176"/>
                  </a:cubicBezTo>
                  <a:cubicBezTo>
                    <a:pt x="1" y="270"/>
                    <a:pt x="71" y="340"/>
                    <a:pt x="165" y="340"/>
                  </a:cubicBezTo>
                  <a:cubicBezTo>
                    <a:pt x="258" y="340"/>
                    <a:pt x="341" y="270"/>
                    <a:pt x="341" y="176"/>
                  </a:cubicBezTo>
                  <a:cubicBezTo>
                    <a:pt x="341" y="71"/>
                    <a:pt x="258" y="0"/>
                    <a:pt x="165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1" name="Google Shape;1241;p18"/>
          <p:cNvGrpSpPr/>
          <p:nvPr/>
        </p:nvGrpSpPr>
        <p:grpSpPr>
          <a:xfrm>
            <a:off x="5373611" y="3909230"/>
            <a:ext cx="332867" cy="333312"/>
            <a:chOff x="3540598" y="2641134"/>
            <a:chExt cx="379422" cy="379885"/>
          </a:xfrm>
        </p:grpSpPr>
        <p:sp>
          <p:nvSpPr>
            <p:cNvPr id="1242" name="Google Shape;1242;p18"/>
            <p:cNvSpPr/>
            <p:nvPr/>
          </p:nvSpPr>
          <p:spPr>
            <a:xfrm>
              <a:off x="3670970" y="2651585"/>
              <a:ext cx="118246" cy="164653"/>
            </a:xfrm>
            <a:custGeom>
              <a:avLst/>
              <a:gdLst/>
              <a:ahLst/>
              <a:cxnLst/>
              <a:rect l="l" t="t" r="r" b="b"/>
              <a:pathLst>
                <a:path w="3315" h="4616" extrusionOk="0">
                  <a:moveTo>
                    <a:pt x="0" y="1"/>
                  </a:moveTo>
                  <a:lnTo>
                    <a:pt x="0" y="4616"/>
                  </a:lnTo>
                  <a:lnTo>
                    <a:pt x="3315" y="4616"/>
                  </a:lnTo>
                  <a:lnTo>
                    <a:pt x="3315" y="1"/>
                  </a:lnTo>
                  <a:cubicBezTo>
                    <a:pt x="3315" y="1"/>
                    <a:pt x="2612" y="668"/>
                    <a:pt x="1663" y="668"/>
                  </a:cubicBezTo>
                  <a:cubicBezTo>
                    <a:pt x="714" y="66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18"/>
            <p:cNvSpPr/>
            <p:nvPr/>
          </p:nvSpPr>
          <p:spPr>
            <a:xfrm>
              <a:off x="3540598" y="2641134"/>
              <a:ext cx="379422" cy="379885"/>
            </a:xfrm>
            <a:custGeom>
              <a:avLst/>
              <a:gdLst/>
              <a:ahLst/>
              <a:cxnLst/>
              <a:rect l="l" t="t" r="r" b="b"/>
              <a:pathLst>
                <a:path w="10637" h="10650" extrusionOk="0">
                  <a:moveTo>
                    <a:pt x="1558" y="0"/>
                  </a:moveTo>
                  <a:cubicBezTo>
                    <a:pt x="1429" y="0"/>
                    <a:pt x="1336" y="106"/>
                    <a:pt x="1336" y="223"/>
                  </a:cubicBezTo>
                  <a:lnTo>
                    <a:pt x="1336" y="2577"/>
                  </a:lnTo>
                  <a:cubicBezTo>
                    <a:pt x="1336" y="2976"/>
                    <a:pt x="1230" y="3363"/>
                    <a:pt x="1019" y="3691"/>
                  </a:cubicBezTo>
                  <a:lnTo>
                    <a:pt x="58" y="5225"/>
                  </a:lnTo>
                  <a:cubicBezTo>
                    <a:pt x="24" y="5284"/>
                    <a:pt x="0" y="5365"/>
                    <a:pt x="0" y="5448"/>
                  </a:cubicBezTo>
                  <a:lnTo>
                    <a:pt x="0" y="10426"/>
                  </a:lnTo>
                  <a:cubicBezTo>
                    <a:pt x="0" y="10543"/>
                    <a:pt x="94" y="10649"/>
                    <a:pt x="211" y="10649"/>
                  </a:cubicBezTo>
                  <a:lnTo>
                    <a:pt x="10414" y="10649"/>
                  </a:lnTo>
                  <a:cubicBezTo>
                    <a:pt x="10531" y="10649"/>
                    <a:pt x="10637" y="10543"/>
                    <a:pt x="10637" y="10426"/>
                  </a:cubicBezTo>
                  <a:lnTo>
                    <a:pt x="10637" y="5448"/>
                  </a:lnTo>
                  <a:cubicBezTo>
                    <a:pt x="10637" y="5365"/>
                    <a:pt x="10613" y="5284"/>
                    <a:pt x="10567" y="5225"/>
                  </a:cubicBezTo>
                  <a:lnTo>
                    <a:pt x="9617" y="3691"/>
                  </a:lnTo>
                  <a:cubicBezTo>
                    <a:pt x="9406" y="3363"/>
                    <a:pt x="9289" y="2976"/>
                    <a:pt x="9289" y="2577"/>
                  </a:cubicBezTo>
                  <a:lnTo>
                    <a:pt x="9289" y="223"/>
                  </a:lnTo>
                  <a:cubicBezTo>
                    <a:pt x="9289" y="106"/>
                    <a:pt x="9195" y="0"/>
                    <a:pt x="9078" y="0"/>
                  </a:cubicBezTo>
                  <a:lnTo>
                    <a:pt x="7193" y="0"/>
                  </a:lnTo>
                  <a:cubicBezTo>
                    <a:pt x="7063" y="0"/>
                    <a:pt x="6970" y="106"/>
                    <a:pt x="6970" y="223"/>
                  </a:cubicBezTo>
                  <a:lnTo>
                    <a:pt x="6970" y="2964"/>
                  </a:lnTo>
                  <a:cubicBezTo>
                    <a:pt x="6970" y="3222"/>
                    <a:pt x="6865" y="3456"/>
                    <a:pt x="6677" y="3620"/>
                  </a:cubicBezTo>
                  <a:lnTo>
                    <a:pt x="5470" y="4663"/>
                  </a:lnTo>
                  <a:lnTo>
                    <a:pt x="5459" y="4686"/>
                  </a:lnTo>
                  <a:cubicBezTo>
                    <a:pt x="5418" y="4721"/>
                    <a:pt x="5368" y="4739"/>
                    <a:pt x="5318" y="4739"/>
                  </a:cubicBezTo>
                  <a:cubicBezTo>
                    <a:pt x="5268" y="4739"/>
                    <a:pt x="5219" y="4721"/>
                    <a:pt x="5178" y="4686"/>
                  </a:cubicBezTo>
                  <a:lnTo>
                    <a:pt x="3960" y="3620"/>
                  </a:lnTo>
                  <a:cubicBezTo>
                    <a:pt x="3772" y="3456"/>
                    <a:pt x="3655" y="3222"/>
                    <a:pt x="3655" y="2964"/>
                  </a:cubicBezTo>
                  <a:lnTo>
                    <a:pt x="3655" y="223"/>
                  </a:lnTo>
                  <a:cubicBezTo>
                    <a:pt x="3655" y="106"/>
                    <a:pt x="3561" y="0"/>
                    <a:pt x="3444" y="0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18"/>
            <p:cNvSpPr/>
            <p:nvPr/>
          </p:nvSpPr>
          <p:spPr>
            <a:xfrm>
              <a:off x="3650888" y="2641134"/>
              <a:ext cx="79437" cy="379885"/>
            </a:xfrm>
            <a:custGeom>
              <a:avLst/>
              <a:gdLst/>
              <a:ahLst/>
              <a:cxnLst/>
              <a:rect l="l" t="t" r="r" b="b"/>
              <a:pathLst>
                <a:path w="2227" h="10650" extrusionOk="0">
                  <a:moveTo>
                    <a:pt x="1" y="0"/>
                  </a:moveTo>
                  <a:lnTo>
                    <a:pt x="1" y="2964"/>
                  </a:lnTo>
                  <a:cubicBezTo>
                    <a:pt x="1" y="3386"/>
                    <a:pt x="188" y="3772"/>
                    <a:pt x="493" y="4042"/>
                  </a:cubicBezTo>
                  <a:lnTo>
                    <a:pt x="1511" y="4932"/>
                  </a:lnTo>
                  <a:cubicBezTo>
                    <a:pt x="1605" y="5014"/>
                    <a:pt x="1664" y="5131"/>
                    <a:pt x="1664" y="5260"/>
                  </a:cubicBezTo>
                  <a:lnTo>
                    <a:pt x="1664" y="10649"/>
                  </a:lnTo>
                  <a:lnTo>
                    <a:pt x="2226" y="10649"/>
                  </a:lnTo>
                  <a:lnTo>
                    <a:pt x="2226" y="4803"/>
                  </a:lnTo>
                  <a:lnTo>
                    <a:pt x="2062" y="4663"/>
                  </a:lnTo>
                  <a:lnTo>
                    <a:pt x="868" y="3620"/>
                  </a:lnTo>
                  <a:cubicBezTo>
                    <a:pt x="680" y="3456"/>
                    <a:pt x="563" y="3222"/>
                    <a:pt x="563" y="2964"/>
                  </a:cubicBezTo>
                  <a:lnTo>
                    <a:pt x="563" y="223"/>
                  </a:lnTo>
                  <a:cubicBezTo>
                    <a:pt x="563" y="106"/>
                    <a:pt x="469" y="0"/>
                    <a:pt x="352" y="0"/>
                  </a:cubicBezTo>
                  <a:close/>
                </a:path>
              </a:pathLst>
            </a:custGeom>
            <a:solidFill>
              <a:srgbClr val="E66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18"/>
            <p:cNvSpPr/>
            <p:nvPr/>
          </p:nvSpPr>
          <p:spPr>
            <a:xfrm>
              <a:off x="3851851" y="2641134"/>
              <a:ext cx="68165" cy="379885"/>
            </a:xfrm>
            <a:custGeom>
              <a:avLst/>
              <a:gdLst/>
              <a:ahLst/>
              <a:cxnLst/>
              <a:rect l="l" t="t" r="r" b="b"/>
              <a:pathLst>
                <a:path w="1911" h="10650" extrusionOk="0">
                  <a:moveTo>
                    <a:pt x="1" y="0"/>
                  </a:moveTo>
                  <a:lnTo>
                    <a:pt x="1" y="2577"/>
                  </a:lnTo>
                  <a:cubicBezTo>
                    <a:pt x="1" y="3082"/>
                    <a:pt x="141" y="3574"/>
                    <a:pt x="411" y="3995"/>
                  </a:cubicBezTo>
                  <a:lnTo>
                    <a:pt x="1349" y="5483"/>
                  </a:lnTo>
                  <a:lnTo>
                    <a:pt x="1349" y="10649"/>
                  </a:lnTo>
                  <a:lnTo>
                    <a:pt x="1688" y="10649"/>
                  </a:lnTo>
                  <a:cubicBezTo>
                    <a:pt x="1805" y="10649"/>
                    <a:pt x="1911" y="10543"/>
                    <a:pt x="1911" y="10426"/>
                  </a:cubicBezTo>
                  <a:lnTo>
                    <a:pt x="1911" y="5448"/>
                  </a:lnTo>
                  <a:cubicBezTo>
                    <a:pt x="1911" y="5365"/>
                    <a:pt x="1887" y="5284"/>
                    <a:pt x="1841" y="5225"/>
                  </a:cubicBezTo>
                  <a:lnTo>
                    <a:pt x="891" y="3691"/>
                  </a:lnTo>
                  <a:cubicBezTo>
                    <a:pt x="680" y="3363"/>
                    <a:pt x="563" y="2976"/>
                    <a:pt x="563" y="2577"/>
                  </a:cubicBezTo>
                  <a:lnTo>
                    <a:pt x="563" y="223"/>
                  </a:lnTo>
                  <a:cubicBezTo>
                    <a:pt x="563" y="106"/>
                    <a:pt x="469" y="0"/>
                    <a:pt x="352" y="0"/>
                  </a:cubicBezTo>
                  <a:close/>
                </a:path>
              </a:pathLst>
            </a:custGeom>
            <a:solidFill>
              <a:srgbClr val="E66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18"/>
            <p:cNvSpPr/>
            <p:nvPr/>
          </p:nvSpPr>
          <p:spPr>
            <a:xfrm>
              <a:off x="3784186" y="2852976"/>
              <a:ext cx="135831" cy="24684"/>
            </a:xfrm>
            <a:custGeom>
              <a:avLst/>
              <a:gdLst/>
              <a:ahLst/>
              <a:cxnLst/>
              <a:rect l="l" t="t" r="r" b="b"/>
              <a:pathLst>
                <a:path w="3808" h="692" extrusionOk="0">
                  <a:moveTo>
                    <a:pt x="0" y="1"/>
                  </a:moveTo>
                  <a:lnTo>
                    <a:pt x="0" y="692"/>
                  </a:lnTo>
                  <a:lnTo>
                    <a:pt x="3808" y="692"/>
                  </a:lnTo>
                  <a:lnTo>
                    <a:pt x="3808" y="1"/>
                  </a:ln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18"/>
            <p:cNvSpPr/>
            <p:nvPr/>
          </p:nvSpPr>
          <p:spPr>
            <a:xfrm>
              <a:off x="3899933" y="2852976"/>
              <a:ext cx="20082" cy="24684"/>
            </a:xfrm>
            <a:custGeom>
              <a:avLst/>
              <a:gdLst/>
              <a:ahLst/>
              <a:cxnLst/>
              <a:rect l="l" t="t" r="r" b="b"/>
              <a:pathLst>
                <a:path w="563" h="692" extrusionOk="0">
                  <a:moveTo>
                    <a:pt x="1" y="1"/>
                  </a:moveTo>
                  <a:lnTo>
                    <a:pt x="1" y="692"/>
                  </a:lnTo>
                  <a:lnTo>
                    <a:pt x="563" y="69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18"/>
            <p:cNvSpPr/>
            <p:nvPr/>
          </p:nvSpPr>
          <p:spPr>
            <a:xfrm>
              <a:off x="3540598" y="2852976"/>
              <a:ext cx="135403" cy="24684"/>
            </a:xfrm>
            <a:custGeom>
              <a:avLst/>
              <a:gdLst/>
              <a:ahLst/>
              <a:cxnLst/>
              <a:rect l="l" t="t" r="r" b="b"/>
              <a:pathLst>
                <a:path w="3796" h="692" extrusionOk="0">
                  <a:moveTo>
                    <a:pt x="0" y="1"/>
                  </a:moveTo>
                  <a:lnTo>
                    <a:pt x="0" y="692"/>
                  </a:lnTo>
                  <a:lnTo>
                    <a:pt x="3796" y="692"/>
                  </a:lnTo>
                  <a:lnTo>
                    <a:pt x="3796" y="1"/>
                  </a:ln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18"/>
            <p:cNvSpPr/>
            <p:nvPr/>
          </p:nvSpPr>
          <p:spPr>
            <a:xfrm>
              <a:off x="3784186" y="2946573"/>
              <a:ext cx="135831" cy="24684"/>
            </a:xfrm>
            <a:custGeom>
              <a:avLst/>
              <a:gdLst/>
              <a:ahLst/>
              <a:cxnLst/>
              <a:rect l="l" t="t" r="r" b="b"/>
              <a:pathLst>
                <a:path w="3808" h="692" extrusionOk="0">
                  <a:moveTo>
                    <a:pt x="0" y="1"/>
                  </a:moveTo>
                  <a:lnTo>
                    <a:pt x="0" y="692"/>
                  </a:lnTo>
                  <a:lnTo>
                    <a:pt x="3808" y="692"/>
                  </a:lnTo>
                  <a:lnTo>
                    <a:pt x="3808" y="1"/>
                  </a:ln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18"/>
            <p:cNvSpPr/>
            <p:nvPr/>
          </p:nvSpPr>
          <p:spPr>
            <a:xfrm>
              <a:off x="3899933" y="2946573"/>
              <a:ext cx="20082" cy="24684"/>
            </a:xfrm>
            <a:custGeom>
              <a:avLst/>
              <a:gdLst/>
              <a:ahLst/>
              <a:cxnLst/>
              <a:rect l="l" t="t" r="r" b="b"/>
              <a:pathLst>
                <a:path w="563" h="692" extrusionOk="0">
                  <a:moveTo>
                    <a:pt x="1" y="1"/>
                  </a:moveTo>
                  <a:lnTo>
                    <a:pt x="1" y="692"/>
                  </a:lnTo>
                  <a:lnTo>
                    <a:pt x="563" y="69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18"/>
            <p:cNvSpPr/>
            <p:nvPr/>
          </p:nvSpPr>
          <p:spPr>
            <a:xfrm>
              <a:off x="3540598" y="2946573"/>
              <a:ext cx="135403" cy="24684"/>
            </a:xfrm>
            <a:custGeom>
              <a:avLst/>
              <a:gdLst/>
              <a:ahLst/>
              <a:cxnLst/>
              <a:rect l="l" t="t" r="r" b="b"/>
              <a:pathLst>
                <a:path w="3796" h="692" extrusionOk="0">
                  <a:moveTo>
                    <a:pt x="0" y="1"/>
                  </a:moveTo>
                  <a:lnTo>
                    <a:pt x="0" y="692"/>
                  </a:lnTo>
                  <a:lnTo>
                    <a:pt x="3796" y="692"/>
                  </a:lnTo>
                  <a:lnTo>
                    <a:pt x="3796" y="1"/>
                  </a:ln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18"/>
            <p:cNvSpPr/>
            <p:nvPr/>
          </p:nvSpPr>
          <p:spPr>
            <a:xfrm>
              <a:off x="3705606" y="2708799"/>
              <a:ext cx="49367" cy="24719"/>
            </a:xfrm>
            <a:custGeom>
              <a:avLst/>
              <a:gdLst/>
              <a:ahLst/>
              <a:cxnLst/>
              <a:rect l="l" t="t" r="r" b="b"/>
              <a:pathLst>
                <a:path w="1384" h="693" extrusionOk="0">
                  <a:moveTo>
                    <a:pt x="165" y="1"/>
                  </a:moveTo>
                  <a:cubicBezTo>
                    <a:pt x="71" y="1"/>
                    <a:pt x="1" y="71"/>
                    <a:pt x="1" y="165"/>
                  </a:cubicBezTo>
                  <a:lnTo>
                    <a:pt x="1" y="516"/>
                  </a:lnTo>
                  <a:cubicBezTo>
                    <a:pt x="1" y="610"/>
                    <a:pt x="71" y="693"/>
                    <a:pt x="165" y="693"/>
                  </a:cubicBezTo>
                  <a:lnTo>
                    <a:pt x="1208" y="693"/>
                  </a:lnTo>
                  <a:cubicBezTo>
                    <a:pt x="1302" y="693"/>
                    <a:pt x="1383" y="610"/>
                    <a:pt x="1383" y="516"/>
                  </a:cubicBezTo>
                  <a:lnTo>
                    <a:pt x="1383" y="165"/>
                  </a:lnTo>
                  <a:cubicBezTo>
                    <a:pt x="1383" y="71"/>
                    <a:pt x="1302" y="1"/>
                    <a:pt x="1208" y="1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18"/>
            <p:cNvSpPr/>
            <p:nvPr/>
          </p:nvSpPr>
          <p:spPr>
            <a:xfrm>
              <a:off x="3746162" y="2835427"/>
              <a:ext cx="43482" cy="60603"/>
            </a:xfrm>
            <a:custGeom>
              <a:avLst/>
              <a:gdLst/>
              <a:ahLst/>
              <a:cxnLst/>
              <a:rect l="l" t="t" r="r" b="b"/>
              <a:pathLst>
                <a:path w="1219" h="1699" extrusionOk="0">
                  <a:moveTo>
                    <a:pt x="375" y="1"/>
                  </a:moveTo>
                  <a:cubicBezTo>
                    <a:pt x="176" y="1"/>
                    <a:pt x="1" y="165"/>
                    <a:pt x="1" y="376"/>
                  </a:cubicBezTo>
                  <a:lnTo>
                    <a:pt x="1" y="493"/>
                  </a:lnTo>
                  <a:cubicBezTo>
                    <a:pt x="1" y="574"/>
                    <a:pt x="71" y="645"/>
                    <a:pt x="165" y="645"/>
                  </a:cubicBezTo>
                  <a:cubicBezTo>
                    <a:pt x="246" y="645"/>
                    <a:pt x="316" y="574"/>
                    <a:pt x="316" y="493"/>
                  </a:cubicBezTo>
                  <a:lnTo>
                    <a:pt x="316" y="376"/>
                  </a:lnTo>
                  <a:cubicBezTo>
                    <a:pt x="316" y="340"/>
                    <a:pt x="340" y="317"/>
                    <a:pt x="375" y="317"/>
                  </a:cubicBezTo>
                  <a:lnTo>
                    <a:pt x="855" y="317"/>
                  </a:lnTo>
                  <a:cubicBezTo>
                    <a:pt x="879" y="317"/>
                    <a:pt x="914" y="340"/>
                    <a:pt x="914" y="376"/>
                  </a:cubicBezTo>
                  <a:lnTo>
                    <a:pt x="914" y="1324"/>
                  </a:lnTo>
                  <a:cubicBezTo>
                    <a:pt x="914" y="1360"/>
                    <a:pt x="879" y="1383"/>
                    <a:pt x="855" y="1383"/>
                  </a:cubicBezTo>
                  <a:lnTo>
                    <a:pt x="375" y="1383"/>
                  </a:lnTo>
                  <a:cubicBezTo>
                    <a:pt x="340" y="1383"/>
                    <a:pt x="316" y="1360"/>
                    <a:pt x="316" y="1324"/>
                  </a:cubicBezTo>
                  <a:lnTo>
                    <a:pt x="316" y="1184"/>
                  </a:lnTo>
                  <a:cubicBezTo>
                    <a:pt x="316" y="1102"/>
                    <a:pt x="246" y="1032"/>
                    <a:pt x="165" y="1032"/>
                  </a:cubicBezTo>
                  <a:cubicBezTo>
                    <a:pt x="71" y="1032"/>
                    <a:pt x="1" y="1102"/>
                    <a:pt x="1" y="1184"/>
                  </a:cubicBezTo>
                  <a:lnTo>
                    <a:pt x="1" y="1324"/>
                  </a:lnTo>
                  <a:cubicBezTo>
                    <a:pt x="1" y="1535"/>
                    <a:pt x="176" y="1699"/>
                    <a:pt x="375" y="1699"/>
                  </a:cubicBezTo>
                  <a:lnTo>
                    <a:pt x="855" y="1699"/>
                  </a:lnTo>
                  <a:cubicBezTo>
                    <a:pt x="1055" y="1699"/>
                    <a:pt x="1219" y="1535"/>
                    <a:pt x="1219" y="1324"/>
                  </a:cubicBezTo>
                  <a:lnTo>
                    <a:pt x="1219" y="376"/>
                  </a:lnTo>
                  <a:cubicBezTo>
                    <a:pt x="1219" y="165"/>
                    <a:pt x="1055" y="1"/>
                    <a:pt x="855" y="1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18"/>
            <p:cNvSpPr/>
            <p:nvPr/>
          </p:nvSpPr>
          <p:spPr>
            <a:xfrm>
              <a:off x="3670507" y="2835427"/>
              <a:ext cx="43517" cy="60603"/>
            </a:xfrm>
            <a:custGeom>
              <a:avLst/>
              <a:gdLst/>
              <a:ahLst/>
              <a:cxnLst/>
              <a:rect l="l" t="t" r="r" b="b"/>
              <a:pathLst>
                <a:path w="1220" h="1699" extrusionOk="0">
                  <a:moveTo>
                    <a:pt x="376" y="1"/>
                  </a:moveTo>
                  <a:cubicBezTo>
                    <a:pt x="165" y="1"/>
                    <a:pt x="1" y="165"/>
                    <a:pt x="1" y="376"/>
                  </a:cubicBezTo>
                  <a:lnTo>
                    <a:pt x="1" y="1324"/>
                  </a:lnTo>
                  <a:cubicBezTo>
                    <a:pt x="1" y="1535"/>
                    <a:pt x="165" y="1699"/>
                    <a:pt x="376" y="1699"/>
                  </a:cubicBezTo>
                  <a:lnTo>
                    <a:pt x="844" y="1699"/>
                  </a:lnTo>
                  <a:cubicBezTo>
                    <a:pt x="1055" y="1699"/>
                    <a:pt x="1219" y="1535"/>
                    <a:pt x="1219" y="1324"/>
                  </a:cubicBezTo>
                  <a:lnTo>
                    <a:pt x="1219" y="1184"/>
                  </a:lnTo>
                  <a:cubicBezTo>
                    <a:pt x="1219" y="1102"/>
                    <a:pt x="1149" y="1032"/>
                    <a:pt x="1067" y="1032"/>
                  </a:cubicBezTo>
                  <a:cubicBezTo>
                    <a:pt x="974" y="1032"/>
                    <a:pt x="903" y="1102"/>
                    <a:pt x="903" y="1184"/>
                  </a:cubicBezTo>
                  <a:lnTo>
                    <a:pt x="903" y="1324"/>
                  </a:lnTo>
                  <a:cubicBezTo>
                    <a:pt x="903" y="1360"/>
                    <a:pt x="880" y="1383"/>
                    <a:pt x="844" y="1383"/>
                  </a:cubicBezTo>
                  <a:lnTo>
                    <a:pt x="376" y="1383"/>
                  </a:lnTo>
                  <a:cubicBezTo>
                    <a:pt x="341" y="1383"/>
                    <a:pt x="318" y="1360"/>
                    <a:pt x="318" y="1324"/>
                  </a:cubicBezTo>
                  <a:lnTo>
                    <a:pt x="318" y="376"/>
                  </a:lnTo>
                  <a:cubicBezTo>
                    <a:pt x="318" y="340"/>
                    <a:pt x="341" y="317"/>
                    <a:pt x="376" y="317"/>
                  </a:cubicBezTo>
                  <a:lnTo>
                    <a:pt x="844" y="317"/>
                  </a:lnTo>
                  <a:cubicBezTo>
                    <a:pt x="880" y="317"/>
                    <a:pt x="903" y="340"/>
                    <a:pt x="903" y="376"/>
                  </a:cubicBezTo>
                  <a:lnTo>
                    <a:pt x="903" y="493"/>
                  </a:lnTo>
                  <a:cubicBezTo>
                    <a:pt x="903" y="574"/>
                    <a:pt x="974" y="645"/>
                    <a:pt x="1067" y="645"/>
                  </a:cubicBezTo>
                  <a:cubicBezTo>
                    <a:pt x="1149" y="645"/>
                    <a:pt x="1219" y="574"/>
                    <a:pt x="1219" y="493"/>
                  </a:cubicBezTo>
                  <a:lnTo>
                    <a:pt x="1219" y="376"/>
                  </a:lnTo>
                  <a:cubicBezTo>
                    <a:pt x="1219" y="165"/>
                    <a:pt x="1055" y="1"/>
                    <a:pt x="844" y="1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18"/>
            <p:cNvSpPr/>
            <p:nvPr/>
          </p:nvSpPr>
          <p:spPr>
            <a:xfrm>
              <a:off x="3746162" y="2929024"/>
              <a:ext cx="43482" cy="60603"/>
            </a:xfrm>
            <a:custGeom>
              <a:avLst/>
              <a:gdLst/>
              <a:ahLst/>
              <a:cxnLst/>
              <a:rect l="l" t="t" r="r" b="b"/>
              <a:pathLst>
                <a:path w="1219" h="1699" extrusionOk="0">
                  <a:moveTo>
                    <a:pt x="375" y="1"/>
                  </a:moveTo>
                  <a:cubicBezTo>
                    <a:pt x="176" y="1"/>
                    <a:pt x="1" y="165"/>
                    <a:pt x="1" y="376"/>
                  </a:cubicBezTo>
                  <a:lnTo>
                    <a:pt x="1" y="493"/>
                  </a:lnTo>
                  <a:cubicBezTo>
                    <a:pt x="1" y="574"/>
                    <a:pt x="71" y="645"/>
                    <a:pt x="165" y="645"/>
                  </a:cubicBezTo>
                  <a:cubicBezTo>
                    <a:pt x="246" y="645"/>
                    <a:pt x="316" y="574"/>
                    <a:pt x="316" y="493"/>
                  </a:cubicBezTo>
                  <a:lnTo>
                    <a:pt x="316" y="376"/>
                  </a:lnTo>
                  <a:cubicBezTo>
                    <a:pt x="316" y="340"/>
                    <a:pt x="340" y="317"/>
                    <a:pt x="375" y="317"/>
                  </a:cubicBezTo>
                  <a:lnTo>
                    <a:pt x="855" y="317"/>
                  </a:lnTo>
                  <a:cubicBezTo>
                    <a:pt x="879" y="317"/>
                    <a:pt x="914" y="340"/>
                    <a:pt x="914" y="376"/>
                  </a:cubicBezTo>
                  <a:lnTo>
                    <a:pt x="914" y="1324"/>
                  </a:lnTo>
                  <a:cubicBezTo>
                    <a:pt x="914" y="1360"/>
                    <a:pt x="879" y="1383"/>
                    <a:pt x="855" y="1383"/>
                  </a:cubicBezTo>
                  <a:lnTo>
                    <a:pt x="375" y="1383"/>
                  </a:lnTo>
                  <a:cubicBezTo>
                    <a:pt x="340" y="1383"/>
                    <a:pt x="316" y="1360"/>
                    <a:pt x="316" y="1324"/>
                  </a:cubicBezTo>
                  <a:lnTo>
                    <a:pt x="316" y="1184"/>
                  </a:lnTo>
                  <a:cubicBezTo>
                    <a:pt x="316" y="1102"/>
                    <a:pt x="246" y="1032"/>
                    <a:pt x="165" y="1032"/>
                  </a:cubicBezTo>
                  <a:cubicBezTo>
                    <a:pt x="71" y="1032"/>
                    <a:pt x="1" y="1102"/>
                    <a:pt x="1" y="1184"/>
                  </a:cubicBezTo>
                  <a:lnTo>
                    <a:pt x="1" y="1324"/>
                  </a:lnTo>
                  <a:cubicBezTo>
                    <a:pt x="1" y="1524"/>
                    <a:pt x="176" y="1699"/>
                    <a:pt x="375" y="1699"/>
                  </a:cubicBezTo>
                  <a:lnTo>
                    <a:pt x="855" y="1699"/>
                  </a:lnTo>
                  <a:cubicBezTo>
                    <a:pt x="1055" y="1699"/>
                    <a:pt x="1219" y="1524"/>
                    <a:pt x="1219" y="1324"/>
                  </a:cubicBezTo>
                  <a:lnTo>
                    <a:pt x="1219" y="376"/>
                  </a:lnTo>
                  <a:cubicBezTo>
                    <a:pt x="1219" y="165"/>
                    <a:pt x="1055" y="1"/>
                    <a:pt x="855" y="1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18"/>
            <p:cNvSpPr/>
            <p:nvPr/>
          </p:nvSpPr>
          <p:spPr>
            <a:xfrm>
              <a:off x="3670507" y="2929024"/>
              <a:ext cx="43517" cy="60603"/>
            </a:xfrm>
            <a:custGeom>
              <a:avLst/>
              <a:gdLst/>
              <a:ahLst/>
              <a:cxnLst/>
              <a:rect l="l" t="t" r="r" b="b"/>
              <a:pathLst>
                <a:path w="1220" h="1699" extrusionOk="0">
                  <a:moveTo>
                    <a:pt x="376" y="1"/>
                  </a:moveTo>
                  <a:cubicBezTo>
                    <a:pt x="165" y="1"/>
                    <a:pt x="1" y="165"/>
                    <a:pt x="1" y="376"/>
                  </a:cubicBezTo>
                  <a:lnTo>
                    <a:pt x="1" y="1324"/>
                  </a:lnTo>
                  <a:cubicBezTo>
                    <a:pt x="1" y="1524"/>
                    <a:pt x="165" y="1699"/>
                    <a:pt x="376" y="1699"/>
                  </a:cubicBezTo>
                  <a:lnTo>
                    <a:pt x="844" y="1699"/>
                  </a:lnTo>
                  <a:cubicBezTo>
                    <a:pt x="1055" y="1699"/>
                    <a:pt x="1219" y="1524"/>
                    <a:pt x="1219" y="1324"/>
                  </a:cubicBezTo>
                  <a:lnTo>
                    <a:pt x="1219" y="1184"/>
                  </a:lnTo>
                  <a:cubicBezTo>
                    <a:pt x="1219" y="1102"/>
                    <a:pt x="1149" y="1032"/>
                    <a:pt x="1067" y="1032"/>
                  </a:cubicBezTo>
                  <a:cubicBezTo>
                    <a:pt x="974" y="1032"/>
                    <a:pt x="903" y="1102"/>
                    <a:pt x="903" y="1184"/>
                  </a:cubicBezTo>
                  <a:lnTo>
                    <a:pt x="903" y="1324"/>
                  </a:lnTo>
                  <a:cubicBezTo>
                    <a:pt x="903" y="1360"/>
                    <a:pt x="880" y="1383"/>
                    <a:pt x="844" y="1383"/>
                  </a:cubicBezTo>
                  <a:lnTo>
                    <a:pt x="376" y="1383"/>
                  </a:lnTo>
                  <a:cubicBezTo>
                    <a:pt x="341" y="1383"/>
                    <a:pt x="318" y="1360"/>
                    <a:pt x="318" y="1324"/>
                  </a:cubicBezTo>
                  <a:lnTo>
                    <a:pt x="318" y="376"/>
                  </a:lnTo>
                  <a:cubicBezTo>
                    <a:pt x="318" y="340"/>
                    <a:pt x="341" y="317"/>
                    <a:pt x="376" y="317"/>
                  </a:cubicBezTo>
                  <a:lnTo>
                    <a:pt x="844" y="317"/>
                  </a:lnTo>
                  <a:cubicBezTo>
                    <a:pt x="880" y="317"/>
                    <a:pt x="903" y="340"/>
                    <a:pt x="903" y="376"/>
                  </a:cubicBezTo>
                  <a:lnTo>
                    <a:pt x="903" y="493"/>
                  </a:lnTo>
                  <a:cubicBezTo>
                    <a:pt x="903" y="574"/>
                    <a:pt x="974" y="645"/>
                    <a:pt x="1067" y="645"/>
                  </a:cubicBezTo>
                  <a:cubicBezTo>
                    <a:pt x="1149" y="645"/>
                    <a:pt x="1219" y="574"/>
                    <a:pt x="1219" y="493"/>
                  </a:cubicBezTo>
                  <a:lnTo>
                    <a:pt x="1219" y="376"/>
                  </a:lnTo>
                  <a:cubicBezTo>
                    <a:pt x="1219" y="165"/>
                    <a:pt x="1055" y="1"/>
                    <a:pt x="844" y="1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18"/>
            <p:cNvSpPr/>
            <p:nvPr/>
          </p:nvSpPr>
          <p:spPr>
            <a:xfrm>
              <a:off x="3724439" y="2807426"/>
              <a:ext cx="11307" cy="45586"/>
            </a:xfrm>
            <a:custGeom>
              <a:avLst/>
              <a:gdLst/>
              <a:ahLst/>
              <a:cxnLst/>
              <a:rect l="l" t="t" r="r" b="b"/>
              <a:pathLst>
                <a:path w="317" h="1278" extrusionOk="0">
                  <a:moveTo>
                    <a:pt x="0" y="1"/>
                  </a:moveTo>
                  <a:lnTo>
                    <a:pt x="0" y="1278"/>
                  </a:lnTo>
                  <a:lnTo>
                    <a:pt x="316" y="1278"/>
                  </a:lnTo>
                  <a:lnTo>
                    <a:pt x="316" y="1"/>
                  </a:lnTo>
                  <a:lnTo>
                    <a:pt x="305" y="24"/>
                  </a:lnTo>
                  <a:cubicBezTo>
                    <a:pt x="264" y="59"/>
                    <a:pt x="214" y="77"/>
                    <a:pt x="164" y="77"/>
                  </a:cubicBezTo>
                  <a:cubicBezTo>
                    <a:pt x="114" y="77"/>
                    <a:pt x="65" y="59"/>
                    <a:pt x="24" y="2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18"/>
            <p:cNvSpPr/>
            <p:nvPr/>
          </p:nvSpPr>
          <p:spPr>
            <a:xfrm>
              <a:off x="3724439" y="2877624"/>
              <a:ext cx="11307" cy="68986"/>
            </a:xfrm>
            <a:custGeom>
              <a:avLst/>
              <a:gdLst/>
              <a:ahLst/>
              <a:cxnLst/>
              <a:rect l="l" t="t" r="r" b="b"/>
              <a:pathLst>
                <a:path w="317" h="1934" extrusionOk="0">
                  <a:moveTo>
                    <a:pt x="0" y="1"/>
                  </a:moveTo>
                  <a:lnTo>
                    <a:pt x="0" y="1934"/>
                  </a:lnTo>
                  <a:lnTo>
                    <a:pt x="316" y="1934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18"/>
            <p:cNvSpPr/>
            <p:nvPr/>
          </p:nvSpPr>
          <p:spPr>
            <a:xfrm>
              <a:off x="3724439" y="2971221"/>
              <a:ext cx="11307" cy="49795"/>
            </a:xfrm>
            <a:custGeom>
              <a:avLst/>
              <a:gdLst/>
              <a:ahLst/>
              <a:cxnLst/>
              <a:rect l="l" t="t" r="r" b="b"/>
              <a:pathLst>
                <a:path w="317" h="1396" extrusionOk="0">
                  <a:moveTo>
                    <a:pt x="0" y="1"/>
                  </a:moveTo>
                  <a:lnTo>
                    <a:pt x="0" y="1395"/>
                  </a:lnTo>
                  <a:lnTo>
                    <a:pt x="316" y="1395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18"/>
            <p:cNvSpPr/>
            <p:nvPr/>
          </p:nvSpPr>
          <p:spPr>
            <a:xfrm>
              <a:off x="3701040" y="2946573"/>
              <a:ext cx="58534" cy="24684"/>
            </a:xfrm>
            <a:custGeom>
              <a:avLst/>
              <a:gdLst/>
              <a:ahLst/>
              <a:cxnLst/>
              <a:rect l="l" t="t" r="r" b="b"/>
              <a:pathLst>
                <a:path w="1641" h="692" extrusionOk="0">
                  <a:moveTo>
                    <a:pt x="129" y="1"/>
                  </a:moveTo>
                  <a:cubicBezTo>
                    <a:pt x="47" y="1"/>
                    <a:pt x="0" y="59"/>
                    <a:pt x="0" y="129"/>
                  </a:cubicBezTo>
                  <a:lnTo>
                    <a:pt x="0" y="563"/>
                  </a:lnTo>
                  <a:cubicBezTo>
                    <a:pt x="0" y="633"/>
                    <a:pt x="47" y="692"/>
                    <a:pt x="129" y="692"/>
                  </a:cubicBezTo>
                  <a:lnTo>
                    <a:pt x="1511" y="692"/>
                  </a:lnTo>
                  <a:cubicBezTo>
                    <a:pt x="1581" y="692"/>
                    <a:pt x="1640" y="633"/>
                    <a:pt x="1640" y="563"/>
                  </a:cubicBezTo>
                  <a:lnTo>
                    <a:pt x="1640" y="129"/>
                  </a:lnTo>
                  <a:cubicBezTo>
                    <a:pt x="1640" y="59"/>
                    <a:pt x="1581" y="1"/>
                    <a:pt x="1511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8"/>
            <p:cNvSpPr/>
            <p:nvPr/>
          </p:nvSpPr>
          <p:spPr>
            <a:xfrm>
              <a:off x="3701040" y="2852976"/>
              <a:ext cx="58534" cy="24684"/>
            </a:xfrm>
            <a:custGeom>
              <a:avLst/>
              <a:gdLst/>
              <a:ahLst/>
              <a:cxnLst/>
              <a:rect l="l" t="t" r="r" b="b"/>
              <a:pathLst>
                <a:path w="1641" h="692" extrusionOk="0">
                  <a:moveTo>
                    <a:pt x="129" y="1"/>
                  </a:moveTo>
                  <a:cubicBezTo>
                    <a:pt x="47" y="1"/>
                    <a:pt x="0" y="59"/>
                    <a:pt x="0" y="129"/>
                  </a:cubicBezTo>
                  <a:lnTo>
                    <a:pt x="0" y="563"/>
                  </a:lnTo>
                  <a:cubicBezTo>
                    <a:pt x="0" y="633"/>
                    <a:pt x="47" y="692"/>
                    <a:pt x="129" y="692"/>
                  </a:cubicBezTo>
                  <a:lnTo>
                    <a:pt x="1511" y="692"/>
                  </a:lnTo>
                  <a:cubicBezTo>
                    <a:pt x="1581" y="692"/>
                    <a:pt x="1640" y="633"/>
                    <a:pt x="1640" y="563"/>
                  </a:cubicBezTo>
                  <a:lnTo>
                    <a:pt x="1640" y="129"/>
                  </a:lnTo>
                  <a:cubicBezTo>
                    <a:pt x="1640" y="59"/>
                    <a:pt x="1581" y="1"/>
                    <a:pt x="1511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2" name="Google Shape;1262;p18"/>
          <p:cNvGrpSpPr/>
          <p:nvPr/>
        </p:nvGrpSpPr>
        <p:grpSpPr>
          <a:xfrm>
            <a:off x="5258475" y="3427000"/>
            <a:ext cx="2803500" cy="840138"/>
            <a:chOff x="5258475" y="3427000"/>
            <a:chExt cx="2803500" cy="840138"/>
          </a:xfrm>
        </p:grpSpPr>
        <p:sp>
          <p:nvSpPr>
            <p:cNvPr id="1263" name="Google Shape;1263;p18"/>
            <p:cNvSpPr txBox="1"/>
            <p:nvPr/>
          </p:nvSpPr>
          <p:spPr>
            <a:xfrm>
              <a:off x="5258475" y="3427000"/>
              <a:ext cx="28035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Safety Recommendations: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64" name="Google Shape;1264;p18"/>
            <p:cNvSpPr txBox="1"/>
            <p:nvPr/>
          </p:nvSpPr>
          <p:spPr>
            <a:xfrm>
              <a:off x="5760663" y="3884638"/>
              <a:ext cx="1136700" cy="38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Mercury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65" name="Google Shape;1265;p18"/>
            <p:cNvSpPr txBox="1"/>
            <p:nvPr/>
          </p:nvSpPr>
          <p:spPr>
            <a:xfrm>
              <a:off x="7168638" y="3884638"/>
              <a:ext cx="778200" cy="38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Jupiter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66" name="Google Shape;1266;p18"/>
          <p:cNvGrpSpPr/>
          <p:nvPr/>
        </p:nvGrpSpPr>
        <p:grpSpPr>
          <a:xfrm>
            <a:off x="1746850" y="3427000"/>
            <a:ext cx="2803500" cy="866900"/>
            <a:chOff x="1746850" y="3427000"/>
            <a:chExt cx="2803500" cy="866900"/>
          </a:xfrm>
        </p:grpSpPr>
        <p:sp>
          <p:nvSpPr>
            <p:cNvPr id="1267" name="Google Shape;1267;p18"/>
            <p:cNvSpPr txBox="1"/>
            <p:nvPr/>
          </p:nvSpPr>
          <p:spPr>
            <a:xfrm>
              <a:off x="1746850" y="3427000"/>
              <a:ext cx="28035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Intensity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68" name="Google Shape;1268;p18"/>
            <p:cNvSpPr txBox="1"/>
            <p:nvPr/>
          </p:nvSpPr>
          <p:spPr>
            <a:xfrm>
              <a:off x="1746850" y="3768600"/>
              <a:ext cx="22881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Neptune is the farthest planet from the Sun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69" name="Google Shape;1269;p18"/>
          <p:cNvGrpSpPr/>
          <p:nvPr/>
        </p:nvGrpSpPr>
        <p:grpSpPr>
          <a:xfrm>
            <a:off x="742800" y="2106600"/>
            <a:ext cx="7722600" cy="2323200"/>
            <a:chOff x="742800" y="2106600"/>
            <a:chExt cx="7722600" cy="2323200"/>
          </a:xfrm>
        </p:grpSpPr>
        <p:cxnSp>
          <p:nvCxnSpPr>
            <p:cNvPr id="1270" name="Google Shape;1270;p18"/>
            <p:cNvCxnSpPr/>
            <p:nvPr/>
          </p:nvCxnSpPr>
          <p:spPr>
            <a:xfrm>
              <a:off x="4629625" y="2106600"/>
              <a:ext cx="0" cy="232320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71" name="Google Shape;1271;p18"/>
            <p:cNvCxnSpPr/>
            <p:nvPr/>
          </p:nvCxnSpPr>
          <p:spPr>
            <a:xfrm>
              <a:off x="742800" y="3239050"/>
              <a:ext cx="77226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p19"/>
          <p:cNvSpPr/>
          <p:nvPr/>
        </p:nvSpPr>
        <p:spPr>
          <a:xfrm>
            <a:off x="4980925" y="1310238"/>
            <a:ext cx="876900" cy="876900"/>
          </a:xfrm>
          <a:prstGeom prst="ellipse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7" name="Google Shape;1277;p19"/>
          <p:cNvSpPr/>
          <p:nvPr/>
        </p:nvSpPr>
        <p:spPr>
          <a:xfrm>
            <a:off x="4980925" y="2497888"/>
            <a:ext cx="876900" cy="876900"/>
          </a:xfrm>
          <a:prstGeom prst="ellipse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8" name="Google Shape;1278;p19"/>
          <p:cNvSpPr/>
          <p:nvPr/>
        </p:nvSpPr>
        <p:spPr>
          <a:xfrm>
            <a:off x="4980925" y="3716538"/>
            <a:ext cx="876900" cy="8769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9" name="Google Shape;1279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Volcano Infographics</a:t>
            </a:r>
            <a:endParaRPr/>
          </a:p>
        </p:txBody>
      </p:sp>
      <p:grpSp>
        <p:nvGrpSpPr>
          <p:cNvPr id="1280" name="Google Shape;1280;p19"/>
          <p:cNvGrpSpPr/>
          <p:nvPr/>
        </p:nvGrpSpPr>
        <p:grpSpPr>
          <a:xfrm>
            <a:off x="989579" y="1399956"/>
            <a:ext cx="3584798" cy="2906245"/>
            <a:chOff x="4298792" y="1293692"/>
            <a:chExt cx="4125199" cy="3344356"/>
          </a:xfrm>
        </p:grpSpPr>
        <p:sp>
          <p:nvSpPr>
            <p:cNvPr id="1281" name="Google Shape;1281;p19"/>
            <p:cNvSpPr/>
            <p:nvPr/>
          </p:nvSpPr>
          <p:spPr>
            <a:xfrm>
              <a:off x="5477411" y="3319737"/>
              <a:ext cx="7668" cy="21830"/>
            </a:xfrm>
            <a:custGeom>
              <a:avLst/>
              <a:gdLst/>
              <a:ahLst/>
              <a:cxnLst/>
              <a:rect l="l" t="t" r="r" b="b"/>
              <a:pathLst>
                <a:path w="477" h="1358" extrusionOk="0">
                  <a:moveTo>
                    <a:pt x="477" y="917"/>
                  </a:moveTo>
                  <a:lnTo>
                    <a:pt x="477" y="44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77" y="441"/>
                  </a:lnTo>
                  <a:lnTo>
                    <a:pt x="477" y="917"/>
                  </a:lnTo>
                  <a:lnTo>
                    <a:pt x="477" y="1357"/>
                  </a:lnTo>
                  <a:lnTo>
                    <a:pt x="477" y="1357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82" name="Google Shape;1282;p19"/>
            <p:cNvSpPr/>
            <p:nvPr/>
          </p:nvSpPr>
          <p:spPr>
            <a:xfrm>
              <a:off x="5492136" y="3305012"/>
              <a:ext cx="7684" cy="7089"/>
            </a:xfrm>
            <a:custGeom>
              <a:avLst/>
              <a:gdLst/>
              <a:ahLst/>
              <a:cxnLst/>
              <a:rect l="l" t="t" r="r" b="b"/>
              <a:pathLst>
                <a:path w="478" h="441" extrusionOk="0">
                  <a:moveTo>
                    <a:pt x="1" y="0"/>
                  </a:moveTo>
                  <a:lnTo>
                    <a:pt x="1" y="440"/>
                  </a:lnTo>
                  <a:lnTo>
                    <a:pt x="477" y="44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83" name="Google Shape;1283;p19"/>
            <p:cNvSpPr/>
            <p:nvPr/>
          </p:nvSpPr>
          <p:spPr>
            <a:xfrm>
              <a:off x="5477411" y="3356275"/>
              <a:ext cx="7668" cy="7684"/>
            </a:xfrm>
            <a:custGeom>
              <a:avLst/>
              <a:gdLst/>
              <a:ahLst/>
              <a:cxnLst/>
              <a:rect l="l" t="t" r="r" b="b"/>
              <a:pathLst>
                <a:path w="477" h="478" extrusionOk="0">
                  <a:moveTo>
                    <a:pt x="0" y="1"/>
                  </a:moveTo>
                  <a:lnTo>
                    <a:pt x="0" y="477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84" name="Google Shape;1284;p19"/>
            <p:cNvSpPr/>
            <p:nvPr/>
          </p:nvSpPr>
          <p:spPr>
            <a:xfrm>
              <a:off x="5477411" y="3378668"/>
              <a:ext cx="16" cy="7089"/>
            </a:xfrm>
            <a:custGeom>
              <a:avLst/>
              <a:gdLst/>
              <a:ahLst/>
              <a:cxnLst/>
              <a:rect l="l" t="t" r="r" b="b"/>
              <a:pathLst>
                <a:path w="1" h="441" extrusionOk="0">
                  <a:moveTo>
                    <a:pt x="0" y="1"/>
                  </a:moveTo>
                  <a:lnTo>
                    <a:pt x="0" y="1"/>
                  </a:lnTo>
                  <a:lnTo>
                    <a:pt x="0" y="441"/>
                  </a:lnTo>
                  <a:lnTo>
                    <a:pt x="0" y="44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85" name="Google Shape;1285;p19"/>
            <p:cNvSpPr/>
            <p:nvPr/>
          </p:nvSpPr>
          <p:spPr>
            <a:xfrm>
              <a:off x="5565808" y="3216616"/>
              <a:ext cx="14741" cy="44206"/>
            </a:xfrm>
            <a:custGeom>
              <a:avLst/>
              <a:gdLst/>
              <a:ahLst/>
              <a:cxnLst/>
              <a:rect l="l" t="t" r="r" b="b"/>
              <a:pathLst>
                <a:path w="917" h="2750" extrusionOk="0">
                  <a:moveTo>
                    <a:pt x="0" y="0"/>
                  </a:moveTo>
                  <a:lnTo>
                    <a:pt x="477" y="917"/>
                  </a:lnTo>
                  <a:lnTo>
                    <a:pt x="832" y="1272"/>
                  </a:lnTo>
                  <a:lnTo>
                    <a:pt x="832" y="1272"/>
                  </a:lnTo>
                  <a:lnTo>
                    <a:pt x="917" y="917"/>
                  </a:lnTo>
                  <a:lnTo>
                    <a:pt x="917" y="440"/>
                  </a:lnTo>
                  <a:lnTo>
                    <a:pt x="0" y="0"/>
                  </a:lnTo>
                  <a:close/>
                  <a:moveTo>
                    <a:pt x="832" y="1272"/>
                  </a:moveTo>
                  <a:lnTo>
                    <a:pt x="477" y="2750"/>
                  </a:lnTo>
                  <a:lnTo>
                    <a:pt x="477" y="2750"/>
                  </a:lnTo>
                  <a:lnTo>
                    <a:pt x="917" y="1357"/>
                  </a:lnTo>
                  <a:lnTo>
                    <a:pt x="832" y="1272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86" name="Google Shape;1286;p19"/>
            <p:cNvSpPr/>
            <p:nvPr/>
          </p:nvSpPr>
          <p:spPr>
            <a:xfrm>
              <a:off x="5433205" y="3282620"/>
              <a:ext cx="7684" cy="7668"/>
            </a:xfrm>
            <a:custGeom>
              <a:avLst/>
              <a:gdLst/>
              <a:ahLst/>
              <a:cxnLst/>
              <a:rect l="l" t="t" r="r" b="b"/>
              <a:pathLst>
                <a:path w="478" h="477" extrusionOk="0">
                  <a:moveTo>
                    <a:pt x="1" y="477"/>
                  </a:moveTo>
                  <a:lnTo>
                    <a:pt x="1" y="477"/>
                  </a:lnTo>
                  <a:lnTo>
                    <a:pt x="477" y="0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87" name="Google Shape;1287;p19"/>
            <p:cNvSpPr/>
            <p:nvPr/>
          </p:nvSpPr>
          <p:spPr>
            <a:xfrm>
              <a:off x="5418480" y="3429947"/>
              <a:ext cx="16" cy="7668"/>
            </a:xfrm>
            <a:custGeom>
              <a:avLst/>
              <a:gdLst/>
              <a:ahLst/>
              <a:cxnLst/>
              <a:rect l="l" t="t" r="r" b="b"/>
              <a:pathLst>
                <a:path w="1" h="477" extrusionOk="0">
                  <a:moveTo>
                    <a:pt x="0" y="0"/>
                  </a:moveTo>
                  <a:lnTo>
                    <a:pt x="0" y="477"/>
                  </a:lnTo>
                  <a:lnTo>
                    <a:pt x="0" y="477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88" name="Google Shape;1288;p19"/>
            <p:cNvSpPr/>
            <p:nvPr/>
          </p:nvSpPr>
          <p:spPr>
            <a:xfrm>
              <a:off x="5573459" y="3179482"/>
              <a:ext cx="16" cy="29482"/>
            </a:xfrm>
            <a:custGeom>
              <a:avLst/>
              <a:gdLst/>
              <a:ahLst/>
              <a:cxnLst/>
              <a:rect l="l" t="t" r="r" b="b"/>
              <a:pathLst>
                <a:path w="1" h="1834" extrusionOk="0">
                  <a:moveTo>
                    <a:pt x="1" y="1394"/>
                  </a:moveTo>
                  <a:lnTo>
                    <a:pt x="1" y="477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477"/>
                  </a:lnTo>
                  <a:lnTo>
                    <a:pt x="1" y="1394"/>
                  </a:lnTo>
                  <a:lnTo>
                    <a:pt x="1" y="1834"/>
                  </a:lnTo>
                  <a:lnTo>
                    <a:pt x="1" y="1834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89" name="Google Shape;1289;p19"/>
            <p:cNvSpPr/>
            <p:nvPr/>
          </p:nvSpPr>
          <p:spPr>
            <a:xfrm>
              <a:off x="5580532" y="3157685"/>
              <a:ext cx="16" cy="21814"/>
            </a:xfrm>
            <a:custGeom>
              <a:avLst/>
              <a:gdLst/>
              <a:ahLst/>
              <a:cxnLst/>
              <a:rect l="l" t="t" r="r" b="b"/>
              <a:pathLst>
                <a:path w="1" h="1357" extrusionOk="0">
                  <a:moveTo>
                    <a:pt x="1" y="917"/>
                  </a:moveTo>
                  <a:lnTo>
                    <a:pt x="1" y="44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440"/>
                  </a:lnTo>
                  <a:lnTo>
                    <a:pt x="1" y="917"/>
                  </a:lnTo>
                  <a:lnTo>
                    <a:pt x="1" y="1357"/>
                  </a:lnTo>
                  <a:lnTo>
                    <a:pt x="1" y="1357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90" name="Google Shape;1290;p19"/>
            <p:cNvSpPr/>
            <p:nvPr/>
          </p:nvSpPr>
          <p:spPr>
            <a:xfrm>
              <a:off x="6405582" y="4159511"/>
              <a:ext cx="7668" cy="7089"/>
            </a:xfrm>
            <a:custGeom>
              <a:avLst/>
              <a:gdLst/>
              <a:ahLst/>
              <a:cxnLst/>
              <a:rect l="l" t="t" r="r" b="b"/>
              <a:pathLst>
                <a:path w="477" h="441" extrusionOk="0">
                  <a:moveTo>
                    <a:pt x="0" y="1"/>
                  </a:moveTo>
                  <a:lnTo>
                    <a:pt x="0" y="441"/>
                  </a:lnTo>
                  <a:lnTo>
                    <a:pt x="477" y="4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91" name="Google Shape;1291;p19"/>
            <p:cNvSpPr/>
            <p:nvPr/>
          </p:nvSpPr>
          <p:spPr>
            <a:xfrm>
              <a:off x="5543994" y="3614408"/>
              <a:ext cx="16" cy="7073"/>
            </a:xfrm>
            <a:custGeom>
              <a:avLst/>
              <a:gdLst/>
              <a:ahLst/>
              <a:cxnLst/>
              <a:rect l="l" t="t" r="r" b="b"/>
              <a:pathLst>
                <a:path w="1" h="440" extrusionOk="0">
                  <a:moveTo>
                    <a:pt x="1" y="0"/>
                  </a:moveTo>
                  <a:lnTo>
                    <a:pt x="1" y="440"/>
                  </a:lnTo>
                  <a:lnTo>
                    <a:pt x="1" y="44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92" name="Google Shape;1292;p19"/>
            <p:cNvSpPr/>
            <p:nvPr/>
          </p:nvSpPr>
          <p:spPr>
            <a:xfrm>
              <a:off x="5830997" y="3400482"/>
              <a:ext cx="14741" cy="7668"/>
            </a:xfrm>
            <a:custGeom>
              <a:avLst/>
              <a:gdLst/>
              <a:ahLst/>
              <a:cxnLst/>
              <a:rect l="l" t="t" r="r" b="b"/>
              <a:pathLst>
                <a:path w="917" h="477" extrusionOk="0">
                  <a:moveTo>
                    <a:pt x="917" y="0"/>
                  </a:moveTo>
                  <a:lnTo>
                    <a:pt x="0" y="477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93" name="Google Shape;1293;p19"/>
            <p:cNvSpPr/>
            <p:nvPr/>
          </p:nvSpPr>
          <p:spPr>
            <a:xfrm>
              <a:off x="5411407" y="3415206"/>
              <a:ext cx="16" cy="7684"/>
            </a:xfrm>
            <a:custGeom>
              <a:avLst/>
              <a:gdLst/>
              <a:ahLst/>
              <a:cxnLst/>
              <a:rect l="l" t="t" r="r" b="b"/>
              <a:pathLst>
                <a:path w="1" h="478" extrusionOk="0">
                  <a:moveTo>
                    <a:pt x="0" y="1"/>
                  </a:moveTo>
                  <a:lnTo>
                    <a:pt x="0" y="477"/>
                  </a:lnTo>
                  <a:lnTo>
                    <a:pt x="0" y="477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94" name="Google Shape;1294;p19"/>
            <p:cNvSpPr/>
            <p:nvPr/>
          </p:nvSpPr>
          <p:spPr>
            <a:xfrm>
              <a:off x="5706062" y="3650946"/>
              <a:ext cx="16" cy="7668"/>
            </a:xfrm>
            <a:custGeom>
              <a:avLst/>
              <a:gdLst/>
              <a:ahLst/>
              <a:cxnLst/>
              <a:rect l="l" t="t" r="r" b="b"/>
              <a:pathLst>
                <a:path w="1" h="477" extrusionOk="0">
                  <a:moveTo>
                    <a:pt x="1" y="0"/>
                  </a:moveTo>
                  <a:lnTo>
                    <a:pt x="1" y="0"/>
                  </a:lnTo>
                  <a:lnTo>
                    <a:pt x="1" y="477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95" name="Google Shape;1295;p19"/>
            <p:cNvSpPr/>
            <p:nvPr/>
          </p:nvSpPr>
          <p:spPr>
            <a:xfrm>
              <a:off x="5477411" y="3408133"/>
              <a:ext cx="22409" cy="14757"/>
            </a:xfrm>
            <a:custGeom>
              <a:avLst/>
              <a:gdLst/>
              <a:ahLst/>
              <a:cxnLst/>
              <a:rect l="l" t="t" r="r" b="b"/>
              <a:pathLst>
                <a:path w="1394" h="918" extrusionOk="0">
                  <a:moveTo>
                    <a:pt x="477" y="441"/>
                  </a:moveTo>
                  <a:lnTo>
                    <a:pt x="1393" y="917"/>
                  </a:lnTo>
                  <a:lnTo>
                    <a:pt x="1393" y="917"/>
                  </a:lnTo>
                  <a:lnTo>
                    <a:pt x="1393" y="917"/>
                  </a:lnTo>
                  <a:lnTo>
                    <a:pt x="477" y="44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96" name="Google Shape;1296;p19"/>
            <p:cNvSpPr/>
            <p:nvPr/>
          </p:nvSpPr>
          <p:spPr>
            <a:xfrm>
              <a:off x="5499804" y="3429947"/>
              <a:ext cx="16" cy="14741"/>
            </a:xfrm>
            <a:custGeom>
              <a:avLst/>
              <a:gdLst/>
              <a:ahLst/>
              <a:cxnLst/>
              <a:rect l="l" t="t" r="r" b="b"/>
              <a:pathLst>
                <a:path w="1" h="917" extrusionOk="0">
                  <a:moveTo>
                    <a:pt x="0" y="917"/>
                  </a:moveTo>
                  <a:lnTo>
                    <a:pt x="0" y="477"/>
                  </a:lnTo>
                  <a:lnTo>
                    <a:pt x="0" y="0"/>
                  </a:lnTo>
                  <a:lnTo>
                    <a:pt x="0" y="477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97" name="Google Shape;1297;p19"/>
            <p:cNvSpPr/>
            <p:nvPr/>
          </p:nvSpPr>
          <p:spPr>
            <a:xfrm>
              <a:off x="5470338" y="3393409"/>
              <a:ext cx="7089" cy="7089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0" y="0"/>
                  </a:moveTo>
                  <a:lnTo>
                    <a:pt x="440" y="440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98" name="Google Shape;1298;p19"/>
            <p:cNvSpPr/>
            <p:nvPr/>
          </p:nvSpPr>
          <p:spPr>
            <a:xfrm>
              <a:off x="6361376" y="4092928"/>
              <a:ext cx="7684" cy="7668"/>
            </a:xfrm>
            <a:custGeom>
              <a:avLst/>
              <a:gdLst/>
              <a:ahLst/>
              <a:cxnLst/>
              <a:rect l="l" t="t" r="r" b="b"/>
              <a:pathLst>
                <a:path w="478" h="477" extrusionOk="0">
                  <a:moveTo>
                    <a:pt x="1" y="477"/>
                  </a:moveTo>
                  <a:lnTo>
                    <a:pt x="1" y="477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299" name="Google Shape;1299;p19"/>
            <p:cNvSpPr/>
            <p:nvPr/>
          </p:nvSpPr>
          <p:spPr>
            <a:xfrm>
              <a:off x="5492136" y="3459413"/>
              <a:ext cx="14757" cy="22409"/>
            </a:xfrm>
            <a:custGeom>
              <a:avLst/>
              <a:gdLst/>
              <a:ahLst/>
              <a:cxnLst/>
              <a:rect l="l" t="t" r="r" b="b"/>
              <a:pathLst>
                <a:path w="918" h="1394" extrusionOk="0">
                  <a:moveTo>
                    <a:pt x="1" y="0"/>
                  </a:moveTo>
                  <a:lnTo>
                    <a:pt x="477" y="477"/>
                  </a:lnTo>
                  <a:lnTo>
                    <a:pt x="917" y="1394"/>
                  </a:lnTo>
                  <a:lnTo>
                    <a:pt x="917" y="1394"/>
                  </a:lnTo>
                  <a:lnTo>
                    <a:pt x="477" y="477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00" name="Google Shape;1300;p19"/>
            <p:cNvSpPr/>
            <p:nvPr/>
          </p:nvSpPr>
          <p:spPr>
            <a:xfrm>
              <a:off x="5543994" y="3533068"/>
              <a:ext cx="14757" cy="66615"/>
            </a:xfrm>
            <a:custGeom>
              <a:avLst/>
              <a:gdLst/>
              <a:ahLst/>
              <a:cxnLst/>
              <a:rect l="l" t="t" r="r" b="b"/>
              <a:pathLst>
                <a:path w="918" h="4144" extrusionOk="0">
                  <a:moveTo>
                    <a:pt x="917" y="1"/>
                  </a:moveTo>
                  <a:lnTo>
                    <a:pt x="441" y="917"/>
                  </a:lnTo>
                  <a:lnTo>
                    <a:pt x="441" y="1394"/>
                  </a:lnTo>
                  <a:lnTo>
                    <a:pt x="917" y="1"/>
                  </a:lnTo>
                  <a:close/>
                  <a:moveTo>
                    <a:pt x="441" y="1394"/>
                  </a:moveTo>
                  <a:lnTo>
                    <a:pt x="1" y="2311"/>
                  </a:lnTo>
                  <a:lnTo>
                    <a:pt x="441" y="1834"/>
                  </a:lnTo>
                  <a:lnTo>
                    <a:pt x="441" y="1394"/>
                  </a:lnTo>
                  <a:close/>
                  <a:moveTo>
                    <a:pt x="1" y="2750"/>
                  </a:moveTo>
                  <a:lnTo>
                    <a:pt x="1" y="3667"/>
                  </a:lnTo>
                  <a:lnTo>
                    <a:pt x="441" y="4144"/>
                  </a:lnTo>
                  <a:lnTo>
                    <a:pt x="441" y="3667"/>
                  </a:lnTo>
                  <a:lnTo>
                    <a:pt x="1" y="275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01" name="Google Shape;1301;p19"/>
            <p:cNvSpPr/>
            <p:nvPr/>
          </p:nvSpPr>
          <p:spPr>
            <a:xfrm>
              <a:off x="5485063" y="3916135"/>
              <a:ext cx="7089" cy="7668"/>
            </a:xfrm>
            <a:custGeom>
              <a:avLst/>
              <a:gdLst/>
              <a:ahLst/>
              <a:cxnLst/>
              <a:rect l="l" t="t" r="r" b="b"/>
              <a:pathLst>
                <a:path w="441" h="477" extrusionOk="0">
                  <a:moveTo>
                    <a:pt x="1" y="0"/>
                  </a:moveTo>
                  <a:lnTo>
                    <a:pt x="1" y="477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02" name="Google Shape;1302;p19"/>
            <p:cNvSpPr/>
            <p:nvPr/>
          </p:nvSpPr>
          <p:spPr>
            <a:xfrm>
              <a:off x="6022531" y="3717529"/>
              <a:ext cx="7668" cy="16"/>
            </a:xfrm>
            <a:custGeom>
              <a:avLst/>
              <a:gdLst/>
              <a:ahLst/>
              <a:cxnLst/>
              <a:rect l="l" t="t" r="r" b="b"/>
              <a:pathLst>
                <a:path w="477" h="1" extrusionOk="0">
                  <a:moveTo>
                    <a:pt x="477" y="1"/>
                  </a:moveTo>
                  <a:lnTo>
                    <a:pt x="47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03" name="Google Shape;1303;p19"/>
            <p:cNvSpPr/>
            <p:nvPr/>
          </p:nvSpPr>
          <p:spPr>
            <a:xfrm>
              <a:off x="6361376" y="3805925"/>
              <a:ext cx="14757" cy="7089"/>
            </a:xfrm>
            <a:custGeom>
              <a:avLst/>
              <a:gdLst/>
              <a:ahLst/>
              <a:cxnLst/>
              <a:rect l="l" t="t" r="r" b="b"/>
              <a:pathLst>
                <a:path w="918" h="441" extrusionOk="0">
                  <a:moveTo>
                    <a:pt x="917" y="1"/>
                  </a:moveTo>
                  <a:lnTo>
                    <a:pt x="1" y="441"/>
                  </a:lnTo>
                  <a:lnTo>
                    <a:pt x="477" y="441"/>
                  </a:lnTo>
                  <a:lnTo>
                    <a:pt x="91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04" name="Google Shape;1304;p19"/>
            <p:cNvSpPr/>
            <p:nvPr/>
          </p:nvSpPr>
          <p:spPr>
            <a:xfrm>
              <a:off x="5845722" y="3724602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05" name="Google Shape;1305;p19"/>
            <p:cNvSpPr/>
            <p:nvPr/>
          </p:nvSpPr>
          <p:spPr>
            <a:xfrm>
              <a:off x="6413233" y="3850131"/>
              <a:ext cx="16" cy="7089"/>
            </a:xfrm>
            <a:custGeom>
              <a:avLst/>
              <a:gdLst/>
              <a:ahLst/>
              <a:cxnLst/>
              <a:rect l="l" t="t" r="r" b="b"/>
              <a:pathLst>
                <a:path w="1" h="441" extrusionOk="0">
                  <a:moveTo>
                    <a:pt x="1" y="0"/>
                  </a:moveTo>
                  <a:lnTo>
                    <a:pt x="1" y="0"/>
                  </a:lnTo>
                  <a:lnTo>
                    <a:pt x="1" y="44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06" name="Google Shape;1306;p19"/>
            <p:cNvSpPr/>
            <p:nvPr/>
          </p:nvSpPr>
          <p:spPr>
            <a:xfrm>
              <a:off x="6479237" y="4144786"/>
              <a:ext cx="7684" cy="7089"/>
            </a:xfrm>
            <a:custGeom>
              <a:avLst/>
              <a:gdLst/>
              <a:ahLst/>
              <a:cxnLst/>
              <a:rect l="l" t="t" r="r" b="b"/>
              <a:pathLst>
                <a:path w="478" h="441" extrusionOk="0">
                  <a:moveTo>
                    <a:pt x="1" y="0"/>
                  </a:moveTo>
                  <a:lnTo>
                    <a:pt x="477" y="440"/>
                  </a:lnTo>
                  <a:lnTo>
                    <a:pt x="477" y="44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07" name="Google Shape;1307;p19"/>
            <p:cNvSpPr/>
            <p:nvPr/>
          </p:nvSpPr>
          <p:spPr>
            <a:xfrm>
              <a:off x="6449772" y="3850131"/>
              <a:ext cx="22409" cy="14741"/>
            </a:xfrm>
            <a:custGeom>
              <a:avLst/>
              <a:gdLst/>
              <a:ahLst/>
              <a:cxnLst/>
              <a:rect l="l" t="t" r="r" b="b"/>
              <a:pathLst>
                <a:path w="1394" h="917" extrusionOk="0">
                  <a:moveTo>
                    <a:pt x="1394" y="0"/>
                  </a:moveTo>
                  <a:lnTo>
                    <a:pt x="1" y="440"/>
                  </a:lnTo>
                  <a:lnTo>
                    <a:pt x="1" y="917"/>
                  </a:lnTo>
                  <a:lnTo>
                    <a:pt x="477" y="440"/>
                  </a:lnTo>
                  <a:lnTo>
                    <a:pt x="1394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08" name="Google Shape;1308;p19"/>
            <p:cNvSpPr/>
            <p:nvPr/>
          </p:nvSpPr>
          <p:spPr>
            <a:xfrm>
              <a:off x="6472164" y="4012184"/>
              <a:ext cx="7089" cy="7089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441" y="1"/>
                  </a:moveTo>
                  <a:lnTo>
                    <a:pt x="1" y="441"/>
                  </a:lnTo>
                  <a:lnTo>
                    <a:pt x="441" y="441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09" name="Google Shape;1309;p19"/>
            <p:cNvSpPr/>
            <p:nvPr/>
          </p:nvSpPr>
          <p:spPr>
            <a:xfrm>
              <a:off x="5367201" y="3371016"/>
              <a:ext cx="7089" cy="29482"/>
            </a:xfrm>
            <a:custGeom>
              <a:avLst/>
              <a:gdLst/>
              <a:ahLst/>
              <a:cxnLst/>
              <a:rect l="l" t="t" r="r" b="b"/>
              <a:pathLst>
                <a:path w="441" h="1834" extrusionOk="0">
                  <a:moveTo>
                    <a:pt x="441" y="917"/>
                  </a:moveTo>
                  <a:lnTo>
                    <a:pt x="441" y="0"/>
                  </a:lnTo>
                  <a:lnTo>
                    <a:pt x="441" y="0"/>
                  </a:lnTo>
                  <a:lnTo>
                    <a:pt x="441" y="477"/>
                  </a:lnTo>
                  <a:lnTo>
                    <a:pt x="441" y="1393"/>
                  </a:lnTo>
                  <a:lnTo>
                    <a:pt x="1" y="1833"/>
                  </a:lnTo>
                  <a:lnTo>
                    <a:pt x="1" y="1833"/>
                  </a:lnTo>
                  <a:lnTo>
                    <a:pt x="441" y="1393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10" name="Google Shape;1310;p19"/>
            <p:cNvSpPr/>
            <p:nvPr/>
          </p:nvSpPr>
          <p:spPr>
            <a:xfrm>
              <a:off x="6457440" y="3916135"/>
              <a:ext cx="7089" cy="16"/>
            </a:xfrm>
            <a:custGeom>
              <a:avLst/>
              <a:gdLst/>
              <a:ahLst/>
              <a:cxnLst/>
              <a:rect l="l" t="t" r="r" b="b"/>
              <a:pathLst>
                <a:path w="441" h="1" extrusionOk="0">
                  <a:moveTo>
                    <a:pt x="0" y="0"/>
                  </a:moveTo>
                  <a:lnTo>
                    <a:pt x="440" y="0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11" name="Google Shape;1311;p19"/>
            <p:cNvSpPr/>
            <p:nvPr/>
          </p:nvSpPr>
          <p:spPr>
            <a:xfrm>
              <a:off x="5462670" y="3842464"/>
              <a:ext cx="7684" cy="16"/>
            </a:xfrm>
            <a:custGeom>
              <a:avLst/>
              <a:gdLst/>
              <a:ahLst/>
              <a:cxnLst/>
              <a:rect l="l" t="t" r="r" b="b"/>
              <a:pathLst>
                <a:path w="478" h="1" extrusionOk="0">
                  <a:moveTo>
                    <a:pt x="477" y="1"/>
                  </a:moveTo>
                  <a:lnTo>
                    <a:pt x="477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12" name="Google Shape;1312;p19"/>
            <p:cNvSpPr/>
            <p:nvPr/>
          </p:nvSpPr>
          <p:spPr>
            <a:xfrm>
              <a:off x="5308270" y="3326810"/>
              <a:ext cx="16" cy="7684"/>
            </a:xfrm>
            <a:custGeom>
              <a:avLst/>
              <a:gdLst/>
              <a:ahLst/>
              <a:cxnLst/>
              <a:rect l="l" t="t" r="r" b="b"/>
              <a:pathLst>
                <a:path w="1" h="478" extrusionOk="0">
                  <a:moveTo>
                    <a:pt x="1" y="1"/>
                  </a:moveTo>
                  <a:lnTo>
                    <a:pt x="1" y="477"/>
                  </a:lnTo>
                  <a:lnTo>
                    <a:pt x="1" y="477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13" name="Google Shape;1313;p19"/>
            <p:cNvSpPr/>
            <p:nvPr/>
          </p:nvSpPr>
          <p:spPr>
            <a:xfrm>
              <a:off x="5323011" y="3334478"/>
              <a:ext cx="16" cy="14741"/>
            </a:xfrm>
            <a:custGeom>
              <a:avLst/>
              <a:gdLst/>
              <a:ahLst/>
              <a:cxnLst/>
              <a:rect l="l" t="t" r="r" b="b"/>
              <a:pathLst>
                <a:path w="1" h="917" extrusionOk="0">
                  <a:moveTo>
                    <a:pt x="0" y="0"/>
                  </a:moveTo>
                  <a:lnTo>
                    <a:pt x="0" y="0"/>
                  </a:lnTo>
                  <a:lnTo>
                    <a:pt x="0" y="440"/>
                  </a:lnTo>
                  <a:lnTo>
                    <a:pt x="0" y="917"/>
                  </a:lnTo>
                  <a:lnTo>
                    <a:pt x="0" y="917"/>
                  </a:lnTo>
                  <a:lnTo>
                    <a:pt x="0" y="44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14" name="Google Shape;1314;p19"/>
            <p:cNvSpPr/>
            <p:nvPr/>
          </p:nvSpPr>
          <p:spPr>
            <a:xfrm>
              <a:off x="5337736" y="3349202"/>
              <a:ext cx="16" cy="7089"/>
            </a:xfrm>
            <a:custGeom>
              <a:avLst/>
              <a:gdLst/>
              <a:ahLst/>
              <a:cxnLst/>
              <a:rect l="l" t="t" r="r" b="b"/>
              <a:pathLst>
                <a:path w="1" h="441" extrusionOk="0">
                  <a:moveTo>
                    <a:pt x="1" y="1"/>
                  </a:moveTo>
                  <a:lnTo>
                    <a:pt x="1" y="441"/>
                  </a:lnTo>
                  <a:lnTo>
                    <a:pt x="1" y="44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15" name="Google Shape;1315;p19"/>
            <p:cNvSpPr/>
            <p:nvPr/>
          </p:nvSpPr>
          <p:spPr>
            <a:xfrm>
              <a:off x="5470338" y="3452340"/>
              <a:ext cx="14741" cy="16"/>
            </a:xfrm>
            <a:custGeom>
              <a:avLst/>
              <a:gdLst/>
              <a:ahLst/>
              <a:cxnLst/>
              <a:rect l="l" t="t" r="r" b="b"/>
              <a:pathLst>
                <a:path w="917" h="1" extrusionOk="0">
                  <a:moveTo>
                    <a:pt x="440" y="1"/>
                  </a:moveTo>
                  <a:lnTo>
                    <a:pt x="91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16" name="Google Shape;1316;p19"/>
            <p:cNvSpPr/>
            <p:nvPr/>
          </p:nvSpPr>
          <p:spPr>
            <a:xfrm>
              <a:off x="5477411" y="3724602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17" name="Google Shape;1317;p19"/>
            <p:cNvSpPr/>
            <p:nvPr/>
          </p:nvSpPr>
          <p:spPr>
            <a:xfrm>
              <a:off x="5455597" y="3835391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18" name="Google Shape;1318;p19"/>
            <p:cNvSpPr/>
            <p:nvPr/>
          </p:nvSpPr>
          <p:spPr>
            <a:xfrm>
              <a:off x="5485063" y="3754067"/>
              <a:ext cx="7089" cy="7684"/>
            </a:xfrm>
            <a:custGeom>
              <a:avLst/>
              <a:gdLst/>
              <a:ahLst/>
              <a:cxnLst/>
              <a:rect l="l" t="t" r="r" b="b"/>
              <a:pathLst>
                <a:path w="441" h="478" extrusionOk="0">
                  <a:moveTo>
                    <a:pt x="1" y="1"/>
                  </a:moveTo>
                  <a:lnTo>
                    <a:pt x="1" y="477"/>
                  </a:lnTo>
                  <a:lnTo>
                    <a:pt x="441" y="47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19" name="Google Shape;1319;p19"/>
            <p:cNvSpPr/>
            <p:nvPr/>
          </p:nvSpPr>
          <p:spPr>
            <a:xfrm>
              <a:off x="5573459" y="3503603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20" name="Google Shape;1320;p19"/>
            <p:cNvSpPr/>
            <p:nvPr/>
          </p:nvSpPr>
          <p:spPr>
            <a:xfrm>
              <a:off x="6103854" y="3629132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21" name="Google Shape;1321;p19"/>
            <p:cNvSpPr/>
            <p:nvPr/>
          </p:nvSpPr>
          <p:spPr>
            <a:xfrm>
              <a:off x="6081462" y="3658598"/>
              <a:ext cx="7668" cy="16"/>
            </a:xfrm>
            <a:custGeom>
              <a:avLst/>
              <a:gdLst/>
              <a:ahLst/>
              <a:cxnLst/>
              <a:rect l="l" t="t" r="r" b="b"/>
              <a:pathLst>
                <a:path w="477" h="1" extrusionOk="0">
                  <a:moveTo>
                    <a:pt x="0" y="1"/>
                  </a:moveTo>
                  <a:lnTo>
                    <a:pt x="477" y="1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22" name="Google Shape;1322;p19"/>
            <p:cNvSpPr/>
            <p:nvPr/>
          </p:nvSpPr>
          <p:spPr>
            <a:xfrm>
              <a:off x="6096186" y="3621481"/>
              <a:ext cx="16" cy="7668"/>
            </a:xfrm>
            <a:custGeom>
              <a:avLst/>
              <a:gdLst/>
              <a:ahLst/>
              <a:cxnLst/>
              <a:rect l="l" t="t" r="r" b="b"/>
              <a:pathLst>
                <a:path w="1" h="477" extrusionOk="0">
                  <a:moveTo>
                    <a:pt x="1" y="0"/>
                  </a:moveTo>
                  <a:lnTo>
                    <a:pt x="1" y="477"/>
                  </a:lnTo>
                  <a:lnTo>
                    <a:pt x="1" y="477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23" name="Google Shape;1323;p19"/>
            <p:cNvSpPr/>
            <p:nvPr/>
          </p:nvSpPr>
          <p:spPr>
            <a:xfrm>
              <a:off x="5963600" y="3223689"/>
              <a:ext cx="14741" cy="16"/>
            </a:xfrm>
            <a:custGeom>
              <a:avLst/>
              <a:gdLst/>
              <a:ahLst/>
              <a:cxnLst/>
              <a:rect l="l" t="t" r="r" b="b"/>
              <a:pathLst>
                <a:path w="917" h="1" extrusionOk="0">
                  <a:moveTo>
                    <a:pt x="0" y="0"/>
                  </a:moveTo>
                  <a:lnTo>
                    <a:pt x="0" y="0"/>
                  </a:lnTo>
                  <a:lnTo>
                    <a:pt x="917" y="0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24" name="Google Shape;1324;p19"/>
            <p:cNvSpPr/>
            <p:nvPr/>
          </p:nvSpPr>
          <p:spPr>
            <a:xfrm>
              <a:off x="6066721" y="3688063"/>
              <a:ext cx="7684" cy="16"/>
            </a:xfrm>
            <a:custGeom>
              <a:avLst/>
              <a:gdLst/>
              <a:ahLst/>
              <a:cxnLst/>
              <a:rect l="l" t="t" r="r" b="b"/>
              <a:pathLst>
                <a:path w="478" h="1" extrusionOk="0">
                  <a:moveTo>
                    <a:pt x="1" y="1"/>
                  </a:moveTo>
                  <a:lnTo>
                    <a:pt x="477" y="1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25" name="Google Shape;1325;p19"/>
            <p:cNvSpPr/>
            <p:nvPr/>
          </p:nvSpPr>
          <p:spPr>
            <a:xfrm>
              <a:off x="6376116" y="3533068"/>
              <a:ext cx="7668" cy="7684"/>
            </a:xfrm>
            <a:custGeom>
              <a:avLst/>
              <a:gdLst/>
              <a:ahLst/>
              <a:cxnLst/>
              <a:rect l="l" t="t" r="r" b="b"/>
              <a:pathLst>
                <a:path w="477" h="478" extrusionOk="0">
                  <a:moveTo>
                    <a:pt x="477" y="478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26" name="Google Shape;1326;p19"/>
            <p:cNvSpPr/>
            <p:nvPr/>
          </p:nvSpPr>
          <p:spPr>
            <a:xfrm>
              <a:off x="6118579" y="3599667"/>
              <a:ext cx="14757" cy="7089"/>
            </a:xfrm>
            <a:custGeom>
              <a:avLst/>
              <a:gdLst/>
              <a:ahLst/>
              <a:cxnLst/>
              <a:rect l="l" t="t" r="r" b="b"/>
              <a:pathLst>
                <a:path w="918" h="441" extrusionOk="0">
                  <a:moveTo>
                    <a:pt x="1" y="1"/>
                  </a:moveTo>
                  <a:lnTo>
                    <a:pt x="441" y="440"/>
                  </a:lnTo>
                  <a:lnTo>
                    <a:pt x="917" y="44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27" name="Google Shape;1327;p19"/>
            <p:cNvSpPr/>
            <p:nvPr/>
          </p:nvSpPr>
          <p:spPr>
            <a:xfrm>
              <a:off x="6398509" y="3533068"/>
              <a:ext cx="7089" cy="16"/>
            </a:xfrm>
            <a:custGeom>
              <a:avLst/>
              <a:gdLst/>
              <a:ahLst/>
              <a:cxnLst/>
              <a:rect l="l" t="t" r="r" b="b"/>
              <a:pathLst>
                <a:path w="441" h="1" extrusionOk="0">
                  <a:moveTo>
                    <a:pt x="44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28" name="Google Shape;1328;p19"/>
            <p:cNvSpPr/>
            <p:nvPr/>
          </p:nvSpPr>
          <p:spPr>
            <a:xfrm>
              <a:off x="6110927" y="3577274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29" name="Google Shape;1329;p19"/>
            <p:cNvSpPr/>
            <p:nvPr/>
          </p:nvSpPr>
          <p:spPr>
            <a:xfrm>
              <a:off x="6148044" y="3621481"/>
              <a:ext cx="7089" cy="0"/>
            </a:xfrm>
            <a:custGeom>
              <a:avLst/>
              <a:gdLst/>
              <a:ahLst/>
              <a:cxnLst/>
              <a:rect l="l" t="t" r="r" b="b"/>
              <a:pathLst>
                <a:path w="441" extrusionOk="0">
                  <a:moveTo>
                    <a:pt x="44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30" name="Google Shape;1330;p19"/>
            <p:cNvSpPr/>
            <p:nvPr/>
          </p:nvSpPr>
          <p:spPr>
            <a:xfrm>
              <a:off x="5875187" y="3658598"/>
              <a:ext cx="16" cy="7089"/>
            </a:xfrm>
            <a:custGeom>
              <a:avLst/>
              <a:gdLst/>
              <a:ahLst/>
              <a:cxnLst/>
              <a:rect l="l" t="t" r="r" b="b"/>
              <a:pathLst>
                <a:path w="1" h="441" extrusionOk="0">
                  <a:moveTo>
                    <a:pt x="1" y="44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31" name="Google Shape;1331;p19"/>
            <p:cNvSpPr/>
            <p:nvPr/>
          </p:nvSpPr>
          <p:spPr>
            <a:xfrm>
              <a:off x="5868130" y="3643873"/>
              <a:ext cx="16" cy="14741"/>
            </a:xfrm>
            <a:custGeom>
              <a:avLst/>
              <a:gdLst/>
              <a:ahLst/>
              <a:cxnLst/>
              <a:rect l="l" t="t" r="r" b="b"/>
              <a:pathLst>
                <a:path w="1" h="917" extrusionOk="0">
                  <a:moveTo>
                    <a:pt x="0" y="917"/>
                  </a:moveTo>
                  <a:lnTo>
                    <a:pt x="0" y="917"/>
                  </a:lnTo>
                  <a:lnTo>
                    <a:pt x="0" y="44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32" name="Google Shape;1332;p19"/>
            <p:cNvSpPr/>
            <p:nvPr/>
          </p:nvSpPr>
          <p:spPr>
            <a:xfrm>
              <a:off x="5750268" y="3643873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33" name="Google Shape;1333;p19"/>
            <p:cNvSpPr/>
            <p:nvPr/>
          </p:nvSpPr>
          <p:spPr>
            <a:xfrm>
              <a:off x="5875187" y="3629132"/>
              <a:ext cx="7684" cy="7089"/>
            </a:xfrm>
            <a:custGeom>
              <a:avLst/>
              <a:gdLst/>
              <a:ahLst/>
              <a:cxnLst/>
              <a:rect l="l" t="t" r="r" b="b"/>
              <a:pathLst>
                <a:path w="478" h="441" extrusionOk="0">
                  <a:moveTo>
                    <a:pt x="1" y="1"/>
                  </a:moveTo>
                  <a:lnTo>
                    <a:pt x="478" y="441"/>
                  </a:lnTo>
                  <a:lnTo>
                    <a:pt x="478" y="44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34" name="Google Shape;1334;p19"/>
            <p:cNvSpPr/>
            <p:nvPr/>
          </p:nvSpPr>
          <p:spPr>
            <a:xfrm>
              <a:off x="6103854" y="3584942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35" name="Google Shape;1335;p19"/>
            <p:cNvSpPr/>
            <p:nvPr/>
          </p:nvSpPr>
          <p:spPr>
            <a:xfrm>
              <a:off x="6022531" y="3526011"/>
              <a:ext cx="7668" cy="7073"/>
            </a:xfrm>
            <a:custGeom>
              <a:avLst/>
              <a:gdLst/>
              <a:ahLst/>
              <a:cxnLst/>
              <a:rect l="l" t="t" r="r" b="b"/>
              <a:pathLst>
                <a:path w="477" h="440" extrusionOk="0">
                  <a:moveTo>
                    <a:pt x="477" y="44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36" name="Google Shape;1336;p19"/>
            <p:cNvSpPr/>
            <p:nvPr/>
          </p:nvSpPr>
          <p:spPr>
            <a:xfrm>
              <a:off x="6103854" y="3614408"/>
              <a:ext cx="7089" cy="7073"/>
            </a:xfrm>
            <a:custGeom>
              <a:avLst/>
              <a:gdLst/>
              <a:ahLst/>
              <a:cxnLst/>
              <a:rect l="l" t="t" r="r" b="b"/>
              <a:pathLst>
                <a:path w="441" h="440" extrusionOk="0">
                  <a:moveTo>
                    <a:pt x="0" y="440"/>
                  </a:moveTo>
                  <a:lnTo>
                    <a:pt x="440" y="0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37" name="Google Shape;1337;p19"/>
            <p:cNvSpPr/>
            <p:nvPr/>
          </p:nvSpPr>
          <p:spPr>
            <a:xfrm>
              <a:off x="5691337" y="365094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38" name="Google Shape;1338;p19"/>
            <p:cNvSpPr/>
            <p:nvPr/>
          </p:nvSpPr>
          <p:spPr>
            <a:xfrm>
              <a:off x="5868130" y="3606740"/>
              <a:ext cx="7073" cy="7684"/>
            </a:xfrm>
            <a:custGeom>
              <a:avLst/>
              <a:gdLst/>
              <a:ahLst/>
              <a:cxnLst/>
              <a:rect l="l" t="t" r="r" b="b"/>
              <a:pathLst>
                <a:path w="440" h="478" extrusionOk="0">
                  <a:moveTo>
                    <a:pt x="0" y="0"/>
                  </a:moveTo>
                  <a:lnTo>
                    <a:pt x="0" y="0"/>
                  </a:lnTo>
                  <a:lnTo>
                    <a:pt x="440" y="477"/>
                  </a:lnTo>
                  <a:lnTo>
                    <a:pt x="440" y="477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39" name="Google Shape;1339;p19"/>
            <p:cNvSpPr/>
            <p:nvPr/>
          </p:nvSpPr>
          <p:spPr>
            <a:xfrm>
              <a:off x="6081462" y="3621481"/>
              <a:ext cx="7668" cy="0"/>
            </a:xfrm>
            <a:custGeom>
              <a:avLst/>
              <a:gdLst/>
              <a:ahLst/>
              <a:cxnLst/>
              <a:rect l="l" t="t" r="r" b="b"/>
              <a:pathLst>
                <a:path w="477" extrusionOk="0">
                  <a:moveTo>
                    <a:pt x="0" y="0"/>
                  </a:moveTo>
                  <a:lnTo>
                    <a:pt x="0" y="0"/>
                  </a:lnTo>
                  <a:lnTo>
                    <a:pt x="477" y="0"/>
                  </a:lnTo>
                  <a:lnTo>
                    <a:pt x="477" y="0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40" name="Google Shape;1340;p19"/>
            <p:cNvSpPr/>
            <p:nvPr/>
          </p:nvSpPr>
          <p:spPr>
            <a:xfrm>
              <a:off x="6051996" y="3533068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41" name="Google Shape;1341;p19"/>
            <p:cNvSpPr/>
            <p:nvPr/>
          </p:nvSpPr>
          <p:spPr>
            <a:xfrm>
              <a:off x="6221716" y="3459413"/>
              <a:ext cx="14741" cy="16"/>
            </a:xfrm>
            <a:custGeom>
              <a:avLst/>
              <a:gdLst/>
              <a:ahLst/>
              <a:cxnLst/>
              <a:rect l="l" t="t" r="r" b="b"/>
              <a:pathLst>
                <a:path w="917" h="1" extrusionOk="0">
                  <a:moveTo>
                    <a:pt x="917" y="0"/>
                  </a:moveTo>
                  <a:lnTo>
                    <a:pt x="9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42" name="Google Shape;1342;p19"/>
            <p:cNvSpPr/>
            <p:nvPr/>
          </p:nvSpPr>
          <p:spPr>
            <a:xfrm>
              <a:off x="6133319" y="3400482"/>
              <a:ext cx="7089" cy="7668"/>
            </a:xfrm>
            <a:custGeom>
              <a:avLst/>
              <a:gdLst/>
              <a:ahLst/>
              <a:cxnLst/>
              <a:rect l="l" t="t" r="r" b="b"/>
              <a:pathLst>
                <a:path w="441" h="477" extrusionOk="0">
                  <a:moveTo>
                    <a:pt x="440" y="0"/>
                  </a:moveTo>
                  <a:lnTo>
                    <a:pt x="440" y="0"/>
                  </a:lnTo>
                  <a:lnTo>
                    <a:pt x="0" y="477"/>
                  </a:lnTo>
                  <a:lnTo>
                    <a:pt x="0" y="477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43" name="Google Shape;1343;p19"/>
            <p:cNvSpPr/>
            <p:nvPr/>
          </p:nvSpPr>
          <p:spPr>
            <a:xfrm>
              <a:off x="6280647" y="3444672"/>
              <a:ext cx="21814" cy="22425"/>
            </a:xfrm>
            <a:custGeom>
              <a:avLst/>
              <a:gdLst/>
              <a:ahLst/>
              <a:cxnLst/>
              <a:rect l="l" t="t" r="r" b="b"/>
              <a:pathLst>
                <a:path w="1357" h="1395" extrusionOk="0">
                  <a:moveTo>
                    <a:pt x="440" y="917"/>
                  </a:moveTo>
                  <a:lnTo>
                    <a:pt x="440" y="478"/>
                  </a:lnTo>
                  <a:lnTo>
                    <a:pt x="1357" y="1"/>
                  </a:lnTo>
                  <a:lnTo>
                    <a:pt x="1357" y="1"/>
                  </a:lnTo>
                  <a:lnTo>
                    <a:pt x="440" y="478"/>
                  </a:lnTo>
                  <a:lnTo>
                    <a:pt x="440" y="917"/>
                  </a:lnTo>
                  <a:lnTo>
                    <a:pt x="0" y="1394"/>
                  </a:lnTo>
                  <a:lnTo>
                    <a:pt x="0" y="1394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44" name="Google Shape;1344;p19"/>
            <p:cNvSpPr/>
            <p:nvPr/>
          </p:nvSpPr>
          <p:spPr>
            <a:xfrm>
              <a:off x="6096186" y="3400482"/>
              <a:ext cx="14757" cy="7668"/>
            </a:xfrm>
            <a:custGeom>
              <a:avLst/>
              <a:gdLst/>
              <a:ahLst/>
              <a:cxnLst/>
              <a:rect l="l" t="t" r="r" b="b"/>
              <a:pathLst>
                <a:path w="918" h="477" extrusionOk="0">
                  <a:moveTo>
                    <a:pt x="1" y="0"/>
                  </a:moveTo>
                  <a:lnTo>
                    <a:pt x="477" y="477"/>
                  </a:lnTo>
                  <a:lnTo>
                    <a:pt x="917" y="47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45" name="Google Shape;1345;p19"/>
            <p:cNvSpPr/>
            <p:nvPr/>
          </p:nvSpPr>
          <p:spPr>
            <a:xfrm>
              <a:off x="6405582" y="3474137"/>
              <a:ext cx="7668" cy="16"/>
            </a:xfrm>
            <a:custGeom>
              <a:avLst/>
              <a:gdLst/>
              <a:ahLst/>
              <a:cxnLst/>
              <a:rect l="l" t="t" r="r" b="b"/>
              <a:pathLst>
                <a:path w="477" h="1" extrusionOk="0">
                  <a:moveTo>
                    <a:pt x="477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46" name="Google Shape;1346;p19"/>
            <p:cNvSpPr/>
            <p:nvPr/>
          </p:nvSpPr>
          <p:spPr>
            <a:xfrm>
              <a:off x="6000717" y="3341551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47" name="Google Shape;1347;p19"/>
            <p:cNvSpPr/>
            <p:nvPr/>
          </p:nvSpPr>
          <p:spPr>
            <a:xfrm>
              <a:off x="6324837" y="3452340"/>
              <a:ext cx="29482" cy="14757"/>
            </a:xfrm>
            <a:custGeom>
              <a:avLst/>
              <a:gdLst/>
              <a:ahLst/>
              <a:cxnLst/>
              <a:rect l="l" t="t" r="r" b="b"/>
              <a:pathLst>
                <a:path w="1834" h="918" extrusionOk="0">
                  <a:moveTo>
                    <a:pt x="1357" y="440"/>
                  </a:moveTo>
                  <a:lnTo>
                    <a:pt x="1834" y="1"/>
                  </a:lnTo>
                  <a:lnTo>
                    <a:pt x="1357" y="440"/>
                  </a:lnTo>
                  <a:lnTo>
                    <a:pt x="1" y="917"/>
                  </a:lnTo>
                  <a:lnTo>
                    <a:pt x="1" y="917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48" name="Google Shape;1348;p19"/>
            <p:cNvSpPr/>
            <p:nvPr/>
          </p:nvSpPr>
          <p:spPr>
            <a:xfrm>
              <a:off x="6376116" y="3452340"/>
              <a:ext cx="7668" cy="16"/>
            </a:xfrm>
            <a:custGeom>
              <a:avLst/>
              <a:gdLst/>
              <a:ahLst/>
              <a:cxnLst/>
              <a:rect l="l" t="t" r="r" b="b"/>
              <a:pathLst>
                <a:path w="477" h="1" extrusionOk="0">
                  <a:moveTo>
                    <a:pt x="477" y="1"/>
                  </a:moveTo>
                  <a:lnTo>
                    <a:pt x="477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49" name="Google Shape;1349;p19"/>
            <p:cNvSpPr/>
            <p:nvPr/>
          </p:nvSpPr>
          <p:spPr>
            <a:xfrm>
              <a:off x="6243514" y="3444672"/>
              <a:ext cx="29482" cy="22425"/>
            </a:xfrm>
            <a:custGeom>
              <a:avLst/>
              <a:gdLst/>
              <a:ahLst/>
              <a:cxnLst/>
              <a:rect l="l" t="t" r="r" b="b"/>
              <a:pathLst>
                <a:path w="1834" h="1395" extrusionOk="0">
                  <a:moveTo>
                    <a:pt x="1394" y="1"/>
                  </a:moveTo>
                  <a:lnTo>
                    <a:pt x="917" y="478"/>
                  </a:lnTo>
                  <a:lnTo>
                    <a:pt x="1394" y="478"/>
                  </a:lnTo>
                  <a:lnTo>
                    <a:pt x="1834" y="1"/>
                  </a:lnTo>
                  <a:close/>
                  <a:moveTo>
                    <a:pt x="477" y="478"/>
                  </a:moveTo>
                  <a:lnTo>
                    <a:pt x="1" y="1394"/>
                  </a:lnTo>
                  <a:lnTo>
                    <a:pt x="477" y="1394"/>
                  </a:lnTo>
                  <a:lnTo>
                    <a:pt x="917" y="478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50" name="Google Shape;1350;p19"/>
            <p:cNvSpPr/>
            <p:nvPr/>
          </p:nvSpPr>
          <p:spPr>
            <a:xfrm>
              <a:off x="5868130" y="3393409"/>
              <a:ext cx="14741" cy="7089"/>
            </a:xfrm>
            <a:custGeom>
              <a:avLst/>
              <a:gdLst/>
              <a:ahLst/>
              <a:cxnLst/>
              <a:rect l="l" t="t" r="r" b="b"/>
              <a:pathLst>
                <a:path w="917" h="441" extrusionOk="0">
                  <a:moveTo>
                    <a:pt x="917" y="0"/>
                  </a:moveTo>
                  <a:lnTo>
                    <a:pt x="917" y="0"/>
                  </a:lnTo>
                  <a:lnTo>
                    <a:pt x="0" y="440"/>
                  </a:lnTo>
                  <a:lnTo>
                    <a:pt x="0" y="44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51" name="Google Shape;1351;p19"/>
            <p:cNvSpPr/>
            <p:nvPr/>
          </p:nvSpPr>
          <p:spPr>
            <a:xfrm>
              <a:off x="6089113" y="3408133"/>
              <a:ext cx="14757" cy="14757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441" y="1"/>
                  </a:moveTo>
                  <a:lnTo>
                    <a:pt x="1" y="917"/>
                  </a:lnTo>
                  <a:lnTo>
                    <a:pt x="441" y="917"/>
                  </a:lnTo>
                  <a:lnTo>
                    <a:pt x="91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52" name="Google Shape;1352;p19"/>
            <p:cNvSpPr/>
            <p:nvPr/>
          </p:nvSpPr>
          <p:spPr>
            <a:xfrm>
              <a:off x="5904653" y="3341551"/>
              <a:ext cx="58963" cy="44206"/>
            </a:xfrm>
            <a:custGeom>
              <a:avLst/>
              <a:gdLst/>
              <a:ahLst/>
              <a:cxnLst/>
              <a:rect l="l" t="t" r="r" b="b"/>
              <a:pathLst>
                <a:path w="3668" h="2750" extrusionOk="0">
                  <a:moveTo>
                    <a:pt x="3227" y="0"/>
                  </a:moveTo>
                  <a:lnTo>
                    <a:pt x="2311" y="477"/>
                  </a:lnTo>
                  <a:lnTo>
                    <a:pt x="3667" y="0"/>
                  </a:lnTo>
                  <a:close/>
                  <a:moveTo>
                    <a:pt x="1834" y="917"/>
                  </a:moveTo>
                  <a:lnTo>
                    <a:pt x="1394" y="1393"/>
                  </a:lnTo>
                  <a:lnTo>
                    <a:pt x="1" y="2750"/>
                  </a:lnTo>
                  <a:lnTo>
                    <a:pt x="1834" y="1393"/>
                  </a:lnTo>
                  <a:lnTo>
                    <a:pt x="1834" y="917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53" name="Google Shape;1353;p19"/>
            <p:cNvSpPr/>
            <p:nvPr/>
          </p:nvSpPr>
          <p:spPr>
            <a:xfrm>
              <a:off x="5830997" y="3422874"/>
              <a:ext cx="73672" cy="95486"/>
            </a:xfrm>
            <a:custGeom>
              <a:avLst/>
              <a:gdLst/>
              <a:ahLst/>
              <a:cxnLst/>
              <a:rect l="l" t="t" r="r" b="b"/>
              <a:pathLst>
                <a:path w="4583" h="5940" extrusionOk="0">
                  <a:moveTo>
                    <a:pt x="3666" y="5939"/>
                  </a:moveTo>
                  <a:lnTo>
                    <a:pt x="3227" y="5500"/>
                  </a:lnTo>
                  <a:lnTo>
                    <a:pt x="2750" y="4583"/>
                  </a:lnTo>
                  <a:lnTo>
                    <a:pt x="2310" y="3667"/>
                  </a:lnTo>
                  <a:lnTo>
                    <a:pt x="1833" y="3190"/>
                  </a:lnTo>
                  <a:lnTo>
                    <a:pt x="1833" y="2750"/>
                  </a:lnTo>
                  <a:lnTo>
                    <a:pt x="1394" y="1834"/>
                  </a:lnTo>
                  <a:lnTo>
                    <a:pt x="917" y="1357"/>
                  </a:lnTo>
                  <a:lnTo>
                    <a:pt x="477" y="917"/>
                  </a:lnTo>
                  <a:lnTo>
                    <a:pt x="477" y="0"/>
                  </a:lnTo>
                  <a:lnTo>
                    <a:pt x="0" y="0"/>
                  </a:lnTo>
                  <a:lnTo>
                    <a:pt x="477" y="0"/>
                  </a:lnTo>
                  <a:lnTo>
                    <a:pt x="477" y="917"/>
                  </a:lnTo>
                  <a:lnTo>
                    <a:pt x="917" y="1357"/>
                  </a:lnTo>
                  <a:lnTo>
                    <a:pt x="1394" y="1834"/>
                  </a:lnTo>
                  <a:lnTo>
                    <a:pt x="1833" y="2750"/>
                  </a:lnTo>
                  <a:lnTo>
                    <a:pt x="1833" y="3190"/>
                  </a:lnTo>
                  <a:lnTo>
                    <a:pt x="2310" y="3667"/>
                  </a:lnTo>
                  <a:lnTo>
                    <a:pt x="2750" y="4583"/>
                  </a:lnTo>
                  <a:lnTo>
                    <a:pt x="3227" y="5500"/>
                  </a:lnTo>
                  <a:lnTo>
                    <a:pt x="3666" y="5939"/>
                  </a:lnTo>
                  <a:lnTo>
                    <a:pt x="4143" y="5939"/>
                  </a:lnTo>
                  <a:lnTo>
                    <a:pt x="4583" y="5939"/>
                  </a:lnTo>
                  <a:lnTo>
                    <a:pt x="4143" y="5939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54" name="Google Shape;1354;p19"/>
            <p:cNvSpPr/>
            <p:nvPr/>
          </p:nvSpPr>
          <p:spPr>
            <a:xfrm>
              <a:off x="5816256" y="3393409"/>
              <a:ext cx="7684" cy="14741"/>
            </a:xfrm>
            <a:custGeom>
              <a:avLst/>
              <a:gdLst/>
              <a:ahLst/>
              <a:cxnLst/>
              <a:rect l="l" t="t" r="r" b="b"/>
              <a:pathLst>
                <a:path w="478" h="917" extrusionOk="0">
                  <a:moveTo>
                    <a:pt x="1" y="0"/>
                  </a:moveTo>
                  <a:lnTo>
                    <a:pt x="478" y="917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55" name="Google Shape;1355;p19"/>
            <p:cNvSpPr/>
            <p:nvPr/>
          </p:nvSpPr>
          <p:spPr>
            <a:xfrm>
              <a:off x="6059648" y="3408133"/>
              <a:ext cx="14757" cy="16"/>
            </a:xfrm>
            <a:custGeom>
              <a:avLst/>
              <a:gdLst/>
              <a:ahLst/>
              <a:cxnLst/>
              <a:rect l="l" t="t" r="r" b="b"/>
              <a:pathLst>
                <a:path w="918" h="1" extrusionOk="0">
                  <a:moveTo>
                    <a:pt x="917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56" name="Google Shape;1356;p19"/>
            <p:cNvSpPr/>
            <p:nvPr/>
          </p:nvSpPr>
          <p:spPr>
            <a:xfrm>
              <a:off x="6051996" y="3378668"/>
              <a:ext cx="14741" cy="7089"/>
            </a:xfrm>
            <a:custGeom>
              <a:avLst/>
              <a:gdLst/>
              <a:ahLst/>
              <a:cxnLst/>
              <a:rect l="l" t="t" r="r" b="b"/>
              <a:pathLst>
                <a:path w="917" h="441" extrusionOk="0">
                  <a:moveTo>
                    <a:pt x="917" y="1"/>
                  </a:moveTo>
                  <a:lnTo>
                    <a:pt x="917" y="1"/>
                  </a:lnTo>
                  <a:lnTo>
                    <a:pt x="0" y="441"/>
                  </a:lnTo>
                  <a:lnTo>
                    <a:pt x="0" y="44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57" name="Google Shape;1357;p19"/>
            <p:cNvSpPr/>
            <p:nvPr/>
          </p:nvSpPr>
          <p:spPr>
            <a:xfrm>
              <a:off x="5978324" y="3349202"/>
              <a:ext cx="7684" cy="7089"/>
            </a:xfrm>
            <a:custGeom>
              <a:avLst/>
              <a:gdLst/>
              <a:ahLst/>
              <a:cxnLst/>
              <a:rect l="l" t="t" r="r" b="b"/>
              <a:pathLst>
                <a:path w="478" h="441" extrusionOk="0">
                  <a:moveTo>
                    <a:pt x="477" y="1"/>
                  </a:moveTo>
                  <a:lnTo>
                    <a:pt x="477" y="1"/>
                  </a:lnTo>
                  <a:lnTo>
                    <a:pt x="477" y="1"/>
                  </a:lnTo>
                  <a:lnTo>
                    <a:pt x="477" y="1"/>
                  </a:lnTo>
                  <a:lnTo>
                    <a:pt x="1" y="441"/>
                  </a:lnTo>
                  <a:lnTo>
                    <a:pt x="1" y="44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58" name="Google Shape;1358;p19"/>
            <p:cNvSpPr/>
            <p:nvPr/>
          </p:nvSpPr>
          <p:spPr>
            <a:xfrm>
              <a:off x="5934134" y="3547809"/>
              <a:ext cx="7668" cy="7684"/>
            </a:xfrm>
            <a:custGeom>
              <a:avLst/>
              <a:gdLst/>
              <a:ahLst/>
              <a:cxnLst/>
              <a:rect l="l" t="t" r="r" b="b"/>
              <a:pathLst>
                <a:path w="477" h="478" extrusionOk="0">
                  <a:moveTo>
                    <a:pt x="477" y="477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59" name="Google Shape;1359;p19"/>
            <p:cNvSpPr/>
            <p:nvPr/>
          </p:nvSpPr>
          <p:spPr>
            <a:xfrm>
              <a:off x="6177510" y="1816998"/>
              <a:ext cx="21830" cy="7089"/>
            </a:xfrm>
            <a:custGeom>
              <a:avLst/>
              <a:gdLst/>
              <a:ahLst/>
              <a:cxnLst/>
              <a:rect l="l" t="t" r="r" b="b"/>
              <a:pathLst>
                <a:path w="1358" h="441" extrusionOk="0">
                  <a:moveTo>
                    <a:pt x="1" y="0"/>
                  </a:moveTo>
                  <a:lnTo>
                    <a:pt x="1357" y="440"/>
                  </a:lnTo>
                  <a:lnTo>
                    <a:pt x="1357" y="440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60" name="Google Shape;1360;p19"/>
            <p:cNvSpPr/>
            <p:nvPr/>
          </p:nvSpPr>
          <p:spPr>
            <a:xfrm>
              <a:off x="6148044" y="1846463"/>
              <a:ext cx="21830" cy="7089"/>
            </a:xfrm>
            <a:custGeom>
              <a:avLst/>
              <a:gdLst/>
              <a:ahLst/>
              <a:cxnLst/>
              <a:rect l="l" t="t" r="r" b="b"/>
              <a:pathLst>
                <a:path w="1358" h="441" extrusionOk="0">
                  <a:moveTo>
                    <a:pt x="1" y="0"/>
                  </a:moveTo>
                  <a:lnTo>
                    <a:pt x="1357" y="440"/>
                  </a:lnTo>
                  <a:lnTo>
                    <a:pt x="1357" y="44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61" name="Google Shape;1361;p19"/>
            <p:cNvSpPr/>
            <p:nvPr/>
          </p:nvSpPr>
          <p:spPr>
            <a:xfrm>
              <a:off x="6184583" y="1787532"/>
              <a:ext cx="7684" cy="16"/>
            </a:xfrm>
            <a:custGeom>
              <a:avLst/>
              <a:gdLst/>
              <a:ahLst/>
              <a:cxnLst/>
              <a:rect l="l" t="t" r="r" b="b"/>
              <a:pathLst>
                <a:path w="478" h="1" extrusionOk="0">
                  <a:moveTo>
                    <a:pt x="1" y="0"/>
                  </a:moveTo>
                  <a:lnTo>
                    <a:pt x="47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62" name="Google Shape;1362;p19"/>
            <p:cNvSpPr/>
            <p:nvPr/>
          </p:nvSpPr>
          <p:spPr>
            <a:xfrm>
              <a:off x="6192250" y="1787532"/>
              <a:ext cx="29482" cy="14741"/>
            </a:xfrm>
            <a:custGeom>
              <a:avLst/>
              <a:gdLst/>
              <a:ahLst/>
              <a:cxnLst/>
              <a:rect l="l" t="t" r="r" b="b"/>
              <a:pathLst>
                <a:path w="1834" h="917" extrusionOk="0">
                  <a:moveTo>
                    <a:pt x="0" y="0"/>
                  </a:moveTo>
                  <a:lnTo>
                    <a:pt x="440" y="440"/>
                  </a:lnTo>
                  <a:lnTo>
                    <a:pt x="1833" y="917"/>
                  </a:lnTo>
                  <a:lnTo>
                    <a:pt x="917" y="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63" name="Google Shape;1363;p19"/>
            <p:cNvSpPr/>
            <p:nvPr/>
          </p:nvSpPr>
          <p:spPr>
            <a:xfrm>
              <a:off x="5875187" y="2583100"/>
              <a:ext cx="7684" cy="16"/>
            </a:xfrm>
            <a:custGeom>
              <a:avLst/>
              <a:gdLst/>
              <a:ahLst/>
              <a:cxnLst/>
              <a:rect l="l" t="t" r="r" b="b"/>
              <a:pathLst>
                <a:path w="478" h="1" extrusionOk="0">
                  <a:moveTo>
                    <a:pt x="478" y="1"/>
                  </a:moveTo>
                  <a:lnTo>
                    <a:pt x="478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64" name="Google Shape;1364;p19"/>
            <p:cNvSpPr/>
            <p:nvPr/>
          </p:nvSpPr>
          <p:spPr>
            <a:xfrm>
              <a:off x="6243514" y="1824071"/>
              <a:ext cx="7684" cy="7668"/>
            </a:xfrm>
            <a:custGeom>
              <a:avLst/>
              <a:gdLst/>
              <a:ahLst/>
              <a:cxnLst/>
              <a:rect l="l" t="t" r="r" b="b"/>
              <a:pathLst>
                <a:path w="478" h="477" extrusionOk="0">
                  <a:moveTo>
                    <a:pt x="1" y="0"/>
                  </a:moveTo>
                  <a:lnTo>
                    <a:pt x="1" y="0"/>
                  </a:lnTo>
                  <a:lnTo>
                    <a:pt x="477" y="477"/>
                  </a:lnTo>
                  <a:lnTo>
                    <a:pt x="477" y="477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65" name="Google Shape;1365;p19"/>
            <p:cNvSpPr/>
            <p:nvPr/>
          </p:nvSpPr>
          <p:spPr>
            <a:xfrm>
              <a:off x="6125652" y="1868261"/>
              <a:ext cx="14757" cy="7684"/>
            </a:xfrm>
            <a:custGeom>
              <a:avLst/>
              <a:gdLst/>
              <a:ahLst/>
              <a:cxnLst/>
              <a:rect l="l" t="t" r="r" b="b"/>
              <a:pathLst>
                <a:path w="918" h="478" extrusionOk="0">
                  <a:moveTo>
                    <a:pt x="1" y="1"/>
                  </a:moveTo>
                  <a:lnTo>
                    <a:pt x="917" y="477"/>
                  </a:lnTo>
                  <a:lnTo>
                    <a:pt x="917" y="477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66" name="Google Shape;1366;p19"/>
            <p:cNvSpPr/>
            <p:nvPr/>
          </p:nvSpPr>
          <p:spPr>
            <a:xfrm>
              <a:off x="5912320" y="2258980"/>
              <a:ext cx="7089" cy="7089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1" y="0"/>
                  </a:moveTo>
                  <a:lnTo>
                    <a:pt x="1" y="0"/>
                  </a:lnTo>
                  <a:lnTo>
                    <a:pt x="1" y="440"/>
                  </a:lnTo>
                  <a:lnTo>
                    <a:pt x="440" y="440"/>
                  </a:lnTo>
                  <a:lnTo>
                    <a:pt x="440" y="440"/>
                  </a:lnTo>
                  <a:lnTo>
                    <a:pt x="1" y="44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67" name="Google Shape;1367;p19"/>
            <p:cNvSpPr/>
            <p:nvPr/>
          </p:nvSpPr>
          <p:spPr>
            <a:xfrm>
              <a:off x="6089113" y="1897726"/>
              <a:ext cx="21830" cy="7684"/>
            </a:xfrm>
            <a:custGeom>
              <a:avLst/>
              <a:gdLst/>
              <a:ahLst/>
              <a:cxnLst/>
              <a:rect l="l" t="t" r="r" b="b"/>
              <a:pathLst>
                <a:path w="1358" h="478" extrusionOk="0">
                  <a:moveTo>
                    <a:pt x="1" y="1"/>
                  </a:moveTo>
                  <a:lnTo>
                    <a:pt x="917" y="477"/>
                  </a:lnTo>
                  <a:lnTo>
                    <a:pt x="1357" y="47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68" name="Google Shape;1368;p19"/>
            <p:cNvSpPr/>
            <p:nvPr/>
          </p:nvSpPr>
          <p:spPr>
            <a:xfrm>
              <a:off x="6287720" y="1816998"/>
              <a:ext cx="14741" cy="14741"/>
            </a:xfrm>
            <a:custGeom>
              <a:avLst/>
              <a:gdLst/>
              <a:ahLst/>
              <a:cxnLst/>
              <a:rect l="l" t="t" r="r" b="b"/>
              <a:pathLst>
                <a:path w="917" h="917" extrusionOk="0">
                  <a:moveTo>
                    <a:pt x="0" y="0"/>
                  </a:moveTo>
                  <a:lnTo>
                    <a:pt x="0" y="0"/>
                  </a:lnTo>
                  <a:lnTo>
                    <a:pt x="477" y="0"/>
                  </a:lnTo>
                  <a:lnTo>
                    <a:pt x="917" y="917"/>
                  </a:lnTo>
                  <a:lnTo>
                    <a:pt x="917" y="917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69" name="Google Shape;1369;p19"/>
            <p:cNvSpPr/>
            <p:nvPr/>
          </p:nvSpPr>
          <p:spPr>
            <a:xfrm>
              <a:off x="6656030" y="2833565"/>
              <a:ext cx="7684" cy="16"/>
            </a:xfrm>
            <a:custGeom>
              <a:avLst/>
              <a:gdLst/>
              <a:ahLst/>
              <a:cxnLst/>
              <a:rect l="l" t="t" r="r" b="b"/>
              <a:pathLst>
                <a:path w="478" h="1" extrusionOk="0">
                  <a:moveTo>
                    <a:pt x="477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70" name="Google Shape;1370;p19"/>
            <p:cNvSpPr/>
            <p:nvPr/>
          </p:nvSpPr>
          <p:spPr>
            <a:xfrm>
              <a:off x="6722629" y="2840638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71" name="Google Shape;1371;p19"/>
            <p:cNvSpPr/>
            <p:nvPr/>
          </p:nvSpPr>
          <p:spPr>
            <a:xfrm>
              <a:off x="6921220" y="2995617"/>
              <a:ext cx="14757" cy="16"/>
            </a:xfrm>
            <a:custGeom>
              <a:avLst/>
              <a:gdLst/>
              <a:ahLst/>
              <a:cxnLst/>
              <a:rect l="l" t="t" r="r" b="b"/>
              <a:pathLst>
                <a:path w="918" h="1" extrusionOk="0">
                  <a:moveTo>
                    <a:pt x="917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72" name="Google Shape;1372;p19"/>
            <p:cNvSpPr/>
            <p:nvPr/>
          </p:nvSpPr>
          <p:spPr>
            <a:xfrm>
              <a:off x="5830997" y="2649104"/>
              <a:ext cx="14741" cy="14757"/>
            </a:xfrm>
            <a:custGeom>
              <a:avLst/>
              <a:gdLst/>
              <a:ahLst/>
              <a:cxnLst/>
              <a:rect l="l" t="t" r="r" b="b"/>
              <a:pathLst>
                <a:path w="917" h="918" extrusionOk="0">
                  <a:moveTo>
                    <a:pt x="0" y="1"/>
                  </a:moveTo>
                  <a:lnTo>
                    <a:pt x="0" y="477"/>
                  </a:lnTo>
                  <a:lnTo>
                    <a:pt x="917" y="917"/>
                  </a:lnTo>
                  <a:lnTo>
                    <a:pt x="477" y="477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73" name="Google Shape;1373;p19"/>
            <p:cNvSpPr/>
            <p:nvPr/>
          </p:nvSpPr>
          <p:spPr>
            <a:xfrm>
              <a:off x="6236441" y="1853536"/>
              <a:ext cx="58947" cy="81340"/>
            </a:xfrm>
            <a:custGeom>
              <a:avLst/>
              <a:gdLst/>
              <a:ahLst/>
              <a:cxnLst/>
              <a:rect l="l" t="t" r="r" b="b"/>
              <a:pathLst>
                <a:path w="3667" h="5060" extrusionOk="0">
                  <a:moveTo>
                    <a:pt x="1" y="0"/>
                  </a:moveTo>
                  <a:lnTo>
                    <a:pt x="917" y="477"/>
                  </a:lnTo>
                  <a:lnTo>
                    <a:pt x="2274" y="917"/>
                  </a:lnTo>
                  <a:lnTo>
                    <a:pt x="1357" y="477"/>
                  </a:lnTo>
                  <a:lnTo>
                    <a:pt x="1" y="0"/>
                  </a:lnTo>
                  <a:close/>
                  <a:moveTo>
                    <a:pt x="3190" y="3666"/>
                  </a:moveTo>
                  <a:lnTo>
                    <a:pt x="3190" y="4143"/>
                  </a:lnTo>
                  <a:lnTo>
                    <a:pt x="2750" y="5059"/>
                  </a:lnTo>
                  <a:lnTo>
                    <a:pt x="3190" y="5059"/>
                  </a:lnTo>
                  <a:lnTo>
                    <a:pt x="3667" y="4143"/>
                  </a:lnTo>
                  <a:lnTo>
                    <a:pt x="3190" y="3666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74" name="Google Shape;1374;p19"/>
            <p:cNvSpPr/>
            <p:nvPr/>
          </p:nvSpPr>
          <p:spPr>
            <a:xfrm>
              <a:off x="6390841" y="1691468"/>
              <a:ext cx="22409" cy="22409"/>
            </a:xfrm>
            <a:custGeom>
              <a:avLst/>
              <a:gdLst/>
              <a:ahLst/>
              <a:cxnLst/>
              <a:rect l="l" t="t" r="r" b="b"/>
              <a:pathLst>
                <a:path w="1394" h="1394" extrusionOk="0">
                  <a:moveTo>
                    <a:pt x="477" y="1"/>
                  </a:moveTo>
                  <a:lnTo>
                    <a:pt x="1" y="1"/>
                  </a:lnTo>
                  <a:lnTo>
                    <a:pt x="477" y="1"/>
                  </a:lnTo>
                  <a:lnTo>
                    <a:pt x="1" y="1394"/>
                  </a:lnTo>
                  <a:lnTo>
                    <a:pt x="1394" y="1394"/>
                  </a:lnTo>
                  <a:lnTo>
                    <a:pt x="1394" y="1394"/>
                  </a:lnTo>
                  <a:lnTo>
                    <a:pt x="1" y="1394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75" name="Google Shape;1375;p19"/>
            <p:cNvSpPr/>
            <p:nvPr/>
          </p:nvSpPr>
          <p:spPr>
            <a:xfrm>
              <a:off x="6346651" y="1713860"/>
              <a:ext cx="7668" cy="16"/>
            </a:xfrm>
            <a:custGeom>
              <a:avLst/>
              <a:gdLst/>
              <a:ahLst/>
              <a:cxnLst/>
              <a:rect l="l" t="t" r="r" b="b"/>
              <a:pathLst>
                <a:path w="477" h="1" extrusionOk="0">
                  <a:moveTo>
                    <a:pt x="0" y="1"/>
                  </a:moveTo>
                  <a:lnTo>
                    <a:pt x="47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76" name="Google Shape;1376;p19"/>
            <p:cNvSpPr/>
            <p:nvPr/>
          </p:nvSpPr>
          <p:spPr>
            <a:xfrm>
              <a:off x="6427974" y="1750399"/>
              <a:ext cx="7089" cy="22409"/>
            </a:xfrm>
            <a:custGeom>
              <a:avLst/>
              <a:gdLst/>
              <a:ahLst/>
              <a:cxnLst/>
              <a:rect l="l" t="t" r="r" b="b"/>
              <a:pathLst>
                <a:path w="441" h="1394" extrusionOk="0">
                  <a:moveTo>
                    <a:pt x="0" y="1"/>
                  </a:moveTo>
                  <a:lnTo>
                    <a:pt x="0" y="917"/>
                  </a:lnTo>
                  <a:lnTo>
                    <a:pt x="440" y="1394"/>
                  </a:lnTo>
                  <a:lnTo>
                    <a:pt x="440" y="9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77" name="Google Shape;1377;p19"/>
            <p:cNvSpPr/>
            <p:nvPr/>
          </p:nvSpPr>
          <p:spPr>
            <a:xfrm>
              <a:off x="6302445" y="1617812"/>
              <a:ext cx="22409" cy="66599"/>
            </a:xfrm>
            <a:custGeom>
              <a:avLst/>
              <a:gdLst/>
              <a:ahLst/>
              <a:cxnLst/>
              <a:rect l="l" t="t" r="r" b="b"/>
              <a:pathLst>
                <a:path w="1394" h="4143" extrusionOk="0">
                  <a:moveTo>
                    <a:pt x="1394" y="0"/>
                  </a:moveTo>
                  <a:lnTo>
                    <a:pt x="917" y="917"/>
                  </a:lnTo>
                  <a:lnTo>
                    <a:pt x="917" y="1393"/>
                  </a:lnTo>
                  <a:lnTo>
                    <a:pt x="1" y="2310"/>
                  </a:lnTo>
                  <a:lnTo>
                    <a:pt x="1" y="3226"/>
                  </a:lnTo>
                  <a:lnTo>
                    <a:pt x="1" y="3666"/>
                  </a:lnTo>
                  <a:lnTo>
                    <a:pt x="477" y="4143"/>
                  </a:lnTo>
                  <a:lnTo>
                    <a:pt x="477" y="3226"/>
                  </a:lnTo>
                  <a:lnTo>
                    <a:pt x="917" y="2310"/>
                  </a:lnTo>
                  <a:lnTo>
                    <a:pt x="1394" y="917"/>
                  </a:lnTo>
                  <a:lnTo>
                    <a:pt x="1394" y="477"/>
                  </a:lnTo>
                  <a:lnTo>
                    <a:pt x="1394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78" name="Google Shape;1378;p19"/>
            <p:cNvSpPr/>
            <p:nvPr/>
          </p:nvSpPr>
          <p:spPr>
            <a:xfrm>
              <a:off x="5131477" y="2877755"/>
              <a:ext cx="16" cy="7089"/>
            </a:xfrm>
            <a:custGeom>
              <a:avLst/>
              <a:gdLst/>
              <a:ahLst/>
              <a:cxnLst/>
              <a:rect l="l" t="t" r="r" b="b"/>
              <a:pathLst>
                <a:path w="1" h="441" extrusionOk="0">
                  <a:moveTo>
                    <a:pt x="1" y="441"/>
                  </a:moveTo>
                  <a:lnTo>
                    <a:pt x="1" y="44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79" name="Google Shape;1379;p19"/>
            <p:cNvSpPr/>
            <p:nvPr/>
          </p:nvSpPr>
          <p:spPr>
            <a:xfrm>
              <a:off x="4843896" y="2914293"/>
              <a:ext cx="14757" cy="7684"/>
            </a:xfrm>
            <a:custGeom>
              <a:avLst/>
              <a:gdLst/>
              <a:ahLst/>
              <a:cxnLst/>
              <a:rect l="l" t="t" r="r" b="b"/>
              <a:pathLst>
                <a:path w="918" h="478" extrusionOk="0">
                  <a:moveTo>
                    <a:pt x="477" y="1"/>
                  </a:moveTo>
                  <a:lnTo>
                    <a:pt x="1" y="477"/>
                  </a:lnTo>
                  <a:lnTo>
                    <a:pt x="477" y="477"/>
                  </a:lnTo>
                  <a:lnTo>
                    <a:pt x="91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80" name="Google Shape;1380;p19"/>
            <p:cNvSpPr/>
            <p:nvPr/>
          </p:nvSpPr>
          <p:spPr>
            <a:xfrm>
              <a:off x="5146218" y="2870103"/>
              <a:ext cx="7089" cy="7668"/>
            </a:xfrm>
            <a:custGeom>
              <a:avLst/>
              <a:gdLst/>
              <a:ahLst/>
              <a:cxnLst/>
              <a:rect l="l" t="t" r="r" b="b"/>
              <a:pathLst>
                <a:path w="441" h="477" extrusionOk="0">
                  <a:moveTo>
                    <a:pt x="440" y="477"/>
                  </a:moveTo>
                  <a:lnTo>
                    <a:pt x="440" y="47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81" name="Google Shape;1381;p19"/>
            <p:cNvSpPr/>
            <p:nvPr/>
          </p:nvSpPr>
          <p:spPr>
            <a:xfrm>
              <a:off x="4822098" y="2877755"/>
              <a:ext cx="14741" cy="7089"/>
            </a:xfrm>
            <a:custGeom>
              <a:avLst/>
              <a:gdLst/>
              <a:ahLst/>
              <a:cxnLst/>
              <a:rect l="l" t="t" r="r" b="b"/>
              <a:pathLst>
                <a:path w="917" h="441" extrusionOk="0">
                  <a:moveTo>
                    <a:pt x="0" y="1"/>
                  </a:moveTo>
                  <a:lnTo>
                    <a:pt x="0" y="1"/>
                  </a:lnTo>
                  <a:lnTo>
                    <a:pt x="440" y="1"/>
                  </a:lnTo>
                  <a:lnTo>
                    <a:pt x="917" y="441"/>
                  </a:lnTo>
                  <a:lnTo>
                    <a:pt x="917" y="441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82" name="Google Shape;1382;p19"/>
            <p:cNvSpPr/>
            <p:nvPr/>
          </p:nvSpPr>
          <p:spPr>
            <a:xfrm>
              <a:off x="6221716" y="1846463"/>
              <a:ext cx="7089" cy="7089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0" y="0"/>
                  </a:moveTo>
                  <a:lnTo>
                    <a:pt x="0" y="0"/>
                  </a:lnTo>
                  <a:lnTo>
                    <a:pt x="440" y="44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83" name="Google Shape;1383;p19"/>
            <p:cNvSpPr/>
            <p:nvPr/>
          </p:nvSpPr>
          <p:spPr>
            <a:xfrm>
              <a:off x="7385610" y="3216616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84" name="Google Shape;1384;p19"/>
            <p:cNvSpPr/>
            <p:nvPr/>
          </p:nvSpPr>
          <p:spPr>
            <a:xfrm>
              <a:off x="5028356" y="3164758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85" name="Google Shape;1385;p19"/>
            <p:cNvSpPr/>
            <p:nvPr/>
          </p:nvSpPr>
          <p:spPr>
            <a:xfrm>
              <a:off x="4681843" y="3002690"/>
              <a:ext cx="37133" cy="14757"/>
            </a:xfrm>
            <a:custGeom>
              <a:avLst/>
              <a:gdLst/>
              <a:ahLst/>
              <a:cxnLst/>
              <a:rect l="l" t="t" r="r" b="b"/>
              <a:pathLst>
                <a:path w="2310" h="918" extrusionOk="0">
                  <a:moveTo>
                    <a:pt x="477" y="1"/>
                  </a:moveTo>
                  <a:lnTo>
                    <a:pt x="0" y="477"/>
                  </a:lnTo>
                  <a:lnTo>
                    <a:pt x="477" y="477"/>
                  </a:lnTo>
                  <a:lnTo>
                    <a:pt x="917" y="917"/>
                  </a:lnTo>
                  <a:lnTo>
                    <a:pt x="2310" y="917"/>
                  </a:lnTo>
                  <a:lnTo>
                    <a:pt x="1833" y="477"/>
                  </a:lnTo>
                  <a:lnTo>
                    <a:pt x="917" y="477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86" name="Google Shape;1386;p19"/>
            <p:cNvSpPr/>
            <p:nvPr/>
          </p:nvSpPr>
          <p:spPr>
            <a:xfrm>
              <a:off x="5123826" y="2884828"/>
              <a:ext cx="16" cy="7684"/>
            </a:xfrm>
            <a:custGeom>
              <a:avLst/>
              <a:gdLst/>
              <a:ahLst/>
              <a:cxnLst/>
              <a:rect l="l" t="t" r="r" b="b"/>
              <a:pathLst>
                <a:path w="1" h="478" extrusionOk="0">
                  <a:moveTo>
                    <a:pt x="0" y="477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87" name="Google Shape;1387;p19"/>
            <p:cNvSpPr/>
            <p:nvPr/>
          </p:nvSpPr>
          <p:spPr>
            <a:xfrm>
              <a:off x="4888102" y="2951426"/>
              <a:ext cx="7668" cy="7089"/>
            </a:xfrm>
            <a:custGeom>
              <a:avLst/>
              <a:gdLst/>
              <a:ahLst/>
              <a:cxnLst/>
              <a:rect l="l" t="t" r="r" b="b"/>
              <a:pathLst>
                <a:path w="477" h="441" extrusionOk="0">
                  <a:moveTo>
                    <a:pt x="0" y="0"/>
                  </a:moveTo>
                  <a:lnTo>
                    <a:pt x="477" y="440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88" name="Google Shape;1388;p19"/>
            <p:cNvSpPr/>
            <p:nvPr/>
          </p:nvSpPr>
          <p:spPr>
            <a:xfrm>
              <a:off x="6449772" y="1846463"/>
              <a:ext cx="7684" cy="16"/>
            </a:xfrm>
            <a:custGeom>
              <a:avLst/>
              <a:gdLst/>
              <a:ahLst/>
              <a:cxnLst/>
              <a:rect l="l" t="t" r="r" b="b"/>
              <a:pathLst>
                <a:path w="478" h="1" extrusionOk="0">
                  <a:moveTo>
                    <a:pt x="477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89" name="Google Shape;1389;p19"/>
            <p:cNvSpPr/>
            <p:nvPr/>
          </p:nvSpPr>
          <p:spPr>
            <a:xfrm>
              <a:off x="6582375" y="2185308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90" name="Google Shape;1390;p19"/>
            <p:cNvSpPr/>
            <p:nvPr/>
          </p:nvSpPr>
          <p:spPr>
            <a:xfrm>
              <a:off x="6538168" y="2067446"/>
              <a:ext cx="7684" cy="7089"/>
            </a:xfrm>
            <a:custGeom>
              <a:avLst/>
              <a:gdLst/>
              <a:ahLst/>
              <a:cxnLst/>
              <a:rect l="l" t="t" r="r" b="b"/>
              <a:pathLst>
                <a:path w="478" h="441" extrusionOk="0">
                  <a:moveTo>
                    <a:pt x="1" y="1"/>
                  </a:moveTo>
                  <a:lnTo>
                    <a:pt x="1" y="441"/>
                  </a:lnTo>
                  <a:lnTo>
                    <a:pt x="477" y="44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91" name="Google Shape;1391;p19"/>
            <p:cNvSpPr/>
            <p:nvPr/>
          </p:nvSpPr>
          <p:spPr>
            <a:xfrm>
              <a:off x="6435047" y="1787532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92" name="Google Shape;1392;p19"/>
            <p:cNvSpPr/>
            <p:nvPr/>
          </p:nvSpPr>
          <p:spPr>
            <a:xfrm>
              <a:off x="6545836" y="2023256"/>
              <a:ext cx="16" cy="7089"/>
            </a:xfrm>
            <a:custGeom>
              <a:avLst/>
              <a:gdLst/>
              <a:ahLst/>
              <a:cxnLst/>
              <a:rect l="l" t="t" r="r" b="b"/>
              <a:pathLst>
                <a:path w="1" h="441" extrusionOk="0">
                  <a:moveTo>
                    <a:pt x="0" y="0"/>
                  </a:moveTo>
                  <a:lnTo>
                    <a:pt x="0" y="0"/>
                  </a:lnTo>
                  <a:lnTo>
                    <a:pt x="0" y="44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93" name="Google Shape;1393;p19"/>
            <p:cNvSpPr/>
            <p:nvPr/>
          </p:nvSpPr>
          <p:spPr>
            <a:xfrm>
              <a:off x="6994891" y="2030329"/>
              <a:ext cx="58947" cy="22409"/>
            </a:xfrm>
            <a:custGeom>
              <a:avLst/>
              <a:gdLst/>
              <a:ahLst/>
              <a:cxnLst/>
              <a:rect l="l" t="t" r="r" b="b"/>
              <a:pathLst>
                <a:path w="3667" h="1394" extrusionOk="0">
                  <a:moveTo>
                    <a:pt x="2310" y="0"/>
                  </a:moveTo>
                  <a:lnTo>
                    <a:pt x="0" y="917"/>
                  </a:lnTo>
                  <a:lnTo>
                    <a:pt x="917" y="1393"/>
                  </a:lnTo>
                  <a:lnTo>
                    <a:pt x="1833" y="1393"/>
                  </a:lnTo>
                  <a:lnTo>
                    <a:pt x="2310" y="917"/>
                  </a:lnTo>
                  <a:lnTo>
                    <a:pt x="3666" y="1393"/>
                  </a:lnTo>
                  <a:lnTo>
                    <a:pt x="3666" y="1393"/>
                  </a:lnTo>
                  <a:lnTo>
                    <a:pt x="2750" y="477"/>
                  </a:lnTo>
                  <a:lnTo>
                    <a:pt x="2310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94" name="Google Shape;1394;p19"/>
            <p:cNvSpPr/>
            <p:nvPr/>
          </p:nvSpPr>
          <p:spPr>
            <a:xfrm>
              <a:off x="6619492" y="2354449"/>
              <a:ext cx="7089" cy="7684"/>
            </a:xfrm>
            <a:custGeom>
              <a:avLst/>
              <a:gdLst/>
              <a:ahLst/>
              <a:cxnLst/>
              <a:rect l="l" t="t" r="r" b="b"/>
              <a:pathLst>
                <a:path w="441" h="478" extrusionOk="0">
                  <a:moveTo>
                    <a:pt x="1" y="477"/>
                  </a:moveTo>
                  <a:lnTo>
                    <a:pt x="441" y="0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95" name="Google Shape;1395;p19"/>
            <p:cNvSpPr/>
            <p:nvPr/>
          </p:nvSpPr>
          <p:spPr>
            <a:xfrm>
              <a:off x="6560561" y="2126377"/>
              <a:ext cx="7089" cy="16"/>
            </a:xfrm>
            <a:custGeom>
              <a:avLst/>
              <a:gdLst/>
              <a:ahLst/>
              <a:cxnLst/>
              <a:rect l="l" t="t" r="r" b="b"/>
              <a:pathLst>
                <a:path w="441" h="1" extrusionOk="0">
                  <a:moveTo>
                    <a:pt x="44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96" name="Google Shape;1396;p19"/>
            <p:cNvSpPr/>
            <p:nvPr/>
          </p:nvSpPr>
          <p:spPr>
            <a:xfrm>
              <a:off x="6700237" y="4092928"/>
              <a:ext cx="7668" cy="7668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477" y="0"/>
                  </a:moveTo>
                  <a:lnTo>
                    <a:pt x="477" y="0"/>
                  </a:lnTo>
                  <a:lnTo>
                    <a:pt x="0" y="477"/>
                  </a:lnTo>
                  <a:lnTo>
                    <a:pt x="0" y="477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97" name="Google Shape;1397;p19"/>
            <p:cNvSpPr/>
            <p:nvPr/>
          </p:nvSpPr>
          <p:spPr>
            <a:xfrm>
              <a:off x="6862289" y="3717529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98" name="Google Shape;1398;p19"/>
            <p:cNvSpPr/>
            <p:nvPr/>
          </p:nvSpPr>
          <p:spPr>
            <a:xfrm>
              <a:off x="6493978" y="3909062"/>
              <a:ext cx="16" cy="7089"/>
            </a:xfrm>
            <a:custGeom>
              <a:avLst/>
              <a:gdLst/>
              <a:ahLst/>
              <a:cxnLst/>
              <a:rect l="l" t="t" r="r" b="b"/>
              <a:pathLst>
                <a:path w="1" h="441" extrusionOk="0">
                  <a:moveTo>
                    <a:pt x="0" y="44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399" name="Google Shape;1399;p19"/>
            <p:cNvSpPr/>
            <p:nvPr/>
          </p:nvSpPr>
          <p:spPr>
            <a:xfrm>
              <a:off x="6656030" y="4107653"/>
              <a:ext cx="14757" cy="16"/>
            </a:xfrm>
            <a:custGeom>
              <a:avLst/>
              <a:gdLst/>
              <a:ahLst/>
              <a:cxnLst/>
              <a:rect l="l" t="t" r="r" b="b"/>
              <a:pathLst>
                <a:path w="918" h="1" extrusionOk="0">
                  <a:moveTo>
                    <a:pt x="477" y="1"/>
                  </a:moveTo>
                  <a:lnTo>
                    <a:pt x="1" y="1"/>
                  </a:lnTo>
                  <a:lnTo>
                    <a:pt x="91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00" name="Google Shape;1400;p19"/>
            <p:cNvSpPr/>
            <p:nvPr/>
          </p:nvSpPr>
          <p:spPr>
            <a:xfrm>
              <a:off x="6685496" y="3481805"/>
              <a:ext cx="37149" cy="29482"/>
            </a:xfrm>
            <a:custGeom>
              <a:avLst/>
              <a:gdLst/>
              <a:ahLst/>
              <a:cxnLst/>
              <a:rect l="l" t="t" r="r" b="b"/>
              <a:pathLst>
                <a:path w="2311" h="1834" extrusionOk="0">
                  <a:moveTo>
                    <a:pt x="1394" y="917"/>
                  </a:moveTo>
                  <a:lnTo>
                    <a:pt x="1834" y="440"/>
                  </a:lnTo>
                  <a:lnTo>
                    <a:pt x="2310" y="1"/>
                  </a:lnTo>
                  <a:lnTo>
                    <a:pt x="2310" y="1"/>
                  </a:lnTo>
                  <a:lnTo>
                    <a:pt x="1834" y="440"/>
                  </a:lnTo>
                  <a:lnTo>
                    <a:pt x="1394" y="917"/>
                  </a:lnTo>
                  <a:lnTo>
                    <a:pt x="1" y="1834"/>
                  </a:lnTo>
                  <a:lnTo>
                    <a:pt x="1" y="1834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01" name="Google Shape;1401;p19"/>
            <p:cNvSpPr/>
            <p:nvPr/>
          </p:nvSpPr>
          <p:spPr>
            <a:xfrm>
              <a:off x="6773892" y="3496546"/>
              <a:ext cx="14757" cy="7073"/>
            </a:xfrm>
            <a:custGeom>
              <a:avLst/>
              <a:gdLst/>
              <a:ahLst/>
              <a:cxnLst/>
              <a:rect l="l" t="t" r="r" b="b"/>
              <a:pathLst>
                <a:path w="918" h="440" extrusionOk="0">
                  <a:moveTo>
                    <a:pt x="477" y="0"/>
                  </a:moveTo>
                  <a:lnTo>
                    <a:pt x="917" y="0"/>
                  </a:lnTo>
                  <a:lnTo>
                    <a:pt x="917" y="0"/>
                  </a:lnTo>
                  <a:lnTo>
                    <a:pt x="477" y="0"/>
                  </a:lnTo>
                  <a:lnTo>
                    <a:pt x="1" y="440"/>
                  </a:lnTo>
                  <a:lnTo>
                    <a:pt x="1" y="44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02" name="Google Shape;1402;p19"/>
            <p:cNvSpPr/>
            <p:nvPr/>
          </p:nvSpPr>
          <p:spPr>
            <a:xfrm>
              <a:off x="6832823" y="3518343"/>
              <a:ext cx="7684" cy="16"/>
            </a:xfrm>
            <a:custGeom>
              <a:avLst/>
              <a:gdLst/>
              <a:ahLst/>
              <a:cxnLst/>
              <a:rect l="l" t="t" r="r" b="b"/>
              <a:pathLst>
                <a:path w="478" h="1" extrusionOk="0">
                  <a:moveTo>
                    <a:pt x="477" y="0"/>
                  </a:moveTo>
                  <a:lnTo>
                    <a:pt x="477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03" name="Google Shape;1403;p19"/>
            <p:cNvSpPr/>
            <p:nvPr/>
          </p:nvSpPr>
          <p:spPr>
            <a:xfrm>
              <a:off x="6869956" y="3591999"/>
              <a:ext cx="14741" cy="16"/>
            </a:xfrm>
            <a:custGeom>
              <a:avLst/>
              <a:gdLst/>
              <a:ahLst/>
              <a:cxnLst/>
              <a:rect l="l" t="t" r="r" b="b"/>
              <a:pathLst>
                <a:path w="917" h="1" extrusionOk="0">
                  <a:moveTo>
                    <a:pt x="440" y="1"/>
                  </a:moveTo>
                  <a:lnTo>
                    <a:pt x="917" y="1"/>
                  </a:lnTo>
                  <a:lnTo>
                    <a:pt x="44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04" name="Google Shape;1404;p19"/>
            <p:cNvSpPr/>
            <p:nvPr/>
          </p:nvSpPr>
          <p:spPr>
            <a:xfrm>
              <a:off x="6663698" y="3503603"/>
              <a:ext cx="7089" cy="16"/>
            </a:xfrm>
            <a:custGeom>
              <a:avLst/>
              <a:gdLst/>
              <a:ahLst/>
              <a:cxnLst/>
              <a:rect l="l" t="t" r="r" b="b"/>
              <a:pathLst>
                <a:path w="441" h="1" extrusionOk="0">
                  <a:moveTo>
                    <a:pt x="0" y="1"/>
                  </a:moveTo>
                  <a:lnTo>
                    <a:pt x="0" y="1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05" name="Google Shape;1405;p19"/>
            <p:cNvSpPr/>
            <p:nvPr/>
          </p:nvSpPr>
          <p:spPr>
            <a:xfrm>
              <a:off x="6773892" y="4033997"/>
              <a:ext cx="7684" cy="7668"/>
            </a:xfrm>
            <a:custGeom>
              <a:avLst/>
              <a:gdLst/>
              <a:ahLst/>
              <a:cxnLst/>
              <a:rect l="l" t="t" r="r" b="b"/>
              <a:pathLst>
                <a:path w="478" h="477" extrusionOk="0">
                  <a:moveTo>
                    <a:pt x="477" y="0"/>
                  </a:moveTo>
                  <a:lnTo>
                    <a:pt x="477" y="0"/>
                  </a:lnTo>
                  <a:lnTo>
                    <a:pt x="1" y="477"/>
                  </a:lnTo>
                  <a:lnTo>
                    <a:pt x="1" y="477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06" name="Google Shape;1406;p19"/>
            <p:cNvSpPr/>
            <p:nvPr/>
          </p:nvSpPr>
          <p:spPr>
            <a:xfrm>
              <a:off x="6818098" y="3496546"/>
              <a:ext cx="16" cy="14741"/>
            </a:xfrm>
            <a:custGeom>
              <a:avLst/>
              <a:gdLst/>
              <a:ahLst/>
              <a:cxnLst/>
              <a:rect l="l" t="t" r="r" b="b"/>
              <a:pathLst>
                <a:path w="1" h="917" extrusionOk="0">
                  <a:moveTo>
                    <a:pt x="0" y="0"/>
                  </a:moveTo>
                  <a:lnTo>
                    <a:pt x="0" y="0"/>
                  </a:lnTo>
                  <a:lnTo>
                    <a:pt x="0" y="917"/>
                  </a:lnTo>
                  <a:lnTo>
                    <a:pt x="0" y="917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07" name="Google Shape;1407;p19"/>
            <p:cNvSpPr/>
            <p:nvPr/>
          </p:nvSpPr>
          <p:spPr>
            <a:xfrm>
              <a:off x="6737354" y="4092928"/>
              <a:ext cx="7089" cy="16"/>
            </a:xfrm>
            <a:custGeom>
              <a:avLst/>
              <a:gdLst/>
              <a:ahLst/>
              <a:cxnLst/>
              <a:rect l="l" t="t" r="r" b="b"/>
              <a:pathLst>
                <a:path w="441" h="1" extrusionOk="0">
                  <a:moveTo>
                    <a:pt x="1" y="0"/>
                  </a:moveTo>
                  <a:lnTo>
                    <a:pt x="1" y="0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08" name="Google Shape;1408;p19"/>
            <p:cNvSpPr/>
            <p:nvPr/>
          </p:nvSpPr>
          <p:spPr>
            <a:xfrm>
              <a:off x="6752094" y="4063463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09" name="Google Shape;1409;p19"/>
            <p:cNvSpPr/>
            <p:nvPr/>
          </p:nvSpPr>
          <p:spPr>
            <a:xfrm>
              <a:off x="7407408" y="3371016"/>
              <a:ext cx="29482" cy="16"/>
            </a:xfrm>
            <a:custGeom>
              <a:avLst/>
              <a:gdLst/>
              <a:ahLst/>
              <a:cxnLst/>
              <a:rect l="l" t="t" r="r" b="b"/>
              <a:pathLst>
                <a:path w="1834" h="1" extrusionOk="0">
                  <a:moveTo>
                    <a:pt x="0" y="0"/>
                  </a:moveTo>
                  <a:lnTo>
                    <a:pt x="917" y="0"/>
                  </a:lnTo>
                  <a:lnTo>
                    <a:pt x="1833" y="0"/>
                  </a:lnTo>
                  <a:lnTo>
                    <a:pt x="1833" y="0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10" name="Google Shape;1410;p19"/>
            <p:cNvSpPr/>
            <p:nvPr/>
          </p:nvSpPr>
          <p:spPr>
            <a:xfrm>
              <a:off x="6590026" y="4122394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11" name="Google Shape;1411;p19"/>
            <p:cNvSpPr/>
            <p:nvPr/>
          </p:nvSpPr>
          <p:spPr>
            <a:xfrm>
              <a:off x="6626565" y="4100580"/>
              <a:ext cx="7684" cy="16"/>
            </a:xfrm>
            <a:custGeom>
              <a:avLst/>
              <a:gdLst/>
              <a:ahLst/>
              <a:cxnLst/>
              <a:rect l="l" t="t" r="r" b="b"/>
              <a:pathLst>
                <a:path w="478" h="1" extrusionOk="0">
                  <a:moveTo>
                    <a:pt x="477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12" name="Google Shape;1412;p19"/>
            <p:cNvSpPr/>
            <p:nvPr/>
          </p:nvSpPr>
          <p:spPr>
            <a:xfrm>
              <a:off x="6766819" y="4092928"/>
              <a:ext cx="7089" cy="7668"/>
            </a:xfrm>
            <a:custGeom>
              <a:avLst/>
              <a:gdLst/>
              <a:ahLst/>
              <a:cxnLst/>
              <a:rect l="l" t="t" r="r" b="b"/>
              <a:pathLst>
                <a:path w="441" h="477" extrusionOk="0">
                  <a:moveTo>
                    <a:pt x="441" y="0"/>
                  </a:moveTo>
                  <a:lnTo>
                    <a:pt x="441" y="0"/>
                  </a:lnTo>
                  <a:lnTo>
                    <a:pt x="1" y="477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13" name="Google Shape;1413;p19"/>
            <p:cNvSpPr/>
            <p:nvPr/>
          </p:nvSpPr>
          <p:spPr>
            <a:xfrm>
              <a:off x="6759167" y="4130045"/>
              <a:ext cx="16" cy="7089"/>
            </a:xfrm>
            <a:custGeom>
              <a:avLst/>
              <a:gdLst/>
              <a:ahLst/>
              <a:cxnLst/>
              <a:rect l="l" t="t" r="r" b="b"/>
              <a:pathLst>
                <a:path w="1" h="441" extrusionOk="0">
                  <a:moveTo>
                    <a:pt x="0" y="1"/>
                  </a:moveTo>
                  <a:lnTo>
                    <a:pt x="0" y="1"/>
                  </a:lnTo>
                  <a:lnTo>
                    <a:pt x="0" y="44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14" name="Google Shape;1414;p19"/>
            <p:cNvSpPr/>
            <p:nvPr/>
          </p:nvSpPr>
          <p:spPr>
            <a:xfrm>
              <a:off x="6766819" y="4107653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15" name="Google Shape;1415;p19"/>
            <p:cNvSpPr/>
            <p:nvPr/>
          </p:nvSpPr>
          <p:spPr>
            <a:xfrm>
              <a:off x="6369043" y="4262648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16" name="Google Shape;1416;p19"/>
            <p:cNvSpPr/>
            <p:nvPr/>
          </p:nvSpPr>
          <p:spPr>
            <a:xfrm>
              <a:off x="7304271" y="3216616"/>
              <a:ext cx="14757" cy="7089"/>
            </a:xfrm>
            <a:custGeom>
              <a:avLst/>
              <a:gdLst/>
              <a:ahLst/>
              <a:cxnLst/>
              <a:rect l="l" t="t" r="r" b="b"/>
              <a:pathLst>
                <a:path w="918" h="441" extrusionOk="0">
                  <a:moveTo>
                    <a:pt x="917" y="0"/>
                  </a:moveTo>
                  <a:lnTo>
                    <a:pt x="917" y="0"/>
                  </a:lnTo>
                  <a:lnTo>
                    <a:pt x="1" y="440"/>
                  </a:lnTo>
                  <a:lnTo>
                    <a:pt x="1" y="44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17" name="Google Shape;1417;p19"/>
            <p:cNvSpPr/>
            <p:nvPr/>
          </p:nvSpPr>
          <p:spPr>
            <a:xfrm>
              <a:off x="7274805" y="3208948"/>
              <a:ext cx="14757" cy="14757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917" y="477"/>
                  </a:moveTo>
                  <a:lnTo>
                    <a:pt x="917" y="1"/>
                  </a:lnTo>
                  <a:lnTo>
                    <a:pt x="917" y="1"/>
                  </a:lnTo>
                  <a:lnTo>
                    <a:pt x="917" y="477"/>
                  </a:lnTo>
                  <a:lnTo>
                    <a:pt x="1" y="917"/>
                  </a:lnTo>
                  <a:lnTo>
                    <a:pt x="1" y="917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18" name="Google Shape;1418;p19"/>
            <p:cNvSpPr/>
            <p:nvPr/>
          </p:nvSpPr>
          <p:spPr>
            <a:xfrm>
              <a:off x="7208801" y="3194223"/>
              <a:ext cx="14757" cy="29482"/>
            </a:xfrm>
            <a:custGeom>
              <a:avLst/>
              <a:gdLst/>
              <a:ahLst/>
              <a:cxnLst/>
              <a:rect l="l" t="t" r="r" b="b"/>
              <a:pathLst>
                <a:path w="918" h="1834" extrusionOk="0">
                  <a:moveTo>
                    <a:pt x="917" y="0"/>
                  </a:moveTo>
                  <a:lnTo>
                    <a:pt x="1" y="917"/>
                  </a:lnTo>
                  <a:lnTo>
                    <a:pt x="1" y="1833"/>
                  </a:lnTo>
                  <a:lnTo>
                    <a:pt x="441" y="917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19" name="Google Shape;1419;p19"/>
            <p:cNvSpPr/>
            <p:nvPr/>
          </p:nvSpPr>
          <p:spPr>
            <a:xfrm>
              <a:off x="7179336" y="3216616"/>
              <a:ext cx="7089" cy="7089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441" y="0"/>
                  </a:moveTo>
                  <a:lnTo>
                    <a:pt x="441" y="0"/>
                  </a:lnTo>
                  <a:lnTo>
                    <a:pt x="1" y="440"/>
                  </a:lnTo>
                  <a:lnTo>
                    <a:pt x="1" y="44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20" name="Google Shape;1420;p19"/>
            <p:cNvSpPr/>
            <p:nvPr/>
          </p:nvSpPr>
          <p:spPr>
            <a:xfrm>
              <a:off x="7415076" y="3216616"/>
              <a:ext cx="7073" cy="7089"/>
            </a:xfrm>
            <a:custGeom>
              <a:avLst/>
              <a:gdLst/>
              <a:ahLst/>
              <a:cxnLst/>
              <a:rect l="l" t="t" r="r" b="b"/>
              <a:pathLst>
                <a:path w="440" h="441" extrusionOk="0">
                  <a:moveTo>
                    <a:pt x="440" y="0"/>
                  </a:moveTo>
                  <a:lnTo>
                    <a:pt x="440" y="0"/>
                  </a:lnTo>
                  <a:lnTo>
                    <a:pt x="0" y="440"/>
                  </a:lnTo>
                  <a:lnTo>
                    <a:pt x="0" y="44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21" name="Google Shape;1421;p19"/>
            <p:cNvSpPr/>
            <p:nvPr/>
          </p:nvSpPr>
          <p:spPr>
            <a:xfrm>
              <a:off x="7149870" y="3216616"/>
              <a:ext cx="21830" cy="16"/>
            </a:xfrm>
            <a:custGeom>
              <a:avLst/>
              <a:gdLst/>
              <a:ahLst/>
              <a:cxnLst/>
              <a:rect l="l" t="t" r="r" b="b"/>
              <a:pathLst>
                <a:path w="1358" h="1" extrusionOk="0">
                  <a:moveTo>
                    <a:pt x="1357" y="0"/>
                  </a:moveTo>
                  <a:lnTo>
                    <a:pt x="1357" y="0"/>
                  </a:lnTo>
                  <a:lnTo>
                    <a:pt x="917" y="0"/>
                  </a:lnTo>
                  <a:lnTo>
                    <a:pt x="1" y="0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22" name="Google Shape;1422;p19"/>
            <p:cNvSpPr/>
            <p:nvPr/>
          </p:nvSpPr>
          <p:spPr>
            <a:xfrm>
              <a:off x="7415076" y="3267879"/>
              <a:ext cx="7073" cy="16"/>
            </a:xfrm>
            <a:custGeom>
              <a:avLst/>
              <a:gdLst/>
              <a:ahLst/>
              <a:cxnLst/>
              <a:rect l="l" t="t" r="r" b="b"/>
              <a:pathLst>
                <a:path w="440" h="1" extrusionOk="0">
                  <a:moveTo>
                    <a:pt x="44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23" name="Google Shape;1423;p19"/>
            <p:cNvSpPr/>
            <p:nvPr/>
          </p:nvSpPr>
          <p:spPr>
            <a:xfrm>
              <a:off x="7333736" y="3208948"/>
              <a:ext cx="22425" cy="7684"/>
            </a:xfrm>
            <a:custGeom>
              <a:avLst/>
              <a:gdLst/>
              <a:ahLst/>
              <a:cxnLst/>
              <a:rect l="l" t="t" r="r" b="b"/>
              <a:pathLst>
                <a:path w="1395" h="478" extrusionOk="0">
                  <a:moveTo>
                    <a:pt x="478" y="1"/>
                  </a:moveTo>
                  <a:lnTo>
                    <a:pt x="1394" y="1"/>
                  </a:lnTo>
                  <a:lnTo>
                    <a:pt x="1394" y="1"/>
                  </a:lnTo>
                  <a:lnTo>
                    <a:pt x="1394" y="1"/>
                  </a:lnTo>
                  <a:lnTo>
                    <a:pt x="478" y="1"/>
                  </a:lnTo>
                  <a:lnTo>
                    <a:pt x="478" y="477"/>
                  </a:lnTo>
                  <a:lnTo>
                    <a:pt x="1" y="477"/>
                  </a:lnTo>
                  <a:lnTo>
                    <a:pt x="478" y="477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24" name="Google Shape;1424;p19"/>
            <p:cNvSpPr/>
            <p:nvPr/>
          </p:nvSpPr>
          <p:spPr>
            <a:xfrm>
              <a:off x="7370869" y="3216616"/>
              <a:ext cx="16" cy="7089"/>
            </a:xfrm>
            <a:custGeom>
              <a:avLst/>
              <a:gdLst/>
              <a:ahLst/>
              <a:cxnLst/>
              <a:rect l="l" t="t" r="r" b="b"/>
              <a:pathLst>
                <a:path w="1" h="441" extrusionOk="0">
                  <a:moveTo>
                    <a:pt x="1" y="0"/>
                  </a:moveTo>
                  <a:lnTo>
                    <a:pt x="1" y="0"/>
                  </a:lnTo>
                  <a:lnTo>
                    <a:pt x="1" y="440"/>
                  </a:lnTo>
                  <a:lnTo>
                    <a:pt x="1" y="44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25" name="Google Shape;1425;p19"/>
            <p:cNvSpPr/>
            <p:nvPr/>
          </p:nvSpPr>
          <p:spPr>
            <a:xfrm>
              <a:off x="6773892" y="3231340"/>
              <a:ext cx="16" cy="7089"/>
            </a:xfrm>
            <a:custGeom>
              <a:avLst/>
              <a:gdLst/>
              <a:ahLst/>
              <a:cxnLst/>
              <a:rect l="l" t="t" r="r" b="b"/>
              <a:pathLst>
                <a:path w="1" h="441" extrusionOk="0">
                  <a:moveTo>
                    <a:pt x="1" y="44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26" name="Google Shape;1426;p19"/>
            <p:cNvSpPr/>
            <p:nvPr/>
          </p:nvSpPr>
          <p:spPr>
            <a:xfrm>
              <a:off x="6493978" y="3246081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27" name="Google Shape;1427;p19"/>
            <p:cNvSpPr/>
            <p:nvPr/>
          </p:nvSpPr>
          <p:spPr>
            <a:xfrm>
              <a:off x="6855216" y="3223689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28" name="Google Shape;1428;p19"/>
            <p:cNvSpPr/>
            <p:nvPr/>
          </p:nvSpPr>
          <p:spPr>
            <a:xfrm>
              <a:off x="6744427" y="3223689"/>
              <a:ext cx="16" cy="7668"/>
            </a:xfrm>
            <a:custGeom>
              <a:avLst/>
              <a:gdLst/>
              <a:ahLst/>
              <a:cxnLst/>
              <a:rect l="l" t="t" r="r" b="b"/>
              <a:pathLst>
                <a:path w="1" h="477" extrusionOk="0">
                  <a:moveTo>
                    <a:pt x="1" y="477"/>
                  </a:moveTo>
                  <a:lnTo>
                    <a:pt x="1" y="47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29" name="Google Shape;1429;p19"/>
            <p:cNvSpPr/>
            <p:nvPr/>
          </p:nvSpPr>
          <p:spPr>
            <a:xfrm>
              <a:off x="6538168" y="3208948"/>
              <a:ext cx="7684" cy="16"/>
            </a:xfrm>
            <a:custGeom>
              <a:avLst/>
              <a:gdLst/>
              <a:ahLst/>
              <a:cxnLst/>
              <a:rect l="l" t="t" r="r" b="b"/>
              <a:pathLst>
                <a:path w="478" h="1" extrusionOk="0">
                  <a:moveTo>
                    <a:pt x="1" y="1"/>
                  </a:moveTo>
                  <a:lnTo>
                    <a:pt x="47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30" name="Google Shape;1430;p19"/>
            <p:cNvSpPr/>
            <p:nvPr/>
          </p:nvSpPr>
          <p:spPr>
            <a:xfrm>
              <a:off x="6943612" y="3113479"/>
              <a:ext cx="21830" cy="7089"/>
            </a:xfrm>
            <a:custGeom>
              <a:avLst/>
              <a:gdLst/>
              <a:ahLst/>
              <a:cxnLst/>
              <a:rect l="l" t="t" r="r" b="b"/>
              <a:pathLst>
                <a:path w="1358" h="441" extrusionOk="0">
                  <a:moveTo>
                    <a:pt x="917" y="1"/>
                  </a:moveTo>
                  <a:lnTo>
                    <a:pt x="1" y="441"/>
                  </a:lnTo>
                  <a:lnTo>
                    <a:pt x="1" y="441"/>
                  </a:lnTo>
                  <a:lnTo>
                    <a:pt x="135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31" name="Google Shape;1431;p19"/>
            <p:cNvSpPr/>
            <p:nvPr/>
          </p:nvSpPr>
          <p:spPr>
            <a:xfrm>
              <a:off x="7002543" y="3098754"/>
              <a:ext cx="14757" cy="14741"/>
            </a:xfrm>
            <a:custGeom>
              <a:avLst/>
              <a:gdLst/>
              <a:ahLst/>
              <a:cxnLst/>
              <a:rect l="l" t="t" r="r" b="b"/>
              <a:pathLst>
                <a:path w="918" h="917" extrusionOk="0">
                  <a:moveTo>
                    <a:pt x="917" y="0"/>
                  </a:moveTo>
                  <a:lnTo>
                    <a:pt x="917" y="0"/>
                  </a:lnTo>
                  <a:lnTo>
                    <a:pt x="1" y="917"/>
                  </a:lnTo>
                  <a:lnTo>
                    <a:pt x="1" y="917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32" name="Google Shape;1432;p19"/>
            <p:cNvSpPr/>
            <p:nvPr/>
          </p:nvSpPr>
          <p:spPr>
            <a:xfrm>
              <a:off x="6965426" y="3105827"/>
              <a:ext cx="14741" cy="7668"/>
            </a:xfrm>
            <a:custGeom>
              <a:avLst/>
              <a:gdLst/>
              <a:ahLst/>
              <a:cxnLst/>
              <a:rect l="l" t="t" r="r" b="b"/>
              <a:pathLst>
                <a:path w="917" h="477" extrusionOk="0">
                  <a:moveTo>
                    <a:pt x="477" y="0"/>
                  </a:moveTo>
                  <a:lnTo>
                    <a:pt x="0" y="477"/>
                  </a:lnTo>
                  <a:lnTo>
                    <a:pt x="477" y="477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33" name="Google Shape;1433;p19"/>
            <p:cNvSpPr/>
            <p:nvPr/>
          </p:nvSpPr>
          <p:spPr>
            <a:xfrm>
              <a:off x="7090939" y="3157685"/>
              <a:ext cx="14757" cy="7089"/>
            </a:xfrm>
            <a:custGeom>
              <a:avLst/>
              <a:gdLst/>
              <a:ahLst/>
              <a:cxnLst/>
              <a:rect l="l" t="t" r="r" b="b"/>
              <a:pathLst>
                <a:path w="918" h="441" extrusionOk="0">
                  <a:moveTo>
                    <a:pt x="441" y="0"/>
                  </a:moveTo>
                  <a:lnTo>
                    <a:pt x="917" y="0"/>
                  </a:lnTo>
                  <a:lnTo>
                    <a:pt x="917" y="0"/>
                  </a:lnTo>
                  <a:lnTo>
                    <a:pt x="441" y="0"/>
                  </a:lnTo>
                  <a:lnTo>
                    <a:pt x="1" y="440"/>
                  </a:lnTo>
                  <a:lnTo>
                    <a:pt x="1" y="44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34" name="Google Shape;1434;p19"/>
            <p:cNvSpPr/>
            <p:nvPr/>
          </p:nvSpPr>
          <p:spPr>
            <a:xfrm>
              <a:off x="8092782" y="3879597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35" name="Google Shape;1435;p19"/>
            <p:cNvSpPr/>
            <p:nvPr/>
          </p:nvSpPr>
          <p:spPr>
            <a:xfrm>
              <a:off x="5683670" y="3002690"/>
              <a:ext cx="7668" cy="7684"/>
            </a:xfrm>
            <a:custGeom>
              <a:avLst/>
              <a:gdLst/>
              <a:ahLst/>
              <a:cxnLst/>
              <a:rect l="l" t="t" r="r" b="b"/>
              <a:pathLst>
                <a:path w="477" h="478" extrusionOk="0">
                  <a:moveTo>
                    <a:pt x="0" y="1"/>
                  </a:moveTo>
                  <a:lnTo>
                    <a:pt x="477" y="477"/>
                  </a:lnTo>
                  <a:lnTo>
                    <a:pt x="477" y="477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36" name="Google Shape;1436;p19"/>
            <p:cNvSpPr/>
            <p:nvPr/>
          </p:nvSpPr>
          <p:spPr>
            <a:xfrm>
              <a:off x="5706062" y="3010357"/>
              <a:ext cx="7089" cy="7089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1" y="0"/>
                  </a:moveTo>
                  <a:lnTo>
                    <a:pt x="440" y="440"/>
                  </a:lnTo>
                  <a:lnTo>
                    <a:pt x="440" y="44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37" name="Google Shape;1437;p19"/>
            <p:cNvSpPr/>
            <p:nvPr/>
          </p:nvSpPr>
          <p:spPr>
            <a:xfrm>
              <a:off x="7591869" y="3680412"/>
              <a:ext cx="14741" cy="22409"/>
            </a:xfrm>
            <a:custGeom>
              <a:avLst/>
              <a:gdLst/>
              <a:ahLst/>
              <a:cxnLst/>
              <a:rect l="l" t="t" r="r" b="b"/>
              <a:pathLst>
                <a:path w="917" h="1394" extrusionOk="0">
                  <a:moveTo>
                    <a:pt x="440" y="917"/>
                  </a:moveTo>
                  <a:lnTo>
                    <a:pt x="917" y="0"/>
                  </a:lnTo>
                  <a:lnTo>
                    <a:pt x="917" y="0"/>
                  </a:lnTo>
                  <a:lnTo>
                    <a:pt x="440" y="917"/>
                  </a:lnTo>
                  <a:lnTo>
                    <a:pt x="0" y="1393"/>
                  </a:lnTo>
                  <a:lnTo>
                    <a:pt x="0" y="1393"/>
                  </a:lnTo>
                  <a:lnTo>
                    <a:pt x="0" y="1393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38" name="Google Shape;1438;p19"/>
            <p:cNvSpPr/>
            <p:nvPr/>
          </p:nvSpPr>
          <p:spPr>
            <a:xfrm>
              <a:off x="7562403" y="3702804"/>
              <a:ext cx="7073" cy="21814"/>
            </a:xfrm>
            <a:custGeom>
              <a:avLst/>
              <a:gdLst/>
              <a:ahLst/>
              <a:cxnLst/>
              <a:rect l="l" t="t" r="r" b="b"/>
              <a:pathLst>
                <a:path w="440" h="1357" extrusionOk="0">
                  <a:moveTo>
                    <a:pt x="440" y="0"/>
                  </a:moveTo>
                  <a:lnTo>
                    <a:pt x="440" y="0"/>
                  </a:lnTo>
                  <a:lnTo>
                    <a:pt x="0" y="1357"/>
                  </a:lnTo>
                  <a:lnTo>
                    <a:pt x="0" y="1357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39" name="Google Shape;1439;p19"/>
            <p:cNvSpPr/>
            <p:nvPr/>
          </p:nvSpPr>
          <p:spPr>
            <a:xfrm>
              <a:off x="6295372" y="2863030"/>
              <a:ext cx="29482" cy="7089"/>
            </a:xfrm>
            <a:custGeom>
              <a:avLst/>
              <a:gdLst/>
              <a:ahLst/>
              <a:cxnLst/>
              <a:rect l="l" t="t" r="r" b="b"/>
              <a:pathLst>
                <a:path w="1834" h="441" extrusionOk="0">
                  <a:moveTo>
                    <a:pt x="1834" y="0"/>
                  </a:moveTo>
                  <a:lnTo>
                    <a:pt x="1" y="440"/>
                  </a:lnTo>
                  <a:lnTo>
                    <a:pt x="441" y="440"/>
                  </a:lnTo>
                  <a:lnTo>
                    <a:pt x="1834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40" name="Google Shape;1440;p19"/>
            <p:cNvSpPr/>
            <p:nvPr/>
          </p:nvSpPr>
          <p:spPr>
            <a:xfrm>
              <a:off x="8107506" y="3923787"/>
              <a:ext cx="7089" cy="7089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1" y="1"/>
                  </a:moveTo>
                  <a:lnTo>
                    <a:pt x="441" y="44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41" name="Google Shape;1441;p19"/>
            <p:cNvSpPr/>
            <p:nvPr/>
          </p:nvSpPr>
          <p:spPr>
            <a:xfrm>
              <a:off x="7643132" y="3688063"/>
              <a:ext cx="37149" cy="7089"/>
            </a:xfrm>
            <a:custGeom>
              <a:avLst/>
              <a:gdLst/>
              <a:ahLst/>
              <a:cxnLst/>
              <a:rect l="l" t="t" r="r" b="b"/>
              <a:pathLst>
                <a:path w="2311" h="441" extrusionOk="0">
                  <a:moveTo>
                    <a:pt x="2310" y="1"/>
                  </a:moveTo>
                  <a:lnTo>
                    <a:pt x="2310" y="1"/>
                  </a:lnTo>
                  <a:lnTo>
                    <a:pt x="1" y="441"/>
                  </a:lnTo>
                  <a:lnTo>
                    <a:pt x="1" y="441"/>
                  </a:lnTo>
                  <a:lnTo>
                    <a:pt x="1" y="44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42" name="Google Shape;1442;p19"/>
            <p:cNvSpPr/>
            <p:nvPr/>
          </p:nvSpPr>
          <p:spPr>
            <a:xfrm>
              <a:off x="6619492" y="2700962"/>
              <a:ext cx="7089" cy="7089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1" y="1"/>
                  </a:moveTo>
                  <a:lnTo>
                    <a:pt x="441" y="441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43" name="Google Shape;1443;p19"/>
            <p:cNvSpPr/>
            <p:nvPr/>
          </p:nvSpPr>
          <p:spPr>
            <a:xfrm>
              <a:off x="7819925" y="3688063"/>
              <a:ext cx="44222" cy="14757"/>
            </a:xfrm>
            <a:custGeom>
              <a:avLst/>
              <a:gdLst/>
              <a:ahLst/>
              <a:cxnLst/>
              <a:rect l="l" t="t" r="r" b="b"/>
              <a:pathLst>
                <a:path w="2751" h="918" extrusionOk="0">
                  <a:moveTo>
                    <a:pt x="1394" y="917"/>
                  </a:moveTo>
                  <a:lnTo>
                    <a:pt x="1834" y="441"/>
                  </a:lnTo>
                  <a:lnTo>
                    <a:pt x="2750" y="1"/>
                  </a:lnTo>
                  <a:lnTo>
                    <a:pt x="2750" y="1"/>
                  </a:lnTo>
                  <a:lnTo>
                    <a:pt x="1834" y="441"/>
                  </a:lnTo>
                  <a:lnTo>
                    <a:pt x="1394" y="917"/>
                  </a:lnTo>
                  <a:lnTo>
                    <a:pt x="477" y="917"/>
                  </a:lnTo>
                  <a:lnTo>
                    <a:pt x="1" y="917"/>
                  </a:lnTo>
                  <a:lnTo>
                    <a:pt x="477" y="917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44" name="Google Shape;1444;p19"/>
            <p:cNvSpPr/>
            <p:nvPr/>
          </p:nvSpPr>
          <p:spPr>
            <a:xfrm>
              <a:off x="4998891" y="3960326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45" name="Google Shape;1445;p19"/>
            <p:cNvSpPr/>
            <p:nvPr/>
          </p:nvSpPr>
          <p:spPr>
            <a:xfrm>
              <a:off x="5691337" y="3098754"/>
              <a:ext cx="14741" cy="21814"/>
            </a:xfrm>
            <a:custGeom>
              <a:avLst/>
              <a:gdLst/>
              <a:ahLst/>
              <a:cxnLst/>
              <a:rect l="l" t="t" r="r" b="b"/>
              <a:pathLst>
                <a:path w="917" h="1357" extrusionOk="0">
                  <a:moveTo>
                    <a:pt x="0" y="0"/>
                  </a:moveTo>
                  <a:lnTo>
                    <a:pt x="440" y="440"/>
                  </a:lnTo>
                  <a:lnTo>
                    <a:pt x="917" y="1357"/>
                  </a:lnTo>
                  <a:lnTo>
                    <a:pt x="917" y="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46" name="Google Shape;1446;p19"/>
            <p:cNvSpPr/>
            <p:nvPr/>
          </p:nvSpPr>
          <p:spPr>
            <a:xfrm>
              <a:off x="7768661" y="3688063"/>
              <a:ext cx="21814" cy="7089"/>
            </a:xfrm>
            <a:custGeom>
              <a:avLst/>
              <a:gdLst/>
              <a:ahLst/>
              <a:cxnLst/>
              <a:rect l="l" t="t" r="r" b="b"/>
              <a:pathLst>
                <a:path w="1357" h="441" extrusionOk="0">
                  <a:moveTo>
                    <a:pt x="1357" y="1"/>
                  </a:moveTo>
                  <a:lnTo>
                    <a:pt x="1357" y="1"/>
                  </a:lnTo>
                  <a:lnTo>
                    <a:pt x="0" y="441"/>
                  </a:lnTo>
                  <a:lnTo>
                    <a:pt x="0" y="44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47" name="Google Shape;1447;p19"/>
            <p:cNvSpPr/>
            <p:nvPr/>
          </p:nvSpPr>
          <p:spPr>
            <a:xfrm>
              <a:off x="7716803" y="3688063"/>
              <a:ext cx="37133" cy="7089"/>
            </a:xfrm>
            <a:custGeom>
              <a:avLst/>
              <a:gdLst/>
              <a:ahLst/>
              <a:cxnLst/>
              <a:rect l="l" t="t" r="r" b="b"/>
              <a:pathLst>
                <a:path w="2310" h="441" extrusionOk="0">
                  <a:moveTo>
                    <a:pt x="1833" y="1"/>
                  </a:moveTo>
                  <a:lnTo>
                    <a:pt x="2310" y="1"/>
                  </a:lnTo>
                  <a:lnTo>
                    <a:pt x="1833" y="1"/>
                  </a:lnTo>
                  <a:lnTo>
                    <a:pt x="477" y="441"/>
                  </a:lnTo>
                  <a:lnTo>
                    <a:pt x="0" y="441"/>
                  </a:lnTo>
                  <a:lnTo>
                    <a:pt x="477" y="44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48" name="Google Shape;1448;p19"/>
            <p:cNvSpPr/>
            <p:nvPr/>
          </p:nvSpPr>
          <p:spPr>
            <a:xfrm>
              <a:off x="7687338" y="3695136"/>
              <a:ext cx="7668" cy="16"/>
            </a:xfrm>
            <a:custGeom>
              <a:avLst/>
              <a:gdLst/>
              <a:ahLst/>
              <a:cxnLst/>
              <a:rect l="l" t="t" r="r" b="b"/>
              <a:pathLst>
                <a:path w="477" h="1" extrusionOk="0">
                  <a:moveTo>
                    <a:pt x="477" y="1"/>
                  </a:moveTo>
                  <a:lnTo>
                    <a:pt x="477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49" name="Google Shape;1449;p19"/>
            <p:cNvSpPr/>
            <p:nvPr/>
          </p:nvSpPr>
          <p:spPr>
            <a:xfrm>
              <a:off x="6597099" y="2722776"/>
              <a:ext cx="16" cy="7668"/>
            </a:xfrm>
            <a:custGeom>
              <a:avLst/>
              <a:gdLst/>
              <a:ahLst/>
              <a:cxnLst/>
              <a:rect l="l" t="t" r="r" b="b"/>
              <a:pathLst>
                <a:path w="1" h="477" extrusionOk="0">
                  <a:moveTo>
                    <a:pt x="1" y="0"/>
                  </a:moveTo>
                  <a:lnTo>
                    <a:pt x="1" y="477"/>
                  </a:lnTo>
                  <a:lnTo>
                    <a:pt x="1" y="477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50" name="Google Shape;1450;p19"/>
            <p:cNvSpPr/>
            <p:nvPr/>
          </p:nvSpPr>
          <p:spPr>
            <a:xfrm>
              <a:off x="6626565" y="2855362"/>
              <a:ext cx="14757" cy="14757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1" y="1"/>
                  </a:moveTo>
                  <a:lnTo>
                    <a:pt x="477" y="477"/>
                  </a:lnTo>
                  <a:lnTo>
                    <a:pt x="917" y="917"/>
                  </a:lnTo>
                  <a:lnTo>
                    <a:pt x="917" y="47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51" name="Google Shape;1451;p19"/>
            <p:cNvSpPr/>
            <p:nvPr/>
          </p:nvSpPr>
          <p:spPr>
            <a:xfrm>
              <a:off x="6611840" y="2766966"/>
              <a:ext cx="14741" cy="16"/>
            </a:xfrm>
            <a:custGeom>
              <a:avLst/>
              <a:gdLst/>
              <a:ahLst/>
              <a:cxnLst/>
              <a:rect l="l" t="t" r="r" b="b"/>
              <a:pathLst>
                <a:path w="917" h="1" extrusionOk="0">
                  <a:moveTo>
                    <a:pt x="0" y="1"/>
                  </a:moveTo>
                  <a:lnTo>
                    <a:pt x="917" y="1"/>
                  </a:lnTo>
                  <a:lnTo>
                    <a:pt x="91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52" name="Google Shape;1452;p19"/>
            <p:cNvSpPr/>
            <p:nvPr/>
          </p:nvSpPr>
          <p:spPr>
            <a:xfrm>
              <a:off x="6678423" y="2840638"/>
              <a:ext cx="21830" cy="16"/>
            </a:xfrm>
            <a:custGeom>
              <a:avLst/>
              <a:gdLst/>
              <a:ahLst/>
              <a:cxnLst/>
              <a:rect l="l" t="t" r="r" b="b"/>
              <a:pathLst>
                <a:path w="1358" h="1" extrusionOk="0">
                  <a:moveTo>
                    <a:pt x="1357" y="0"/>
                  </a:moveTo>
                  <a:lnTo>
                    <a:pt x="917" y="0"/>
                  </a:lnTo>
                  <a:lnTo>
                    <a:pt x="1" y="0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53" name="Google Shape;1453;p19"/>
            <p:cNvSpPr/>
            <p:nvPr/>
          </p:nvSpPr>
          <p:spPr>
            <a:xfrm>
              <a:off x="6884681" y="3046896"/>
              <a:ext cx="14757" cy="7668"/>
            </a:xfrm>
            <a:custGeom>
              <a:avLst/>
              <a:gdLst/>
              <a:ahLst/>
              <a:cxnLst/>
              <a:rect l="l" t="t" r="r" b="b"/>
              <a:pathLst>
                <a:path w="918" h="477" extrusionOk="0">
                  <a:moveTo>
                    <a:pt x="1" y="0"/>
                  </a:moveTo>
                  <a:lnTo>
                    <a:pt x="917" y="477"/>
                  </a:lnTo>
                  <a:lnTo>
                    <a:pt x="917" y="477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54" name="Google Shape;1454;p19"/>
            <p:cNvSpPr/>
            <p:nvPr/>
          </p:nvSpPr>
          <p:spPr>
            <a:xfrm>
              <a:off x="6611840" y="2737500"/>
              <a:ext cx="7668" cy="7684"/>
            </a:xfrm>
            <a:custGeom>
              <a:avLst/>
              <a:gdLst/>
              <a:ahLst/>
              <a:cxnLst/>
              <a:rect l="l" t="t" r="r" b="b"/>
              <a:pathLst>
                <a:path w="477" h="478" extrusionOk="0">
                  <a:moveTo>
                    <a:pt x="477" y="1"/>
                  </a:moveTo>
                  <a:lnTo>
                    <a:pt x="477" y="1"/>
                  </a:lnTo>
                  <a:lnTo>
                    <a:pt x="0" y="477"/>
                  </a:lnTo>
                  <a:lnTo>
                    <a:pt x="0" y="477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55" name="Google Shape;1455;p19"/>
            <p:cNvSpPr/>
            <p:nvPr/>
          </p:nvSpPr>
          <p:spPr>
            <a:xfrm>
              <a:off x="6811025" y="2936686"/>
              <a:ext cx="21814" cy="16"/>
            </a:xfrm>
            <a:custGeom>
              <a:avLst/>
              <a:gdLst/>
              <a:ahLst/>
              <a:cxnLst/>
              <a:rect l="l" t="t" r="r" b="b"/>
              <a:pathLst>
                <a:path w="1357" h="1" extrusionOk="0">
                  <a:moveTo>
                    <a:pt x="1357" y="1"/>
                  </a:moveTo>
                  <a:lnTo>
                    <a:pt x="1357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56" name="Google Shape;1456;p19"/>
            <p:cNvSpPr/>
            <p:nvPr/>
          </p:nvSpPr>
          <p:spPr>
            <a:xfrm>
              <a:off x="6729702" y="2840638"/>
              <a:ext cx="22409" cy="14741"/>
            </a:xfrm>
            <a:custGeom>
              <a:avLst/>
              <a:gdLst/>
              <a:ahLst/>
              <a:cxnLst/>
              <a:rect l="l" t="t" r="r" b="b"/>
              <a:pathLst>
                <a:path w="1394" h="917" extrusionOk="0">
                  <a:moveTo>
                    <a:pt x="477" y="917"/>
                  </a:moveTo>
                  <a:lnTo>
                    <a:pt x="1393" y="477"/>
                  </a:lnTo>
                  <a:lnTo>
                    <a:pt x="1393" y="0"/>
                  </a:lnTo>
                  <a:lnTo>
                    <a:pt x="1393" y="0"/>
                  </a:lnTo>
                  <a:lnTo>
                    <a:pt x="1393" y="477"/>
                  </a:lnTo>
                  <a:lnTo>
                    <a:pt x="477" y="917"/>
                  </a:lnTo>
                  <a:lnTo>
                    <a:pt x="0" y="917"/>
                  </a:lnTo>
                  <a:lnTo>
                    <a:pt x="0" y="917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57" name="Google Shape;1457;p19"/>
            <p:cNvSpPr/>
            <p:nvPr/>
          </p:nvSpPr>
          <p:spPr>
            <a:xfrm>
              <a:off x="4932292" y="3923787"/>
              <a:ext cx="14757" cy="7089"/>
            </a:xfrm>
            <a:custGeom>
              <a:avLst/>
              <a:gdLst/>
              <a:ahLst/>
              <a:cxnLst/>
              <a:rect l="l" t="t" r="r" b="b"/>
              <a:pathLst>
                <a:path w="918" h="441" extrusionOk="0">
                  <a:moveTo>
                    <a:pt x="1" y="1"/>
                  </a:moveTo>
                  <a:lnTo>
                    <a:pt x="917" y="441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58" name="Google Shape;1458;p19"/>
            <p:cNvSpPr/>
            <p:nvPr/>
          </p:nvSpPr>
          <p:spPr>
            <a:xfrm>
              <a:off x="6877029" y="3046896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59" name="Google Shape;1459;p19"/>
            <p:cNvSpPr/>
            <p:nvPr/>
          </p:nvSpPr>
          <p:spPr>
            <a:xfrm>
              <a:off x="8136972" y="3650946"/>
              <a:ext cx="7089" cy="29482"/>
            </a:xfrm>
            <a:custGeom>
              <a:avLst/>
              <a:gdLst/>
              <a:ahLst/>
              <a:cxnLst/>
              <a:rect l="l" t="t" r="r" b="b"/>
              <a:pathLst>
                <a:path w="441" h="1834" extrusionOk="0">
                  <a:moveTo>
                    <a:pt x="441" y="1833"/>
                  </a:moveTo>
                  <a:lnTo>
                    <a:pt x="441" y="1833"/>
                  </a:lnTo>
                  <a:lnTo>
                    <a:pt x="1" y="917"/>
                  </a:lnTo>
                  <a:lnTo>
                    <a:pt x="441" y="0"/>
                  </a:lnTo>
                  <a:lnTo>
                    <a:pt x="441" y="0"/>
                  </a:lnTo>
                  <a:lnTo>
                    <a:pt x="1" y="917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60" name="Google Shape;1460;p19"/>
            <p:cNvSpPr/>
            <p:nvPr/>
          </p:nvSpPr>
          <p:spPr>
            <a:xfrm>
              <a:off x="6552909" y="2722776"/>
              <a:ext cx="14741" cy="14741"/>
            </a:xfrm>
            <a:custGeom>
              <a:avLst/>
              <a:gdLst/>
              <a:ahLst/>
              <a:cxnLst/>
              <a:rect l="l" t="t" r="r" b="b"/>
              <a:pathLst>
                <a:path w="917" h="917" extrusionOk="0">
                  <a:moveTo>
                    <a:pt x="0" y="0"/>
                  </a:moveTo>
                  <a:lnTo>
                    <a:pt x="0" y="0"/>
                  </a:lnTo>
                  <a:lnTo>
                    <a:pt x="917" y="917"/>
                  </a:lnTo>
                  <a:lnTo>
                    <a:pt x="917" y="917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61" name="Google Shape;1461;p19"/>
            <p:cNvSpPr/>
            <p:nvPr/>
          </p:nvSpPr>
          <p:spPr>
            <a:xfrm>
              <a:off x="6501630" y="2708035"/>
              <a:ext cx="14757" cy="7684"/>
            </a:xfrm>
            <a:custGeom>
              <a:avLst/>
              <a:gdLst/>
              <a:ahLst/>
              <a:cxnLst/>
              <a:rect l="l" t="t" r="r" b="b"/>
              <a:pathLst>
                <a:path w="918" h="478" extrusionOk="0">
                  <a:moveTo>
                    <a:pt x="1" y="1"/>
                  </a:moveTo>
                  <a:lnTo>
                    <a:pt x="1" y="1"/>
                  </a:lnTo>
                  <a:lnTo>
                    <a:pt x="917" y="477"/>
                  </a:lnTo>
                  <a:lnTo>
                    <a:pt x="917" y="477"/>
                  </a:lnTo>
                  <a:lnTo>
                    <a:pt x="917" y="477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62" name="Google Shape;1462;p19"/>
            <p:cNvSpPr/>
            <p:nvPr/>
          </p:nvSpPr>
          <p:spPr>
            <a:xfrm>
              <a:off x="6486905" y="2708035"/>
              <a:ext cx="14741" cy="7684"/>
            </a:xfrm>
            <a:custGeom>
              <a:avLst/>
              <a:gdLst/>
              <a:ahLst/>
              <a:cxnLst/>
              <a:rect l="l" t="t" r="r" b="b"/>
              <a:pathLst>
                <a:path w="917" h="478" extrusionOk="0">
                  <a:moveTo>
                    <a:pt x="0" y="1"/>
                  </a:moveTo>
                  <a:lnTo>
                    <a:pt x="0" y="1"/>
                  </a:lnTo>
                  <a:lnTo>
                    <a:pt x="440" y="477"/>
                  </a:lnTo>
                  <a:lnTo>
                    <a:pt x="917" y="477"/>
                  </a:lnTo>
                  <a:lnTo>
                    <a:pt x="917" y="477"/>
                  </a:lnTo>
                  <a:lnTo>
                    <a:pt x="440" y="477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63" name="Google Shape;1463;p19"/>
            <p:cNvSpPr/>
            <p:nvPr/>
          </p:nvSpPr>
          <p:spPr>
            <a:xfrm>
              <a:off x="6597099" y="2730427"/>
              <a:ext cx="14757" cy="16"/>
            </a:xfrm>
            <a:custGeom>
              <a:avLst/>
              <a:gdLst/>
              <a:ahLst/>
              <a:cxnLst/>
              <a:rect l="l" t="t" r="r" b="b"/>
              <a:pathLst>
                <a:path w="918" h="1" extrusionOk="0">
                  <a:moveTo>
                    <a:pt x="477" y="1"/>
                  </a:moveTo>
                  <a:lnTo>
                    <a:pt x="477" y="1"/>
                  </a:lnTo>
                  <a:lnTo>
                    <a:pt x="477" y="1"/>
                  </a:lnTo>
                  <a:lnTo>
                    <a:pt x="477" y="1"/>
                  </a:lnTo>
                  <a:lnTo>
                    <a:pt x="917" y="1"/>
                  </a:lnTo>
                  <a:lnTo>
                    <a:pt x="917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64" name="Google Shape;1464;p19"/>
            <p:cNvSpPr/>
            <p:nvPr/>
          </p:nvSpPr>
          <p:spPr>
            <a:xfrm>
              <a:off x="6523444" y="2715703"/>
              <a:ext cx="14741" cy="14741"/>
            </a:xfrm>
            <a:custGeom>
              <a:avLst/>
              <a:gdLst/>
              <a:ahLst/>
              <a:cxnLst/>
              <a:rect l="l" t="t" r="r" b="b"/>
              <a:pathLst>
                <a:path w="917" h="917" extrusionOk="0">
                  <a:moveTo>
                    <a:pt x="0" y="44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40"/>
                  </a:lnTo>
                  <a:lnTo>
                    <a:pt x="477" y="917"/>
                  </a:lnTo>
                  <a:lnTo>
                    <a:pt x="917" y="917"/>
                  </a:lnTo>
                  <a:lnTo>
                    <a:pt x="477" y="917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65" name="Google Shape;1465;p19"/>
            <p:cNvSpPr/>
            <p:nvPr/>
          </p:nvSpPr>
          <p:spPr>
            <a:xfrm>
              <a:off x="7923062" y="3791201"/>
              <a:ext cx="22409" cy="16"/>
            </a:xfrm>
            <a:custGeom>
              <a:avLst/>
              <a:gdLst/>
              <a:ahLst/>
              <a:cxnLst/>
              <a:rect l="l" t="t" r="r" b="b"/>
              <a:pathLst>
                <a:path w="1394" h="1" extrusionOk="0">
                  <a:moveTo>
                    <a:pt x="0" y="0"/>
                  </a:moveTo>
                  <a:lnTo>
                    <a:pt x="0" y="0"/>
                  </a:lnTo>
                  <a:lnTo>
                    <a:pt x="917" y="0"/>
                  </a:lnTo>
                  <a:lnTo>
                    <a:pt x="1393" y="0"/>
                  </a:lnTo>
                  <a:lnTo>
                    <a:pt x="1393" y="0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66" name="Google Shape;1466;p19"/>
            <p:cNvSpPr/>
            <p:nvPr/>
          </p:nvSpPr>
          <p:spPr>
            <a:xfrm>
              <a:off x="8019110" y="3850131"/>
              <a:ext cx="14757" cy="7089"/>
            </a:xfrm>
            <a:custGeom>
              <a:avLst/>
              <a:gdLst/>
              <a:ahLst/>
              <a:cxnLst/>
              <a:rect l="l" t="t" r="r" b="b"/>
              <a:pathLst>
                <a:path w="918" h="441" extrusionOk="0">
                  <a:moveTo>
                    <a:pt x="1" y="440"/>
                  </a:moveTo>
                  <a:lnTo>
                    <a:pt x="91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67" name="Google Shape;1467;p19"/>
            <p:cNvSpPr/>
            <p:nvPr/>
          </p:nvSpPr>
          <p:spPr>
            <a:xfrm>
              <a:off x="7967252" y="3695136"/>
              <a:ext cx="22409" cy="7684"/>
            </a:xfrm>
            <a:custGeom>
              <a:avLst/>
              <a:gdLst/>
              <a:ahLst/>
              <a:cxnLst/>
              <a:rect l="l" t="t" r="r" b="b"/>
              <a:pathLst>
                <a:path w="1394" h="478" extrusionOk="0">
                  <a:moveTo>
                    <a:pt x="917" y="1"/>
                  </a:moveTo>
                  <a:lnTo>
                    <a:pt x="1394" y="1"/>
                  </a:lnTo>
                  <a:lnTo>
                    <a:pt x="917" y="1"/>
                  </a:lnTo>
                  <a:lnTo>
                    <a:pt x="1" y="477"/>
                  </a:lnTo>
                  <a:lnTo>
                    <a:pt x="1" y="477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68" name="Google Shape;1468;p19"/>
            <p:cNvSpPr/>
            <p:nvPr/>
          </p:nvSpPr>
          <p:spPr>
            <a:xfrm>
              <a:off x="7915989" y="3798274"/>
              <a:ext cx="7089" cy="16"/>
            </a:xfrm>
            <a:custGeom>
              <a:avLst/>
              <a:gdLst/>
              <a:ahLst/>
              <a:cxnLst/>
              <a:rect l="l" t="t" r="r" b="b"/>
              <a:pathLst>
                <a:path w="441" h="1" extrusionOk="0">
                  <a:moveTo>
                    <a:pt x="0" y="0"/>
                  </a:moveTo>
                  <a:lnTo>
                    <a:pt x="440" y="0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69" name="Google Shape;1469;p19"/>
            <p:cNvSpPr/>
            <p:nvPr/>
          </p:nvSpPr>
          <p:spPr>
            <a:xfrm>
              <a:off x="8011458" y="3695136"/>
              <a:ext cx="7668" cy="16"/>
            </a:xfrm>
            <a:custGeom>
              <a:avLst/>
              <a:gdLst/>
              <a:ahLst/>
              <a:cxnLst/>
              <a:rect l="l" t="t" r="r" b="b"/>
              <a:pathLst>
                <a:path w="477" h="1" extrusionOk="0">
                  <a:moveTo>
                    <a:pt x="0" y="1"/>
                  </a:moveTo>
                  <a:lnTo>
                    <a:pt x="0" y="1"/>
                  </a:lnTo>
                  <a:lnTo>
                    <a:pt x="477" y="1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70" name="Google Shape;1470;p19"/>
            <p:cNvSpPr/>
            <p:nvPr/>
          </p:nvSpPr>
          <p:spPr>
            <a:xfrm>
              <a:off x="7967252" y="3746994"/>
              <a:ext cx="22409" cy="14757"/>
            </a:xfrm>
            <a:custGeom>
              <a:avLst/>
              <a:gdLst/>
              <a:ahLst/>
              <a:cxnLst/>
              <a:rect l="l" t="t" r="r" b="b"/>
              <a:pathLst>
                <a:path w="1394" h="918" extrusionOk="0">
                  <a:moveTo>
                    <a:pt x="1" y="1"/>
                  </a:moveTo>
                  <a:lnTo>
                    <a:pt x="1" y="1"/>
                  </a:lnTo>
                  <a:lnTo>
                    <a:pt x="917" y="917"/>
                  </a:lnTo>
                  <a:lnTo>
                    <a:pt x="1394" y="917"/>
                  </a:lnTo>
                  <a:lnTo>
                    <a:pt x="917" y="917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71" name="Google Shape;1471;p19"/>
            <p:cNvSpPr/>
            <p:nvPr/>
          </p:nvSpPr>
          <p:spPr>
            <a:xfrm>
              <a:off x="7996717" y="3761735"/>
              <a:ext cx="14757" cy="7089"/>
            </a:xfrm>
            <a:custGeom>
              <a:avLst/>
              <a:gdLst/>
              <a:ahLst/>
              <a:cxnLst/>
              <a:rect l="l" t="t" r="r" b="b"/>
              <a:pathLst>
                <a:path w="918" h="441" extrusionOk="0">
                  <a:moveTo>
                    <a:pt x="1" y="0"/>
                  </a:moveTo>
                  <a:lnTo>
                    <a:pt x="917" y="440"/>
                  </a:lnTo>
                  <a:lnTo>
                    <a:pt x="917" y="44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72" name="Google Shape;1472;p19"/>
            <p:cNvSpPr/>
            <p:nvPr/>
          </p:nvSpPr>
          <p:spPr>
            <a:xfrm>
              <a:off x="7945454" y="3768808"/>
              <a:ext cx="7089" cy="7668"/>
            </a:xfrm>
            <a:custGeom>
              <a:avLst/>
              <a:gdLst/>
              <a:ahLst/>
              <a:cxnLst/>
              <a:rect l="l" t="t" r="r" b="b"/>
              <a:pathLst>
                <a:path w="441" h="477" extrusionOk="0">
                  <a:moveTo>
                    <a:pt x="0" y="477"/>
                  </a:moveTo>
                  <a:lnTo>
                    <a:pt x="440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73" name="Google Shape;1473;p19"/>
            <p:cNvSpPr/>
            <p:nvPr/>
          </p:nvSpPr>
          <p:spPr>
            <a:xfrm>
              <a:off x="8092782" y="3894322"/>
              <a:ext cx="7089" cy="16"/>
            </a:xfrm>
            <a:custGeom>
              <a:avLst/>
              <a:gdLst/>
              <a:ahLst/>
              <a:cxnLst/>
              <a:rect l="l" t="t" r="r" b="b"/>
              <a:pathLst>
                <a:path w="441" h="1" extrusionOk="0">
                  <a:moveTo>
                    <a:pt x="440" y="1"/>
                  </a:moveTo>
                  <a:lnTo>
                    <a:pt x="44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74" name="Google Shape;1474;p19"/>
            <p:cNvSpPr/>
            <p:nvPr/>
          </p:nvSpPr>
          <p:spPr>
            <a:xfrm>
              <a:off x="8019110" y="3827739"/>
              <a:ext cx="7089" cy="16"/>
            </a:xfrm>
            <a:custGeom>
              <a:avLst/>
              <a:gdLst/>
              <a:ahLst/>
              <a:cxnLst/>
              <a:rect l="l" t="t" r="r" b="b"/>
              <a:pathLst>
                <a:path w="441" h="1" extrusionOk="0">
                  <a:moveTo>
                    <a:pt x="44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75" name="Google Shape;1475;p19"/>
            <p:cNvSpPr/>
            <p:nvPr/>
          </p:nvSpPr>
          <p:spPr>
            <a:xfrm>
              <a:off x="8070389" y="3879597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76" name="Google Shape;1476;p19"/>
            <p:cNvSpPr/>
            <p:nvPr/>
          </p:nvSpPr>
          <p:spPr>
            <a:xfrm>
              <a:off x="8099855" y="3709877"/>
              <a:ext cx="22409" cy="7668"/>
            </a:xfrm>
            <a:custGeom>
              <a:avLst/>
              <a:gdLst/>
              <a:ahLst/>
              <a:cxnLst/>
              <a:rect l="l" t="t" r="r" b="b"/>
              <a:pathLst>
                <a:path w="1394" h="477" extrusionOk="0">
                  <a:moveTo>
                    <a:pt x="1393" y="0"/>
                  </a:moveTo>
                  <a:lnTo>
                    <a:pt x="0" y="477"/>
                  </a:lnTo>
                  <a:lnTo>
                    <a:pt x="477" y="477"/>
                  </a:lnTo>
                  <a:lnTo>
                    <a:pt x="1393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77" name="Google Shape;1477;p19"/>
            <p:cNvSpPr/>
            <p:nvPr/>
          </p:nvSpPr>
          <p:spPr>
            <a:xfrm>
              <a:off x="7937786" y="3673339"/>
              <a:ext cx="7684" cy="16"/>
            </a:xfrm>
            <a:custGeom>
              <a:avLst/>
              <a:gdLst/>
              <a:ahLst/>
              <a:cxnLst/>
              <a:rect l="l" t="t" r="r" b="b"/>
              <a:pathLst>
                <a:path w="478" h="1" extrusionOk="0">
                  <a:moveTo>
                    <a:pt x="477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78" name="Google Shape;1478;p19"/>
            <p:cNvSpPr/>
            <p:nvPr/>
          </p:nvSpPr>
          <p:spPr>
            <a:xfrm>
              <a:off x="4416654" y="4254980"/>
              <a:ext cx="7668" cy="16"/>
            </a:xfrm>
            <a:custGeom>
              <a:avLst/>
              <a:gdLst/>
              <a:ahLst/>
              <a:cxnLst/>
              <a:rect l="l" t="t" r="r" b="b"/>
              <a:pathLst>
                <a:path w="477" h="1" extrusionOk="0">
                  <a:moveTo>
                    <a:pt x="0" y="1"/>
                  </a:moveTo>
                  <a:lnTo>
                    <a:pt x="477" y="1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79" name="Google Shape;1479;p19"/>
            <p:cNvSpPr/>
            <p:nvPr/>
          </p:nvSpPr>
          <p:spPr>
            <a:xfrm>
              <a:off x="4460844" y="4107653"/>
              <a:ext cx="22409" cy="7684"/>
            </a:xfrm>
            <a:custGeom>
              <a:avLst/>
              <a:gdLst/>
              <a:ahLst/>
              <a:cxnLst/>
              <a:rect l="l" t="t" r="r" b="b"/>
              <a:pathLst>
                <a:path w="1394" h="478" extrusionOk="0">
                  <a:moveTo>
                    <a:pt x="1" y="1"/>
                  </a:moveTo>
                  <a:lnTo>
                    <a:pt x="1" y="477"/>
                  </a:lnTo>
                  <a:lnTo>
                    <a:pt x="1394" y="47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80" name="Google Shape;1480;p19"/>
            <p:cNvSpPr/>
            <p:nvPr/>
          </p:nvSpPr>
          <p:spPr>
            <a:xfrm>
              <a:off x="4505051" y="4063463"/>
              <a:ext cx="14741" cy="7668"/>
            </a:xfrm>
            <a:custGeom>
              <a:avLst/>
              <a:gdLst/>
              <a:ahLst/>
              <a:cxnLst/>
              <a:rect l="l" t="t" r="r" b="b"/>
              <a:pathLst>
                <a:path w="917" h="477" extrusionOk="0">
                  <a:moveTo>
                    <a:pt x="0" y="0"/>
                  </a:moveTo>
                  <a:lnTo>
                    <a:pt x="0" y="477"/>
                  </a:lnTo>
                  <a:lnTo>
                    <a:pt x="477" y="477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81" name="Google Shape;1481;p19"/>
            <p:cNvSpPr/>
            <p:nvPr/>
          </p:nvSpPr>
          <p:spPr>
            <a:xfrm>
              <a:off x="7915989" y="3673339"/>
              <a:ext cx="14741" cy="14741"/>
            </a:xfrm>
            <a:custGeom>
              <a:avLst/>
              <a:gdLst/>
              <a:ahLst/>
              <a:cxnLst/>
              <a:rect l="l" t="t" r="r" b="b"/>
              <a:pathLst>
                <a:path w="917" h="917" extrusionOk="0">
                  <a:moveTo>
                    <a:pt x="917" y="440"/>
                  </a:moveTo>
                  <a:lnTo>
                    <a:pt x="917" y="0"/>
                  </a:lnTo>
                  <a:lnTo>
                    <a:pt x="917" y="0"/>
                  </a:lnTo>
                  <a:lnTo>
                    <a:pt x="917" y="440"/>
                  </a:lnTo>
                  <a:lnTo>
                    <a:pt x="0" y="917"/>
                  </a:lnTo>
                  <a:lnTo>
                    <a:pt x="0" y="917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82" name="Google Shape;1482;p19"/>
            <p:cNvSpPr/>
            <p:nvPr/>
          </p:nvSpPr>
          <p:spPr>
            <a:xfrm>
              <a:off x="4439047" y="4210790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83" name="Google Shape;1483;p19"/>
            <p:cNvSpPr/>
            <p:nvPr/>
          </p:nvSpPr>
          <p:spPr>
            <a:xfrm>
              <a:off x="4424306" y="4247907"/>
              <a:ext cx="14757" cy="16"/>
            </a:xfrm>
            <a:custGeom>
              <a:avLst/>
              <a:gdLst/>
              <a:ahLst/>
              <a:cxnLst/>
              <a:rect l="l" t="t" r="r" b="b"/>
              <a:pathLst>
                <a:path w="918" h="1" extrusionOk="0">
                  <a:moveTo>
                    <a:pt x="1" y="1"/>
                  </a:moveTo>
                  <a:lnTo>
                    <a:pt x="1" y="1"/>
                  </a:lnTo>
                  <a:lnTo>
                    <a:pt x="441" y="1"/>
                  </a:lnTo>
                  <a:lnTo>
                    <a:pt x="917" y="1"/>
                  </a:lnTo>
                  <a:lnTo>
                    <a:pt x="917" y="1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84" name="Google Shape;1484;p19"/>
            <p:cNvSpPr/>
            <p:nvPr/>
          </p:nvSpPr>
          <p:spPr>
            <a:xfrm>
              <a:off x="4542168" y="3989791"/>
              <a:ext cx="7089" cy="7684"/>
            </a:xfrm>
            <a:custGeom>
              <a:avLst/>
              <a:gdLst/>
              <a:ahLst/>
              <a:cxnLst/>
              <a:rect l="l" t="t" r="r" b="b"/>
              <a:pathLst>
                <a:path w="441" h="478" extrusionOk="0">
                  <a:moveTo>
                    <a:pt x="1" y="1"/>
                  </a:moveTo>
                  <a:lnTo>
                    <a:pt x="1" y="477"/>
                  </a:lnTo>
                  <a:lnTo>
                    <a:pt x="441" y="477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85" name="Google Shape;1485;p19"/>
            <p:cNvSpPr/>
            <p:nvPr/>
          </p:nvSpPr>
          <p:spPr>
            <a:xfrm>
              <a:off x="4446120" y="4233183"/>
              <a:ext cx="7668" cy="7089"/>
            </a:xfrm>
            <a:custGeom>
              <a:avLst/>
              <a:gdLst/>
              <a:ahLst/>
              <a:cxnLst/>
              <a:rect l="l" t="t" r="r" b="b"/>
              <a:pathLst>
                <a:path w="477" h="441" extrusionOk="0">
                  <a:moveTo>
                    <a:pt x="477" y="0"/>
                  </a:moveTo>
                  <a:lnTo>
                    <a:pt x="0" y="440"/>
                  </a:lnTo>
                  <a:lnTo>
                    <a:pt x="477" y="440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86" name="Google Shape;1486;p19"/>
            <p:cNvSpPr/>
            <p:nvPr/>
          </p:nvSpPr>
          <p:spPr>
            <a:xfrm>
              <a:off x="4453771" y="4188976"/>
              <a:ext cx="7089" cy="16"/>
            </a:xfrm>
            <a:custGeom>
              <a:avLst/>
              <a:gdLst/>
              <a:ahLst/>
              <a:cxnLst/>
              <a:rect l="l" t="t" r="r" b="b"/>
              <a:pathLst>
                <a:path w="441" h="1" extrusionOk="0">
                  <a:moveTo>
                    <a:pt x="1" y="1"/>
                  </a:moveTo>
                  <a:lnTo>
                    <a:pt x="1" y="1"/>
                  </a:lnTo>
                  <a:lnTo>
                    <a:pt x="441" y="1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87" name="Google Shape;1487;p19"/>
            <p:cNvSpPr/>
            <p:nvPr/>
          </p:nvSpPr>
          <p:spPr>
            <a:xfrm>
              <a:off x="4549241" y="3982718"/>
              <a:ext cx="14757" cy="16"/>
            </a:xfrm>
            <a:custGeom>
              <a:avLst/>
              <a:gdLst/>
              <a:ahLst/>
              <a:cxnLst/>
              <a:rect l="l" t="t" r="r" b="b"/>
              <a:pathLst>
                <a:path w="918" h="1" extrusionOk="0">
                  <a:moveTo>
                    <a:pt x="1" y="1"/>
                  </a:moveTo>
                  <a:lnTo>
                    <a:pt x="1" y="1"/>
                  </a:lnTo>
                  <a:lnTo>
                    <a:pt x="477" y="1"/>
                  </a:lnTo>
                  <a:lnTo>
                    <a:pt x="917" y="1"/>
                  </a:lnTo>
                  <a:lnTo>
                    <a:pt x="917" y="1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88" name="Google Shape;1488;p19"/>
            <p:cNvSpPr/>
            <p:nvPr/>
          </p:nvSpPr>
          <p:spPr>
            <a:xfrm>
              <a:off x="4453771" y="3871929"/>
              <a:ext cx="16" cy="7684"/>
            </a:xfrm>
            <a:custGeom>
              <a:avLst/>
              <a:gdLst/>
              <a:ahLst/>
              <a:cxnLst/>
              <a:rect l="l" t="t" r="r" b="b"/>
              <a:pathLst>
                <a:path w="1" h="478" extrusionOk="0">
                  <a:moveTo>
                    <a:pt x="1" y="1"/>
                  </a:moveTo>
                  <a:lnTo>
                    <a:pt x="1" y="1"/>
                  </a:lnTo>
                  <a:lnTo>
                    <a:pt x="1" y="477"/>
                  </a:lnTo>
                  <a:lnTo>
                    <a:pt x="1" y="477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89" name="Google Shape;1489;p19"/>
            <p:cNvSpPr/>
            <p:nvPr/>
          </p:nvSpPr>
          <p:spPr>
            <a:xfrm>
              <a:off x="7886523" y="3673339"/>
              <a:ext cx="14741" cy="14741"/>
            </a:xfrm>
            <a:custGeom>
              <a:avLst/>
              <a:gdLst/>
              <a:ahLst/>
              <a:cxnLst/>
              <a:rect l="l" t="t" r="r" b="b"/>
              <a:pathLst>
                <a:path w="917" h="917" extrusionOk="0">
                  <a:moveTo>
                    <a:pt x="440" y="0"/>
                  </a:moveTo>
                  <a:lnTo>
                    <a:pt x="440" y="440"/>
                  </a:lnTo>
                  <a:lnTo>
                    <a:pt x="0" y="917"/>
                  </a:lnTo>
                  <a:lnTo>
                    <a:pt x="440" y="917"/>
                  </a:lnTo>
                  <a:lnTo>
                    <a:pt x="917" y="440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90" name="Google Shape;1490;p19"/>
            <p:cNvSpPr/>
            <p:nvPr/>
          </p:nvSpPr>
          <p:spPr>
            <a:xfrm>
              <a:off x="4534516" y="3916135"/>
              <a:ext cx="16" cy="7668"/>
            </a:xfrm>
            <a:custGeom>
              <a:avLst/>
              <a:gdLst/>
              <a:ahLst/>
              <a:cxnLst/>
              <a:rect l="l" t="t" r="r" b="b"/>
              <a:pathLst>
                <a:path w="1" h="477" extrusionOk="0">
                  <a:moveTo>
                    <a:pt x="0" y="0"/>
                  </a:moveTo>
                  <a:lnTo>
                    <a:pt x="0" y="0"/>
                  </a:lnTo>
                  <a:lnTo>
                    <a:pt x="0" y="477"/>
                  </a:lnTo>
                  <a:lnTo>
                    <a:pt x="0" y="477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91" name="Google Shape;1491;p19"/>
            <p:cNvSpPr/>
            <p:nvPr/>
          </p:nvSpPr>
          <p:spPr>
            <a:xfrm>
              <a:off x="4563982" y="3975066"/>
              <a:ext cx="14741" cy="16"/>
            </a:xfrm>
            <a:custGeom>
              <a:avLst/>
              <a:gdLst/>
              <a:ahLst/>
              <a:cxnLst/>
              <a:rect l="l" t="t" r="r" b="b"/>
              <a:pathLst>
                <a:path w="917" h="1" extrusionOk="0">
                  <a:moveTo>
                    <a:pt x="0" y="0"/>
                  </a:moveTo>
                  <a:lnTo>
                    <a:pt x="0" y="0"/>
                  </a:lnTo>
                  <a:lnTo>
                    <a:pt x="477" y="0"/>
                  </a:lnTo>
                  <a:lnTo>
                    <a:pt x="917" y="0"/>
                  </a:lnTo>
                  <a:lnTo>
                    <a:pt x="917" y="0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92" name="Google Shape;1492;p19"/>
            <p:cNvSpPr/>
            <p:nvPr/>
          </p:nvSpPr>
          <p:spPr>
            <a:xfrm>
              <a:off x="4578706" y="3967993"/>
              <a:ext cx="7684" cy="16"/>
            </a:xfrm>
            <a:custGeom>
              <a:avLst/>
              <a:gdLst/>
              <a:ahLst/>
              <a:cxnLst/>
              <a:rect l="l" t="t" r="r" b="b"/>
              <a:pathLst>
                <a:path w="478" h="1" extrusionOk="0">
                  <a:moveTo>
                    <a:pt x="1" y="0"/>
                  </a:moveTo>
                  <a:lnTo>
                    <a:pt x="477" y="0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93" name="Google Shape;1493;p19"/>
            <p:cNvSpPr/>
            <p:nvPr/>
          </p:nvSpPr>
          <p:spPr>
            <a:xfrm>
              <a:off x="8078041" y="3717529"/>
              <a:ext cx="7089" cy="16"/>
            </a:xfrm>
            <a:custGeom>
              <a:avLst/>
              <a:gdLst/>
              <a:ahLst/>
              <a:cxnLst/>
              <a:rect l="l" t="t" r="r" b="b"/>
              <a:pathLst>
                <a:path w="441" h="1" extrusionOk="0">
                  <a:moveTo>
                    <a:pt x="44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94" name="Google Shape;1494;p19"/>
            <p:cNvSpPr/>
            <p:nvPr/>
          </p:nvSpPr>
          <p:spPr>
            <a:xfrm>
              <a:off x="5993065" y="3717529"/>
              <a:ext cx="7668" cy="16"/>
            </a:xfrm>
            <a:custGeom>
              <a:avLst/>
              <a:gdLst/>
              <a:ahLst/>
              <a:cxnLst/>
              <a:rect l="l" t="t" r="r" b="b"/>
              <a:pathLst>
                <a:path w="477" h="1" extrusionOk="0">
                  <a:moveTo>
                    <a:pt x="0" y="1"/>
                  </a:moveTo>
                  <a:lnTo>
                    <a:pt x="47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95" name="Google Shape;1495;p19"/>
            <p:cNvSpPr/>
            <p:nvPr/>
          </p:nvSpPr>
          <p:spPr>
            <a:xfrm>
              <a:off x="6302445" y="3732270"/>
              <a:ext cx="7684" cy="7089"/>
            </a:xfrm>
            <a:custGeom>
              <a:avLst/>
              <a:gdLst/>
              <a:ahLst/>
              <a:cxnLst/>
              <a:rect l="l" t="t" r="r" b="b"/>
              <a:pathLst>
                <a:path w="478" h="441" extrusionOk="0">
                  <a:moveTo>
                    <a:pt x="1" y="440"/>
                  </a:moveTo>
                  <a:lnTo>
                    <a:pt x="1" y="440"/>
                  </a:lnTo>
                  <a:lnTo>
                    <a:pt x="477" y="0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96" name="Google Shape;1496;p19"/>
            <p:cNvSpPr/>
            <p:nvPr/>
          </p:nvSpPr>
          <p:spPr>
            <a:xfrm>
              <a:off x="5941786" y="3739343"/>
              <a:ext cx="7089" cy="16"/>
            </a:xfrm>
            <a:custGeom>
              <a:avLst/>
              <a:gdLst/>
              <a:ahLst/>
              <a:cxnLst/>
              <a:rect l="l" t="t" r="r" b="b"/>
              <a:pathLst>
                <a:path w="441" h="1" extrusionOk="0">
                  <a:moveTo>
                    <a:pt x="1" y="0"/>
                  </a:moveTo>
                  <a:lnTo>
                    <a:pt x="441" y="0"/>
                  </a:lnTo>
                  <a:lnTo>
                    <a:pt x="441" y="0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97" name="Google Shape;1497;p19"/>
            <p:cNvSpPr/>
            <p:nvPr/>
          </p:nvSpPr>
          <p:spPr>
            <a:xfrm>
              <a:off x="6007790" y="3717529"/>
              <a:ext cx="14757" cy="16"/>
            </a:xfrm>
            <a:custGeom>
              <a:avLst/>
              <a:gdLst/>
              <a:ahLst/>
              <a:cxnLst/>
              <a:rect l="l" t="t" r="r" b="b"/>
              <a:pathLst>
                <a:path w="918" h="1" extrusionOk="0">
                  <a:moveTo>
                    <a:pt x="1" y="1"/>
                  </a:moveTo>
                  <a:lnTo>
                    <a:pt x="917" y="1"/>
                  </a:lnTo>
                  <a:lnTo>
                    <a:pt x="917" y="1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98" name="Google Shape;1498;p19"/>
            <p:cNvSpPr/>
            <p:nvPr/>
          </p:nvSpPr>
          <p:spPr>
            <a:xfrm>
              <a:off x="5830997" y="3702804"/>
              <a:ext cx="7684" cy="14741"/>
            </a:xfrm>
            <a:custGeom>
              <a:avLst/>
              <a:gdLst/>
              <a:ahLst/>
              <a:cxnLst/>
              <a:rect l="l" t="t" r="r" b="b"/>
              <a:pathLst>
                <a:path w="478" h="917" extrusionOk="0">
                  <a:moveTo>
                    <a:pt x="0" y="0"/>
                  </a:moveTo>
                  <a:lnTo>
                    <a:pt x="0" y="0"/>
                  </a:lnTo>
                  <a:lnTo>
                    <a:pt x="0" y="440"/>
                  </a:lnTo>
                  <a:lnTo>
                    <a:pt x="477" y="917"/>
                  </a:lnTo>
                  <a:lnTo>
                    <a:pt x="477" y="917"/>
                  </a:lnTo>
                  <a:lnTo>
                    <a:pt x="0" y="44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499" name="Google Shape;1499;p19"/>
            <p:cNvSpPr/>
            <p:nvPr/>
          </p:nvSpPr>
          <p:spPr>
            <a:xfrm>
              <a:off x="5889928" y="3724602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00" name="Google Shape;1500;p19"/>
            <p:cNvSpPr/>
            <p:nvPr/>
          </p:nvSpPr>
          <p:spPr>
            <a:xfrm>
              <a:off x="5904653" y="3732270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01" name="Google Shape;1501;p19"/>
            <p:cNvSpPr/>
            <p:nvPr/>
          </p:nvSpPr>
          <p:spPr>
            <a:xfrm>
              <a:off x="5727860" y="3688063"/>
              <a:ext cx="16" cy="14757"/>
            </a:xfrm>
            <a:custGeom>
              <a:avLst/>
              <a:gdLst/>
              <a:ahLst/>
              <a:cxnLst/>
              <a:rect l="l" t="t" r="r" b="b"/>
              <a:pathLst>
                <a:path w="1" h="918" extrusionOk="0">
                  <a:moveTo>
                    <a:pt x="1" y="1"/>
                  </a:moveTo>
                  <a:lnTo>
                    <a:pt x="1" y="1"/>
                  </a:lnTo>
                  <a:lnTo>
                    <a:pt x="1" y="441"/>
                  </a:lnTo>
                  <a:lnTo>
                    <a:pt x="1" y="917"/>
                  </a:lnTo>
                  <a:lnTo>
                    <a:pt x="1" y="917"/>
                  </a:lnTo>
                  <a:lnTo>
                    <a:pt x="1" y="44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02" name="Google Shape;1502;p19"/>
            <p:cNvSpPr/>
            <p:nvPr/>
          </p:nvSpPr>
          <p:spPr>
            <a:xfrm>
              <a:off x="6324837" y="2848289"/>
              <a:ext cx="21830" cy="14757"/>
            </a:xfrm>
            <a:custGeom>
              <a:avLst/>
              <a:gdLst/>
              <a:ahLst/>
              <a:cxnLst/>
              <a:rect l="l" t="t" r="r" b="b"/>
              <a:pathLst>
                <a:path w="1358" h="918" extrusionOk="0">
                  <a:moveTo>
                    <a:pt x="917" y="441"/>
                  </a:moveTo>
                  <a:lnTo>
                    <a:pt x="1" y="917"/>
                  </a:lnTo>
                  <a:lnTo>
                    <a:pt x="917" y="441"/>
                  </a:lnTo>
                  <a:lnTo>
                    <a:pt x="1357" y="1"/>
                  </a:lnTo>
                  <a:lnTo>
                    <a:pt x="135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03" name="Google Shape;1503;p19"/>
            <p:cNvSpPr/>
            <p:nvPr/>
          </p:nvSpPr>
          <p:spPr>
            <a:xfrm>
              <a:off x="6361376" y="2833565"/>
              <a:ext cx="58947" cy="14741"/>
            </a:xfrm>
            <a:custGeom>
              <a:avLst/>
              <a:gdLst/>
              <a:ahLst/>
              <a:cxnLst/>
              <a:rect l="l" t="t" r="r" b="b"/>
              <a:pathLst>
                <a:path w="3667" h="917" extrusionOk="0">
                  <a:moveTo>
                    <a:pt x="1834" y="917"/>
                  </a:moveTo>
                  <a:lnTo>
                    <a:pt x="1394" y="917"/>
                  </a:lnTo>
                  <a:lnTo>
                    <a:pt x="1" y="917"/>
                  </a:lnTo>
                  <a:lnTo>
                    <a:pt x="1394" y="917"/>
                  </a:lnTo>
                  <a:lnTo>
                    <a:pt x="1834" y="917"/>
                  </a:lnTo>
                  <a:lnTo>
                    <a:pt x="2750" y="0"/>
                  </a:lnTo>
                  <a:lnTo>
                    <a:pt x="3667" y="0"/>
                  </a:lnTo>
                  <a:lnTo>
                    <a:pt x="2750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04" name="Google Shape;1504;p19"/>
            <p:cNvSpPr/>
            <p:nvPr/>
          </p:nvSpPr>
          <p:spPr>
            <a:xfrm>
              <a:off x="6449772" y="3046896"/>
              <a:ext cx="7684" cy="16"/>
            </a:xfrm>
            <a:custGeom>
              <a:avLst/>
              <a:gdLst/>
              <a:ahLst/>
              <a:cxnLst/>
              <a:rect l="l" t="t" r="r" b="b"/>
              <a:pathLst>
                <a:path w="478" h="1" extrusionOk="0">
                  <a:moveTo>
                    <a:pt x="477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05" name="Google Shape;1505;p19"/>
            <p:cNvSpPr/>
            <p:nvPr/>
          </p:nvSpPr>
          <p:spPr>
            <a:xfrm>
              <a:off x="6405582" y="3017430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06" name="Google Shape;1506;p19"/>
            <p:cNvSpPr/>
            <p:nvPr/>
          </p:nvSpPr>
          <p:spPr>
            <a:xfrm>
              <a:off x="6398509" y="2987965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07" name="Google Shape;1507;p19"/>
            <p:cNvSpPr/>
            <p:nvPr/>
          </p:nvSpPr>
          <p:spPr>
            <a:xfrm>
              <a:off x="6420306" y="3547809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08" name="Google Shape;1508;p19"/>
            <p:cNvSpPr/>
            <p:nvPr/>
          </p:nvSpPr>
          <p:spPr>
            <a:xfrm>
              <a:off x="5676597" y="3680412"/>
              <a:ext cx="36555" cy="14741"/>
            </a:xfrm>
            <a:custGeom>
              <a:avLst/>
              <a:gdLst/>
              <a:ahLst/>
              <a:cxnLst/>
              <a:rect l="l" t="t" r="r" b="b"/>
              <a:pathLst>
                <a:path w="2274" h="917" extrusionOk="0">
                  <a:moveTo>
                    <a:pt x="1" y="0"/>
                  </a:moveTo>
                  <a:lnTo>
                    <a:pt x="440" y="477"/>
                  </a:lnTo>
                  <a:lnTo>
                    <a:pt x="917" y="917"/>
                  </a:lnTo>
                  <a:lnTo>
                    <a:pt x="2273" y="477"/>
                  </a:lnTo>
                  <a:lnTo>
                    <a:pt x="917" y="47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09" name="Google Shape;1509;p19"/>
            <p:cNvSpPr/>
            <p:nvPr/>
          </p:nvSpPr>
          <p:spPr>
            <a:xfrm>
              <a:off x="5536342" y="3621481"/>
              <a:ext cx="7668" cy="7668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477" y="477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10" name="Google Shape;1510;p19"/>
            <p:cNvSpPr/>
            <p:nvPr/>
          </p:nvSpPr>
          <p:spPr>
            <a:xfrm>
              <a:off x="5506877" y="3629132"/>
              <a:ext cx="22409" cy="14757"/>
            </a:xfrm>
            <a:custGeom>
              <a:avLst/>
              <a:gdLst/>
              <a:ahLst/>
              <a:cxnLst/>
              <a:rect l="l" t="t" r="r" b="b"/>
              <a:pathLst>
                <a:path w="1394" h="918" extrusionOk="0">
                  <a:moveTo>
                    <a:pt x="0" y="1"/>
                  </a:moveTo>
                  <a:lnTo>
                    <a:pt x="477" y="441"/>
                  </a:lnTo>
                  <a:lnTo>
                    <a:pt x="1393" y="917"/>
                  </a:lnTo>
                  <a:lnTo>
                    <a:pt x="1393" y="441"/>
                  </a:lnTo>
                  <a:lnTo>
                    <a:pt x="917" y="4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11" name="Google Shape;1511;p19"/>
            <p:cNvSpPr/>
            <p:nvPr/>
          </p:nvSpPr>
          <p:spPr>
            <a:xfrm>
              <a:off x="5543994" y="3621481"/>
              <a:ext cx="7089" cy="7668"/>
            </a:xfrm>
            <a:custGeom>
              <a:avLst/>
              <a:gdLst/>
              <a:ahLst/>
              <a:cxnLst/>
              <a:rect l="l" t="t" r="r" b="b"/>
              <a:pathLst>
                <a:path w="441" h="477" extrusionOk="0">
                  <a:moveTo>
                    <a:pt x="441" y="477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12" name="Google Shape;1512;p19"/>
            <p:cNvSpPr/>
            <p:nvPr/>
          </p:nvSpPr>
          <p:spPr>
            <a:xfrm>
              <a:off x="6457440" y="2833565"/>
              <a:ext cx="14741" cy="7089"/>
            </a:xfrm>
            <a:custGeom>
              <a:avLst/>
              <a:gdLst/>
              <a:ahLst/>
              <a:cxnLst/>
              <a:rect l="l" t="t" r="r" b="b"/>
              <a:pathLst>
                <a:path w="917" h="441" extrusionOk="0">
                  <a:moveTo>
                    <a:pt x="0" y="440"/>
                  </a:moveTo>
                  <a:lnTo>
                    <a:pt x="0" y="440"/>
                  </a:lnTo>
                  <a:lnTo>
                    <a:pt x="917" y="0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13" name="Google Shape;1513;p19"/>
            <p:cNvSpPr/>
            <p:nvPr/>
          </p:nvSpPr>
          <p:spPr>
            <a:xfrm>
              <a:off x="5647131" y="3636205"/>
              <a:ext cx="7089" cy="7684"/>
            </a:xfrm>
            <a:custGeom>
              <a:avLst/>
              <a:gdLst/>
              <a:ahLst/>
              <a:cxnLst/>
              <a:rect l="l" t="t" r="r" b="b"/>
              <a:pathLst>
                <a:path w="441" h="478" extrusionOk="0">
                  <a:moveTo>
                    <a:pt x="440" y="477"/>
                  </a:moveTo>
                  <a:lnTo>
                    <a:pt x="0" y="477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477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14" name="Google Shape;1514;p19"/>
            <p:cNvSpPr/>
            <p:nvPr/>
          </p:nvSpPr>
          <p:spPr>
            <a:xfrm>
              <a:off x="5632390" y="3629132"/>
              <a:ext cx="16" cy="7089"/>
            </a:xfrm>
            <a:custGeom>
              <a:avLst/>
              <a:gdLst/>
              <a:ahLst/>
              <a:cxnLst/>
              <a:rect l="l" t="t" r="r" b="b"/>
              <a:pathLst>
                <a:path w="1" h="441" extrusionOk="0">
                  <a:moveTo>
                    <a:pt x="1" y="44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15" name="Google Shape;1515;p19"/>
            <p:cNvSpPr/>
            <p:nvPr/>
          </p:nvSpPr>
          <p:spPr>
            <a:xfrm>
              <a:off x="5447946" y="3709877"/>
              <a:ext cx="22409" cy="22409"/>
            </a:xfrm>
            <a:custGeom>
              <a:avLst/>
              <a:gdLst/>
              <a:ahLst/>
              <a:cxnLst/>
              <a:rect l="l" t="t" r="r" b="b"/>
              <a:pathLst>
                <a:path w="1394" h="1394" extrusionOk="0">
                  <a:moveTo>
                    <a:pt x="917" y="917"/>
                  </a:moveTo>
                  <a:lnTo>
                    <a:pt x="0" y="1393"/>
                  </a:lnTo>
                  <a:lnTo>
                    <a:pt x="0" y="1393"/>
                  </a:lnTo>
                  <a:lnTo>
                    <a:pt x="917" y="917"/>
                  </a:lnTo>
                  <a:lnTo>
                    <a:pt x="1393" y="0"/>
                  </a:lnTo>
                  <a:lnTo>
                    <a:pt x="1393" y="0"/>
                  </a:lnTo>
                  <a:lnTo>
                    <a:pt x="1393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16" name="Google Shape;1516;p19"/>
            <p:cNvSpPr/>
            <p:nvPr/>
          </p:nvSpPr>
          <p:spPr>
            <a:xfrm>
              <a:off x="5647131" y="3724602"/>
              <a:ext cx="7089" cy="7684"/>
            </a:xfrm>
            <a:custGeom>
              <a:avLst/>
              <a:gdLst/>
              <a:ahLst/>
              <a:cxnLst/>
              <a:rect l="l" t="t" r="r" b="b"/>
              <a:pathLst>
                <a:path w="441" h="478" extrusionOk="0">
                  <a:moveTo>
                    <a:pt x="0" y="1"/>
                  </a:moveTo>
                  <a:lnTo>
                    <a:pt x="440" y="477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17" name="Google Shape;1517;p19"/>
            <p:cNvSpPr/>
            <p:nvPr/>
          </p:nvSpPr>
          <p:spPr>
            <a:xfrm>
              <a:off x="5588200" y="3732270"/>
              <a:ext cx="16" cy="14741"/>
            </a:xfrm>
            <a:custGeom>
              <a:avLst/>
              <a:gdLst/>
              <a:ahLst/>
              <a:cxnLst/>
              <a:rect l="l" t="t" r="r" b="b"/>
              <a:pathLst>
                <a:path w="1" h="917" extrusionOk="0">
                  <a:moveTo>
                    <a:pt x="0" y="0"/>
                  </a:moveTo>
                  <a:lnTo>
                    <a:pt x="0" y="0"/>
                  </a:lnTo>
                  <a:lnTo>
                    <a:pt x="0" y="440"/>
                  </a:lnTo>
                  <a:lnTo>
                    <a:pt x="0" y="917"/>
                  </a:lnTo>
                  <a:lnTo>
                    <a:pt x="0" y="917"/>
                  </a:lnTo>
                  <a:lnTo>
                    <a:pt x="0" y="44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18" name="Google Shape;1518;p19"/>
            <p:cNvSpPr/>
            <p:nvPr/>
          </p:nvSpPr>
          <p:spPr>
            <a:xfrm>
              <a:off x="5683670" y="3724602"/>
              <a:ext cx="7668" cy="7684"/>
            </a:xfrm>
            <a:custGeom>
              <a:avLst/>
              <a:gdLst/>
              <a:ahLst/>
              <a:cxnLst/>
              <a:rect l="l" t="t" r="r" b="b"/>
              <a:pathLst>
                <a:path w="477" h="478" extrusionOk="0">
                  <a:moveTo>
                    <a:pt x="477" y="477"/>
                  </a:moveTo>
                  <a:lnTo>
                    <a:pt x="477" y="477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19" name="Google Shape;1519;p19"/>
            <p:cNvSpPr/>
            <p:nvPr/>
          </p:nvSpPr>
          <p:spPr>
            <a:xfrm>
              <a:off x="5477411" y="3695136"/>
              <a:ext cx="7668" cy="7684"/>
            </a:xfrm>
            <a:custGeom>
              <a:avLst/>
              <a:gdLst/>
              <a:ahLst/>
              <a:cxnLst/>
              <a:rect l="l" t="t" r="r" b="b"/>
              <a:pathLst>
                <a:path w="477" h="478" extrusionOk="0">
                  <a:moveTo>
                    <a:pt x="0" y="477"/>
                  </a:moveTo>
                  <a:lnTo>
                    <a:pt x="477" y="1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20" name="Google Shape;1520;p19"/>
            <p:cNvSpPr/>
            <p:nvPr/>
          </p:nvSpPr>
          <p:spPr>
            <a:xfrm>
              <a:off x="5477411" y="3702804"/>
              <a:ext cx="16" cy="7089"/>
            </a:xfrm>
            <a:custGeom>
              <a:avLst/>
              <a:gdLst/>
              <a:ahLst/>
              <a:cxnLst/>
              <a:rect l="l" t="t" r="r" b="b"/>
              <a:pathLst>
                <a:path w="1" h="441" extrusionOk="0">
                  <a:moveTo>
                    <a:pt x="0" y="440"/>
                  </a:moveTo>
                  <a:lnTo>
                    <a:pt x="0" y="44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21" name="Google Shape;1521;p19"/>
            <p:cNvSpPr/>
            <p:nvPr/>
          </p:nvSpPr>
          <p:spPr>
            <a:xfrm>
              <a:off x="5485063" y="3724602"/>
              <a:ext cx="7089" cy="16"/>
            </a:xfrm>
            <a:custGeom>
              <a:avLst/>
              <a:gdLst/>
              <a:ahLst/>
              <a:cxnLst/>
              <a:rect l="l" t="t" r="r" b="b"/>
              <a:pathLst>
                <a:path w="441" h="1" extrusionOk="0">
                  <a:moveTo>
                    <a:pt x="44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22" name="Google Shape;1522;p19"/>
            <p:cNvSpPr/>
            <p:nvPr/>
          </p:nvSpPr>
          <p:spPr>
            <a:xfrm>
              <a:off x="6597099" y="2884828"/>
              <a:ext cx="7684" cy="16"/>
            </a:xfrm>
            <a:custGeom>
              <a:avLst/>
              <a:gdLst/>
              <a:ahLst/>
              <a:cxnLst/>
              <a:rect l="l" t="t" r="r" b="b"/>
              <a:pathLst>
                <a:path w="478" h="1" extrusionOk="0">
                  <a:moveTo>
                    <a:pt x="477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23" name="Google Shape;1523;p19"/>
            <p:cNvSpPr/>
            <p:nvPr/>
          </p:nvSpPr>
          <p:spPr>
            <a:xfrm>
              <a:off x="6472164" y="3238413"/>
              <a:ext cx="7089" cy="16"/>
            </a:xfrm>
            <a:custGeom>
              <a:avLst/>
              <a:gdLst/>
              <a:ahLst/>
              <a:cxnLst/>
              <a:rect l="l" t="t" r="r" b="b"/>
              <a:pathLst>
                <a:path w="441" h="1" extrusionOk="0">
                  <a:moveTo>
                    <a:pt x="1" y="1"/>
                  </a:moveTo>
                  <a:lnTo>
                    <a:pt x="1" y="1"/>
                  </a:lnTo>
                  <a:lnTo>
                    <a:pt x="441" y="1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24" name="Google Shape;1524;p19"/>
            <p:cNvSpPr/>
            <p:nvPr/>
          </p:nvSpPr>
          <p:spPr>
            <a:xfrm>
              <a:off x="6486905" y="3172409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25" name="Google Shape;1525;p19"/>
            <p:cNvSpPr/>
            <p:nvPr/>
          </p:nvSpPr>
          <p:spPr>
            <a:xfrm>
              <a:off x="6604767" y="2877755"/>
              <a:ext cx="7089" cy="7089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440" y="1"/>
                  </a:moveTo>
                  <a:lnTo>
                    <a:pt x="440" y="1"/>
                  </a:lnTo>
                  <a:lnTo>
                    <a:pt x="0" y="441"/>
                  </a:lnTo>
                  <a:lnTo>
                    <a:pt x="0" y="44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26" name="Google Shape;1526;p19"/>
            <p:cNvSpPr/>
            <p:nvPr/>
          </p:nvSpPr>
          <p:spPr>
            <a:xfrm>
              <a:off x="6508703" y="3223689"/>
              <a:ext cx="16" cy="7668"/>
            </a:xfrm>
            <a:custGeom>
              <a:avLst/>
              <a:gdLst/>
              <a:ahLst/>
              <a:cxnLst/>
              <a:rect l="l" t="t" r="r" b="b"/>
              <a:pathLst>
                <a:path w="1" h="477" extrusionOk="0">
                  <a:moveTo>
                    <a:pt x="1" y="477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27" name="Google Shape;1527;p19"/>
            <p:cNvSpPr/>
            <p:nvPr/>
          </p:nvSpPr>
          <p:spPr>
            <a:xfrm>
              <a:off x="6472164" y="3120552"/>
              <a:ext cx="7089" cy="7684"/>
            </a:xfrm>
            <a:custGeom>
              <a:avLst/>
              <a:gdLst/>
              <a:ahLst/>
              <a:cxnLst/>
              <a:rect l="l" t="t" r="r" b="b"/>
              <a:pathLst>
                <a:path w="441" h="478" extrusionOk="0">
                  <a:moveTo>
                    <a:pt x="1" y="1"/>
                  </a:moveTo>
                  <a:lnTo>
                    <a:pt x="441" y="1"/>
                  </a:lnTo>
                  <a:lnTo>
                    <a:pt x="441" y="477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28" name="Google Shape;1528;p19"/>
            <p:cNvSpPr/>
            <p:nvPr/>
          </p:nvSpPr>
          <p:spPr>
            <a:xfrm>
              <a:off x="6479237" y="3025082"/>
              <a:ext cx="14757" cy="29482"/>
            </a:xfrm>
            <a:custGeom>
              <a:avLst/>
              <a:gdLst/>
              <a:ahLst/>
              <a:cxnLst/>
              <a:rect l="l" t="t" r="r" b="b"/>
              <a:pathLst>
                <a:path w="918" h="1834" extrusionOk="0">
                  <a:moveTo>
                    <a:pt x="477" y="1357"/>
                  </a:moveTo>
                  <a:lnTo>
                    <a:pt x="917" y="1"/>
                  </a:lnTo>
                  <a:lnTo>
                    <a:pt x="917" y="1"/>
                  </a:lnTo>
                  <a:lnTo>
                    <a:pt x="477" y="1357"/>
                  </a:lnTo>
                  <a:lnTo>
                    <a:pt x="1" y="1834"/>
                  </a:lnTo>
                  <a:lnTo>
                    <a:pt x="1" y="1834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29" name="Google Shape;1529;p19"/>
            <p:cNvSpPr/>
            <p:nvPr/>
          </p:nvSpPr>
          <p:spPr>
            <a:xfrm>
              <a:off x="6781560" y="3208948"/>
              <a:ext cx="7089" cy="7684"/>
            </a:xfrm>
            <a:custGeom>
              <a:avLst/>
              <a:gdLst/>
              <a:ahLst/>
              <a:cxnLst/>
              <a:rect l="l" t="t" r="r" b="b"/>
              <a:pathLst>
                <a:path w="441" h="478" extrusionOk="0">
                  <a:moveTo>
                    <a:pt x="0" y="477"/>
                  </a:moveTo>
                  <a:lnTo>
                    <a:pt x="0" y="477"/>
                  </a:lnTo>
                  <a:lnTo>
                    <a:pt x="440" y="1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30" name="Google Shape;1530;p19"/>
            <p:cNvSpPr/>
            <p:nvPr/>
          </p:nvSpPr>
          <p:spPr>
            <a:xfrm>
              <a:off x="6921220" y="3120552"/>
              <a:ext cx="16" cy="14757"/>
            </a:xfrm>
            <a:custGeom>
              <a:avLst/>
              <a:gdLst/>
              <a:ahLst/>
              <a:cxnLst/>
              <a:rect l="l" t="t" r="r" b="b"/>
              <a:pathLst>
                <a:path w="1" h="918" extrusionOk="0">
                  <a:moveTo>
                    <a:pt x="1" y="477"/>
                  </a:moveTo>
                  <a:lnTo>
                    <a:pt x="1" y="477"/>
                  </a:lnTo>
                  <a:lnTo>
                    <a:pt x="1" y="477"/>
                  </a:lnTo>
                  <a:lnTo>
                    <a:pt x="1" y="917"/>
                  </a:lnTo>
                  <a:lnTo>
                    <a:pt x="1" y="9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31" name="Google Shape;1531;p19"/>
            <p:cNvSpPr/>
            <p:nvPr/>
          </p:nvSpPr>
          <p:spPr>
            <a:xfrm>
              <a:off x="6818098" y="3208948"/>
              <a:ext cx="14741" cy="7684"/>
            </a:xfrm>
            <a:custGeom>
              <a:avLst/>
              <a:gdLst/>
              <a:ahLst/>
              <a:cxnLst/>
              <a:rect l="l" t="t" r="r" b="b"/>
              <a:pathLst>
                <a:path w="917" h="478" extrusionOk="0">
                  <a:moveTo>
                    <a:pt x="0" y="477"/>
                  </a:moveTo>
                  <a:lnTo>
                    <a:pt x="0" y="477"/>
                  </a:lnTo>
                  <a:lnTo>
                    <a:pt x="477" y="1"/>
                  </a:lnTo>
                  <a:lnTo>
                    <a:pt x="917" y="1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32" name="Google Shape;1532;p19"/>
            <p:cNvSpPr/>
            <p:nvPr/>
          </p:nvSpPr>
          <p:spPr>
            <a:xfrm>
              <a:off x="6921220" y="3113479"/>
              <a:ext cx="14757" cy="14757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1" y="441"/>
                  </a:moveTo>
                  <a:lnTo>
                    <a:pt x="917" y="1"/>
                  </a:lnTo>
                  <a:lnTo>
                    <a:pt x="917" y="1"/>
                  </a:lnTo>
                  <a:lnTo>
                    <a:pt x="1" y="441"/>
                  </a:lnTo>
                  <a:lnTo>
                    <a:pt x="1" y="917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33" name="Google Shape;1533;p19"/>
            <p:cNvSpPr/>
            <p:nvPr/>
          </p:nvSpPr>
          <p:spPr>
            <a:xfrm>
              <a:off x="6788633" y="3208948"/>
              <a:ext cx="7668" cy="16"/>
            </a:xfrm>
            <a:custGeom>
              <a:avLst/>
              <a:gdLst/>
              <a:ahLst/>
              <a:cxnLst/>
              <a:rect l="l" t="t" r="r" b="b"/>
              <a:pathLst>
                <a:path w="477" h="1" extrusionOk="0">
                  <a:moveTo>
                    <a:pt x="0" y="1"/>
                  </a:moveTo>
                  <a:lnTo>
                    <a:pt x="477" y="1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34" name="Google Shape;1534;p19"/>
            <p:cNvSpPr/>
            <p:nvPr/>
          </p:nvSpPr>
          <p:spPr>
            <a:xfrm>
              <a:off x="6508703" y="3017430"/>
              <a:ext cx="14757" cy="7668"/>
            </a:xfrm>
            <a:custGeom>
              <a:avLst/>
              <a:gdLst/>
              <a:ahLst/>
              <a:cxnLst/>
              <a:rect l="l" t="t" r="r" b="b"/>
              <a:pathLst>
                <a:path w="918" h="477" extrusionOk="0">
                  <a:moveTo>
                    <a:pt x="917" y="0"/>
                  </a:moveTo>
                  <a:lnTo>
                    <a:pt x="917" y="0"/>
                  </a:lnTo>
                  <a:lnTo>
                    <a:pt x="1" y="477"/>
                  </a:lnTo>
                  <a:lnTo>
                    <a:pt x="1" y="477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35" name="Google Shape;1535;p19"/>
            <p:cNvSpPr/>
            <p:nvPr/>
          </p:nvSpPr>
          <p:spPr>
            <a:xfrm>
              <a:off x="6707888" y="3216616"/>
              <a:ext cx="14757" cy="7089"/>
            </a:xfrm>
            <a:custGeom>
              <a:avLst/>
              <a:gdLst/>
              <a:ahLst/>
              <a:cxnLst/>
              <a:rect l="l" t="t" r="r" b="b"/>
              <a:pathLst>
                <a:path w="918" h="441" extrusionOk="0">
                  <a:moveTo>
                    <a:pt x="1" y="440"/>
                  </a:moveTo>
                  <a:lnTo>
                    <a:pt x="1" y="440"/>
                  </a:lnTo>
                  <a:lnTo>
                    <a:pt x="1" y="440"/>
                  </a:lnTo>
                  <a:lnTo>
                    <a:pt x="441" y="0"/>
                  </a:lnTo>
                  <a:lnTo>
                    <a:pt x="917" y="0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36" name="Google Shape;1536;p19"/>
            <p:cNvSpPr/>
            <p:nvPr/>
          </p:nvSpPr>
          <p:spPr>
            <a:xfrm>
              <a:off x="6552909" y="3201875"/>
              <a:ext cx="22409" cy="7089"/>
            </a:xfrm>
            <a:custGeom>
              <a:avLst/>
              <a:gdLst/>
              <a:ahLst/>
              <a:cxnLst/>
              <a:rect l="l" t="t" r="r" b="b"/>
              <a:pathLst>
                <a:path w="1394" h="441" extrusionOk="0">
                  <a:moveTo>
                    <a:pt x="0" y="441"/>
                  </a:moveTo>
                  <a:lnTo>
                    <a:pt x="0" y="441"/>
                  </a:lnTo>
                  <a:lnTo>
                    <a:pt x="1393" y="1"/>
                  </a:lnTo>
                  <a:lnTo>
                    <a:pt x="1393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37" name="Google Shape;1537;p19"/>
            <p:cNvSpPr/>
            <p:nvPr/>
          </p:nvSpPr>
          <p:spPr>
            <a:xfrm>
              <a:off x="6575302" y="2884828"/>
              <a:ext cx="36555" cy="58947"/>
            </a:xfrm>
            <a:custGeom>
              <a:avLst/>
              <a:gdLst/>
              <a:ahLst/>
              <a:cxnLst/>
              <a:rect l="l" t="t" r="r" b="b"/>
              <a:pathLst>
                <a:path w="2274" h="3667" extrusionOk="0">
                  <a:moveTo>
                    <a:pt x="2273" y="2310"/>
                  </a:moveTo>
                  <a:lnTo>
                    <a:pt x="0" y="2310"/>
                  </a:lnTo>
                  <a:lnTo>
                    <a:pt x="917" y="1"/>
                  </a:lnTo>
                  <a:lnTo>
                    <a:pt x="917" y="1"/>
                  </a:lnTo>
                  <a:lnTo>
                    <a:pt x="0" y="2310"/>
                  </a:lnTo>
                  <a:lnTo>
                    <a:pt x="2273" y="2310"/>
                  </a:lnTo>
                  <a:lnTo>
                    <a:pt x="1357" y="3667"/>
                  </a:lnTo>
                  <a:lnTo>
                    <a:pt x="1357" y="3667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38" name="Google Shape;1538;p19"/>
            <p:cNvSpPr/>
            <p:nvPr/>
          </p:nvSpPr>
          <p:spPr>
            <a:xfrm>
              <a:off x="6538168" y="2943759"/>
              <a:ext cx="37149" cy="51874"/>
            </a:xfrm>
            <a:custGeom>
              <a:avLst/>
              <a:gdLst/>
              <a:ahLst/>
              <a:cxnLst/>
              <a:rect l="l" t="t" r="r" b="b"/>
              <a:pathLst>
                <a:path w="2311" h="3227" extrusionOk="0">
                  <a:moveTo>
                    <a:pt x="1834" y="1"/>
                  </a:moveTo>
                  <a:lnTo>
                    <a:pt x="2310" y="477"/>
                  </a:lnTo>
                  <a:lnTo>
                    <a:pt x="2310" y="1"/>
                  </a:lnTo>
                  <a:close/>
                  <a:moveTo>
                    <a:pt x="1" y="1394"/>
                  </a:moveTo>
                  <a:lnTo>
                    <a:pt x="1" y="1834"/>
                  </a:lnTo>
                  <a:lnTo>
                    <a:pt x="477" y="3227"/>
                  </a:lnTo>
                  <a:lnTo>
                    <a:pt x="477" y="1834"/>
                  </a:lnTo>
                  <a:lnTo>
                    <a:pt x="1" y="1394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39" name="Google Shape;1539;p19"/>
            <p:cNvSpPr/>
            <p:nvPr/>
          </p:nvSpPr>
          <p:spPr>
            <a:xfrm>
              <a:off x="6531095" y="3017430"/>
              <a:ext cx="7089" cy="7668"/>
            </a:xfrm>
            <a:custGeom>
              <a:avLst/>
              <a:gdLst/>
              <a:ahLst/>
              <a:cxnLst/>
              <a:rect l="l" t="t" r="r" b="b"/>
              <a:pathLst>
                <a:path w="441" h="477" extrusionOk="0">
                  <a:moveTo>
                    <a:pt x="1" y="0"/>
                  </a:moveTo>
                  <a:lnTo>
                    <a:pt x="441" y="0"/>
                  </a:lnTo>
                  <a:lnTo>
                    <a:pt x="1" y="0"/>
                  </a:lnTo>
                  <a:lnTo>
                    <a:pt x="1" y="477"/>
                  </a:lnTo>
                  <a:lnTo>
                    <a:pt x="1" y="477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40" name="Google Shape;1540;p19"/>
            <p:cNvSpPr/>
            <p:nvPr/>
          </p:nvSpPr>
          <p:spPr>
            <a:xfrm>
              <a:off x="7068547" y="3599667"/>
              <a:ext cx="250481" cy="147343"/>
            </a:xfrm>
            <a:custGeom>
              <a:avLst/>
              <a:gdLst/>
              <a:ahLst/>
              <a:cxnLst/>
              <a:rect l="l" t="t" r="r" b="b"/>
              <a:pathLst>
                <a:path w="15582" h="9166" extrusionOk="0">
                  <a:moveTo>
                    <a:pt x="5976" y="1"/>
                  </a:moveTo>
                  <a:lnTo>
                    <a:pt x="5976" y="917"/>
                  </a:lnTo>
                  <a:lnTo>
                    <a:pt x="5500" y="1357"/>
                  </a:lnTo>
                  <a:lnTo>
                    <a:pt x="4583" y="440"/>
                  </a:lnTo>
                  <a:lnTo>
                    <a:pt x="4143" y="917"/>
                  </a:lnTo>
                  <a:lnTo>
                    <a:pt x="4143" y="440"/>
                  </a:lnTo>
                  <a:lnTo>
                    <a:pt x="3667" y="440"/>
                  </a:lnTo>
                  <a:lnTo>
                    <a:pt x="3667" y="1357"/>
                  </a:lnTo>
                  <a:lnTo>
                    <a:pt x="3667" y="1834"/>
                  </a:lnTo>
                  <a:lnTo>
                    <a:pt x="3227" y="2274"/>
                  </a:lnTo>
                  <a:lnTo>
                    <a:pt x="2310" y="2750"/>
                  </a:lnTo>
                  <a:lnTo>
                    <a:pt x="2750" y="3190"/>
                  </a:lnTo>
                  <a:lnTo>
                    <a:pt x="1394" y="3190"/>
                  </a:lnTo>
                  <a:lnTo>
                    <a:pt x="917" y="3667"/>
                  </a:lnTo>
                  <a:lnTo>
                    <a:pt x="917" y="4107"/>
                  </a:lnTo>
                  <a:lnTo>
                    <a:pt x="1" y="5023"/>
                  </a:lnTo>
                  <a:lnTo>
                    <a:pt x="1" y="5500"/>
                  </a:lnTo>
                  <a:lnTo>
                    <a:pt x="917" y="5023"/>
                  </a:lnTo>
                  <a:lnTo>
                    <a:pt x="1394" y="4583"/>
                  </a:lnTo>
                  <a:lnTo>
                    <a:pt x="2310" y="4583"/>
                  </a:lnTo>
                  <a:lnTo>
                    <a:pt x="2750" y="5023"/>
                  </a:lnTo>
                  <a:lnTo>
                    <a:pt x="3667" y="5500"/>
                  </a:lnTo>
                  <a:lnTo>
                    <a:pt x="4143" y="5023"/>
                  </a:lnTo>
                  <a:lnTo>
                    <a:pt x="4143" y="5500"/>
                  </a:lnTo>
                  <a:lnTo>
                    <a:pt x="4583" y="6416"/>
                  </a:lnTo>
                  <a:lnTo>
                    <a:pt x="4143" y="6856"/>
                  </a:lnTo>
                  <a:lnTo>
                    <a:pt x="4583" y="7773"/>
                  </a:lnTo>
                  <a:lnTo>
                    <a:pt x="4583" y="8689"/>
                  </a:lnTo>
                  <a:lnTo>
                    <a:pt x="4583" y="9166"/>
                  </a:lnTo>
                  <a:lnTo>
                    <a:pt x="5976" y="8689"/>
                  </a:lnTo>
                  <a:lnTo>
                    <a:pt x="6416" y="9166"/>
                  </a:lnTo>
                  <a:lnTo>
                    <a:pt x="7809" y="8689"/>
                  </a:lnTo>
                  <a:lnTo>
                    <a:pt x="8249" y="7333"/>
                  </a:lnTo>
                  <a:lnTo>
                    <a:pt x="8726" y="6856"/>
                  </a:lnTo>
                  <a:lnTo>
                    <a:pt x="9166" y="6416"/>
                  </a:lnTo>
                  <a:lnTo>
                    <a:pt x="10082" y="5500"/>
                  </a:lnTo>
                  <a:lnTo>
                    <a:pt x="10082" y="5940"/>
                  </a:lnTo>
                  <a:lnTo>
                    <a:pt x="10559" y="6416"/>
                  </a:lnTo>
                  <a:lnTo>
                    <a:pt x="10999" y="5023"/>
                  </a:lnTo>
                  <a:lnTo>
                    <a:pt x="10999" y="4583"/>
                  </a:lnTo>
                  <a:lnTo>
                    <a:pt x="11915" y="3667"/>
                  </a:lnTo>
                  <a:lnTo>
                    <a:pt x="12832" y="3667"/>
                  </a:lnTo>
                  <a:lnTo>
                    <a:pt x="12832" y="4107"/>
                  </a:lnTo>
                  <a:lnTo>
                    <a:pt x="13748" y="4107"/>
                  </a:lnTo>
                  <a:lnTo>
                    <a:pt x="14665" y="3667"/>
                  </a:lnTo>
                  <a:lnTo>
                    <a:pt x="15581" y="3190"/>
                  </a:lnTo>
                  <a:lnTo>
                    <a:pt x="15581" y="2750"/>
                  </a:lnTo>
                  <a:lnTo>
                    <a:pt x="15142" y="2274"/>
                  </a:lnTo>
                  <a:lnTo>
                    <a:pt x="15142" y="1834"/>
                  </a:lnTo>
                  <a:lnTo>
                    <a:pt x="15581" y="1834"/>
                  </a:lnTo>
                  <a:lnTo>
                    <a:pt x="15581" y="1357"/>
                  </a:lnTo>
                  <a:lnTo>
                    <a:pt x="14225" y="1357"/>
                  </a:lnTo>
                  <a:lnTo>
                    <a:pt x="13308" y="1834"/>
                  </a:lnTo>
                  <a:lnTo>
                    <a:pt x="12832" y="2274"/>
                  </a:lnTo>
                  <a:lnTo>
                    <a:pt x="12392" y="3190"/>
                  </a:lnTo>
                  <a:lnTo>
                    <a:pt x="10559" y="3190"/>
                  </a:lnTo>
                  <a:lnTo>
                    <a:pt x="10559" y="2750"/>
                  </a:lnTo>
                  <a:lnTo>
                    <a:pt x="9642" y="2274"/>
                  </a:lnTo>
                  <a:lnTo>
                    <a:pt x="8726" y="2750"/>
                  </a:lnTo>
                  <a:lnTo>
                    <a:pt x="8249" y="2274"/>
                  </a:lnTo>
                  <a:lnTo>
                    <a:pt x="8249" y="1834"/>
                  </a:lnTo>
                  <a:lnTo>
                    <a:pt x="7333" y="1834"/>
                  </a:lnTo>
                  <a:lnTo>
                    <a:pt x="7333" y="1357"/>
                  </a:lnTo>
                  <a:lnTo>
                    <a:pt x="7333" y="917"/>
                  </a:lnTo>
                  <a:lnTo>
                    <a:pt x="6893" y="440"/>
                  </a:lnTo>
                  <a:lnTo>
                    <a:pt x="5976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41" name="Google Shape;1541;p19"/>
            <p:cNvSpPr/>
            <p:nvPr/>
          </p:nvSpPr>
          <p:spPr>
            <a:xfrm>
              <a:off x="7053822" y="1537068"/>
              <a:ext cx="58947" cy="66020"/>
            </a:xfrm>
            <a:custGeom>
              <a:avLst/>
              <a:gdLst/>
              <a:ahLst/>
              <a:cxnLst/>
              <a:rect l="l" t="t" r="r" b="b"/>
              <a:pathLst>
                <a:path w="3667" h="4107" extrusionOk="0">
                  <a:moveTo>
                    <a:pt x="477" y="1"/>
                  </a:moveTo>
                  <a:lnTo>
                    <a:pt x="477" y="441"/>
                  </a:lnTo>
                  <a:lnTo>
                    <a:pt x="0" y="1357"/>
                  </a:lnTo>
                  <a:lnTo>
                    <a:pt x="0" y="2274"/>
                  </a:lnTo>
                  <a:lnTo>
                    <a:pt x="1393" y="2750"/>
                  </a:lnTo>
                  <a:lnTo>
                    <a:pt x="1393" y="3190"/>
                  </a:lnTo>
                  <a:lnTo>
                    <a:pt x="2310" y="3667"/>
                  </a:lnTo>
                  <a:lnTo>
                    <a:pt x="3226" y="4107"/>
                  </a:lnTo>
                  <a:lnTo>
                    <a:pt x="3666" y="3667"/>
                  </a:lnTo>
                  <a:lnTo>
                    <a:pt x="3226" y="3190"/>
                  </a:lnTo>
                  <a:lnTo>
                    <a:pt x="3666" y="2274"/>
                  </a:lnTo>
                  <a:lnTo>
                    <a:pt x="3666" y="1834"/>
                  </a:lnTo>
                  <a:lnTo>
                    <a:pt x="3666" y="917"/>
                  </a:lnTo>
                  <a:lnTo>
                    <a:pt x="2750" y="441"/>
                  </a:lnTo>
                  <a:lnTo>
                    <a:pt x="1833" y="441"/>
                  </a:lnTo>
                  <a:lnTo>
                    <a:pt x="91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42" name="Google Shape;1542;p19"/>
            <p:cNvSpPr/>
            <p:nvPr/>
          </p:nvSpPr>
          <p:spPr>
            <a:xfrm>
              <a:off x="6427974" y="1293692"/>
              <a:ext cx="1996017" cy="2430926"/>
            </a:xfrm>
            <a:custGeom>
              <a:avLst/>
              <a:gdLst/>
              <a:ahLst/>
              <a:cxnLst/>
              <a:rect l="l" t="t" r="r" b="b"/>
              <a:pathLst>
                <a:path w="124169" h="151224" extrusionOk="0">
                  <a:moveTo>
                    <a:pt x="63239" y="0"/>
                  </a:moveTo>
                  <a:lnTo>
                    <a:pt x="61406" y="1393"/>
                  </a:lnTo>
                  <a:lnTo>
                    <a:pt x="60490" y="1833"/>
                  </a:lnTo>
                  <a:lnTo>
                    <a:pt x="58180" y="1833"/>
                  </a:lnTo>
                  <a:lnTo>
                    <a:pt x="58657" y="2310"/>
                  </a:lnTo>
                  <a:lnTo>
                    <a:pt x="58657" y="3666"/>
                  </a:lnTo>
                  <a:lnTo>
                    <a:pt x="58180" y="4583"/>
                  </a:lnTo>
                  <a:lnTo>
                    <a:pt x="58657" y="5059"/>
                  </a:lnTo>
                  <a:lnTo>
                    <a:pt x="59096" y="5499"/>
                  </a:lnTo>
                  <a:lnTo>
                    <a:pt x="60013" y="6416"/>
                  </a:lnTo>
                  <a:lnTo>
                    <a:pt x="60929" y="6416"/>
                  </a:lnTo>
                  <a:lnTo>
                    <a:pt x="61406" y="6892"/>
                  </a:lnTo>
                  <a:lnTo>
                    <a:pt x="60490" y="7809"/>
                  </a:lnTo>
                  <a:lnTo>
                    <a:pt x="60013" y="9165"/>
                  </a:lnTo>
                  <a:lnTo>
                    <a:pt x="60490" y="9165"/>
                  </a:lnTo>
                  <a:lnTo>
                    <a:pt x="60929" y="9642"/>
                  </a:lnTo>
                  <a:lnTo>
                    <a:pt x="60013" y="10558"/>
                  </a:lnTo>
                  <a:lnTo>
                    <a:pt x="59096" y="10558"/>
                  </a:lnTo>
                  <a:lnTo>
                    <a:pt x="58180" y="9642"/>
                  </a:lnTo>
                  <a:lnTo>
                    <a:pt x="58657" y="9165"/>
                  </a:lnTo>
                  <a:lnTo>
                    <a:pt x="58180" y="8249"/>
                  </a:lnTo>
                  <a:lnTo>
                    <a:pt x="57263" y="7809"/>
                  </a:lnTo>
                  <a:lnTo>
                    <a:pt x="57263" y="8249"/>
                  </a:lnTo>
                  <a:lnTo>
                    <a:pt x="56824" y="9642"/>
                  </a:lnTo>
                  <a:lnTo>
                    <a:pt x="56824" y="10082"/>
                  </a:lnTo>
                  <a:lnTo>
                    <a:pt x="56824" y="10998"/>
                  </a:lnTo>
                  <a:lnTo>
                    <a:pt x="56824" y="11475"/>
                  </a:lnTo>
                  <a:lnTo>
                    <a:pt x="56347" y="12391"/>
                  </a:lnTo>
                  <a:lnTo>
                    <a:pt x="54074" y="12391"/>
                  </a:lnTo>
                  <a:lnTo>
                    <a:pt x="54074" y="13308"/>
                  </a:lnTo>
                  <a:lnTo>
                    <a:pt x="53597" y="15141"/>
                  </a:lnTo>
                  <a:lnTo>
                    <a:pt x="53597" y="15581"/>
                  </a:lnTo>
                  <a:lnTo>
                    <a:pt x="52681" y="16497"/>
                  </a:lnTo>
                  <a:lnTo>
                    <a:pt x="52681" y="16974"/>
                  </a:lnTo>
                  <a:lnTo>
                    <a:pt x="52681" y="17414"/>
                  </a:lnTo>
                  <a:lnTo>
                    <a:pt x="52241" y="16974"/>
                  </a:lnTo>
                  <a:lnTo>
                    <a:pt x="51764" y="16497"/>
                  </a:lnTo>
                  <a:lnTo>
                    <a:pt x="50848" y="18330"/>
                  </a:lnTo>
                  <a:lnTo>
                    <a:pt x="50848" y="16974"/>
                  </a:lnTo>
                  <a:lnTo>
                    <a:pt x="50848" y="16057"/>
                  </a:lnTo>
                  <a:lnTo>
                    <a:pt x="51324" y="15581"/>
                  </a:lnTo>
                  <a:lnTo>
                    <a:pt x="50848" y="15141"/>
                  </a:lnTo>
                  <a:lnTo>
                    <a:pt x="50848" y="14224"/>
                  </a:lnTo>
                  <a:lnTo>
                    <a:pt x="49491" y="14224"/>
                  </a:lnTo>
                  <a:lnTo>
                    <a:pt x="49015" y="13748"/>
                  </a:lnTo>
                  <a:lnTo>
                    <a:pt x="48575" y="15141"/>
                  </a:lnTo>
                  <a:lnTo>
                    <a:pt x="49015" y="15141"/>
                  </a:lnTo>
                  <a:lnTo>
                    <a:pt x="49491" y="16057"/>
                  </a:lnTo>
                  <a:lnTo>
                    <a:pt x="48575" y="16497"/>
                  </a:lnTo>
                  <a:lnTo>
                    <a:pt x="48575" y="15581"/>
                  </a:lnTo>
                  <a:lnTo>
                    <a:pt x="48098" y="16057"/>
                  </a:lnTo>
                  <a:lnTo>
                    <a:pt x="48098" y="16497"/>
                  </a:lnTo>
                  <a:lnTo>
                    <a:pt x="48575" y="16974"/>
                  </a:lnTo>
                  <a:lnTo>
                    <a:pt x="49491" y="18330"/>
                  </a:lnTo>
                  <a:lnTo>
                    <a:pt x="48575" y="18330"/>
                  </a:lnTo>
                  <a:lnTo>
                    <a:pt x="48098" y="17890"/>
                  </a:lnTo>
                  <a:lnTo>
                    <a:pt x="48098" y="17414"/>
                  </a:lnTo>
                  <a:lnTo>
                    <a:pt x="47658" y="17890"/>
                  </a:lnTo>
                  <a:lnTo>
                    <a:pt x="47182" y="18807"/>
                  </a:lnTo>
                  <a:lnTo>
                    <a:pt x="46742" y="18807"/>
                  </a:lnTo>
                  <a:lnTo>
                    <a:pt x="45825" y="21080"/>
                  </a:lnTo>
                  <a:lnTo>
                    <a:pt x="45349" y="21556"/>
                  </a:lnTo>
                  <a:lnTo>
                    <a:pt x="44909" y="21996"/>
                  </a:lnTo>
                  <a:lnTo>
                    <a:pt x="45349" y="22473"/>
                  </a:lnTo>
                  <a:lnTo>
                    <a:pt x="45825" y="22913"/>
                  </a:lnTo>
                  <a:lnTo>
                    <a:pt x="44909" y="23829"/>
                  </a:lnTo>
                  <a:lnTo>
                    <a:pt x="44432" y="24306"/>
                  </a:lnTo>
                  <a:lnTo>
                    <a:pt x="43992" y="24306"/>
                  </a:lnTo>
                  <a:lnTo>
                    <a:pt x="44909" y="25222"/>
                  </a:lnTo>
                  <a:lnTo>
                    <a:pt x="44909" y="26139"/>
                  </a:lnTo>
                  <a:lnTo>
                    <a:pt x="45349" y="27495"/>
                  </a:lnTo>
                  <a:lnTo>
                    <a:pt x="45349" y="27972"/>
                  </a:lnTo>
                  <a:lnTo>
                    <a:pt x="44909" y="28412"/>
                  </a:lnTo>
                  <a:lnTo>
                    <a:pt x="43992" y="28888"/>
                  </a:lnTo>
                  <a:lnTo>
                    <a:pt x="42599" y="29328"/>
                  </a:lnTo>
                  <a:lnTo>
                    <a:pt x="42159" y="29805"/>
                  </a:lnTo>
                  <a:lnTo>
                    <a:pt x="40326" y="29328"/>
                  </a:lnTo>
                  <a:lnTo>
                    <a:pt x="39410" y="28888"/>
                  </a:lnTo>
                  <a:lnTo>
                    <a:pt x="38493" y="28888"/>
                  </a:lnTo>
                  <a:lnTo>
                    <a:pt x="37577" y="28412"/>
                  </a:lnTo>
                  <a:lnTo>
                    <a:pt x="37577" y="27972"/>
                  </a:lnTo>
                  <a:lnTo>
                    <a:pt x="37100" y="27055"/>
                  </a:lnTo>
                  <a:lnTo>
                    <a:pt x="37100" y="26579"/>
                  </a:lnTo>
                  <a:lnTo>
                    <a:pt x="38933" y="25662"/>
                  </a:lnTo>
                  <a:lnTo>
                    <a:pt x="38493" y="25222"/>
                  </a:lnTo>
                  <a:lnTo>
                    <a:pt x="39850" y="25222"/>
                  </a:lnTo>
                  <a:lnTo>
                    <a:pt x="39850" y="24746"/>
                  </a:lnTo>
                  <a:lnTo>
                    <a:pt x="38933" y="24306"/>
                  </a:lnTo>
                  <a:lnTo>
                    <a:pt x="38493" y="23829"/>
                  </a:lnTo>
                  <a:lnTo>
                    <a:pt x="38017" y="23389"/>
                  </a:lnTo>
                  <a:lnTo>
                    <a:pt x="37100" y="23389"/>
                  </a:lnTo>
                  <a:lnTo>
                    <a:pt x="36660" y="22473"/>
                  </a:lnTo>
                  <a:lnTo>
                    <a:pt x="36184" y="22473"/>
                  </a:lnTo>
                  <a:lnTo>
                    <a:pt x="34827" y="23389"/>
                  </a:lnTo>
                  <a:lnTo>
                    <a:pt x="33434" y="23389"/>
                  </a:lnTo>
                  <a:lnTo>
                    <a:pt x="33911" y="23829"/>
                  </a:lnTo>
                  <a:lnTo>
                    <a:pt x="32518" y="23829"/>
                  </a:lnTo>
                  <a:lnTo>
                    <a:pt x="33911" y="24306"/>
                  </a:lnTo>
                  <a:lnTo>
                    <a:pt x="34351" y="24746"/>
                  </a:lnTo>
                  <a:lnTo>
                    <a:pt x="34827" y="25222"/>
                  </a:lnTo>
                  <a:lnTo>
                    <a:pt x="34827" y="25662"/>
                  </a:lnTo>
                  <a:lnTo>
                    <a:pt x="34827" y="26579"/>
                  </a:lnTo>
                  <a:lnTo>
                    <a:pt x="35267" y="27055"/>
                  </a:lnTo>
                  <a:lnTo>
                    <a:pt x="35267" y="27495"/>
                  </a:lnTo>
                  <a:lnTo>
                    <a:pt x="35744" y="27495"/>
                  </a:lnTo>
                  <a:lnTo>
                    <a:pt x="35267" y="28412"/>
                  </a:lnTo>
                  <a:lnTo>
                    <a:pt x="35744" y="28888"/>
                  </a:lnTo>
                  <a:lnTo>
                    <a:pt x="35744" y="30245"/>
                  </a:lnTo>
                  <a:lnTo>
                    <a:pt x="37577" y="30245"/>
                  </a:lnTo>
                  <a:lnTo>
                    <a:pt x="38017" y="30721"/>
                  </a:lnTo>
                  <a:lnTo>
                    <a:pt x="38017" y="31161"/>
                  </a:lnTo>
                  <a:lnTo>
                    <a:pt x="38493" y="31638"/>
                  </a:lnTo>
                  <a:lnTo>
                    <a:pt x="38493" y="32078"/>
                  </a:lnTo>
                  <a:lnTo>
                    <a:pt x="39410" y="32554"/>
                  </a:lnTo>
                  <a:lnTo>
                    <a:pt x="38933" y="32994"/>
                  </a:lnTo>
                  <a:lnTo>
                    <a:pt x="38493" y="34387"/>
                  </a:lnTo>
                  <a:lnTo>
                    <a:pt x="39410" y="35304"/>
                  </a:lnTo>
                  <a:lnTo>
                    <a:pt x="39850" y="35744"/>
                  </a:lnTo>
                  <a:lnTo>
                    <a:pt x="38933" y="36220"/>
                  </a:lnTo>
                  <a:lnTo>
                    <a:pt x="38493" y="35744"/>
                  </a:lnTo>
                  <a:lnTo>
                    <a:pt x="37577" y="36220"/>
                  </a:lnTo>
                  <a:lnTo>
                    <a:pt x="36660" y="36220"/>
                  </a:lnTo>
                  <a:lnTo>
                    <a:pt x="37100" y="35304"/>
                  </a:lnTo>
                  <a:lnTo>
                    <a:pt x="37577" y="35304"/>
                  </a:lnTo>
                  <a:lnTo>
                    <a:pt x="36184" y="34387"/>
                  </a:lnTo>
                  <a:lnTo>
                    <a:pt x="35744" y="34827"/>
                  </a:lnTo>
                  <a:lnTo>
                    <a:pt x="34827" y="34827"/>
                  </a:lnTo>
                  <a:lnTo>
                    <a:pt x="33911" y="34387"/>
                  </a:lnTo>
                  <a:lnTo>
                    <a:pt x="33911" y="34827"/>
                  </a:lnTo>
                  <a:lnTo>
                    <a:pt x="33434" y="36220"/>
                  </a:lnTo>
                  <a:lnTo>
                    <a:pt x="32994" y="37577"/>
                  </a:lnTo>
                  <a:lnTo>
                    <a:pt x="32078" y="38053"/>
                  </a:lnTo>
                  <a:lnTo>
                    <a:pt x="31601" y="38493"/>
                  </a:lnTo>
                  <a:lnTo>
                    <a:pt x="31601" y="39410"/>
                  </a:lnTo>
                  <a:lnTo>
                    <a:pt x="31601" y="40326"/>
                  </a:lnTo>
                  <a:lnTo>
                    <a:pt x="31161" y="41243"/>
                  </a:lnTo>
                  <a:lnTo>
                    <a:pt x="30685" y="41719"/>
                  </a:lnTo>
                  <a:lnTo>
                    <a:pt x="31161" y="42159"/>
                  </a:lnTo>
                  <a:lnTo>
                    <a:pt x="32518" y="43076"/>
                  </a:lnTo>
                  <a:lnTo>
                    <a:pt x="33434" y="43552"/>
                  </a:lnTo>
                  <a:lnTo>
                    <a:pt x="33434" y="43992"/>
                  </a:lnTo>
                  <a:lnTo>
                    <a:pt x="34827" y="44909"/>
                  </a:lnTo>
                  <a:lnTo>
                    <a:pt x="35267" y="46302"/>
                  </a:lnTo>
                  <a:lnTo>
                    <a:pt x="35267" y="46742"/>
                  </a:lnTo>
                  <a:lnTo>
                    <a:pt x="37577" y="45825"/>
                  </a:lnTo>
                  <a:lnTo>
                    <a:pt x="38017" y="46302"/>
                  </a:lnTo>
                  <a:lnTo>
                    <a:pt x="38933" y="47218"/>
                  </a:lnTo>
                  <a:lnTo>
                    <a:pt x="38933" y="47218"/>
                  </a:lnTo>
                  <a:lnTo>
                    <a:pt x="37577" y="46742"/>
                  </a:lnTo>
                  <a:lnTo>
                    <a:pt x="37100" y="47218"/>
                  </a:lnTo>
                  <a:lnTo>
                    <a:pt x="36184" y="47218"/>
                  </a:lnTo>
                  <a:lnTo>
                    <a:pt x="35267" y="46742"/>
                  </a:lnTo>
                  <a:lnTo>
                    <a:pt x="34827" y="46302"/>
                  </a:lnTo>
                  <a:lnTo>
                    <a:pt x="34351" y="46302"/>
                  </a:lnTo>
                  <a:lnTo>
                    <a:pt x="33911" y="46742"/>
                  </a:lnTo>
                  <a:lnTo>
                    <a:pt x="33434" y="46302"/>
                  </a:lnTo>
                  <a:lnTo>
                    <a:pt x="32518" y="46742"/>
                  </a:lnTo>
                  <a:lnTo>
                    <a:pt x="30685" y="46302"/>
                  </a:lnTo>
                  <a:lnTo>
                    <a:pt x="29768" y="45825"/>
                  </a:lnTo>
                  <a:lnTo>
                    <a:pt x="28852" y="45825"/>
                  </a:lnTo>
                  <a:lnTo>
                    <a:pt x="28852" y="45385"/>
                  </a:lnTo>
                  <a:lnTo>
                    <a:pt x="28412" y="45825"/>
                  </a:lnTo>
                  <a:lnTo>
                    <a:pt x="27019" y="45825"/>
                  </a:lnTo>
                  <a:lnTo>
                    <a:pt x="25662" y="45385"/>
                  </a:lnTo>
                  <a:lnTo>
                    <a:pt x="25662" y="46302"/>
                  </a:lnTo>
                  <a:lnTo>
                    <a:pt x="25186" y="46742"/>
                  </a:lnTo>
                  <a:lnTo>
                    <a:pt x="25186" y="47218"/>
                  </a:lnTo>
                  <a:lnTo>
                    <a:pt x="26102" y="47658"/>
                  </a:lnTo>
                  <a:lnTo>
                    <a:pt x="26579" y="48135"/>
                  </a:lnTo>
                  <a:lnTo>
                    <a:pt x="27935" y="48575"/>
                  </a:lnTo>
                  <a:lnTo>
                    <a:pt x="27935" y="48135"/>
                  </a:lnTo>
                  <a:lnTo>
                    <a:pt x="28412" y="48135"/>
                  </a:lnTo>
                  <a:lnTo>
                    <a:pt x="29768" y="49051"/>
                  </a:lnTo>
                  <a:lnTo>
                    <a:pt x="30245" y="50884"/>
                  </a:lnTo>
                  <a:lnTo>
                    <a:pt x="29328" y="51324"/>
                  </a:lnTo>
                  <a:lnTo>
                    <a:pt x="28852" y="51801"/>
                  </a:lnTo>
                  <a:lnTo>
                    <a:pt x="27935" y="51324"/>
                  </a:lnTo>
                  <a:lnTo>
                    <a:pt x="27019" y="51801"/>
                  </a:lnTo>
                  <a:lnTo>
                    <a:pt x="26579" y="51801"/>
                  </a:lnTo>
                  <a:lnTo>
                    <a:pt x="25186" y="50884"/>
                  </a:lnTo>
                  <a:lnTo>
                    <a:pt x="24746" y="50408"/>
                  </a:lnTo>
                  <a:lnTo>
                    <a:pt x="24269" y="49968"/>
                  </a:lnTo>
                  <a:lnTo>
                    <a:pt x="23829" y="50884"/>
                  </a:lnTo>
                  <a:lnTo>
                    <a:pt x="23353" y="50408"/>
                  </a:lnTo>
                  <a:lnTo>
                    <a:pt x="21996" y="49968"/>
                  </a:lnTo>
                  <a:lnTo>
                    <a:pt x="21996" y="49051"/>
                  </a:lnTo>
                  <a:lnTo>
                    <a:pt x="21520" y="49051"/>
                  </a:lnTo>
                  <a:lnTo>
                    <a:pt x="21080" y="48575"/>
                  </a:lnTo>
                  <a:lnTo>
                    <a:pt x="21080" y="48135"/>
                  </a:lnTo>
                  <a:lnTo>
                    <a:pt x="20603" y="47658"/>
                  </a:lnTo>
                  <a:lnTo>
                    <a:pt x="20603" y="47218"/>
                  </a:lnTo>
                  <a:lnTo>
                    <a:pt x="20163" y="46302"/>
                  </a:lnTo>
                  <a:lnTo>
                    <a:pt x="19687" y="45825"/>
                  </a:lnTo>
                  <a:lnTo>
                    <a:pt x="19687" y="45385"/>
                  </a:lnTo>
                  <a:lnTo>
                    <a:pt x="20163" y="44909"/>
                  </a:lnTo>
                  <a:lnTo>
                    <a:pt x="19687" y="43992"/>
                  </a:lnTo>
                  <a:lnTo>
                    <a:pt x="19247" y="43076"/>
                  </a:lnTo>
                  <a:lnTo>
                    <a:pt x="19247" y="42636"/>
                  </a:lnTo>
                  <a:lnTo>
                    <a:pt x="18770" y="42636"/>
                  </a:lnTo>
                  <a:lnTo>
                    <a:pt x="18330" y="41719"/>
                  </a:lnTo>
                  <a:lnTo>
                    <a:pt x="16937" y="42159"/>
                  </a:lnTo>
                  <a:lnTo>
                    <a:pt x="16021" y="42159"/>
                  </a:lnTo>
                  <a:lnTo>
                    <a:pt x="15104" y="41719"/>
                  </a:lnTo>
                  <a:lnTo>
                    <a:pt x="16021" y="41719"/>
                  </a:lnTo>
                  <a:lnTo>
                    <a:pt x="16021" y="41243"/>
                  </a:lnTo>
                  <a:lnTo>
                    <a:pt x="14664" y="41243"/>
                  </a:lnTo>
                  <a:lnTo>
                    <a:pt x="14664" y="40803"/>
                  </a:lnTo>
                  <a:lnTo>
                    <a:pt x="13748" y="40803"/>
                  </a:lnTo>
                  <a:lnTo>
                    <a:pt x="13271" y="40326"/>
                  </a:lnTo>
                  <a:lnTo>
                    <a:pt x="12831" y="39410"/>
                  </a:lnTo>
                  <a:lnTo>
                    <a:pt x="13271" y="38493"/>
                  </a:lnTo>
                  <a:lnTo>
                    <a:pt x="12831" y="38493"/>
                  </a:lnTo>
                  <a:lnTo>
                    <a:pt x="12355" y="38053"/>
                  </a:lnTo>
                  <a:lnTo>
                    <a:pt x="13748" y="38053"/>
                  </a:lnTo>
                  <a:lnTo>
                    <a:pt x="14664" y="38970"/>
                  </a:lnTo>
                  <a:lnTo>
                    <a:pt x="15104" y="39410"/>
                  </a:lnTo>
                  <a:lnTo>
                    <a:pt x="15581" y="38970"/>
                  </a:lnTo>
                  <a:lnTo>
                    <a:pt x="15581" y="38493"/>
                  </a:lnTo>
                  <a:lnTo>
                    <a:pt x="16497" y="38970"/>
                  </a:lnTo>
                  <a:lnTo>
                    <a:pt x="17854" y="39410"/>
                  </a:lnTo>
                  <a:lnTo>
                    <a:pt x="18770" y="39410"/>
                  </a:lnTo>
                  <a:lnTo>
                    <a:pt x="19247" y="39886"/>
                  </a:lnTo>
                  <a:lnTo>
                    <a:pt x="21080" y="39886"/>
                  </a:lnTo>
                  <a:lnTo>
                    <a:pt x="22436" y="40326"/>
                  </a:lnTo>
                  <a:lnTo>
                    <a:pt x="22913" y="39410"/>
                  </a:lnTo>
                  <a:lnTo>
                    <a:pt x="23353" y="38970"/>
                  </a:lnTo>
                  <a:lnTo>
                    <a:pt x="23829" y="39410"/>
                  </a:lnTo>
                  <a:lnTo>
                    <a:pt x="24269" y="39886"/>
                  </a:lnTo>
                  <a:lnTo>
                    <a:pt x="27019" y="39886"/>
                  </a:lnTo>
                  <a:lnTo>
                    <a:pt x="27935" y="38970"/>
                  </a:lnTo>
                  <a:lnTo>
                    <a:pt x="28412" y="38493"/>
                  </a:lnTo>
                  <a:lnTo>
                    <a:pt x="29328" y="38053"/>
                  </a:lnTo>
                  <a:lnTo>
                    <a:pt x="29768" y="37577"/>
                  </a:lnTo>
                  <a:lnTo>
                    <a:pt x="29768" y="37137"/>
                  </a:lnTo>
                  <a:lnTo>
                    <a:pt x="30245" y="36660"/>
                  </a:lnTo>
                  <a:lnTo>
                    <a:pt x="30685" y="36660"/>
                  </a:lnTo>
                  <a:lnTo>
                    <a:pt x="30685" y="36220"/>
                  </a:lnTo>
                  <a:lnTo>
                    <a:pt x="30685" y="35744"/>
                  </a:lnTo>
                  <a:lnTo>
                    <a:pt x="31161" y="35744"/>
                  </a:lnTo>
                  <a:lnTo>
                    <a:pt x="31601" y="33471"/>
                  </a:lnTo>
                  <a:lnTo>
                    <a:pt x="30685" y="32554"/>
                  </a:lnTo>
                  <a:lnTo>
                    <a:pt x="30685" y="31638"/>
                  </a:lnTo>
                  <a:lnTo>
                    <a:pt x="30245" y="31638"/>
                  </a:lnTo>
                  <a:lnTo>
                    <a:pt x="30245" y="30721"/>
                  </a:lnTo>
                  <a:lnTo>
                    <a:pt x="29768" y="31161"/>
                  </a:lnTo>
                  <a:lnTo>
                    <a:pt x="29328" y="30721"/>
                  </a:lnTo>
                  <a:lnTo>
                    <a:pt x="29328" y="29805"/>
                  </a:lnTo>
                  <a:lnTo>
                    <a:pt x="27935" y="29805"/>
                  </a:lnTo>
                  <a:lnTo>
                    <a:pt x="27495" y="29328"/>
                  </a:lnTo>
                  <a:lnTo>
                    <a:pt x="26102" y="29328"/>
                  </a:lnTo>
                  <a:lnTo>
                    <a:pt x="25186" y="29805"/>
                  </a:lnTo>
                  <a:lnTo>
                    <a:pt x="24746" y="29328"/>
                  </a:lnTo>
                  <a:lnTo>
                    <a:pt x="24269" y="28888"/>
                  </a:lnTo>
                  <a:lnTo>
                    <a:pt x="23353" y="28412"/>
                  </a:lnTo>
                  <a:lnTo>
                    <a:pt x="23353" y="28888"/>
                  </a:lnTo>
                  <a:lnTo>
                    <a:pt x="22913" y="28412"/>
                  </a:lnTo>
                  <a:lnTo>
                    <a:pt x="21520" y="27495"/>
                  </a:lnTo>
                  <a:lnTo>
                    <a:pt x="20163" y="27495"/>
                  </a:lnTo>
                  <a:lnTo>
                    <a:pt x="18770" y="27055"/>
                  </a:lnTo>
                  <a:lnTo>
                    <a:pt x="17414" y="26579"/>
                  </a:lnTo>
                  <a:lnTo>
                    <a:pt x="16497" y="27055"/>
                  </a:lnTo>
                  <a:lnTo>
                    <a:pt x="12355" y="27055"/>
                  </a:lnTo>
                  <a:lnTo>
                    <a:pt x="11915" y="26579"/>
                  </a:lnTo>
                  <a:lnTo>
                    <a:pt x="10998" y="27495"/>
                  </a:lnTo>
                  <a:lnTo>
                    <a:pt x="10998" y="27055"/>
                  </a:lnTo>
                  <a:lnTo>
                    <a:pt x="10522" y="26579"/>
                  </a:lnTo>
                  <a:lnTo>
                    <a:pt x="10082" y="27055"/>
                  </a:lnTo>
                  <a:lnTo>
                    <a:pt x="9165" y="26139"/>
                  </a:lnTo>
                  <a:lnTo>
                    <a:pt x="8689" y="26139"/>
                  </a:lnTo>
                  <a:lnTo>
                    <a:pt x="8249" y="25222"/>
                  </a:lnTo>
                  <a:lnTo>
                    <a:pt x="7772" y="25222"/>
                  </a:lnTo>
                  <a:lnTo>
                    <a:pt x="7332" y="26139"/>
                  </a:lnTo>
                  <a:lnTo>
                    <a:pt x="6856" y="26139"/>
                  </a:lnTo>
                  <a:lnTo>
                    <a:pt x="6416" y="25222"/>
                  </a:lnTo>
                  <a:lnTo>
                    <a:pt x="5939" y="25222"/>
                  </a:lnTo>
                  <a:lnTo>
                    <a:pt x="5939" y="26579"/>
                  </a:lnTo>
                  <a:lnTo>
                    <a:pt x="5023" y="26579"/>
                  </a:lnTo>
                  <a:lnTo>
                    <a:pt x="4583" y="26139"/>
                  </a:lnTo>
                  <a:lnTo>
                    <a:pt x="3666" y="26579"/>
                  </a:lnTo>
                  <a:lnTo>
                    <a:pt x="2750" y="27055"/>
                  </a:lnTo>
                  <a:lnTo>
                    <a:pt x="1357" y="27495"/>
                  </a:lnTo>
                  <a:lnTo>
                    <a:pt x="917" y="28888"/>
                  </a:lnTo>
                  <a:lnTo>
                    <a:pt x="917" y="30721"/>
                  </a:lnTo>
                  <a:lnTo>
                    <a:pt x="440" y="31161"/>
                  </a:lnTo>
                  <a:lnTo>
                    <a:pt x="440" y="31638"/>
                  </a:lnTo>
                  <a:lnTo>
                    <a:pt x="0" y="32078"/>
                  </a:lnTo>
                  <a:lnTo>
                    <a:pt x="0" y="32554"/>
                  </a:lnTo>
                  <a:lnTo>
                    <a:pt x="440" y="32994"/>
                  </a:lnTo>
                  <a:lnTo>
                    <a:pt x="917" y="33471"/>
                  </a:lnTo>
                  <a:lnTo>
                    <a:pt x="1357" y="33911"/>
                  </a:lnTo>
                  <a:lnTo>
                    <a:pt x="1357" y="34387"/>
                  </a:lnTo>
                  <a:lnTo>
                    <a:pt x="1833" y="34387"/>
                  </a:lnTo>
                  <a:lnTo>
                    <a:pt x="2750" y="34827"/>
                  </a:lnTo>
                  <a:lnTo>
                    <a:pt x="3666" y="35744"/>
                  </a:lnTo>
                  <a:lnTo>
                    <a:pt x="3666" y="36660"/>
                  </a:lnTo>
                  <a:lnTo>
                    <a:pt x="3666" y="37137"/>
                  </a:lnTo>
                  <a:lnTo>
                    <a:pt x="3190" y="38053"/>
                  </a:lnTo>
                  <a:lnTo>
                    <a:pt x="3190" y="38970"/>
                  </a:lnTo>
                  <a:lnTo>
                    <a:pt x="3190" y="39410"/>
                  </a:lnTo>
                  <a:lnTo>
                    <a:pt x="3666" y="40326"/>
                  </a:lnTo>
                  <a:lnTo>
                    <a:pt x="4106" y="41243"/>
                  </a:lnTo>
                  <a:lnTo>
                    <a:pt x="4583" y="41719"/>
                  </a:lnTo>
                  <a:lnTo>
                    <a:pt x="4583" y="42159"/>
                  </a:lnTo>
                  <a:lnTo>
                    <a:pt x="5499" y="42636"/>
                  </a:lnTo>
                  <a:lnTo>
                    <a:pt x="5939" y="43076"/>
                  </a:lnTo>
                  <a:lnTo>
                    <a:pt x="6856" y="43992"/>
                  </a:lnTo>
                  <a:lnTo>
                    <a:pt x="7332" y="44909"/>
                  </a:lnTo>
                  <a:lnTo>
                    <a:pt x="7332" y="45385"/>
                  </a:lnTo>
                  <a:lnTo>
                    <a:pt x="7332" y="45825"/>
                  </a:lnTo>
                  <a:lnTo>
                    <a:pt x="6856" y="46302"/>
                  </a:lnTo>
                  <a:lnTo>
                    <a:pt x="7332" y="47218"/>
                  </a:lnTo>
                  <a:lnTo>
                    <a:pt x="6856" y="47658"/>
                  </a:lnTo>
                  <a:lnTo>
                    <a:pt x="6856" y="48135"/>
                  </a:lnTo>
                  <a:lnTo>
                    <a:pt x="7332" y="48575"/>
                  </a:lnTo>
                  <a:lnTo>
                    <a:pt x="7332" y="49051"/>
                  </a:lnTo>
                  <a:lnTo>
                    <a:pt x="7772" y="49491"/>
                  </a:lnTo>
                  <a:lnTo>
                    <a:pt x="7772" y="49968"/>
                  </a:lnTo>
                  <a:lnTo>
                    <a:pt x="7772" y="50408"/>
                  </a:lnTo>
                  <a:lnTo>
                    <a:pt x="8249" y="50884"/>
                  </a:lnTo>
                  <a:lnTo>
                    <a:pt x="8689" y="50408"/>
                  </a:lnTo>
                  <a:lnTo>
                    <a:pt x="8689" y="50884"/>
                  </a:lnTo>
                  <a:lnTo>
                    <a:pt x="9165" y="51324"/>
                  </a:lnTo>
                  <a:lnTo>
                    <a:pt x="8249" y="51801"/>
                  </a:lnTo>
                  <a:lnTo>
                    <a:pt x="8689" y="51801"/>
                  </a:lnTo>
                  <a:lnTo>
                    <a:pt x="9165" y="52241"/>
                  </a:lnTo>
                  <a:lnTo>
                    <a:pt x="9165" y="52717"/>
                  </a:lnTo>
                  <a:lnTo>
                    <a:pt x="9165" y="53157"/>
                  </a:lnTo>
                  <a:lnTo>
                    <a:pt x="10082" y="53157"/>
                  </a:lnTo>
                  <a:lnTo>
                    <a:pt x="10522" y="53634"/>
                  </a:lnTo>
                  <a:lnTo>
                    <a:pt x="10998" y="54074"/>
                  </a:lnTo>
                  <a:lnTo>
                    <a:pt x="10998" y="54550"/>
                  </a:lnTo>
                  <a:lnTo>
                    <a:pt x="10998" y="54990"/>
                  </a:lnTo>
                  <a:lnTo>
                    <a:pt x="10522" y="55467"/>
                  </a:lnTo>
                  <a:lnTo>
                    <a:pt x="9605" y="55467"/>
                  </a:lnTo>
                  <a:lnTo>
                    <a:pt x="10082" y="56383"/>
                  </a:lnTo>
                  <a:lnTo>
                    <a:pt x="10522" y="56383"/>
                  </a:lnTo>
                  <a:lnTo>
                    <a:pt x="10998" y="56823"/>
                  </a:lnTo>
                  <a:lnTo>
                    <a:pt x="11438" y="57300"/>
                  </a:lnTo>
                  <a:lnTo>
                    <a:pt x="13271" y="57740"/>
                  </a:lnTo>
                  <a:lnTo>
                    <a:pt x="14664" y="58216"/>
                  </a:lnTo>
                  <a:lnTo>
                    <a:pt x="15104" y="58656"/>
                  </a:lnTo>
                  <a:lnTo>
                    <a:pt x="15581" y="59573"/>
                  </a:lnTo>
                  <a:lnTo>
                    <a:pt x="15104" y="60489"/>
                  </a:lnTo>
                  <a:lnTo>
                    <a:pt x="14188" y="60966"/>
                  </a:lnTo>
                  <a:lnTo>
                    <a:pt x="13748" y="62322"/>
                  </a:lnTo>
                  <a:lnTo>
                    <a:pt x="13748" y="62799"/>
                  </a:lnTo>
                  <a:lnTo>
                    <a:pt x="13271" y="63239"/>
                  </a:lnTo>
                  <a:lnTo>
                    <a:pt x="12831" y="63716"/>
                  </a:lnTo>
                  <a:lnTo>
                    <a:pt x="13271" y="64632"/>
                  </a:lnTo>
                  <a:lnTo>
                    <a:pt x="12831" y="65072"/>
                  </a:lnTo>
                  <a:lnTo>
                    <a:pt x="13271" y="65549"/>
                  </a:lnTo>
                  <a:lnTo>
                    <a:pt x="12831" y="65988"/>
                  </a:lnTo>
                  <a:lnTo>
                    <a:pt x="12355" y="66465"/>
                  </a:lnTo>
                  <a:lnTo>
                    <a:pt x="12355" y="65988"/>
                  </a:lnTo>
                  <a:lnTo>
                    <a:pt x="11915" y="66465"/>
                  </a:lnTo>
                  <a:lnTo>
                    <a:pt x="11915" y="67382"/>
                  </a:lnTo>
                  <a:lnTo>
                    <a:pt x="11438" y="68298"/>
                  </a:lnTo>
                  <a:lnTo>
                    <a:pt x="10998" y="68738"/>
                  </a:lnTo>
                  <a:lnTo>
                    <a:pt x="10522" y="69215"/>
                  </a:lnTo>
                  <a:lnTo>
                    <a:pt x="10082" y="70131"/>
                  </a:lnTo>
                  <a:lnTo>
                    <a:pt x="9605" y="71048"/>
                  </a:lnTo>
                  <a:lnTo>
                    <a:pt x="9165" y="71964"/>
                  </a:lnTo>
                  <a:lnTo>
                    <a:pt x="9165" y="72881"/>
                  </a:lnTo>
                  <a:lnTo>
                    <a:pt x="10082" y="72881"/>
                  </a:lnTo>
                  <a:lnTo>
                    <a:pt x="10998" y="71964"/>
                  </a:lnTo>
                  <a:lnTo>
                    <a:pt x="11438" y="71964"/>
                  </a:lnTo>
                  <a:lnTo>
                    <a:pt x="11438" y="72881"/>
                  </a:lnTo>
                  <a:lnTo>
                    <a:pt x="11438" y="73797"/>
                  </a:lnTo>
                  <a:lnTo>
                    <a:pt x="11438" y="74237"/>
                  </a:lnTo>
                  <a:lnTo>
                    <a:pt x="12355" y="74237"/>
                  </a:lnTo>
                  <a:lnTo>
                    <a:pt x="12831" y="74714"/>
                  </a:lnTo>
                  <a:lnTo>
                    <a:pt x="13748" y="75154"/>
                  </a:lnTo>
                  <a:lnTo>
                    <a:pt x="14188" y="74714"/>
                  </a:lnTo>
                  <a:lnTo>
                    <a:pt x="15104" y="74237"/>
                  </a:lnTo>
                  <a:lnTo>
                    <a:pt x="15581" y="74237"/>
                  </a:lnTo>
                  <a:lnTo>
                    <a:pt x="16021" y="74714"/>
                  </a:lnTo>
                  <a:lnTo>
                    <a:pt x="16937" y="74714"/>
                  </a:lnTo>
                  <a:lnTo>
                    <a:pt x="16937" y="75630"/>
                  </a:lnTo>
                  <a:lnTo>
                    <a:pt x="16497" y="75630"/>
                  </a:lnTo>
                  <a:lnTo>
                    <a:pt x="15104" y="76070"/>
                  </a:lnTo>
                  <a:lnTo>
                    <a:pt x="12831" y="76070"/>
                  </a:lnTo>
                  <a:lnTo>
                    <a:pt x="12831" y="76547"/>
                  </a:lnTo>
                  <a:lnTo>
                    <a:pt x="12355" y="76547"/>
                  </a:lnTo>
                  <a:lnTo>
                    <a:pt x="12355" y="76070"/>
                  </a:lnTo>
                  <a:lnTo>
                    <a:pt x="11915" y="76547"/>
                  </a:lnTo>
                  <a:lnTo>
                    <a:pt x="11915" y="76987"/>
                  </a:lnTo>
                  <a:lnTo>
                    <a:pt x="11915" y="77463"/>
                  </a:lnTo>
                  <a:lnTo>
                    <a:pt x="11915" y="77903"/>
                  </a:lnTo>
                  <a:lnTo>
                    <a:pt x="11438" y="77903"/>
                  </a:lnTo>
                  <a:lnTo>
                    <a:pt x="10998" y="76987"/>
                  </a:lnTo>
                  <a:lnTo>
                    <a:pt x="10522" y="77463"/>
                  </a:lnTo>
                  <a:lnTo>
                    <a:pt x="10522" y="77903"/>
                  </a:lnTo>
                  <a:lnTo>
                    <a:pt x="10522" y="78820"/>
                  </a:lnTo>
                  <a:lnTo>
                    <a:pt x="10522" y="79736"/>
                  </a:lnTo>
                  <a:lnTo>
                    <a:pt x="10998" y="79736"/>
                  </a:lnTo>
                  <a:lnTo>
                    <a:pt x="11438" y="80213"/>
                  </a:lnTo>
                  <a:lnTo>
                    <a:pt x="11438" y="81129"/>
                  </a:lnTo>
                  <a:lnTo>
                    <a:pt x="10522" y="82046"/>
                  </a:lnTo>
                  <a:lnTo>
                    <a:pt x="10522" y="82486"/>
                  </a:lnTo>
                  <a:lnTo>
                    <a:pt x="10998" y="82962"/>
                  </a:lnTo>
                  <a:lnTo>
                    <a:pt x="10522" y="83879"/>
                  </a:lnTo>
                  <a:lnTo>
                    <a:pt x="10998" y="84795"/>
                  </a:lnTo>
                  <a:lnTo>
                    <a:pt x="11438" y="85712"/>
                  </a:lnTo>
                  <a:lnTo>
                    <a:pt x="12355" y="86152"/>
                  </a:lnTo>
                  <a:lnTo>
                    <a:pt x="12831" y="86628"/>
                  </a:lnTo>
                  <a:lnTo>
                    <a:pt x="12831" y="87068"/>
                  </a:lnTo>
                  <a:lnTo>
                    <a:pt x="12355" y="87985"/>
                  </a:lnTo>
                  <a:lnTo>
                    <a:pt x="11915" y="87545"/>
                  </a:lnTo>
                  <a:lnTo>
                    <a:pt x="11438" y="87068"/>
                  </a:lnTo>
                  <a:lnTo>
                    <a:pt x="10998" y="87545"/>
                  </a:lnTo>
                  <a:lnTo>
                    <a:pt x="10998" y="87985"/>
                  </a:lnTo>
                  <a:lnTo>
                    <a:pt x="11438" y="88461"/>
                  </a:lnTo>
                  <a:lnTo>
                    <a:pt x="11915" y="88461"/>
                  </a:lnTo>
                  <a:lnTo>
                    <a:pt x="11438" y="89378"/>
                  </a:lnTo>
                  <a:lnTo>
                    <a:pt x="10998" y="89378"/>
                  </a:lnTo>
                  <a:lnTo>
                    <a:pt x="10998" y="89818"/>
                  </a:lnTo>
                  <a:lnTo>
                    <a:pt x="11438" y="89818"/>
                  </a:lnTo>
                  <a:lnTo>
                    <a:pt x="11438" y="90294"/>
                  </a:lnTo>
                  <a:lnTo>
                    <a:pt x="11915" y="89818"/>
                  </a:lnTo>
                  <a:lnTo>
                    <a:pt x="12355" y="89818"/>
                  </a:lnTo>
                  <a:lnTo>
                    <a:pt x="12355" y="90734"/>
                  </a:lnTo>
                  <a:lnTo>
                    <a:pt x="12831" y="91651"/>
                  </a:lnTo>
                  <a:lnTo>
                    <a:pt x="11438" y="91651"/>
                  </a:lnTo>
                  <a:lnTo>
                    <a:pt x="12355" y="92567"/>
                  </a:lnTo>
                  <a:lnTo>
                    <a:pt x="13271" y="92567"/>
                  </a:lnTo>
                  <a:lnTo>
                    <a:pt x="13271" y="93044"/>
                  </a:lnTo>
                  <a:lnTo>
                    <a:pt x="13748" y="93960"/>
                  </a:lnTo>
                  <a:lnTo>
                    <a:pt x="13748" y="94877"/>
                  </a:lnTo>
                  <a:lnTo>
                    <a:pt x="14188" y="95793"/>
                  </a:lnTo>
                  <a:lnTo>
                    <a:pt x="15581" y="95793"/>
                  </a:lnTo>
                  <a:lnTo>
                    <a:pt x="15581" y="96233"/>
                  </a:lnTo>
                  <a:lnTo>
                    <a:pt x="18330" y="96233"/>
                  </a:lnTo>
                  <a:lnTo>
                    <a:pt x="18770" y="96710"/>
                  </a:lnTo>
                  <a:lnTo>
                    <a:pt x="18770" y="97150"/>
                  </a:lnTo>
                  <a:lnTo>
                    <a:pt x="19247" y="97150"/>
                  </a:lnTo>
                  <a:lnTo>
                    <a:pt x="20163" y="96710"/>
                  </a:lnTo>
                  <a:lnTo>
                    <a:pt x="20163" y="96233"/>
                  </a:lnTo>
                  <a:lnTo>
                    <a:pt x="20603" y="95793"/>
                  </a:lnTo>
                  <a:lnTo>
                    <a:pt x="21520" y="96233"/>
                  </a:lnTo>
                  <a:lnTo>
                    <a:pt x="22436" y="97150"/>
                  </a:lnTo>
                  <a:lnTo>
                    <a:pt x="23353" y="97150"/>
                  </a:lnTo>
                  <a:lnTo>
                    <a:pt x="23353" y="97626"/>
                  </a:lnTo>
                  <a:lnTo>
                    <a:pt x="22913" y="98066"/>
                  </a:lnTo>
                  <a:lnTo>
                    <a:pt x="22913" y="98543"/>
                  </a:lnTo>
                  <a:lnTo>
                    <a:pt x="23829" y="100376"/>
                  </a:lnTo>
                  <a:lnTo>
                    <a:pt x="24746" y="101732"/>
                  </a:lnTo>
                  <a:lnTo>
                    <a:pt x="23829" y="102209"/>
                  </a:lnTo>
                  <a:lnTo>
                    <a:pt x="25186" y="102209"/>
                  </a:lnTo>
                  <a:lnTo>
                    <a:pt x="25186" y="102649"/>
                  </a:lnTo>
                  <a:lnTo>
                    <a:pt x="25186" y="103125"/>
                  </a:lnTo>
                  <a:lnTo>
                    <a:pt x="27019" y="103125"/>
                  </a:lnTo>
                  <a:lnTo>
                    <a:pt x="27935" y="103565"/>
                  </a:lnTo>
                  <a:lnTo>
                    <a:pt x="28412" y="104482"/>
                  </a:lnTo>
                  <a:lnTo>
                    <a:pt x="28412" y="104958"/>
                  </a:lnTo>
                  <a:lnTo>
                    <a:pt x="30685" y="104958"/>
                  </a:lnTo>
                  <a:lnTo>
                    <a:pt x="30685" y="105875"/>
                  </a:lnTo>
                  <a:lnTo>
                    <a:pt x="31601" y="105875"/>
                  </a:lnTo>
                  <a:lnTo>
                    <a:pt x="32078" y="106791"/>
                  </a:lnTo>
                  <a:lnTo>
                    <a:pt x="31601" y="107231"/>
                  </a:lnTo>
                  <a:lnTo>
                    <a:pt x="31161" y="107708"/>
                  </a:lnTo>
                  <a:lnTo>
                    <a:pt x="30685" y="108624"/>
                  </a:lnTo>
                  <a:lnTo>
                    <a:pt x="29768" y="109064"/>
                  </a:lnTo>
                  <a:lnTo>
                    <a:pt x="29328" y="109541"/>
                  </a:lnTo>
                  <a:lnTo>
                    <a:pt x="28412" y="109064"/>
                  </a:lnTo>
                  <a:lnTo>
                    <a:pt x="27935" y="109064"/>
                  </a:lnTo>
                  <a:lnTo>
                    <a:pt x="27935" y="109541"/>
                  </a:lnTo>
                  <a:lnTo>
                    <a:pt x="27935" y="110457"/>
                  </a:lnTo>
                  <a:lnTo>
                    <a:pt x="28412" y="110897"/>
                  </a:lnTo>
                  <a:lnTo>
                    <a:pt x="28852" y="112290"/>
                  </a:lnTo>
                  <a:lnTo>
                    <a:pt x="29328" y="112730"/>
                  </a:lnTo>
                  <a:lnTo>
                    <a:pt x="29328" y="113647"/>
                  </a:lnTo>
                  <a:lnTo>
                    <a:pt x="29768" y="114123"/>
                  </a:lnTo>
                  <a:lnTo>
                    <a:pt x="30685" y="114123"/>
                  </a:lnTo>
                  <a:lnTo>
                    <a:pt x="30685" y="113647"/>
                  </a:lnTo>
                  <a:lnTo>
                    <a:pt x="31601" y="113207"/>
                  </a:lnTo>
                  <a:lnTo>
                    <a:pt x="32078" y="113647"/>
                  </a:lnTo>
                  <a:lnTo>
                    <a:pt x="32994" y="113207"/>
                  </a:lnTo>
                  <a:lnTo>
                    <a:pt x="33434" y="113207"/>
                  </a:lnTo>
                  <a:lnTo>
                    <a:pt x="33911" y="112730"/>
                  </a:lnTo>
                  <a:lnTo>
                    <a:pt x="34827" y="112730"/>
                  </a:lnTo>
                  <a:lnTo>
                    <a:pt x="35744" y="113207"/>
                  </a:lnTo>
                  <a:lnTo>
                    <a:pt x="36660" y="112290"/>
                  </a:lnTo>
                  <a:lnTo>
                    <a:pt x="37100" y="112290"/>
                  </a:lnTo>
                  <a:lnTo>
                    <a:pt x="37577" y="112730"/>
                  </a:lnTo>
                  <a:lnTo>
                    <a:pt x="38017" y="113647"/>
                  </a:lnTo>
                  <a:lnTo>
                    <a:pt x="38493" y="114123"/>
                  </a:lnTo>
                  <a:lnTo>
                    <a:pt x="38493" y="115040"/>
                  </a:lnTo>
                  <a:lnTo>
                    <a:pt x="38933" y="116396"/>
                  </a:lnTo>
                  <a:lnTo>
                    <a:pt x="38933" y="116873"/>
                  </a:lnTo>
                  <a:lnTo>
                    <a:pt x="39850" y="116873"/>
                  </a:lnTo>
                  <a:lnTo>
                    <a:pt x="41243" y="116396"/>
                  </a:lnTo>
                  <a:lnTo>
                    <a:pt x="41683" y="115956"/>
                  </a:lnTo>
                  <a:lnTo>
                    <a:pt x="42159" y="115956"/>
                  </a:lnTo>
                  <a:lnTo>
                    <a:pt x="42159" y="116396"/>
                  </a:lnTo>
                  <a:lnTo>
                    <a:pt x="43076" y="117313"/>
                  </a:lnTo>
                  <a:lnTo>
                    <a:pt x="43516" y="117313"/>
                  </a:lnTo>
                  <a:lnTo>
                    <a:pt x="43992" y="117789"/>
                  </a:lnTo>
                  <a:lnTo>
                    <a:pt x="44432" y="119146"/>
                  </a:lnTo>
                  <a:lnTo>
                    <a:pt x="44432" y="119622"/>
                  </a:lnTo>
                  <a:lnTo>
                    <a:pt x="46265" y="119622"/>
                  </a:lnTo>
                  <a:lnTo>
                    <a:pt x="46742" y="120062"/>
                  </a:lnTo>
                  <a:lnTo>
                    <a:pt x="47182" y="119622"/>
                  </a:lnTo>
                  <a:lnTo>
                    <a:pt x="47658" y="120062"/>
                  </a:lnTo>
                  <a:lnTo>
                    <a:pt x="48575" y="120062"/>
                  </a:lnTo>
                  <a:lnTo>
                    <a:pt x="48575" y="119146"/>
                  </a:lnTo>
                  <a:lnTo>
                    <a:pt x="49491" y="118229"/>
                  </a:lnTo>
                  <a:lnTo>
                    <a:pt x="50848" y="118229"/>
                  </a:lnTo>
                  <a:lnTo>
                    <a:pt x="50848" y="118706"/>
                  </a:lnTo>
                  <a:lnTo>
                    <a:pt x="51324" y="119146"/>
                  </a:lnTo>
                  <a:lnTo>
                    <a:pt x="52681" y="120062"/>
                  </a:lnTo>
                  <a:lnTo>
                    <a:pt x="53597" y="119622"/>
                  </a:lnTo>
                  <a:lnTo>
                    <a:pt x="53597" y="119146"/>
                  </a:lnTo>
                  <a:lnTo>
                    <a:pt x="54074" y="119622"/>
                  </a:lnTo>
                  <a:lnTo>
                    <a:pt x="54514" y="120062"/>
                  </a:lnTo>
                  <a:lnTo>
                    <a:pt x="55430" y="119622"/>
                  </a:lnTo>
                  <a:lnTo>
                    <a:pt x="55907" y="119622"/>
                  </a:lnTo>
                  <a:lnTo>
                    <a:pt x="55907" y="120062"/>
                  </a:lnTo>
                  <a:lnTo>
                    <a:pt x="56347" y="119622"/>
                  </a:lnTo>
                  <a:lnTo>
                    <a:pt x="56824" y="119622"/>
                  </a:lnTo>
                  <a:lnTo>
                    <a:pt x="56824" y="119146"/>
                  </a:lnTo>
                  <a:lnTo>
                    <a:pt x="58180" y="119146"/>
                  </a:lnTo>
                  <a:lnTo>
                    <a:pt x="58180" y="119622"/>
                  </a:lnTo>
                  <a:lnTo>
                    <a:pt x="58657" y="120062"/>
                  </a:lnTo>
                  <a:lnTo>
                    <a:pt x="58657" y="119622"/>
                  </a:lnTo>
                  <a:lnTo>
                    <a:pt x="59573" y="119622"/>
                  </a:lnTo>
                  <a:lnTo>
                    <a:pt x="60490" y="120062"/>
                  </a:lnTo>
                  <a:lnTo>
                    <a:pt x="61406" y="120062"/>
                  </a:lnTo>
                  <a:lnTo>
                    <a:pt x="61846" y="119622"/>
                  </a:lnTo>
                  <a:lnTo>
                    <a:pt x="62323" y="119146"/>
                  </a:lnTo>
                  <a:lnTo>
                    <a:pt x="62762" y="120979"/>
                  </a:lnTo>
                  <a:lnTo>
                    <a:pt x="62323" y="121455"/>
                  </a:lnTo>
                  <a:lnTo>
                    <a:pt x="61406" y="121895"/>
                  </a:lnTo>
                  <a:lnTo>
                    <a:pt x="60929" y="122372"/>
                  </a:lnTo>
                  <a:lnTo>
                    <a:pt x="61406" y="122812"/>
                  </a:lnTo>
                  <a:lnTo>
                    <a:pt x="62323" y="122812"/>
                  </a:lnTo>
                  <a:lnTo>
                    <a:pt x="62323" y="123288"/>
                  </a:lnTo>
                  <a:lnTo>
                    <a:pt x="61846" y="123728"/>
                  </a:lnTo>
                  <a:lnTo>
                    <a:pt x="61406" y="124205"/>
                  </a:lnTo>
                  <a:lnTo>
                    <a:pt x="61406" y="124645"/>
                  </a:lnTo>
                  <a:lnTo>
                    <a:pt x="61846" y="124645"/>
                  </a:lnTo>
                  <a:lnTo>
                    <a:pt x="63239" y="126038"/>
                  </a:lnTo>
                  <a:lnTo>
                    <a:pt x="63239" y="127871"/>
                  </a:lnTo>
                  <a:lnTo>
                    <a:pt x="62762" y="129227"/>
                  </a:lnTo>
                  <a:lnTo>
                    <a:pt x="60013" y="129227"/>
                  </a:lnTo>
                  <a:lnTo>
                    <a:pt x="60013" y="129704"/>
                  </a:lnTo>
                  <a:lnTo>
                    <a:pt x="59573" y="131537"/>
                  </a:lnTo>
                  <a:lnTo>
                    <a:pt x="58180" y="131977"/>
                  </a:lnTo>
                  <a:lnTo>
                    <a:pt x="58180" y="134287"/>
                  </a:lnTo>
                  <a:lnTo>
                    <a:pt x="58657" y="133810"/>
                  </a:lnTo>
                  <a:lnTo>
                    <a:pt x="59096" y="133810"/>
                  </a:lnTo>
                  <a:lnTo>
                    <a:pt x="59573" y="133370"/>
                  </a:lnTo>
                  <a:lnTo>
                    <a:pt x="59573" y="134287"/>
                  </a:lnTo>
                  <a:lnTo>
                    <a:pt x="60013" y="134287"/>
                  </a:lnTo>
                  <a:lnTo>
                    <a:pt x="60929" y="133370"/>
                  </a:lnTo>
                  <a:lnTo>
                    <a:pt x="61406" y="132893"/>
                  </a:lnTo>
                  <a:lnTo>
                    <a:pt x="62323" y="132453"/>
                  </a:lnTo>
                  <a:lnTo>
                    <a:pt x="62323" y="133370"/>
                  </a:lnTo>
                  <a:lnTo>
                    <a:pt x="62323" y="133810"/>
                  </a:lnTo>
                  <a:lnTo>
                    <a:pt x="61406" y="134726"/>
                  </a:lnTo>
                  <a:lnTo>
                    <a:pt x="60490" y="135203"/>
                  </a:lnTo>
                  <a:lnTo>
                    <a:pt x="60013" y="135643"/>
                  </a:lnTo>
                  <a:lnTo>
                    <a:pt x="60490" y="136120"/>
                  </a:lnTo>
                  <a:lnTo>
                    <a:pt x="61406" y="136559"/>
                  </a:lnTo>
                  <a:lnTo>
                    <a:pt x="60490" y="137036"/>
                  </a:lnTo>
                  <a:lnTo>
                    <a:pt x="59096" y="136559"/>
                  </a:lnTo>
                  <a:lnTo>
                    <a:pt x="58657" y="136559"/>
                  </a:lnTo>
                  <a:lnTo>
                    <a:pt x="58180" y="137036"/>
                  </a:lnTo>
                  <a:lnTo>
                    <a:pt x="57740" y="137476"/>
                  </a:lnTo>
                  <a:lnTo>
                    <a:pt x="57740" y="137953"/>
                  </a:lnTo>
                  <a:lnTo>
                    <a:pt x="58180" y="138392"/>
                  </a:lnTo>
                  <a:lnTo>
                    <a:pt x="60013" y="137953"/>
                  </a:lnTo>
                  <a:lnTo>
                    <a:pt x="60490" y="138392"/>
                  </a:lnTo>
                  <a:lnTo>
                    <a:pt x="60490" y="138869"/>
                  </a:lnTo>
                  <a:lnTo>
                    <a:pt x="61846" y="139309"/>
                  </a:lnTo>
                  <a:lnTo>
                    <a:pt x="61406" y="139309"/>
                  </a:lnTo>
                  <a:lnTo>
                    <a:pt x="60929" y="140225"/>
                  </a:lnTo>
                  <a:lnTo>
                    <a:pt x="60490" y="139786"/>
                  </a:lnTo>
                  <a:lnTo>
                    <a:pt x="60490" y="140702"/>
                  </a:lnTo>
                  <a:lnTo>
                    <a:pt x="60929" y="141142"/>
                  </a:lnTo>
                  <a:lnTo>
                    <a:pt x="60490" y="141619"/>
                  </a:lnTo>
                  <a:lnTo>
                    <a:pt x="60013" y="141142"/>
                  </a:lnTo>
                  <a:lnTo>
                    <a:pt x="59573" y="140702"/>
                  </a:lnTo>
                  <a:lnTo>
                    <a:pt x="59096" y="141142"/>
                  </a:lnTo>
                  <a:lnTo>
                    <a:pt x="59096" y="142058"/>
                  </a:lnTo>
                  <a:lnTo>
                    <a:pt x="58657" y="142535"/>
                  </a:lnTo>
                  <a:lnTo>
                    <a:pt x="59096" y="142975"/>
                  </a:lnTo>
                  <a:lnTo>
                    <a:pt x="59096" y="143891"/>
                  </a:lnTo>
                  <a:lnTo>
                    <a:pt x="58180" y="143891"/>
                  </a:lnTo>
                  <a:lnTo>
                    <a:pt x="57740" y="145725"/>
                  </a:lnTo>
                  <a:lnTo>
                    <a:pt x="57740" y="146201"/>
                  </a:lnTo>
                  <a:lnTo>
                    <a:pt x="59096" y="146641"/>
                  </a:lnTo>
                  <a:lnTo>
                    <a:pt x="60013" y="147118"/>
                  </a:lnTo>
                  <a:lnTo>
                    <a:pt x="60490" y="147118"/>
                  </a:lnTo>
                  <a:lnTo>
                    <a:pt x="61406" y="146641"/>
                  </a:lnTo>
                  <a:lnTo>
                    <a:pt x="61846" y="147118"/>
                  </a:lnTo>
                  <a:lnTo>
                    <a:pt x="61846" y="147558"/>
                  </a:lnTo>
                  <a:lnTo>
                    <a:pt x="62762" y="147558"/>
                  </a:lnTo>
                  <a:lnTo>
                    <a:pt x="63239" y="147118"/>
                  </a:lnTo>
                  <a:lnTo>
                    <a:pt x="64156" y="147558"/>
                  </a:lnTo>
                  <a:lnTo>
                    <a:pt x="65072" y="147558"/>
                  </a:lnTo>
                  <a:lnTo>
                    <a:pt x="65072" y="148034"/>
                  </a:lnTo>
                  <a:lnTo>
                    <a:pt x="65989" y="148474"/>
                  </a:lnTo>
                  <a:lnTo>
                    <a:pt x="66905" y="148474"/>
                  </a:lnTo>
                  <a:lnTo>
                    <a:pt x="67345" y="148951"/>
                  </a:lnTo>
                  <a:lnTo>
                    <a:pt x="67822" y="149391"/>
                  </a:lnTo>
                  <a:lnTo>
                    <a:pt x="68738" y="149391"/>
                  </a:lnTo>
                  <a:lnTo>
                    <a:pt x="70571" y="151224"/>
                  </a:lnTo>
                  <a:lnTo>
                    <a:pt x="71011" y="149867"/>
                  </a:lnTo>
                  <a:lnTo>
                    <a:pt x="72404" y="149867"/>
                  </a:lnTo>
                  <a:lnTo>
                    <a:pt x="72844" y="149391"/>
                  </a:lnTo>
                  <a:lnTo>
                    <a:pt x="73321" y="148474"/>
                  </a:lnTo>
                  <a:lnTo>
                    <a:pt x="74237" y="148951"/>
                  </a:lnTo>
                  <a:lnTo>
                    <a:pt x="75154" y="149391"/>
                  </a:lnTo>
                  <a:lnTo>
                    <a:pt x="75594" y="149391"/>
                  </a:lnTo>
                  <a:lnTo>
                    <a:pt x="77903" y="148951"/>
                  </a:lnTo>
                  <a:lnTo>
                    <a:pt x="78343" y="149391"/>
                  </a:lnTo>
                  <a:lnTo>
                    <a:pt x="80653" y="149391"/>
                  </a:lnTo>
                  <a:lnTo>
                    <a:pt x="82009" y="148951"/>
                  </a:lnTo>
                  <a:lnTo>
                    <a:pt x="82486" y="148951"/>
                  </a:lnTo>
                  <a:lnTo>
                    <a:pt x="83402" y="149391"/>
                  </a:lnTo>
                  <a:lnTo>
                    <a:pt x="84759" y="148951"/>
                  </a:lnTo>
                  <a:lnTo>
                    <a:pt x="86152" y="148951"/>
                  </a:lnTo>
                  <a:lnTo>
                    <a:pt x="86592" y="149391"/>
                  </a:lnTo>
                  <a:lnTo>
                    <a:pt x="86152" y="149867"/>
                  </a:lnTo>
                  <a:lnTo>
                    <a:pt x="87985" y="149867"/>
                  </a:lnTo>
                  <a:lnTo>
                    <a:pt x="88425" y="149391"/>
                  </a:lnTo>
                  <a:lnTo>
                    <a:pt x="89341" y="148951"/>
                  </a:lnTo>
                  <a:lnTo>
                    <a:pt x="90734" y="148951"/>
                  </a:lnTo>
                  <a:lnTo>
                    <a:pt x="91174" y="148474"/>
                  </a:lnTo>
                  <a:lnTo>
                    <a:pt x="91174" y="148034"/>
                  </a:lnTo>
                  <a:lnTo>
                    <a:pt x="92567" y="148034"/>
                  </a:lnTo>
                  <a:lnTo>
                    <a:pt x="92567" y="148951"/>
                  </a:lnTo>
                  <a:lnTo>
                    <a:pt x="93484" y="148474"/>
                  </a:lnTo>
                  <a:lnTo>
                    <a:pt x="93484" y="148034"/>
                  </a:lnTo>
                  <a:lnTo>
                    <a:pt x="94400" y="148034"/>
                  </a:lnTo>
                  <a:lnTo>
                    <a:pt x="95317" y="148474"/>
                  </a:lnTo>
                  <a:lnTo>
                    <a:pt x="95317" y="148951"/>
                  </a:lnTo>
                  <a:lnTo>
                    <a:pt x="95317" y="149391"/>
                  </a:lnTo>
                  <a:lnTo>
                    <a:pt x="95757" y="149867"/>
                  </a:lnTo>
                  <a:lnTo>
                    <a:pt x="96673" y="149391"/>
                  </a:lnTo>
                  <a:lnTo>
                    <a:pt x="100816" y="149391"/>
                  </a:lnTo>
                  <a:lnTo>
                    <a:pt x="101732" y="150307"/>
                  </a:lnTo>
                  <a:lnTo>
                    <a:pt x="102649" y="150784"/>
                  </a:lnTo>
                  <a:lnTo>
                    <a:pt x="104005" y="150784"/>
                  </a:lnTo>
                  <a:lnTo>
                    <a:pt x="105398" y="150307"/>
                  </a:lnTo>
                  <a:lnTo>
                    <a:pt x="105838" y="148951"/>
                  </a:lnTo>
                  <a:lnTo>
                    <a:pt x="104922" y="148474"/>
                  </a:lnTo>
                  <a:lnTo>
                    <a:pt x="106755" y="148474"/>
                  </a:lnTo>
                  <a:lnTo>
                    <a:pt x="106315" y="147558"/>
                  </a:lnTo>
                  <a:lnTo>
                    <a:pt x="106755" y="146641"/>
                  </a:lnTo>
                  <a:lnTo>
                    <a:pt x="106315" y="146641"/>
                  </a:lnTo>
                  <a:lnTo>
                    <a:pt x="105398" y="146201"/>
                  </a:lnTo>
                  <a:lnTo>
                    <a:pt x="104482" y="145725"/>
                  </a:lnTo>
                  <a:lnTo>
                    <a:pt x="104005" y="145285"/>
                  </a:lnTo>
                  <a:lnTo>
                    <a:pt x="102172" y="144368"/>
                  </a:lnTo>
                  <a:lnTo>
                    <a:pt x="101256" y="143891"/>
                  </a:lnTo>
                  <a:lnTo>
                    <a:pt x="100339" y="142975"/>
                  </a:lnTo>
                  <a:lnTo>
                    <a:pt x="100339" y="141142"/>
                  </a:lnTo>
                  <a:lnTo>
                    <a:pt x="99423" y="140702"/>
                  </a:lnTo>
                  <a:lnTo>
                    <a:pt x="98983" y="140225"/>
                  </a:lnTo>
                  <a:lnTo>
                    <a:pt x="98983" y="139309"/>
                  </a:lnTo>
                  <a:lnTo>
                    <a:pt x="98506" y="138392"/>
                  </a:lnTo>
                  <a:lnTo>
                    <a:pt x="98066" y="138392"/>
                  </a:lnTo>
                  <a:lnTo>
                    <a:pt x="98066" y="137953"/>
                  </a:lnTo>
                  <a:lnTo>
                    <a:pt x="97150" y="137476"/>
                  </a:lnTo>
                  <a:lnTo>
                    <a:pt x="95317" y="136559"/>
                  </a:lnTo>
                  <a:lnTo>
                    <a:pt x="95317" y="137036"/>
                  </a:lnTo>
                  <a:lnTo>
                    <a:pt x="94840" y="137476"/>
                  </a:lnTo>
                  <a:lnTo>
                    <a:pt x="94400" y="137036"/>
                  </a:lnTo>
                  <a:lnTo>
                    <a:pt x="93484" y="136559"/>
                  </a:lnTo>
                  <a:lnTo>
                    <a:pt x="93924" y="134726"/>
                  </a:lnTo>
                  <a:lnTo>
                    <a:pt x="93924" y="134287"/>
                  </a:lnTo>
                  <a:lnTo>
                    <a:pt x="94400" y="133810"/>
                  </a:lnTo>
                  <a:lnTo>
                    <a:pt x="94400" y="132893"/>
                  </a:lnTo>
                  <a:lnTo>
                    <a:pt x="94840" y="131977"/>
                  </a:lnTo>
                  <a:lnTo>
                    <a:pt x="93924" y="131977"/>
                  </a:lnTo>
                  <a:lnTo>
                    <a:pt x="93924" y="130620"/>
                  </a:lnTo>
                  <a:lnTo>
                    <a:pt x="94400" y="129227"/>
                  </a:lnTo>
                  <a:lnTo>
                    <a:pt x="94400" y="128311"/>
                  </a:lnTo>
                  <a:lnTo>
                    <a:pt x="94840" y="128311"/>
                  </a:lnTo>
                  <a:lnTo>
                    <a:pt x="95317" y="128787"/>
                  </a:lnTo>
                  <a:lnTo>
                    <a:pt x="96233" y="127871"/>
                  </a:lnTo>
                  <a:lnTo>
                    <a:pt x="96673" y="127394"/>
                  </a:lnTo>
                  <a:lnTo>
                    <a:pt x="97150" y="126954"/>
                  </a:lnTo>
                  <a:lnTo>
                    <a:pt x="97590" y="125561"/>
                  </a:lnTo>
                  <a:lnTo>
                    <a:pt x="98066" y="126038"/>
                  </a:lnTo>
                  <a:lnTo>
                    <a:pt x="98506" y="125121"/>
                  </a:lnTo>
                  <a:lnTo>
                    <a:pt x="98066" y="123728"/>
                  </a:lnTo>
                  <a:lnTo>
                    <a:pt x="96673" y="123728"/>
                  </a:lnTo>
                  <a:lnTo>
                    <a:pt x="95317" y="123288"/>
                  </a:lnTo>
                  <a:lnTo>
                    <a:pt x="95757" y="122372"/>
                  </a:lnTo>
                  <a:lnTo>
                    <a:pt x="96233" y="121895"/>
                  </a:lnTo>
                  <a:lnTo>
                    <a:pt x="96673" y="121895"/>
                  </a:lnTo>
                  <a:lnTo>
                    <a:pt x="96233" y="121455"/>
                  </a:lnTo>
                  <a:lnTo>
                    <a:pt x="94840" y="120539"/>
                  </a:lnTo>
                  <a:lnTo>
                    <a:pt x="92567" y="119146"/>
                  </a:lnTo>
                  <a:lnTo>
                    <a:pt x="91651" y="118229"/>
                  </a:lnTo>
                  <a:lnTo>
                    <a:pt x="91174" y="118706"/>
                  </a:lnTo>
                  <a:lnTo>
                    <a:pt x="90258" y="119146"/>
                  </a:lnTo>
                  <a:lnTo>
                    <a:pt x="90258" y="119622"/>
                  </a:lnTo>
                  <a:lnTo>
                    <a:pt x="89818" y="120062"/>
                  </a:lnTo>
                  <a:lnTo>
                    <a:pt x="88901" y="119622"/>
                  </a:lnTo>
                  <a:lnTo>
                    <a:pt x="88425" y="119146"/>
                  </a:lnTo>
                  <a:lnTo>
                    <a:pt x="88425" y="118229"/>
                  </a:lnTo>
                  <a:lnTo>
                    <a:pt x="88425" y="117313"/>
                  </a:lnTo>
                  <a:lnTo>
                    <a:pt x="86152" y="117313"/>
                  </a:lnTo>
                  <a:lnTo>
                    <a:pt x="85675" y="117789"/>
                  </a:lnTo>
                  <a:lnTo>
                    <a:pt x="85675" y="116396"/>
                  </a:lnTo>
                  <a:lnTo>
                    <a:pt x="85675" y="115480"/>
                  </a:lnTo>
                  <a:lnTo>
                    <a:pt x="86592" y="113647"/>
                  </a:lnTo>
                  <a:lnTo>
                    <a:pt x="85235" y="113647"/>
                  </a:lnTo>
                  <a:lnTo>
                    <a:pt x="84319" y="112730"/>
                  </a:lnTo>
                  <a:lnTo>
                    <a:pt x="84759" y="112290"/>
                  </a:lnTo>
                  <a:lnTo>
                    <a:pt x="84759" y="110897"/>
                  </a:lnTo>
                  <a:lnTo>
                    <a:pt x="84319" y="110457"/>
                  </a:lnTo>
                  <a:lnTo>
                    <a:pt x="83842" y="109541"/>
                  </a:lnTo>
                  <a:lnTo>
                    <a:pt x="84319" y="108624"/>
                  </a:lnTo>
                  <a:lnTo>
                    <a:pt x="84759" y="108624"/>
                  </a:lnTo>
                  <a:lnTo>
                    <a:pt x="84759" y="107231"/>
                  </a:lnTo>
                  <a:lnTo>
                    <a:pt x="84319" y="107231"/>
                  </a:lnTo>
                  <a:lnTo>
                    <a:pt x="84759" y="105398"/>
                  </a:lnTo>
                  <a:lnTo>
                    <a:pt x="86152" y="105875"/>
                  </a:lnTo>
                  <a:lnTo>
                    <a:pt x="86592" y="106791"/>
                  </a:lnTo>
                  <a:lnTo>
                    <a:pt x="87508" y="107231"/>
                  </a:lnTo>
                  <a:lnTo>
                    <a:pt x="87985" y="107708"/>
                  </a:lnTo>
                  <a:lnTo>
                    <a:pt x="88901" y="106791"/>
                  </a:lnTo>
                  <a:lnTo>
                    <a:pt x="88901" y="106315"/>
                  </a:lnTo>
                  <a:lnTo>
                    <a:pt x="88425" y="105398"/>
                  </a:lnTo>
                  <a:lnTo>
                    <a:pt x="87985" y="104042"/>
                  </a:lnTo>
                  <a:lnTo>
                    <a:pt x="86592" y="103565"/>
                  </a:lnTo>
                  <a:lnTo>
                    <a:pt x="87508" y="103125"/>
                  </a:lnTo>
                  <a:lnTo>
                    <a:pt x="88425" y="103125"/>
                  </a:lnTo>
                  <a:lnTo>
                    <a:pt x="88425" y="102209"/>
                  </a:lnTo>
                  <a:lnTo>
                    <a:pt x="88425" y="101732"/>
                  </a:lnTo>
                  <a:lnTo>
                    <a:pt x="88425" y="99899"/>
                  </a:lnTo>
                  <a:lnTo>
                    <a:pt x="89341" y="99899"/>
                  </a:lnTo>
                  <a:lnTo>
                    <a:pt x="89818" y="99459"/>
                  </a:lnTo>
                  <a:lnTo>
                    <a:pt x="90258" y="98543"/>
                  </a:lnTo>
                  <a:lnTo>
                    <a:pt x="91174" y="97150"/>
                  </a:lnTo>
                  <a:lnTo>
                    <a:pt x="91651" y="96233"/>
                  </a:lnTo>
                  <a:lnTo>
                    <a:pt x="91651" y="95793"/>
                  </a:lnTo>
                  <a:lnTo>
                    <a:pt x="91651" y="95317"/>
                  </a:lnTo>
                  <a:lnTo>
                    <a:pt x="92091" y="95317"/>
                  </a:lnTo>
                  <a:lnTo>
                    <a:pt x="92567" y="95793"/>
                  </a:lnTo>
                  <a:lnTo>
                    <a:pt x="93007" y="96233"/>
                  </a:lnTo>
                  <a:lnTo>
                    <a:pt x="93924" y="95793"/>
                  </a:lnTo>
                  <a:lnTo>
                    <a:pt x="94400" y="94877"/>
                  </a:lnTo>
                  <a:lnTo>
                    <a:pt x="94840" y="93484"/>
                  </a:lnTo>
                  <a:lnTo>
                    <a:pt x="95757" y="93044"/>
                  </a:lnTo>
                  <a:lnTo>
                    <a:pt x="96233" y="93044"/>
                  </a:lnTo>
                  <a:lnTo>
                    <a:pt x="97590" y="93960"/>
                  </a:lnTo>
                  <a:lnTo>
                    <a:pt x="97590" y="93960"/>
                  </a:lnTo>
                  <a:lnTo>
                    <a:pt x="97150" y="93484"/>
                  </a:lnTo>
                  <a:lnTo>
                    <a:pt x="97590" y="92567"/>
                  </a:lnTo>
                  <a:lnTo>
                    <a:pt x="98983" y="92567"/>
                  </a:lnTo>
                  <a:lnTo>
                    <a:pt x="99899" y="93044"/>
                  </a:lnTo>
                  <a:lnTo>
                    <a:pt x="102172" y="93044"/>
                  </a:lnTo>
                  <a:lnTo>
                    <a:pt x="102649" y="93484"/>
                  </a:lnTo>
                  <a:lnTo>
                    <a:pt x="104005" y="93484"/>
                  </a:lnTo>
                  <a:lnTo>
                    <a:pt x="104482" y="93960"/>
                  </a:lnTo>
                  <a:lnTo>
                    <a:pt x="104482" y="93044"/>
                  </a:lnTo>
                  <a:lnTo>
                    <a:pt x="104005" y="92567"/>
                  </a:lnTo>
                  <a:lnTo>
                    <a:pt x="104005" y="92127"/>
                  </a:lnTo>
                  <a:lnTo>
                    <a:pt x="107231" y="92127"/>
                  </a:lnTo>
                  <a:lnTo>
                    <a:pt x="108588" y="92567"/>
                  </a:lnTo>
                  <a:lnTo>
                    <a:pt x="109064" y="91651"/>
                  </a:lnTo>
                  <a:lnTo>
                    <a:pt x="109064" y="91211"/>
                  </a:lnTo>
                  <a:lnTo>
                    <a:pt x="109064" y="90734"/>
                  </a:lnTo>
                  <a:lnTo>
                    <a:pt x="109504" y="90734"/>
                  </a:lnTo>
                  <a:lnTo>
                    <a:pt x="109064" y="90294"/>
                  </a:lnTo>
                  <a:lnTo>
                    <a:pt x="108588" y="89818"/>
                  </a:lnTo>
                  <a:lnTo>
                    <a:pt x="110897" y="89818"/>
                  </a:lnTo>
                  <a:lnTo>
                    <a:pt x="109981" y="88461"/>
                  </a:lnTo>
                  <a:lnTo>
                    <a:pt x="110421" y="88461"/>
                  </a:lnTo>
                  <a:lnTo>
                    <a:pt x="111337" y="87985"/>
                  </a:lnTo>
                  <a:lnTo>
                    <a:pt x="112254" y="88461"/>
                  </a:lnTo>
                  <a:lnTo>
                    <a:pt x="113170" y="88461"/>
                  </a:lnTo>
                  <a:lnTo>
                    <a:pt x="113170" y="87545"/>
                  </a:lnTo>
                  <a:lnTo>
                    <a:pt x="114087" y="87545"/>
                  </a:lnTo>
                  <a:lnTo>
                    <a:pt x="113647" y="86628"/>
                  </a:lnTo>
                  <a:lnTo>
                    <a:pt x="113647" y="86152"/>
                  </a:lnTo>
                  <a:lnTo>
                    <a:pt x="114087" y="85712"/>
                  </a:lnTo>
                  <a:lnTo>
                    <a:pt x="115480" y="84795"/>
                  </a:lnTo>
                  <a:lnTo>
                    <a:pt x="115920" y="85235"/>
                  </a:lnTo>
                  <a:lnTo>
                    <a:pt x="116396" y="86152"/>
                  </a:lnTo>
                  <a:lnTo>
                    <a:pt x="117313" y="86152"/>
                  </a:lnTo>
                  <a:lnTo>
                    <a:pt x="119146" y="85712"/>
                  </a:lnTo>
                  <a:lnTo>
                    <a:pt x="120062" y="85712"/>
                  </a:lnTo>
                  <a:lnTo>
                    <a:pt x="120062" y="85235"/>
                  </a:lnTo>
                  <a:lnTo>
                    <a:pt x="120062" y="84319"/>
                  </a:lnTo>
                  <a:lnTo>
                    <a:pt x="120979" y="83402"/>
                  </a:lnTo>
                  <a:lnTo>
                    <a:pt x="122335" y="82962"/>
                  </a:lnTo>
                  <a:lnTo>
                    <a:pt x="123728" y="81569"/>
                  </a:lnTo>
                  <a:lnTo>
                    <a:pt x="124168" y="80653"/>
                  </a:lnTo>
                  <a:lnTo>
                    <a:pt x="124168" y="79736"/>
                  </a:lnTo>
                  <a:lnTo>
                    <a:pt x="123728" y="78820"/>
                  </a:lnTo>
                  <a:lnTo>
                    <a:pt x="122812" y="77903"/>
                  </a:lnTo>
                  <a:lnTo>
                    <a:pt x="122335" y="77903"/>
                  </a:lnTo>
                  <a:lnTo>
                    <a:pt x="121419" y="78380"/>
                  </a:lnTo>
                  <a:lnTo>
                    <a:pt x="120502" y="79296"/>
                  </a:lnTo>
                  <a:lnTo>
                    <a:pt x="117753" y="79296"/>
                  </a:lnTo>
                  <a:lnTo>
                    <a:pt x="116396" y="78820"/>
                  </a:lnTo>
                  <a:lnTo>
                    <a:pt x="116396" y="78380"/>
                  </a:lnTo>
                  <a:lnTo>
                    <a:pt x="115480" y="77463"/>
                  </a:lnTo>
                  <a:lnTo>
                    <a:pt x="115003" y="77463"/>
                  </a:lnTo>
                  <a:lnTo>
                    <a:pt x="113647" y="78820"/>
                  </a:lnTo>
                  <a:lnTo>
                    <a:pt x="113170" y="79296"/>
                  </a:lnTo>
                  <a:lnTo>
                    <a:pt x="112254" y="79296"/>
                  </a:lnTo>
                  <a:lnTo>
                    <a:pt x="111337" y="78380"/>
                  </a:lnTo>
                  <a:lnTo>
                    <a:pt x="110421" y="76987"/>
                  </a:lnTo>
                  <a:lnTo>
                    <a:pt x="110421" y="76070"/>
                  </a:lnTo>
                  <a:lnTo>
                    <a:pt x="110421" y="75630"/>
                  </a:lnTo>
                  <a:lnTo>
                    <a:pt x="109504" y="75154"/>
                  </a:lnTo>
                  <a:lnTo>
                    <a:pt x="109064" y="74714"/>
                  </a:lnTo>
                  <a:lnTo>
                    <a:pt x="109064" y="74237"/>
                  </a:lnTo>
                  <a:lnTo>
                    <a:pt x="108148" y="73321"/>
                  </a:lnTo>
                  <a:lnTo>
                    <a:pt x="108148" y="71048"/>
                  </a:lnTo>
                  <a:lnTo>
                    <a:pt x="108148" y="69654"/>
                  </a:lnTo>
                  <a:lnTo>
                    <a:pt x="107671" y="69215"/>
                  </a:lnTo>
                  <a:lnTo>
                    <a:pt x="106755" y="68738"/>
                  </a:lnTo>
                  <a:lnTo>
                    <a:pt x="106755" y="67382"/>
                  </a:lnTo>
                  <a:lnTo>
                    <a:pt x="106755" y="66465"/>
                  </a:lnTo>
                  <a:lnTo>
                    <a:pt x="106315" y="66905"/>
                  </a:lnTo>
                  <a:lnTo>
                    <a:pt x="106315" y="67382"/>
                  </a:lnTo>
                  <a:lnTo>
                    <a:pt x="105398" y="69654"/>
                  </a:lnTo>
                  <a:lnTo>
                    <a:pt x="104482" y="71048"/>
                  </a:lnTo>
                  <a:lnTo>
                    <a:pt x="103089" y="71487"/>
                  </a:lnTo>
                  <a:lnTo>
                    <a:pt x="101732" y="72404"/>
                  </a:lnTo>
                  <a:lnTo>
                    <a:pt x="100816" y="72881"/>
                  </a:lnTo>
                  <a:lnTo>
                    <a:pt x="98983" y="71048"/>
                  </a:lnTo>
                  <a:lnTo>
                    <a:pt x="98983" y="69654"/>
                  </a:lnTo>
                  <a:lnTo>
                    <a:pt x="99899" y="68738"/>
                  </a:lnTo>
                  <a:lnTo>
                    <a:pt x="101256" y="68298"/>
                  </a:lnTo>
                  <a:lnTo>
                    <a:pt x="101732" y="68738"/>
                  </a:lnTo>
                  <a:lnTo>
                    <a:pt x="102649" y="69215"/>
                  </a:lnTo>
                  <a:lnTo>
                    <a:pt x="102649" y="68738"/>
                  </a:lnTo>
                  <a:lnTo>
                    <a:pt x="102649" y="67821"/>
                  </a:lnTo>
                  <a:lnTo>
                    <a:pt x="102649" y="67382"/>
                  </a:lnTo>
                  <a:lnTo>
                    <a:pt x="103089" y="65988"/>
                  </a:lnTo>
                  <a:lnTo>
                    <a:pt x="103565" y="65072"/>
                  </a:lnTo>
                  <a:lnTo>
                    <a:pt x="103089" y="64155"/>
                  </a:lnTo>
                  <a:lnTo>
                    <a:pt x="102172" y="63716"/>
                  </a:lnTo>
                  <a:lnTo>
                    <a:pt x="102172" y="63239"/>
                  </a:lnTo>
                  <a:lnTo>
                    <a:pt x="101732" y="63239"/>
                  </a:lnTo>
                  <a:lnTo>
                    <a:pt x="101256" y="64155"/>
                  </a:lnTo>
                  <a:lnTo>
                    <a:pt x="99423" y="64155"/>
                  </a:lnTo>
                  <a:lnTo>
                    <a:pt x="98983" y="64632"/>
                  </a:lnTo>
                  <a:lnTo>
                    <a:pt x="97150" y="65549"/>
                  </a:lnTo>
                  <a:lnTo>
                    <a:pt x="96233" y="65549"/>
                  </a:lnTo>
                  <a:lnTo>
                    <a:pt x="95757" y="64155"/>
                  </a:lnTo>
                  <a:lnTo>
                    <a:pt x="94840" y="62799"/>
                  </a:lnTo>
                  <a:lnTo>
                    <a:pt x="93924" y="62322"/>
                  </a:lnTo>
                  <a:lnTo>
                    <a:pt x="94400" y="61883"/>
                  </a:lnTo>
                  <a:lnTo>
                    <a:pt x="95317" y="61883"/>
                  </a:lnTo>
                  <a:lnTo>
                    <a:pt x="94840" y="60489"/>
                  </a:lnTo>
                  <a:lnTo>
                    <a:pt x="94400" y="59133"/>
                  </a:lnTo>
                  <a:lnTo>
                    <a:pt x="93007" y="57740"/>
                  </a:lnTo>
                  <a:lnTo>
                    <a:pt x="93484" y="56383"/>
                  </a:lnTo>
                  <a:lnTo>
                    <a:pt x="93924" y="55907"/>
                  </a:lnTo>
                  <a:lnTo>
                    <a:pt x="94840" y="55907"/>
                  </a:lnTo>
                  <a:lnTo>
                    <a:pt x="94840" y="55467"/>
                  </a:lnTo>
                  <a:lnTo>
                    <a:pt x="93924" y="54550"/>
                  </a:lnTo>
                  <a:lnTo>
                    <a:pt x="93924" y="54074"/>
                  </a:lnTo>
                  <a:lnTo>
                    <a:pt x="93924" y="52717"/>
                  </a:lnTo>
                  <a:lnTo>
                    <a:pt x="93924" y="52241"/>
                  </a:lnTo>
                  <a:lnTo>
                    <a:pt x="93007" y="52241"/>
                  </a:lnTo>
                  <a:lnTo>
                    <a:pt x="92567" y="51324"/>
                  </a:lnTo>
                  <a:lnTo>
                    <a:pt x="92091" y="50408"/>
                  </a:lnTo>
                  <a:lnTo>
                    <a:pt x="91651" y="49968"/>
                  </a:lnTo>
                  <a:lnTo>
                    <a:pt x="91174" y="49051"/>
                  </a:lnTo>
                  <a:lnTo>
                    <a:pt x="90734" y="49051"/>
                  </a:lnTo>
                  <a:lnTo>
                    <a:pt x="90734" y="48575"/>
                  </a:lnTo>
                  <a:lnTo>
                    <a:pt x="90258" y="48135"/>
                  </a:lnTo>
                  <a:lnTo>
                    <a:pt x="89818" y="48575"/>
                  </a:lnTo>
                  <a:lnTo>
                    <a:pt x="89341" y="47218"/>
                  </a:lnTo>
                  <a:lnTo>
                    <a:pt x="87985" y="45385"/>
                  </a:lnTo>
                  <a:lnTo>
                    <a:pt x="87508" y="43552"/>
                  </a:lnTo>
                  <a:lnTo>
                    <a:pt x="87068" y="42636"/>
                  </a:lnTo>
                  <a:lnTo>
                    <a:pt x="85235" y="41719"/>
                  </a:lnTo>
                  <a:lnTo>
                    <a:pt x="85235" y="40326"/>
                  </a:lnTo>
                  <a:lnTo>
                    <a:pt x="84759" y="39886"/>
                  </a:lnTo>
                  <a:lnTo>
                    <a:pt x="83842" y="38970"/>
                  </a:lnTo>
                  <a:lnTo>
                    <a:pt x="83402" y="38053"/>
                  </a:lnTo>
                  <a:lnTo>
                    <a:pt x="82926" y="36660"/>
                  </a:lnTo>
                  <a:lnTo>
                    <a:pt x="82486" y="36220"/>
                  </a:lnTo>
                  <a:lnTo>
                    <a:pt x="82009" y="35744"/>
                  </a:lnTo>
                  <a:lnTo>
                    <a:pt x="81093" y="33911"/>
                  </a:lnTo>
                  <a:lnTo>
                    <a:pt x="80653" y="33471"/>
                  </a:lnTo>
                  <a:lnTo>
                    <a:pt x="79736" y="32994"/>
                  </a:lnTo>
                  <a:lnTo>
                    <a:pt x="79736" y="32554"/>
                  </a:lnTo>
                  <a:lnTo>
                    <a:pt x="78820" y="32078"/>
                  </a:lnTo>
                  <a:lnTo>
                    <a:pt x="78343" y="31638"/>
                  </a:lnTo>
                  <a:lnTo>
                    <a:pt x="77427" y="29328"/>
                  </a:lnTo>
                  <a:lnTo>
                    <a:pt x="76987" y="29328"/>
                  </a:lnTo>
                  <a:lnTo>
                    <a:pt x="76987" y="28412"/>
                  </a:lnTo>
                  <a:lnTo>
                    <a:pt x="76510" y="27495"/>
                  </a:lnTo>
                  <a:lnTo>
                    <a:pt x="76510" y="27972"/>
                  </a:lnTo>
                  <a:lnTo>
                    <a:pt x="76070" y="27055"/>
                  </a:lnTo>
                  <a:lnTo>
                    <a:pt x="76070" y="26139"/>
                  </a:lnTo>
                  <a:lnTo>
                    <a:pt x="75594" y="25662"/>
                  </a:lnTo>
                  <a:lnTo>
                    <a:pt x="74677" y="24746"/>
                  </a:lnTo>
                  <a:lnTo>
                    <a:pt x="74237" y="23829"/>
                  </a:lnTo>
                  <a:lnTo>
                    <a:pt x="73321" y="23829"/>
                  </a:lnTo>
                  <a:lnTo>
                    <a:pt x="73321" y="23389"/>
                  </a:lnTo>
                  <a:lnTo>
                    <a:pt x="73321" y="22913"/>
                  </a:lnTo>
                  <a:lnTo>
                    <a:pt x="74237" y="22913"/>
                  </a:lnTo>
                  <a:lnTo>
                    <a:pt x="74677" y="22473"/>
                  </a:lnTo>
                  <a:lnTo>
                    <a:pt x="74677" y="20163"/>
                  </a:lnTo>
                  <a:lnTo>
                    <a:pt x="74237" y="18807"/>
                  </a:lnTo>
                  <a:lnTo>
                    <a:pt x="74237" y="17890"/>
                  </a:lnTo>
                  <a:lnTo>
                    <a:pt x="74677" y="17890"/>
                  </a:lnTo>
                  <a:lnTo>
                    <a:pt x="75154" y="16497"/>
                  </a:lnTo>
                  <a:lnTo>
                    <a:pt x="75154" y="14224"/>
                  </a:lnTo>
                  <a:lnTo>
                    <a:pt x="73761" y="11915"/>
                  </a:lnTo>
                  <a:lnTo>
                    <a:pt x="74237" y="10998"/>
                  </a:lnTo>
                  <a:lnTo>
                    <a:pt x="75154" y="10082"/>
                  </a:lnTo>
                  <a:lnTo>
                    <a:pt x="75594" y="9165"/>
                  </a:lnTo>
                  <a:lnTo>
                    <a:pt x="75154" y="7809"/>
                  </a:lnTo>
                  <a:lnTo>
                    <a:pt x="75154" y="6416"/>
                  </a:lnTo>
                  <a:lnTo>
                    <a:pt x="74237" y="5059"/>
                  </a:lnTo>
                  <a:lnTo>
                    <a:pt x="73321" y="4583"/>
                  </a:lnTo>
                  <a:lnTo>
                    <a:pt x="73761" y="3666"/>
                  </a:lnTo>
                  <a:lnTo>
                    <a:pt x="73321" y="3666"/>
                  </a:lnTo>
                  <a:lnTo>
                    <a:pt x="72844" y="3226"/>
                  </a:lnTo>
                  <a:lnTo>
                    <a:pt x="72404" y="3226"/>
                  </a:lnTo>
                  <a:lnTo>
                    <a:pt x="71928" y="4583"/>
                  </a:lnTo>
                  <a:lnTo>
                    <a:pt x="71488" y="4583"/>
                  </a:lnTo>
                  <a:lnTo>
                    <a:pt x="71011" y="3666"/>
                  </a:lnTo>
                  <a:lnTo>
                    <a:pt x="70094" y="3226"/>
                  </a:lnTo>
                  <a:lnTo>
                    <a:pt x="69178" y="2750"/>
                  </a:lnTo>
                  <a:lnTo>
                    <a:pt x="69178" y="1833"/>
                  </a:lnTo>
                  <a:lnTo>
                    <a:pt x="67822" y="1833"/>
                  </a:lnTo>
                  <a:lnTo>
                    <a:pt x="67345" y="2310"/>
                  </a:lnTo>
                  <a:lnTo>
                    <a:pt x="66428" y="2310"/>
                  </a:lnTo>
                  <a:lnTo>
                    <a:pt x="65989" y="1393"/>
                  </a:lnTo>
                  <a:lnTo>
                    <a:pt x="65512" y="917"/>
                  </a:lnTo>
                  <a:lnTo>
                    <a:pt x="65989" y="477"/>
                  </a:lnTo>
                  <a:lnTo>
                    <a:pt x="65989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43" name="Google Shape;1543;p19"/>
            <p:cNvSpPr/>
            <p:nvPr/>
          </p:nvSpPr>
          <p:spPr>
            <a:xfrm>
              <a:off x="6604767" y="2730427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44" name="Google Shape;1544;p19"/>
            <p:cNvSpPr/>
            <p:nvPr/>
          </p:nvSpPr>
          <p:spPr>
            <a:xfrm>
              <a:off x="6921220" y="3128219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45" name="Google Shape;1545;p19"/>
            <p:cNvSpPr/>
            <p:nvPr/>
          </p:nvSpPr>
          <p:spPr>
            <a:xfrm>
              <a:off x="8019110" y="3695136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46" name="Google Shape;1546;p19"/>
            <p:cNvSpPr/>
            <p:nvPr/>
          </p:nvSpPr>
          <p:spPr>
            <a:xfrm>
              <a:off x="6317185" y="2663845"/>
              <a:ext cx="73672" cy="51874"/>
            </a:xfrm>
            <a:custGeom>
              <a:avLst/>
              <a:gdLst/>
              <a:ahLst/>
              <a:cxnLst/>
              <a:rect l="l" t="t" r="r" b="b"/>
              <a:pathLst>
                <a:path w="4583" h="3227" extrusionOk="0">
                  <a:moveTo>
                    <a:pt x="3226" y="0"/>
                  </a:moveTo>
                  <a:lnTo>
                    <a:pt x="1833" y="1393"/>
                  </a:lnTo>
                  <a:lnTo>
                    <a:pt x="1393" y="477"/>
                  </a:lnTo>
                  <a:lnTo>
                    <a:pt x="917" y="917"/>
                  </a:lnTo>
                  <a:lnTo>
                    <a:pt x="917" y="1393"/>
                  </a:lnTo>
                  <a:lnTo>
                    <a:pt x="917" y="1833"/>
                  </a:lnTo>
                  <a:lnTo>
                    <a:pt x="0" y="2310"/>
                  </a:lnTo>
                  <a:lnTo>
                    <a:pt x="917" y="2310"/>
                  </a:lnTo>
                  <a:lnTo>
                    <a:pt x="1393" y="2750"/>
                  </a:lnTo>
                  <a:lnTo>
                    <a:pt x="1393" y="3226"/>
                  </a:lnTo>
                  <a:lnTo>
                    <a:pt x="2310" y="2750"/>
                  </a:lnTo>
                  <a:lnTo>
                    <a:pt x="1833" y="2310"/>
                  </a:lnTo>
                  <a:lnTo>
                    <a:pt x="3666" y="2310"/>
                  </a:lnTo>
                  <a:lnTo>
                    <a:pt x="3666" y="1833"/>
                  </a:lnTo>
                  <a:lnTo>
                    <a:pt x="3666" y="1393"/>
                  </a:lnTo>
                  <a:lnTo>
                    <a:pt x="4583" y="477"/>
                  </a:lnTo>
                  <a:lnTo>
                    <a:pt x="3226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47" name="Google Shape;1547;p19"/>
            <p:cNvSpPr/>
            <p:nvPr/>
          </p:nvSpPr>
          <p:spPr>
            <a:xfrm>
              <a:off x="6339578" y="2627306"/>
              <a:ext cx="29482" cy="29482"/>
            </a:xfrm>
            <a:custGeom>
              <a:avLst/>
              <a:gdLst/>
              <a:ahLst/>
              <a:cxnLst/>
              <a:rect l="l" t="t" r="r" b="b"/>
              <a:pathLst>
                <a:path w="1834" h="1834" extrusionOk="0">
                  <a:moveTo>
                    <a:pt x="0" y="917"/>
                  </a:moveTo>
                  <a:lnTo>
                    <a:pt x="0" y="1357"/>
                  </a:lnTo>
                  <a:lnTo>
                    <a:pt x="440" y="917"/>
                  </a:lnTo>
                  <a:close/>
                  <a:moveTo>
                    <a:pt x="917" y="0"/>
                  </a:moveTo>
                  <a:lnTo>
                    <a:pt x="440" y="917"/>
                  </a:lnTo>
                  <a:lnTo>
                    <a:pt x="917" y="917"/>
                  </a:lnTo>
                  <a:lnTo>
                    <a:pt x="917" y="1833"/>
                  </a:lnTo>
                  <a:lnTo>
                    <a:pt x="1357" y="1357"/>
                  </a:lnTo>
                  <a:lnTo>
                    <a:pt x="1833" y="917"/>
                  </a:lnTo>
                  <a:lnTo>
                    <a:pt x="1833" y="440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48" name="Google Shape;1548;p19"/>
            <p:cNvSpPr/>
            <p:nvPr/>
          </p:nvSpPr>
          <p:spPr>
            <a:xfrm>
              <a:off x="6398509" y="2568375"/>
              <a:ext cx="235740" cy="169141"/>
            </a:xfrm>
            <a:custGeom>
              <a:avLst/>
              <a:gdLst/>
              <a:ahLst/>
              <a:cxnLst/>
              <a:rect l="l" t="t" r="r" b="b"/>
              <a:pathLst>
                <a:path w="14665" h="10522" extrusionOk="0">
                  <a:moveTo>
                    <a:pt x="7772" y="0"/>
                  </a:moveTo>
                  <a:lnTo>
                    <a:pt x="6856" y="440"/>
                  </a:lnTo>
                  <a:lnTo>
                    <a:pt x="5499" y="440"/>
                  </a:lnTo>
                  <a:lnTo>
                    <a:pt x="5023" y="917"/>
                  </a:lnTo>
                  <a:lnTo>
                    <a:pt x="1833" y="917"/>
                  </a:lnTo>
                  <a:lnTo>
                    <a:pt x="1833" y="1357"/>
                  </a:lnTo>
                  <a:lnTo>
                    <a:pt x="1833" y="2273"/>
                  </a:lnTo>
                  <a:lnTo>
                    <a:pt x="440" y="2273"/>
                  </a:lnTo>
                  <a:lnTo>
                    <a:pt x="0" y="2750"/>
                  </a:lnTo>
                  <a:lnTo>
                    <a:pt x="0" y="3190"/>
                  </a:lnTo>
                  <a:lnTo>
                    <a:pt x="0" y="3666"/>
                  </a:lnTo>
                  <a:lnTo>
                    <a:pt x="0" y="4106"/>
                  </a:lnTo>
                  <a:lnTo>
                    <a:pt x="1357" y="4106"/>
                  </a:lnTo>
                  <a:lnTo>
                    <a:pt x="1357" y="4583"/>
                  </a:lnTo>
                  <a:lnTo>
                    <a:pt x="1357" y="5023"/>
                  </a:lnTo>
                  <a:lnTo>
                    <a:pt x="917" y="5023"/>
                  </a:lnTo>
                  <a:lnTo>
                    <a:pt x="917" y="5499"/>
                  </a:lnTo>
                  <a:lnTo>
                    <a:pt x="917" y="6856"/>
                  </a:lnTo>
                  <a:lnTo>
                    <a:pt x="1833" y="7772"/>
                  </a:lnTo>
                  <a:lnTo>
                    <a:pt x="2273" y="7772"/>
                  </a:lnTo>
                  <a:lnTo>
                    <a:pt x="2273" y="7332"/>
                  </a:lnTo>
                  <a:lnTo>
                    <a:pt x="2750" y="6856"/>
                  </a:lnTo>
                  <a:lnTo>
                    <a:pt x="3190" y="6856"/>
                  </a:lnTo>
                  <a:lnTo>
                    <a:pt x="3666" y="7332"/>
                  </a:lnTo>
                  <a:lnTo>
                    <a:pt x="3190" y="8249"/>
                  </a:lnTo>
                  <a:lnTo>
                    <a:pt x="3666" y="9165"/>
                  </a:lnTo>
                  <a:lnTo>
                    <a:pt x="3666" y="9605"/>
                  </a:lnTo>
                  <a:lnTo>
                    <a:pt x="5023" y="9165"/>
                  </a:lnTo>
                  <a:lnTo>
                    <a:pt x="5499" y="8689"/>
                  </a:lnTo>
                  <a:lnTo>
                    <a:pt x="5939" y="9165"/>
                  </a:lnTo>
                  <a:lnTo>
                    <a:pt x="6416" y="9165"/>
                  </a:lnTo>
                  <a:lnTo>
                    <a:pt x="6416" y="8689"/>
                  </a:lnTo>
                  <a:lnTo>
                    <a:pt x="7332" y="9165"/>
                  </a:lnTo>
                  <a:lnTo>
                    <a:pt x="7772" y="9165"/>
                  </a:lnTo>
                  <a:lnTo>
                    <a:pt x="7772" y="9605"/>
                  </a:lnTo>
                  <a:lnTo>
                    <a:pt x="8249" y="10082"/>
                  </a:lnTo>
                  <a:lnTo>
                    <a:pt x="8689" y="10082"/>
                  </a:lnTo>
                  <a:lnTo>
                    <a:pt x="9605" y="9605"/>
                  </a:lnTo>
                  <a:lnTo>
                    <a:pt x="10522" y="10522"/>
                  </a:lnTo>
                  <a:lnTo>
                    <a:pt x="11438" y="10082"/>
                  </a:lnTo>
                  <a:lnTo>
                    <a:pt x="12355" y="9605"/>
                  </a:lnTo>
                  <a:lnTo>
                    <a:pt x="12355" y="10082"/>
                  </a:lnTo>
                  <a:lnTo>
                    <a:pt x="13271" y="10082"/>
                  </a:lnTo>
                  <a:lnTo>
                    <a:pt x="13748" y="9165"/>
                  </a:lnTo>
                  <a:lnTo>
                    <a:pt x="13271" y="9165"/>
                  </a:lnTo>
                  <a:lnTo>
                    <a:pt x="12831" y="8689"/>
                  </a:lnTo>
                  <a:lnTo>
                    <a:pt x="12831" y="8249"/>
                  </a:lnTo>
                  <a:lnTo>
                    <a:pt x="13271" y="7772"/>
                  </a:lnTo>
                  <a:lnTo>
                    <a:pt x="13748" y="8249"/>
                  </a:lnTo>
                  <a:lnTo>
                    <a:pt x="14188" y="8249"/>
                  </a:lnTo>
                  <a:lnTo>
                    <a:pt x="14188" y="8689"/>
                  </a:lnTo>
                  <a:lnTo>
                    <a:pt x="14664" y="7772"/>
                  </a:lnTo>
                  <a:lnTo>
                    <a:pt x="14664" y="7332"/>
                  </a:lnTo>
                  <a:lnTo>
                    <a:pt x="14188" y="6856"/>
                  </a:lnTo>
                  <a:lnTo>
                    <a:pt x="13271" y="6416"/>
                  </a:lnTo>
                  <a:lnTo>
                    <a:pt x="12831" y="5499"/>
                  </a:lnTo>
                  <a:lnTo>
                    <a:pt x="12355" y="4583"/>
                  </a:lnTo>
                  <a:lnTo>
                    <a:pt x="12831" y="3666"/>
                  </a:lnTo>
                  <a:lnTo>
                    <a:pt x="12355" y="3190"/>
                  </a:lnTo>
                  <a:lnTo>
                    <a:pt x="12355" y="2750"/>
                  </a:lnTo>
                  <a:lnTo>
                    <a:pt x="13271" y="1833"/>
                  </a:lnTo>
                  <a:lnTo>
                    <a:pt x="13271" y="917"/>
                  </a:lnTo>
                  <a:lnTo>
                    <a:pt x="12831" y="440"/>
                  </a:lnTo>
                  <a:lnTo>
                    <a:pt x="9605" y="440"/>
                  </a:lnTo>
                  <a:lnTo>
                    <a:pt x="9165" y="0"/>
                  </a:lnTo>
                  <a:lnTo>
                    <a:pt x="8689" y="0"/>
                  </a:lnTo>
                  <a:lnTo>
                    <a:pt x="7772" y="440"/>
                  </a:lnTo>
                  <a:lnTo>
                    <a:pt x="7772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49" name="Google Shape;1549;p19"/>
            <p:cNvSpPr/>
            <p:nvPr/>
          </p:nvSpPr>
          <p:spPr>
            <a:xfrm>
              <a:off x="6604767" y="2730427"/>
              <a:ext cx="7089" cy="16"/>
            </a:xfrm>
            <a:custGeom>
              <a:avLst/>
              <a:gdLst/>
              <a:ahLst/>
              <a:cxnLst/>
              <a:rect l="l" t="t" r="r" b="b"/>
              <a:pathLst>
                <a:path w="441" h="1" extrusionOk="0">
                  <a:moveTo>
                    <a:pt x="0" y="1"/>
                  </a:moveTo>
                  <a:lnTo>
                    <a:pt x="0" y="1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50" name="Google Shape;1550;p19"/>
            <p:cNvSpPr/>
            <p:nvPr/>
          </p:nvSpPr>
          <p:spPr>
            <a:xfrm>
              <a:off x="6590026" y="2884828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51" name="Google Shape;1551;p19"/>
            <p:cNvSpPr/>
            <p:nvPr/>
          </p:nvSpPr>
          <p:spPr>
            <a:xfrm>
              <a:off x="6295372" y="2708035"/>
              <a:ext cx="360675" cy="184477"/>
            </a:xfrm>
            <a:custGeom>
              <a:avLst/>
              <a:gdLst/>
              <a:ahLst/>
              <a:cxnLst/>
              <a:rect l="l" t="t" r="r" b="b"/>
              <a:pathLst>
                <a:path w="22437" h="11476" extrusionOk="0">
                  <a:moveTo>
                    <a:pt x="11915" y="1"/>
                  </a:moveTo>
                  <a:lnTo>
                    <a:pt x="11439" y="477"/>
                  </a:lnTo>
                  <a:lnTo>
                    <a:pt x="10082" y="917"/>
                  </a:lnTo>
                  <a:lnTo>
                    <a:pt x="9166" y="917"/>
                  </a:lnTo>
                  <a:lnTo>
                    <a:pt x="9606" y="1394"/>
                  </a:lnTo>
                  <a:lnTo>
                    <a:pt x="9606" y="2310"/>
                  </a:lnTo>
                  <a:lnTo>
                    <a:pt x="9606" y="2750"/>
                  </a:lnTo>
                  <a:lnTo>
                    <a:pt x="9606" y="3667"/>
                  </a:lnTo>
                  <a:lnTo>
                    <a:pt x="9606" y="4143"/>
                  </a:lnTo>
                  <a:lnTo>
                    <a:pt x="9606" y="5060"/>
                  </a:lnTo>
                  <a:lnTo>
                    <a:pt x="9166" y="5500"/>
                  </a:lnTo>
                  <a:lnTo>
                    <a:pt x="8689" y="5976"/>
                  </a:lnTo>
                  <a:lnTo>
                    <a:pt x="8249" y="5976"/>
                  </a:lnTo>
                  <a:lnTo>
                    <a:pt x="7333" y="5060"/>
                  </a:lnTo>
                  <a:lnTo>
                    <a:pt x="6856" y="4583"/>
                  </a:lnTo>
                  <a:lnTo>
                    <a:pt x="6416" y="3667"/>
                  </a:lnTo>
                  <a:lnTo>
                    <a:pt x="5500" y="2750"/>
                  </a:lnTo>
                  <a:lnTo>
                    <a:pt x="5023" y="2750"/>
                  </a:lnTo>
                  <a:lnTo>
                    <a:pt x="4583" y="2310"/>
                  </a:lnTo>
                  <a:lnTo>
                    <a:pt x="4583" y="1834"/>
                  </a:lnTo>
                  <a:lnTo>
                    <a:pt x="3667" y="1834"/>
                  </a:lnTo>
                  <a:lnTo>
                    <a:pt x="2750" y="2750"/>
                  </a:lnTo>
                  <a:lnTo>
                    <a:pt x="2274" y="3227"/>
                  </a:lnTo>
                  <a:lnTo>
                    <a:pt x="1834" y="3227"/>
                  </a:lnTo>
                  <a:lnTo>
                    <a:pt x="1357" y="4143"/>
                  </a:lnTo>
                  <a:lnTo>
                    <a:pt x="1357" y="5060"/>
                  </a:lnTo>
                  <a:lnTo>
                    <a:pt x="917" y="5976"/>
                  </a:lnTo>
                  <a:lnTo>
                    <a:pt x="441" y="6893"/>
                  </a:lnTo>
                  <a:lnTo>
                    <a:pt x="1" y="10082"/>
                  </a:lnTo>
                  <a:lnTo>
                    <a:pt x="1834" y="9642"/>
                  </a:lnTo>
                  <a:lnTo>
                    <a:pt x="2750" y="9166"/>
                  </a:lnTo>
                  <a:lnTo>
                    <a:pt x="3190" y="8726"/>
                  </a:lnTo>
                  <a:lnTo>
                    <a:pt x="5940" y="8726"/>
                  </a:lnTo>
                  <a:lnTo>
                    <a:pt x="6856" y="7809"/>
                  </a:lnTo>
                  <a:lnTo>
                    <a:pt x="8249" y="7809"/>
                  </a:lnTo>
                  <a:lnTo>
                    <a:pt x="10082" y="8249"/>
                  </a:lnTo>
                  <a:lnTo>
                    <a:pt x="10999" y="7809"/>
                  </a:lnTo>
                  <a:lnTo>
                    <a:pt x="11439" y="8249"/>
                  </a:lnTo>
                  <a:lnTo>
                    <a:pt x="12355" y="8726"/>
                  </a:lnTo>
                  <a:lnTo>
                    <a:pt x="13748" y="9166"/>
                  </a:lnTo>
                  <a:lnTo>
                    <a:pt x="14188" y="9166"/>
                  </a:lnTo>
                  <a:lnTo>
                    <a:pt x="15105" y="10082"/>
                  </a:lnTo>
                  <a:lnTo>
                    <a:pt x="16498" y="10999"/>
                  </a:lnTo>
                  <a:lnTo>
                    <a:pt x="16938" y="11475"/>
                  </a:lnTo>
                  <a:lnTo>
                    <a:pt x="18331" y="10999"/>
                  </a:lnTo>
                  <a:lnTo>
                    <a:pt x="19247" y="10999"/>
                  </a:lnTo>
                  <a:lnTo>
                    <a:pt x="19687" y="10559"/>
                  </a:lnTo>
                  <a:lnTo>
                    <a:pt x="20604" y="10999"/>
                  </a:lnTo>
                  <a:lnTo>
                    <a:pt x="21520" y="10559"/>
                  </a:lnTo>
                  <a:lnTo>
                    <a:pt x="21520" y="10082"/>
                  </a:lnTo>
                  <a:lnTo>
                    <a:pt x="21080" y="9642"/>
                  </a:lnTo>
                  <a:lnTo>
                    <a:pt x="20604" y="9166"/>
                  </a:lnTo>
                  <a:lnTo>
                    <a:pt x="21520" y="8726"/>
                  </a:lnTo>
                  <a:lnTo>
                    <a:pt x="22437" y="7809"/>
                  </a:lnTo>
                  <a:lnTo>
                    <a:pt x="21997" y="6893"/>
                  </a:lnTo>
                  <a:lnTo>
                    <a:pt x="21997" y="5976"/>
                  </a:lnTo>
                  <a:lnTo>
                    <a:pt x="21520" y="5060"/>
                  </a:lnTo>
                  <a:lnTo>
                    <a:pt x="21520" y="4583"/>
                  </a:lnTo>
                  <a:lnTo>
                    <a:pt x="20604" y="4583"/>
                  </a:lnTo>
                  <a:lnTo>
                    <a:pt x="19687" y="3667"/>
                  </a:lnTo>
                  <a:lnTo>
                    <a:pt x="21080" y="3667"/>
                  </a:lnTo>
                  <a:lnTo>
                    <a:pt x="20604" y="2750"/>
                  </a:lnTo>
                  <a:lnTo>
                    <a:pt x="20604" y="1834"/>
                  </a:lnTo>
                  <a:lnTo>
                    <a:pt x="20164" y="1834"/>
                  </a:lnTo>
                  <a:lnTo>
                    <a:pt x="19687" y="2310"/>
                  </a:lnTo>
                  <a:lnTo>
                    <a:pt x="19687" y="1834"/>
                  </a:lnTo>
                  <a:lnTo>
                    <a:pt x="19247" y="1834"/>
                  </a:lnTo>
                  <a:lnTo>
                    <a:pt x="19247" y="1394"/>
                  </a:lnTo>
                  <a:lnTo>
                    <a:pt x="18771" y="1394"/>
                  </a:lnTo>
                  <a:lnTo>
                    <a:pt x="18771" y="917"/>
                  </a:lnTo>
                  <a:lnTo>
                    <a:pt x="17854" y="1394"/>
                  </a:lnTo>
                  <a:lnTo>
                    <a:pt x="16938" y="1834"/>
                  </a:lnTo>
                  <a:lnTo>
                    <a:pt x="16021" y="917"/>
                  </a:lnTo>
                  <a:lnTo>
                    <a:pt x="15105" y="1394"/>
                  </a:lnTo>
                  <a:lnTo>
                    <a:pt x="14665" y="1394"/>
                  </a:lnTo>
                  <a:lnTo>
                    <a:pt x="14188" y="917"/>
                  </a:lnTo>
                  <a:lnTo>
                    <a:pt x="14188" y="477"/>
                  </a:lnTo>
                  <a:lnTo>
                    <a:pt x="13748" y="477"/>
                  </a:lnTo>
                  <a:lnTo>
                    <a:pt x="12832" y="1"/>
                  </a:lnTo>
                  <a:lnTo>
                    <a:pt x="12832" y="477"/>
                  </a:lnTo>
                  <a:lnTo>
                    <a:pt x="12355" y="477"/>
                  </a:lnTo>
                  <a:lnTo>
                    <a:pt x="11915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52" name="Google Shape;1552;p19"/>
            <p:cNvSpPr/>
            <p:nvPr/>
          </p:nvSpPr>
          <p:spPr>
            <a:xfrm>
              <a:off x="6295372" y="2833565"/>
              <a:ext cx="316485" cy="220999"/>
            </a:xfrm>
            <a:custGeom>
              <a:avLst/>
              <a:gdLst/>
              <a:ahLst/>
              <a:cxnLst/>
              <a:rect l="l" t="t" r="r" b="b"/>
              <a:pathLst>
                <a:path w="19688" h="13748" extrusionOk="0">
                  <a:moveTo>
                    <a:pt x="6856" y="0"/>
                  </a:moveTo>
                  <a:lnTo>
                    <a:pt x="5940" y="917"/>
                  </a:lnTo>
                  <a:lnTo>
                    <a:pt x="3190" y="917"/>
                  </a:lnTo>
                  <a:lnTo>
                    <a:pt x="2750" y="1357"/>
                  </a:lnTo>
                  <a:lnTo>
                    <a:pt x="1834" y="1833"/>
                  </a:lnTo>
                  <a:lnTo>
                    <a:pt x="441" y="2273"/>
                  </a:lnTo>
                  <a:lnTo>
                    <a:pt x="1" y="2273"/>
                  </a:lnTo>
                  <a:lnTo>
                    <a:pt x="441" y="3666"/>
                  </a:lnTo>
                  <a:lnTo>
                    <a:pt x="441" y="4106"/>
                  </a:lnTo>
                  <a:lnTo>
                    <a:pt x="441" y="4583"/>
                  </a:lnTo>
                  <a:lnTo>
                    <a:pt x="917" y="5939"/>
                  </a:lnTo>
                  <a:lnTo>
                    <a:pt x="917" y="7772"/>
                  </a:lnTo>
                  <a:lnTo>
                    <a:pt x="2274" y="7332"/>
                  </a:lnTo>
                  <a:lnTo>
                    <a:pt x="2274" y="7772"/>
                  </a:lnTo>
                  <a:lnTo>
                    <a:pt x="2750" y="8249"/>
                  </a:lnTo>
                  <a:lnTo>
                    <a:pt x="3190" y="8249"/>
                  </a:lnTo>
                  <a:lnTo>
                    <a:pt x="3667" y="8689"/>
                  </a:lnTo>
                  <a:lnTo>
                    <a:pt x="4107" y="8249"/>
                  </a:lnTo>
                  <a:lnTo>
                    <a:pt x="5023" y="7772"/>
                  </a:lnTo>
                  <a:lnTo>
                    <a:pt x="5940" y="8249"/>
                  </a:lnTo>
                  <a:lnTo>
                    <a:pt x="6416" y="9165"/>
                  </a:lnTo>
                  <a:lnTo>
                    <a:pt x="6416" y="9605"/>
                  </a:lnTo>
                  <a:lnTo>
                    <a:pt x="6856" y="10082"/>
                  </a:lnTo>
                  <a:lnTo>
                    <a:pt x="6856" y="10998"/>
                  </a:lnTo>
                  <a:lnTo>
                    <a:pt x="6856" y="11438"/>
                  </a:lnTo>
                  <a:lnTo>
                    <a:pt x="7773" y="12355"/>
                  </a:lnTo>
                  <a:lnTo>
                    <a:pt x="8249" y="12355"/>
                  </a:lnTo>
                  <a:lnTo>
                    <a:pt x="9606" y="12831"/>
                  </a:lnTo>
                  <a:lnTo>
                    <a:pt x="9606" y="13271"/>
                  </a:lnTo>
                  <a:lnTo>
                    <a:pt x="10522" y="13271"/>
                  </a:lnTo>
                  <a:lnTo>
                    <a:pt x="10522" y="13748"/>
                  </a:lnTo>
                  <a:lnTo>
                    <a:pt x="11439" y="13748"/>
                  </a:lnTo>
                  <a:lnTo>
                    <a:pt x="11915" y="13271"/>
                  </a:lnTo>
                  <a:lnTo>
                    <a:pt x="12355" y="11915"/>
                  </a:lnTo>
                  <a:lnTo>
                    <a:pt x="13272" y="11915"/>
                  </a:lnTo>
                  <a:lnTo>
                    <a:pt x="14188" y="11438"/>
                  </a:lnTo>
                  <a:lnTo>
                    <a:pt x="14665" y="11915"/>
                  </a:lnTo>
                  <a:lnTo>
                    <a:pt x="14665" y="11438"/>
                  </a:lnTo>
                  <a:lnTo>
                    <a:pt x="15105" y="11438"/>
                  </a:lnTo>
                  <a:lnTo>
                    <a:pt x="15581" y="10522"/>
                  </a:lnTo>
                  <a:lnTo>
                    <a:pt x="15581" y="10082"/>
                  </a:lnTo>
                  <a:lnTo>
                    <a:pt x="15105" y="8689"/>
                  </a:lnTo>
                  <a:lnTo>
                    <a:pt x="15105" y="8249"/>
                  </a:lnTo>
                  <a:lnTo>
                    <a:pt x="17414" y="7332"/>
                  </a:lnTo>
                  <a:lnTo>
                    <a:pt x="16938" y="6856"/>
                  </a:lnTo>
                  <a:lnTo>
                    <a:pt x="18771" y="6856"/>
                  </a:lnTo>
                  <a:lnTo>
                    <a:pt x="19687" y="5499"/>
                  </a:lnTo>
                  <a:lnTo>
                    <a:pt x="17414" y="5499"/>
                  </a:lnTo>
                  <a:lnTo>
                    <a:pt x="18331" y="3190"/>
                  </a:lnTo>
                  <a:lnTo>
                    <a:pt x="16938" y="3666"/>
                  </a:lnTo>
                  <a:lnTo>
                    <a:pt x="16498" y="3190"/>
                  </a:lnTo>
                  <a:lnTo>
                    <a:pt x="15105" y="2273"/>
                  </a:lnTo>
                  <a:lnTo>
                    <a:pt x="14188" y="1357"/>
                  </a:lnTo>
                  <a:lnTo>
                    <a:pt x="13748" y="1357"/>
                  </a:lnTo>
                  <a:lnTo>
                    <a:pt x="12355" y="917"/>
                  </a:lnTo>
                  <a:lnTo>
                    <a:pt x="11439" y="440"/>
                  </a:lnTo>
                  <a:lnTo>
                    <a:pt x="10999" y="0"/>
                  </a:lnTo>
                  <a:lnTo>
                    <a:pt x="10082" y="440"/>
                  </a:lnTo>
                  <a:lnTo>
                    <a:pt x="8249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53" name="Google Shape;1553;p19"/>
            <p:cNvSpPr/>
            <p:nvPr/>
          </p:nvSpPr>
          <p:spPr>
            <a:xfrm>
              <a:off x="6921220" y="3120552"/>
              <a:ext cx="16" cy="7684"/>
            </a:xfrm>
            <a:custGeom>
              <a:avLst/>
              <a:gdLst/>
              <a:ahLst/>
              <a:cxnLst/>
              <a:rect l="l" t="t" r="r" b="b"/>
              <a:pathLst>
                <a:path w="1" h="478" extrusionOk="0">
                  <a:moveTo>
                    <a:pt x="1" y="477"/>
                  </a:moveTo>
                  <a:lnTo>
                    <a:pt x="1" y="1"/>
                  </a:lnTo>
                  <a:lnTo>
                    <a:pt x="1" y="477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54" name="Google Shape;1554;p19"/>
            <p:cNvSpPr/>
            <p:nvPr/>
          </p:nvSpPr>
          <p:spPr>
            <a:xfrm>
              <a:off x="6449772" y="2833565"/>
              <a:ext cx="493856" cy="412533"/>
            </a:xfrm>
            <a:custGeom>
              <a:avLst/>
              <a:gdLst/>
              <a:ahLst/>
              <a:cxnLst/>
              <a:rect l="l" t="t" r="r" b="b"/>
              <a:pathLst>
                <a:path w="30722" h="25663" extrusionOk="0">
                  <a:moveTo>
                    <a:pt x="12832" y="0"/>
                  </a:moveTo>
                  <a:lnTo>
                    <a:pt x="11915" y="917"/>
                  </a:lnTo>
                  <a:lnTo>
                    <a:pt x="10999" y="1357"/>
                  </a:lnTo>
                  <a:lnTo>
                    <a:pt x="11915" y="1833"/>
                  </a:lnTo>
                  <a:lnTo>
                    <a:pt x="11915" y="2273"/>
                  </a:lnTo>
                  <a:lnTo>
                    <a:pt x="11915" y="2750"/>
                  </a:lnTo>
                  <a:lnTo>
                    <a:pt x="10999" y="3190"/>
                  </a:lnTo>
                  <a:lnTo>
                    <a:pt x="10082" y="2750"/>
                  </a:lnTo>
                  <a:lnTo>
                    <a:pt x="9642" y="3190"/>
                  </a:lnTo>
                  <a:lnTo>
                    <a:pt x="8726" y="3190"/>
                  </a:lnTo>
                  <a:lnTo>
                    <a:pt x="7809" y="5499"/>
                  </a:lnTo>
                  <a:lnTo>
                    <a:pt x="10082" y="5499"/>
                  </a:lnTo>
                  <a:lnTo>
                    <a:pt x="9166" y="6856"/>
                  </a:lnTo>
                  <a:lnTo>
                    <a:pt x="7809" y="6856"/>
                  </a:lnTo>
                  <a:lnTo>
                    <a:pt x="7809" y="7332"/>
                  </a:lnTo>
                  <a:lnTo>
                    <a:pt x="5500" y="8249"/>
                  </a:lnTo>
                  <a:lnTo>
                    <a:pt x="5976" y="8689"/>
                  </a:lnTo>
                  <a:lnTo>
                    <a:pt x="5976" y="10082"/>
                  </a:lnTo>
                  <a:lnTo>
                    <a:pt x="5976" y="10522"/>
                  </a:lnTo>
                  <a:lnTo>
                    <a:pt x="5500" y="11438"/>
                  </a:lnTo>
                  <a:lnTo>
                    <a:pt x="5060" y="11438"/>
                  </a:lnTo>
                  <a:lnTo>
                    <a:pt x="5060" y="11915"/>
                  </a:lnTo>
                  <a:lnTo>
                    <a:pt x="4583" y="11438"/>
                  </a:lnTo>
                  <a:lnTo>
                    <a:pt x="3667" y="11915"/>
                  </a:lnTo>
                  <a:lnTo>
                    <a:pt x="2750" y="11915"/>
                  </a:lnTo>
                  <a:lnTo>
                    <a:pt x="2310" y="13271"/>
                  </a:lnTo>
                  <a:lnTo>
                    <a:pt x="1834" y="13748"/>
                  </a:lnTo>
                  <a:lnTo>
                    <a:pt x="917" y="13748"/>
                  </a:lnTo>
                  <a:lnTo>
                    <a:pt x="917" y="13271"/>
                  </a:lnTo>
                  <a:lnTo>
                    <a:pt x="1" y="13271"/>
                  </a:lnTo>
                  <a:lnTo>
                    <a:pt x="1" y="14188"/>
                  </a:lnTo>
                  <a:lnTo>
                    <a:pt x="1" y="14664"/>
                  </a:lnTo>
                  <a:lnTo>
                    <a:pt x="477" y="15104"/>
                  </a:lnTo>
                  <a:lnTo>
                    <a:pt x="477" y="16497"/>
                  </a:lnTo>
                  <a:lnTo>
                    <a:pt x="917" y="16937"/>
                  </a:lnTo>
                  <a:lnTo>
                    <a:pt x="1394" y="17854"/>
                  </a:lnTo>
                  <a:lnTo>
                    <a:pt x="1834" y="17854"/>
                  </a:lnTo>
                  <a:lnTo>
                    <a:pt x="1834" y="18330"/>
                  </a:lnTo>
                  <a:lnTo>
                    <a:pt x="2310" y="18770"/>
                  </a:lnTo>
                  <a:lnTo>
                    <a:pt x="2310" y="20603"/>
                  </a:lnTo>
                  <a:lnTo>
                    <a:pt x="2310" y="21080"/>
                  </a:lnTo>
                  <a:lnTo>
                    <a:pt x="1834" y="21520"/>
                  </a:lnTo>
                  <a:lnTo>
                    <a:pt x="477" y="22913"/>
                  </a:lnTo>
                  <a:lnTo>
                    <a:pt x="917" y="23353"/>
                  </a:lnTo>
                  <a:lnTo>
                    <a:pt x="1834" y="23353"/>
                  </a:lnTo>
                  <a:lnTo>
                    <a:pt x="1394" y="25186"/>
                  </a:lnTo>
                  <a:lnTo>
                    <a:pt x="2310" y="25186"/>
                  </a:lnTo>
                  <a:lnTo>
                    <a:pt x="2750" y="25662"/>
                  </a:lnTo>
                  <a:lnTo>
                    <a:pt x="2750" y="25186"/>
                  </a:lnTo>
                  <a:lnTo>
                    <a:pt x="3227" y="24746"/>
                  </a:lnTo>
                  <a:lnTo>
                    <a:pt x="3667" y="24746"/>
                  </a:lnTo>
                  <a:lnTo>
                    <a:pt x="3667" y="24269"/>
                  </a:lnTo>
                  <a:lnTo>
                    <a:pt x="4583" y="23353"/>
                  </a:lnTo>
                  <a:lnTo>
                    <a:pt x="6416" y="23353"/>
                  </a:lnTo>
                  <a:lnTo>
                    <a:pt x="7809" y="22913"/>
                  </a:lnTo>
                  <a:lnTo>
                    <a:pt x="9166" y="22913"/>
                  </a:lnTo>
                  <a:lnTo>
                    <a:pt x="10559" y="23353"/>
                  </a:lnTo>
                  <a:lnTo>
                    <a:pt x="11915" y="23829"/>
                  </a:lnTo>
                  <a:lnTo>
                    <a:pt x="14225" y="23829"/>
                  </a:lnTo>
                  <a:lnTo>
                    <a:pt x="14665" y="24269"/>
                  </a:lnTo>
                  <a:lnTo>
                    <a:pt x="16058" y="24269"/>
                  </a:lnTo>
                  <a:lnTo>
                    <a:pt x="16498" y="23829"/>
                  </a:lnTo>
                  <a:lnTo>
                    <a:pt x="17891" y="23829"/>
                  </a:lnTo>
                  <a:lnTo>
                    <a:pt x="18331" y="24269"/>
                  </a:lnTo>
                  <a:lnTo>
                    <a:pt x="18331" y="24746"/>
                  </a:lnTo>
                  <a:lnTo>
                    <a:pt x="18807" y="23829"/>
                  </a:lnTo>
                  <a:lnTo>
                    <a:pt x="19724" y="23829"/>
                  </a:lnTo>
                  <a:lnTo>
                    <a:pt x="20164" y="25186"/>
                  </a:lnTo>
                  <a:lnTo>
                    <a:pt x="20164" y="24746"/>
                  </a:lnTo>
                  <a:lnTo>
                    <a:pt x="20640" y="23829"/>
                  </a:lnTo>
                  <a:lnTo>
                    <a:pt x="21080" y="23353"/>
                  </a:lnTo>
                  <a:lnTo>
                    <a:pt x="21557" y="23353"/>
                  </a:lnTo>
                  <a:lnTo>
                    <a:pt x="22913" y="23829"/>
                  </a:lnTo>
                  <a:lnTo>
                    <a:pt x="23390" y="23353"/>
                  </a:lnTo>
                  <a:lnTo>
                    <a:pt x="23830" y="23353"/>
                  </a:lnTo>
                  <a:lnTo>
                    <a:pt x="25223" y="24269"/>
                  </a:lnTo>
                  <a:lnTo>
                    <a:pt x="25223" y="23353"/>
                  </a:lnTo>
                  <a:lnTo>
                    <a:pt x="25223" y="22913"/>
                  </a:lnTo>
                  <a:lnTo>
                    <a:pt x="24746" y="21996"/>
                  </a:lnTo>
                  <a:lnTo>
                    <a:pt x="24746" y="20603"/>
                  </a:lnTo>
                  <a:lnTo>
                    <a:pt x="24746" y="19687"/>
                  </a:lnTo>
                  <a:lnTo>
                    <a:pt x="25663" y="18770"/>
                  </a:lnTo>
                  <a:lnTo>
                    <a:pt x="27056" y="18770"/>
                  </a:lnTo>
                  <a:lnTo>
                    <a:pt x="27496" y="19247"/>
                  </a:lnTo>
                  <a:lnTo>
                    <a:pt x="28412" y="19247"/>
                  </a:lnTo>
                  <a:lnTo>
                    <a:pt x="29329" y="18770"/>
                  </a:lnTo>
                  <a:lnTo>
                    <a:pt x="29329" y="18330"/>
                  </a:lnTo>
                  <a:lnTo>
                    <a:pt x="28412" y="18330"/>
                  </a:lnTo>
                  <a:lnTo>
                    <a:pt x="27972" y="17854"/>
                  </a:lnTo>
                  <a:lnTo>
                    <a:pt x="27972" y="16937"/>
                  </a:lnTo>
                  <a:lnTo>
                    <a:pt x="27496" y="16497"/>
                  </a:lnTo>
                  <a:lnTo>
                    <a:pt x="27056" y="15104"/>
                  </a:lnTo>
                  <a:lnTo>
                    <a:pt x="26579" y="14664"/>
                  </a:lnTo>
                  <a:lnTo>
                    <a:pt x="26579" y="13748"/>
                  </a:lnTo>
                  <a:lnTo>
                    <a:pt x="26579" y="13271"/>
                  </a:lnTo>
                  <a:lnTo>
                    <a:pt x="27056" y="13271"/>
                  </a:lnTo>
                  <a:lnTo>
                    <a:pt x="27972" y="13748"/>
                  </a:lnTo>
                  <a:lnTo>
                    <a:pt x="28412" y="13271"/>
                  </a:lnTo>
                  <a:lnTo>
                    <a:pt x="29329" y="12831"/>
                  </a:lnTo>
                  <a:lnTo>
                    <a:pt x="29805" y="11915"/>
                  </a:lnTo>
                  <a:lnTo>
                    <a:pt x="30245" y="11438"/>
                  </a:lnTo>
                  <a:lnTo>
                    <a:pt x="30722" y="10998"/>
                  </a:lnTo>
                  <a:lnTo>
                    <a:pt x="30245" y="10082"/>
                  </a:lnTo>
                  <a:lnTo>
                    <a:pt x="29329" y="10082"/>
                  </a:lnTo>
                  <a:lnTo>
                    <a:pt x="29329" y="9165"/>
                  </a:lnTo>
                  <a:lnTo>
                    <a:pt x="27056" y="9165"/>
                  </a:lnTo>
                  <a:lnTo>
                    <a:pt x="27056" y="8689"/>
                  </a:lnTo>
                  <a:lnTo>
                    <a:pt x="26579" y="7772"/>
                  </a:lnTo>
                  <a:lnTo>
                    <a:pt x="25663" y="7332"/>
                  </a:lnTo>
                  <a:lnTo>
                    <a:pt x="23830" y="7332"/>
                  </a:lnTo>
                  <a:lnTo>
                    <a:pt x="23830" y="6856"/>
                  </a:lnTo>
                  <a:lnTo>
                    <a:pt x="23830" y="6416"/>
                  </a:lnTo>
                  <a:lnTo>
                    <a:pt x="22473" y="6416"/>
                  </a:lnTo>
                  <a:lnTo>
                    <a:pt x="23390" y="5939"/>
                  </a:lnTo>
                  <a:lnTo>
                    <a:pt x="22473" y="4583"/>
                  </a:lnTo>
                  <a:lnTo>
                    <a:pt x="21557" y="2750"/>
                  </a:lnTo>
                  <a:lnTo>
                    <a:pt x="21557" y="2273"/>
                  </a:lnTo>
                  <a:lnTo>
                    <a:pt x="21997" y="1833"/>
                  </a:lnTo>
                  <a:lnTo>
                    <a:pt x="21997" y="1357"/>
                  </a:lnTo>
                  <a:lnTo>
                    <a:pt x="21080" y="1357"/>
                  </a:lnTo>
                  <a:lnTo>
                    <a:pt x="20164" y="440"/>
                  </a:lnTo>
                  <a:lnTo>
                    <a:pt x="19247" y="0"/>
                  </a:lnTo>
                  <a:lnTo>
                    <a:pt x="18807" y="440"/>
                  </a:lnTo>
                  <a:lnTo>
                    <a:pt x="18807" y="917"/>
                  </a:lnTo>
                  <a:lnTo>
                    <a:pt x="17891" y="1357"/>
                  </a:lnTo>
                  <a:lnTo>
                    <a:pt x="17414" y="1357"/>
                  </a:lnTo>
                  <a:lnTo>
                    <a:pt x="17414" y="917"/>
                  </a:lnTo>
                  <a:lnTo>
                    <a:pt x="16974" y="440"/>
                  </a:lnTo>
                  <a:lnTo>
                    <a:pt x="14225" y="440"/>
                  </a:lnTo>
                  <a:lnTo>
                    <a:pt x="14225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55" name="Google Shape;1555;p19"/>
            <p:cNvSpPr/>
            <p:nvPr/>
          </p:nvSpPr>
          <p:spPr>
            <a:xfrm>
              <a:off x="6486905" y="3025082"/>
              <a:ext cx="7089" cy="7089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0" y="441"/>
                  </a:moveTo>
                  <a:lnTo>
                    <a:pt x="440" y="1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56" name="Google Shape;1556;p19"/>
            <p:cNvSpPr/>
            <p:nvPr/>
          </p:nvSpPr>
          <p:spPr>
            <a:xfrm>
              <a:off x="6921220" y="3120552"/>
              <a:ext cx="16" cy="7684"/>
            </a:xfrm>
            <a:custGeom>
              <a:avLst/>
              <a:gdLst/>
              <a:ahLst/>
              <a:cxnLst/>
              <a:rect l="l" t="t" r="r" b="b"/>
              <a:pathLst>
                <a:path w="1" h="478" extrusionOk="0">
                  <a:moveTo>
                    <a:pt x="1" y="477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57" name="Google Shape;1557;p19"/>
            <p:cNvSpPr/>
            <p:nvPr/>
          </p:nvSpPr>
          <p:spPr>
            <a:xfrm>
              <a:off x="6427974" y="3474137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58" name="Google Shape;1558;p19"/>
            <p:cNvSpPr/>
            <p:nvPr/>
          </p:nvSpPr>
          <p:spPr>
            <a:xfrm>
              <a:off x="6405582" y="3533068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59" name="Google Shape;1559;p19"/>
            <p:cNvSpPr/>
            <p:nvPr/>
          </p:nvSpPr>
          <p:spPr>
            <a:xfrm>
              <a:off x="6413233" y="3098754"/>
              <a:ext cx="1031324" cy="545135"/>
            </a:xfrm>
            <a:custGeom>
              <a:avLst/>
              <a:gdLst/>
              <a:ahLst/>
              <a:cxnLst/>
              <a:rect l="l" t="t" r="r" b="b"/>
              <a:pathLst>
                <a:path w="64157" h="33912" extrusionOk="0">
                  <a:moveTo>
                    <a:pt x="37577" y="0"/>
                  </a:moveTo>
                  <a:lnTo>
                    <a:pt x="36661" y="917"/>
                  </a:lnTo>
                  <a:lnTo>
                    <a:pt x="35744" y="440"/>
                  </a:lnTo>
                  <a:lnTo>
                    <a:pt x="35268" y="440"/>
                  </a:lnTo>
                  <a:lnTo>
                    <a:pt x="34828" y="917"/>
                  </a:lnTo>
                  <a:lnTo>
                    <a:pt x="34351" y="917"/>
                  </a:lnTo>
                  <a:lnTo>
                    <a:pt x="32995" y="1357"/>
                  </a:lnTo>
                  <a:lnTo>
                    <a:pt x="32518" y="917"/>
                  </a:lnTo>
                  <a:lnTo>
                    <a:pt x="31602" y="1357"/>
                  </a:lnTo>
                  <a:lnTo>
                    <a:pt x="31602" y="2273"/>
                  </a:lnTo>
                  <a:lnTo>
                    <a:pt x="30685" y="2750"/>
                  </a:lnTo>
                  <a:lnTo>
                    <a:pt x="29769" y="2750"/>
                  </a:lnTo>
                  <a:lnTo>
                    <a:pt x="29329" y="2273"/>
                  </a:lnTo>
                  <a:lnTo>
                    <a:pt x="27936" y="2273"/>
                  </a:lnTo>
                  <a:lnTo>
                    <a:pt x="27019" y="3190"/>
                  </a:lnTo>
                  <a:lnTo>
                    <a:pt x="27019" y="4106"/>
                  </a:lnTo>
                  <a:lnTo>
                    <a:pt x="27019" y="5499"/>
                  </a:lnTo>
                  <a:lnTo>
                    <a:pt x="27496" y="6416"/>
                  </a:lnTo>
                  <a:lnTo>
                    <a:pt x="27496" y="6856"/>
                  </a:lnTo>
                  <a:lnTo>
                    <a:pt x="27496" y="7772"/>
                  </a:lnTo>
                  <a:lnTo>
                    <a:pt x="26103" y="6856"/>
                  </a:lnTo>
                  <a:lnTo>
                    <a:pt x="25663" y="6856"/>
                  </a:lnTo>
                  <a:lnTo>
                    <a:pt x="25186" y="7332"/>
                  </a:lnTo>
                  <a:lnTo>
                    <a:pt x="23830" y="6856"/>
                  </a:lnTo>
                  <a:lnTo>
                    <a:pt x="23353" y="6856"/>
                  </a:lnTo>
                  <a:lnTo>
                    <a:pt x="22913" y="7332"/>
                  </a:lnTo>
                  <a:lnTo>
                    <a:pt x="22437" y="8249"/>
                  </a:lnTo>
                  <a:lnTo>
                    <a:pt x="22437" y="8689"/>
                  </a:lnTo>
                  <a:lnTo>
                    <a:pt x="21997" y="7332"/>
                  </a:lnTo>
                  <a:lnTo>
                    <a:pt x="21080" y="7332"/>
                  </a:lnTo>
                  <a:lnTo>
                    <a:pt x="20604" y="8249"/>
                  </a:lnTo>
                  <a:lnTo>
                    <a:pt x="20604" y="7772"/>
                  </a:lnTo>
                  <a:lnTo>
                    <a:pt x="20164" y="7332"/>
                  </a:lnTo>
                  <a:lnTo>
                    <a:pt x="18771" y="7332"/>
                  </a:lnTo>
                  <a:lnTo>
                    <a:pt x="18331" y="7772"/>
                  </a:lnTo>
                  <a:lnTo>
                    <a:pt x="16938" y="7772"/>
                  </a:lnTo>
                  <a:lnTo>
                    <a:pt x="16498" y="7332"/>
                  </a:lnTo>
                  <a:lnTo>
                    <a:pt x="14188" y="7332"/>
                  </a:lnTo>
                  <a:lnTo>
                    <a:pt x="12832" y="6856"/>
                  </a:lnTo>
                  <a:lnTo>
                    <a:pt x="11439" y="6416"/>
                  </a:lnTo>
                  <a:lnTo>
                    <a:pt x="10082" y="6416"/>
                  </a:lnTo>
                  <a:lnTo>
                    <a:pt x="8689" y="6856"/>
                  </a:lnTo>
                  <a:lnTo>
                    <a:pt x="6856" y="6856"/>
                  </a:lnTo>
                  <a:lnTo>
                    <a:pt x="5940" y="7772"/>
                  </a:lnTo>
                  <a:lnTo>
                    <a:pt x="5940" y="8249"/>
                  </a:lnTo>
                  <a:lnTo>
                    <a:pt x="5500" y="8249"/>
                  </a:lnTo>
                  <a:lnTo>
                    <a:pt x="5023" y="8689"/>
                  </a:lnTo>
                  <a:lnTo>
                    <a:pt x="5023" y="9165"/>
                  </a:lnTo>
                  <a:lnTo>
                    <a:pt x="4583" y="8689"/>
                  </a:lnTo>
                  <a:lnTo>
                    <a:pt x="3667" y="8689"/>
                  </a:lnTo>
                  <a:lnTo>
                    <a:pt x="3667" y="9165"/>
                  </a:lnTo>
                  <a:lnTo>
                    <a:pt x="3667" y="10522"/>
                  </a:lnTo>
                  <a:lnTo>
                    <a:pt x="4107" y="10998"/>
                  </a:lnTo>
                  <a:lnTo>
                    <a:pt x="3667" y="11438"/>
                  </a:lnTo>
                  <a:lnTo>
                    <a:pt x="4583" y="11915"/>
                  </a:lnTo>
                  <a:lnTo>
                    <a:pt x="5023" y="12355"/>
                  </a:lnTo>
                  <a:lnTo>
                    <a:pt x="5940" y="13271"/>
                  </a:lnTo>
                  <a:lnTo>
                    <a:pt x="5500" y="13748"/>
                  </a:lnTo>
                  <a:lnTo>
                    <a:pt x="5500" y="14188"/>
                  </a:lnTo>
                  <a:lnTo>
                    <a:pt x="5940" y="14188"/>
                  </a:lnTo>
                  <a:lnTo>
                    <a:pt x="6416" y="15104"/>
                  </a:lnTo>
                  <a:lnTo>
                    <a:pt x="5940" y="16021"/>
                  </a:lnTo>
                  <a:lnTo>
                    <a:pt x="5500" y="16497"/>
                  </a:lnTo>
                  <a:lnTo>
                    <a:pt x="4583" y="16497"/>
                  </a:lnTo>
                  <a:lnTo>
                    <a:pt x="3667" y="17414"/>
                  </a:lnTo>
                  <a:lnTo>
                    <a:pt x="3190" y="17854"/>
                  </a:lnTo>
                  <a:lnTo>
                    <a:pt x="2750" y="18770"/>
                  </a:lnTo>
                  <a:lnTo>
                    <a:pt x="2274" y="19247"/>
                  </a:lnTo>
                  <a:lnTo>
                    <a:pt x="1834" y="19687"/>
                  </a:lnTo>
                  <a:lnTo>
                    <a:pt x="1834" y="20163"/>
                  </a:lnTo>
                  <a:lnTo>
                    <a:pt x="1834" y="21520"/>
                  </a:lnTo>
                  <a:lnTo>
                    <a:pt x="1834" y="21997"/>
                  </a:lnTo>
                  <a:lnTo>
                    <a:pt x="1834" y="22436"/>
                  </a:lnTo>
                  <a:lnTo>
                    <a:pt x="1834" y="22913"/>
                  </a:lnTo>
                  <a:lnTo>
                    <a:pt x="1834" y="23353"/>
                  </a:lnTo>
                  <a:lnTo>
                    <a:pt x="1357" y="23830"/>
                  </a:lnTo>
                  <a:lnTo>
                    <a:pt x="1357" y="24269"/>
                  </a:lnTo>
                  <a:lnTo>
                    <a:pt x="917" y="24269"/>
                  </a:lnTo>
                  <a:lnTo>
                    <a:pt x="917" y="24746"/>
                  </a:lnTo>
                  <a:lnTo>
                    <a:pt x="917" y="25186"/>
                  </a:lnTo>
                  <a:lnTo>
                    <a:pt x="441" y="25663"/>
                  </a:lnTo>
                  <a:lnTo>
                    <a:pt x="441" y="26102"/>
                  </a:lnTo>
                  <a:lnTo>
                    <a:pt x="1" y="26579"/>
                  </a:lnTo>
                  <a:lnTo>
                    <a:pt x="441" y="26579"/>
                  </a:lnTo>
                  <a:lnTo>
                    <a:pt x="441" y="27496"/>
                  </a:lnTo>
                  <a:lnTo>
                    <a:pt x="441" y="27935"/>
                  </a:lnTo>
                  <a:lnTo>
                    <a:pt x="917" y="27496"/>
                  </a:lnTo>
                  <a:lnTo>
                    <a:pt x="1357" y="27935"/>
                  </a:lnTo>
                  <a:lnTo>
                    <a:pt x="2274" y="27935"/>
                  </a:lnTo>
                  <a:lnTo>
                    <a:pt x="3667" y="27496"/>
                  </a:lnTo>
                  <a:lnTo>
                    <a:pt x="4583" y="27935"/>
                  </a:lnTo>
                  <a:lnTo>
                    <a:pt x="5023" y="27935"/>
                  </a:lnTo>
                  <a:lnTo>
                    <a:pt x="5940" y="28412"/>
                  </a:lnTo>
                  <a:lnTo>
                    <a:pt x="6856" y="28412"/>
                  </a:lnTo>
                  <a:lnTo>
                    <a:pt x="7333" y="27935"/>
                  </a:lnTo>
                  <a:lnTo>
                    <a:pt x="8249" y="27496"/>
                  </a:lnTo>
                  <a:lnTo>
                    <a:pt x="8689" y="27496"/>
                  </a:lnTo>
                  <a:lnTo>
                    <a:pt x="10082" y="27935"/>
                  </a:lnTo>
                  <a:lnTo>
                    <a:pt x="10522" y="27496"/>
                  </a:lnTo>
                  <a:lnTo>
                    <a:pt x="11439" y="26579"/>
                  </a:lnTo>
                  <a:lnTo>
                    <a:pt x="13748" y="26579"/>
                  </a:lnTo>
                  <a:lnTo>
                    <a:pt x="13748" y="26102"/>
                  </a:lnTo>
                  <a:lnTo>
                    <a:pt x="13748" y="25663"/>
                  </a:lnTo>
                  <a:lnTo>
                    <a:pt x="15105" y="25186"/>
                  </a:lnTo>
                  <a:lnTo>
                    <a:pt x="16021" y="25186"/>
                  </a:lnTo>
                  <a:lnTo>
                    <a:pt x="16938" y="25663"/>
                  </a:lnTo>
                  <a:lnTo>
                    <a:pt x="18331" y="24746"/>
                  </a:lnTo>
                  <a:lnTo>
                    <a:pt x="18771" y="24269"/>
                  </a:lnTo>
                  <a:lnTo>
                    <a:pt x="19247" y="23830"/>
                  </a:lnTo>
                  <a:lnTo>
                    <a:pt x="20604" y="23830"/>
                  </a:lnTo>
                  <a:lnTo>
                    <a:pt x="20604" y="24269"/>
                  </a:lnTo>
                  <a:lnTo>
                    <a:pt x="21520" y="24269"/>
                  </a:lnTo>
                  <a:lnTo>
                    <a:pt x="21997" y="24746"/>
                  </a:lnTo>
                  <a:lnTo>
                    <a:pt x="22437" y="25186"/>
                  </a:lnTo>
                  <a:lnTo>
                    <a:pt x="22913" y="24746"/>
                  </a:lnTo>
                  <a:lnTo>
                    <a:pt x="23353" y="24746"/>
                  </a:lnTo>
                  <a:lnTo>
                    <a:pt x="24270" y="25186"/>
                  </a:lnTo>
                  <a:lnTo>
                    <a:pt x="25186" y="25663"/>
                  </a:lnTo>
                  <a:lnTo>
                    <a:pt x="25186" y="24746"/>
                  </a:lnTo>
                  <a:lnTo>
                    <a:pt x="26103" y="25186"/>
                  </a:lnTo>
                  <a:lnTo>
                    <a:pt x="26103" y="25663"/>
                  </a:lnTo>
                  <a:lnTo>
                    <a:pt x="26103" y="26102"/>
                  </a:lnTo>
                  <a:lnTo>
                    <a:pt x="26579" y="26102"/>
                  </a:lnTo>
                  <a:lnTo>
                    <a:pt x="26579" y="27019"/>
                  </a:lnTo>
                  <a:lnTo>
                    <a:pt x="26579" y="28412"/>
                  </a:lnTo>
                  <a:lnTo>
                    <a:pt x="27019" y="28852"/>
                  </a:lnTo>
                  <a:lnTo>
                    <a:pt x="27936" y="28852"/>
                  </a:lnTo>
                  <a:lnTo>
                    <a:pt x="28412" y="29768"/>
                  </a:lnTo>
                  <a:lnTo>
                    <a:pt x="28412" y="30685"/>
                  </a:lnTo>
                  <a:lnTo>
                    <a:pt x="29329" y="30685"/>
                  </a:lnTo>
                  <a:lnTo>
                    <a:pt x="29329" y="31162"/>
                  </a:lnTo>
                  <a:lnTo>
                    <a:pt x="29329" y="31601"/>
                  </a:lnTo>
                  <a:lnTo>
                    <a:pt x="29769" y="32078"/>
                  </a:lnTo>
                  <a:lnTo>
                    <a:pt x="30685" y="32518"/>
                  </a:lnTo>
                  <a:lnTo>
                    <a:pt x="31162" y="32995"/>
                  </a:lnTo>
                  <a:lnTo>
                    <a:pt x="31162" y="33435"/>
                  </a:lnTo>
                  <a:lnTo>
                    <a:pt x="31602" y="32995"/>
                  </a:lnTo>
                  <a:lnTo>
                    <a:pt x="32078" y="33435"/>
                  </a:lnTo>
                  <a:lnTo>
                    <a:pt x="32518" y="33911"/>
                  </a:lnTo>
                  <a:lnTo>
                    <a:pt x="32995" y="33911"/>
                  </a:lnTo>
                  <a:lnTo>
                    <a:pt x="32995" y="32078"/>
                  </a:lnTo>
                  <a:lnTo>
                    <a:pt x="33435" y="31162"/>
                  </a:lnTo>
                  <a:lnTo>
                    <a:pt x="33911" y="31162"/>
                  </a:lnTo>
                  <a:lnTo>
                    <a:pt x="34351" y="31601"/>
                  </a:lnTo>
                  <a:lnTo>
                    <a:pt x="35268" y="31162"/>
                  </a:lnTo>
                  <a:lnTo>
                    <a:pt x="36184" y="30245"/>
                  </a:lnTo>
                  <a:lnTo>
                    <a:pt x="37101" y="30245"/>
                  </a:lnTo>
                  <a:lnTo>
                    <a:pt x="37101" y="29329"/>
                  </a:lnTo>
                  <a:lnTo>
                    <a:pt x="37101" y="28852"/>
                  </a:lnTo>
                  <a:lnTo>
                    <a:pt x="37101" y="27935"/>
                  </a:lnTo>
                  <a:lnTo>
                    <a:pt x="37577" y="28852"/>
                  </a:lnTo>
                  <a:lnTo>
                    <a:pt x="38017" y="29329"/>
                  </a:lnTo>
                  <a:lnTo>
                    <a:pt x="38017" y="29768"/>
                  </a:lnTo>
                  <a:lnTo>
                    <a:pt x="38494" y="30685"/>
                  </a:lnTo>
                  <a:lnTo>
                    <a:pt x="37577" y="30685"/>
                  </a:lnTo>
                  <a:lnTo>
                    <a:pt x="37577" y="31601"/>
                  </a:lnTo>
                  <a:lnTo>
                    <a:pt x="37577" y="32078"/>
                  </a:lnTo>
                  <a:lnTo>
                    <a:pt x="37577" y="32518"/>
                  </a:lnTo>
                  <a:lnTo>
                    <a:pt x="38934" y="32995"/>
                  </a:lnTo>
                  <a:lnTo>
                    <a:pt x="39850" y="32995"/>
                  </a:lnTo>
                  <a:lnTo>
                    <a:pt x="41243" y="32078"/>
                  </a:lnTo>
                  <a:lnTo>
                    <a:pt x="42160" y="31601"/>
                  </a:lnTo>
                  <a:lnTo>
                    <a:pt x="42600" y="31601"/>
                  </a:lnTo>
                  <a:lnTo>
                    <a:pt x="43076" y="31162"/>
                  </a:lnTo>
                  <a:lnTo>
                    <a:pt x="43516" y="32518"/>
                  </a:lnTo>
                  <a:lnTo>
                    <a:pt x="43993" y="32078"/>
                  </a:lnTo>
                  <a:lnTo>
                    <a:pt x="44433" y="31162"/>
                  </a:lnTo>
                  <a:lnTo>
                    <a:pt x="44433" y="30245"/>
                  </a:lnTo>
                  <a:lnTo>
                    <a:pt x="44909" y="30245"/>
                  </a:lnTo>
                  <a:lnTo>
                    <a:pt x="45349" y="30685"/>
                  </a:lnTo>
                  <a:lnTo>
                    <a:pt x="45826" y="30245"/>
                  </a:lnTo>
                  <a:lnTo>
                    <a:pt x="48099" y="30245"/>
                  </a:lnTo>
                  <a:lnTo>
                    <a:pt x="48099" y="30685"/>
                  </a:lnTo>
                  <a:lnTo>
                    <a:pt x="48575" y="30685"/>
                  </a:lnTo>
                  <a:lnTo>
                    <a:pt x="48575" y="30245"/>
                  </a:lnTo>
                  <a:lnTo>
                    <a:pt x="49015" y="30245"/>
                  </a:lnTo>
                  <a:lnTo>
                    <a:pt x="49015" y="28412"/>
                  </a:lnTo>
                  <a:lnTo>
                    <a:pt x="49932" y="27935"/>
                  </a:lnTo>
                  <a:lnTo>
                    <a:pt x="50408" y="28852"/>
                  </a:lnTo>
                  <a:lnTo>
                    <a:pt x="50848" y="28852"/>
                  </a:lnTo>
                  <a:lnTo>
                    <a:pt x="52241" y="27496"/>
                  </a:lnTo>
                  <a:lnTo>
                    <a:pt x="53158" y="27019"/>
                  </a:lnTo>
                  <a:lnTo>
                    <a:pt x="53598" y="26579"/>
                  </a:lnTo>
                  <a:lnTo>
                    <a:pt x="54074" y="25663"/>
                  </a:lnTo>
                  <a:lnTo>
                    <a:pt x="54514" y="25663"/>
                  </a:lnTo>
                  <a:lnTo>
                    <a:pt x="55431" y="26102"/>
                  </a:lnTo>
                  <a:lnTo>
                    <a:pt x="55908" y="25663"/>
                  </a:lnTo>
                  <a:lnTo>
                    <a:pt x="55431" y="25186"/>
                  </a:lnTo>
                  <a:lnTo>
                    <a:pt x="56347" y="24746"/>
                  </a:lnTo>
                  <a:lnTo>
                    <a:pt x="56824" y="23830"/>
                  </a:lnTo>
                  <a:lnTo>
                    <a:pt x="57264" y="23353"/>
                  </a:lnTo>
                  <a:lnTo>
                    <a:pt x="57741" y="23353"/>
                  </a:lnTo>
                  <a:lnTo>
                    <a:pt x="58180" y="22436"/>
                  </a:lnTo>
                  <a:lnTo>
                    <a:pt x="58180" y="21997"/>
                  </a:lnTo>
                  <a:lnTo>
                    <a:pt x="58657" y="22436"/>
                  </a:lnTo>
                  <a:lnTo>
                    <a:pt x="59097" y="22436"/>
                  </a:lnTo>
                  <a:lnTo>
                    <a:pt x="59097" y="21997"/>
                  </a:lnTo>
                  <a:lnTo>
                    <a:pt x="59097" y="19687"/>
                  </a:lnTo>
                  <a:lnTo>
                    <a:pt x="60490" y="19247"/>
                  </a:lnTo>
                  <a:lnTo>
                    <a:pt x="60930" y="17414"/>
                  </a:lnTo>
                  <a:lnTo>
                    <a:pt x="60930" y="16937"/>
                  </a:lnTo>
                  <a:lnTo>
                    <a:pt x="63679" y="16937"/>
                  </a:lnTo>
                  <a:lnTo>
                    <a:pt x="64156" y="15581"/>
                  </a:lnTo>
                  <a:lnTo>
                    <a:pt x="64156" y="13748"/>
                  </a:lnTo>
                  <a:lnTo>
                    <a:pt x="62763" y="12355"/>
                  </a:lnTo>
                  <a:lnTo>
                    <a:pt x="62323" y="12355"/>
                  </a:lnTo>
                  <a:lnTo>
                    <a:pt x="62323" y="11915"/>
                  </a:lnTo>
                  <a:lnTo>
                    <a:pt x="62763" y="11438"/>
                  </a:lnTo>
                  <a:lnTo>
                    <a:pt x="63240" y="10998"/>
                  </a:lnTo>
                  <a:lnTo>
                    <a:pt x="63240" y="10522"/>
                  </a:lnTo>
                  <a:lnTo>
                    <a:pt x="62323" y="10522"/>
                  </a:lnTo>
                  <a:lnTo>
                    <a:pt x="61846" y="10082"/>
                  </a:lnTo>
                  <a:lnTo>
                    <a:pt x="62323" y="9605"/>
                  </a:lnTo>
                  <a:lnTo>
                    <a:pt x="63240" y="9165"/>
                  </a:lnTo>
                  <a:lnTo>
                    <a:pt x="63679" y="8689"/>
                  </a:lnTo>
                  <a:lnTo>
                    <a:pt x="63240" y="6856"/>
                  </a:lnTo>
                  <a:lnTo>
                    <a:pt x="62763" y="7332"/>
                  </a:lnTo>
                  <a:lnTo>
                    <a:pt x="62323" y="7772"/>
                  </a:lnTo>
                  <a:lnTo>
                    <a:pt x="61407" y="7772"/>
                  </a:lnTo>
                  <a:lnTo>
                    <a:pt x="60490" y="7332"/>
                  </a:lnTo>
                  <a:lnTo>
                    <a:pt x="59574" y="7332"/>
                  </a:lnTo>
                  <a:lnTo>
                    <a:pt x="59574" y="7772"/>
                  </a:lnTo>
                  <a:lnTo>
                    <a:pt x="59097" y="7332"/>
                  </a:lnTo>
                  <a:lnTo>
                    <a:pt x="59097" y="6856"/>
                  </a:lnTo>
                  <a:lnTo>
                    <a:pt x="57741" y="6856"/>
                  </a:lnTo>
                  <a:lnTo>
                    <a:pt x="57741" y="7332"/>
                  </a:lnTo>
                  <a:lnTo>
                    <a:pt x="57264" y="7332"/>
                  </a:lnTo>
                  <a:lnTo>
                    <a:pt x="56824" y="7772"/>
                  </a:lnTo>
                  <a:lnTo>
                    <a:pt x="56824" y="7332"/>
                  </a:lnTo>
                  <a:lnTo>
                    <a:pt x="56347" y="7332"/>
                  </a:lnTo>
                  <a:lnTo>
                    <a:pt x="55431" y="7772"/>
                  </a:lnTo>
                  <a:lnTo>
                    <a:pt x="54991" y="7332"/>
                  </a:lnTo>
                  <a:lnTo>
                    <a:pt x="54514" y="6856"/>
                  </a:lnTo>
                  <a:lnTo>
                    <a:pt x="54514" y="7332"/>
                  </a:lnTo>
                  <a:lnTo>
                    <a:pt x="53598" y="7772"/>
                  </a:lnTo>
                  <a:lnTo>
                    <a:pt x="52241" y="6856"/>
                  </a:lnTo>
                  <a:lnTo>
                    <a:pt x="51765" y="6416"/>
                  </a:lnTo>
                  <a:lnTo>
                    <a:pt x="51765" y="5939"/>
                  </a:lnTo>
                  <a:lnTo>
                    <a:pt x="50408" y="5939"/>
                  </a:lnTo>
                  <a:lnTo>
                    <a:pt x="49932" y="6856"/>
                  </a:lnTo>
                  <a:lnTo>
                    <a:pt x="49492" y="7772"/>
                  </a:lnTo>
                  <a:lnTo>
                    <a:pt x="48575" y="7772"/>
                  </a:lnTo>
                  <a:lnTo>
                    <a:pt x="48099" y="7332"/>
                  </a:lnTo>
                  <a:lnTo>
                    <a:pt x="47659" y="7772"/>
                  </a:lnTo>
                  <a:lnTo>
                    <a:pt x="47182" y="7332"/>
                  </a:lnTo>
                  <a:lnTo>
                    <a:pt x="45349" y="7332"/>
                  </a:lnTo>
                  <a:lnTo>
                    <a:pt x="45349" y="6856"/>
                  </a:lnTo>
                  <a:lnTo>
                    <a:pt x="44909" y="5499"/>
                  </a:lnTo>
                  <a:lnTo>
                    <a:pt x="44433" y="5023"/>
                  </a:lnTo>
                  <a:lnTo>
                    <a:pt x="43993" y="5023"/>
                  </a:lnTo>
                  <a:lnTo>
                    <a:pt x="43076" y="4106"/>
                  </a:lnTo>
                  <a:lnTo>
                    <a:pt x="43076" y="3666"/>
                  </a:lnTo>
                  <a:lnTo>
                    <a:pt x="42600" y="3666"/>
                  </a:lnTo>
                  <a:lnTo>
                    <a:pt x="42160" y="4106"/>
                  </a:lnTo>
                  <a:lnTo>
                    <a:pt x="40767" y="4583"/>
                  </a:lnTo>
                  <a:lnTo>
                    <a:pt x="39850" y="4583"/>
                  </a:lnTo>
                  <a:lnTo>
                    <a:pt x="39850" y="4106"/>
                  </a:lnTo>
                  <a:lnTo>
                    <a:pt x="39410" y="2750"/>
                  </a:lnTo>
                  <a:lnTo>
                    <a:pt x="39410" y="1833"/>
                  </a:lnTo>
                  <a:lnTo>
                    <a:pt x="38934" y="1357"/>
                  </a:lnTo>
                  <a:lnTo>
                    <a:pt x="38494" y="440"/>
                  </a:lnTo>
                  <a:lnTo>
                    <a:pt x="38017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60" name="Google Shape;1560;p19"/>
            <p:cNvSpPr/>
            <p:nvPr/>
          </p:nvSpPr>
          <p:spPr>
            <a:xfrm>
              <a:off x="6685496" y="3481805"/>
              <a:ext cx="250481" cy="250481"/>
            </a:xfrm>
            <a:custGeom>
              <a:avLst/>
              <a:gdLst/>
              <a:ahLst/>
              <a:cxnLst/>
              <a:rect l="l" t="t" r="r" b="b"/>
              <a:pathLst>
                <a:path w="15582" h="15582" extrusionOk="0">
                  <a:moveTo>
                    <a:pt x="2310" y="1"/>
                  </a:moveTo>
                  <a:lnTo>
                    <a:pt x="1834" y="440"/>
                  </a:lnTo>
                  <a:lnTo>
                    <a:pt x="1394" y="917"/>
                  </a:lnTo>
                  <a:lnTo>
                    <a:pt x="1" y="1834"/>
                  </a:lnTo>
                  <a:lnTo>
                    <a:pt x="477" y="1834"/>
                  </a:lnTo>
                  <a:lnTo>
                    <a:pt x="917" y="2273"/>
                  </a:lnTo>
                  <a:lnTo>
                    <a:pt x="2310" y="3190"/>
                  </a:lnTo>
                  <a:lnTo>
                    <a:pt x="2310" y="4583"/>
                  </a:lnTo>
                  <a:lnTo>
                    <a:pt x="3667" y="5023"/>
                  </a:lnTo>
                  <a:lnTo>
                    <a:pt x="4583" y="5500"/>
                  </a:lnTo>
                  <a:lnTo>
                    <a:pt x="4583" y="6416"/>
                  </a:lnTo>
                  <a:lnTo>
                    <a:pt x="5060" y="6856"/>
                  </a:lnTo>
                  <a:lnTo>
                    <a:pt x="5500" y="7333"/>
                  </a:lnTo>
                  <a:lnTo>
                    <a:pt x="6893" y="7772"/>
                  </a:lnTo>
                  <a:lnTo>
                    <a:pt x="6893" y="8249"/>
                  </a:lnTo>
                  <a:lnTo>
                    <a:pt x="7333" y="9166"/>
                  </a:lnTo>
                  <a:lnTo>
                    <a:pt x="7333" y="9606"/>
                  </a:lnTo>
                  <a:lnTo>
                    <a:pt x="7333" y="10522"/>
                  </a:lnTo>
                  <a:lnTo>
                    <a:pt x="6893" y="10522"/>
                  </a:lnTo>
                  <a:lnTo>
                    <a:pt x="6893" y="10999"/>
                  </a:lnTo>
                  <a:lnTo>
                    <a:pt x="6893" y="11439"/>
                  </a:lnTo>
                  <a:lnTo>
                    <a:pt x="7333" y="11915"/>
                  </a:lnTo>
                  <a:lnTo>
                    <a:pt x="7333" y="12355"/>
                  </a:lnTo>
                  <a:lnTo>
                    <a:pt x="7809" y="13748"/>
                  </a:lnTo>
                  <a:lnTo>
                    <a:pt x="7809" y="14665"/>
                  </a:lnTo>
                  <a:lnTo>
                    <a:pt x="8249" y="15105"/>
                  </a:lnTo>
                  <a:lnTo>
                    <a:pt x="9642" y="15105"/>
                  </a:lnTo>
                  <a:lnTo>
                    <a:pt x="10082" y="15581"/>
                  </a:lnTo>
                  <a:lnTo>
                    <a:pt x="10559" y="15105"/>
                  </a:lnTo>
                  <a:lnTo>
                    <a:pt x="10999" y="14665"/>
                  </a:lnTo>
                  <a:lnTo>
                    <a:pt x="12392" y="14665"/>
                  </a:lnTo>
                  <a:lnTo>
                    <a:pt x="12392" y="14188"/>
                  </a:lnTo>
                  <a:lnTo>
                    <a:pt x="11915" y="13748"/>
                  </a:lnTo>
                  <a:lnTo>
                    <a:pt x="11915" y="13272"/>
                  </a:lnTo>
                  <a:lnTo>
                    <a:pt x="12392" y="12355"/>
                  </a:lnTo>
                  <a:lnTo>
                    <a:pt x="12832" y="12355"/>
                  </a:lnTo>
                  <a:lnTo>
                    <a:pt x="12832" y="12832"/>
                  </a:lnTo>
                  <a:lnTo>
                    <a:pt x="13308" y="12355"/>
                  </a:lnTo>
                  <a:lnTo>
                    <a:pt x="14225" y="12355"/>
                  </a:lnTo>
                  <a:lnTo>
                    <a:pt x="14665" y="11915"/>
                  </a:lnTo>
                  <a:lnTo>
                    <a:pt x="15581" y="11915"/>
                  </a:lnTo>
                  <a:lnTo>
                    <a:pt x="15581" y="10999"/>
                  </a:lnTo>
                  <a:lnTo>
                    <a:pt x="15141" y="10522"/>
                  </a:lnTo>
                  <a:lnTo>
                    <a:pt x="14665" y="10522"/>
                  </a:lnTo>
                  <a:lnTo>
                    <a:pt x="13748" y="10082"/>
                  </a:lnTo>
                  <a:lnTo>
                    <a:pt x="13748" y="9606"/>
                  </a:lnTo>
                  <a:lnTo>
                    <a:pt x="14225" y="9606"/>
                  </a:lnTo>
                  <a:lnTo>
                    <a:pt x="14225" y="9166"/>
                  </a:lnTo>
                  <a:lnTo>
                    <a:pt x="13748" y="8689"/>
                  </a:lnTo>
                  <a:lnTo>
                    <a:pt x="12832" y="8249"/>
                  </a:lnTo>
                  <a:lnTo>
                    <a:pt x="12392" y="7772"/>
                  </a:lnTo>
                  <a:lnTo>
                    <a:pt x="12392" y="7333"/>
                  </a:lnTo>
                  <a:lnTo>
                    <a:pt x="12392" y="6856"/>
                  </a:lnTo>
                  <a:lnTo>
                    <a:pt x="11475" y="6856"/>
                  </a:lnTo>
                  <a:lnTo>
                    <a:pt x="11475" y="5939"/>
                  </a:lnTo>
                  <a:lnTo>
                    <a:pt x="10999" y="5023"/>
                  </a:lnTo>
                  <a:lnTo>
                    <a:pt x="10082" y="5023"/>
                  </a:lnTo>
                  <a:lnTo>
                    <a:pt x="9642" y="4583"/>
                  </a:lnTo>
                  <a:lnTo>
                    <a:pt x="9642" y="3190"/>
                  </a:lnTo>
                  <a:lnTo>
                    <a:pt x="9642" y="2273"/>
                  </a:lnTo>
                  <a:lnTo>
                    <a:pt x="9166" y="2273"/>
                  </a:lnTo>
                  <a:lnTo>
                    <a:pt x="9166" y="1834"/>
                  </a:lnTo>
                  <a:lnTo>
                    <a:pt x="9166" y="1357"/>
                  </a:lnTo>
                  <a:lnTo>
                    <a:pt x="8249" y="917"/>
                  </a:lnTo>
                  <a:lnTo>
                    <a:pt x="8249" y="1834"/>
                  </a:lnTo>
                  <a:lnTo>
                    <a:pt x="7333" y="1357"/>
                  </a:lnTo>
                  <a:lnTo>
                    <a:pt x="6416" y="917"/>
                  </a:lnTo>
                  <a:lnTo>
                    <a:pt x="5976" y="917"/>
                  </a:lnTo>
                  <a:lnTo>
                    <a:pt x="5500" y="1357"/>
                  </a:lnTo>
                  <a:lnTo>
                    <a:pt x="5060" y="917"/>
                  </a:lnTo>
                  <a:lnTo>
                    <a:pt x="4583" y="440"/>
                  </a:lnTo>
                  <a:lnTo>
                    <a:pt x="3667" y="440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61" name="Google Shape;1561;p19"/>
            <p:cNvSpPr/>
            <p:nvPr/>
          </p:nvSpPr>
          <p:spPr>
            <a:xfrm>
              <a:off x="8144045" y="3650946"/>
              <a:ext cx="16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62" name="Google Shape;1562;p19"/>
            <p:cNvSpPr/>
            <p:nvPr/>
          </p:nvSpPr>
          <p:spPr>
            <a:xfrm>
              <a:off x="8107506" y="3923787"/>
              <a:ext cx="7089" cy="7089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441" y="441"/>
                  </a:moveTo>
                  <a:lnTo>
                    <a:pt x="441" y="44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63" name="Google Shape;1563;p19"/>
            <p:cNvSpPr/>
            <p:nvPr/>
          </p:nvSpPr>
          <p:spPr>
            <a:xfrm>
              <a:off x="7952527" y="3650946"/>
              <a:ext cx="338861" cy="279930"/>
            </a:xfrm>
            <a:custGeom>
              <a:avLst/>
              <a:gdLst/>
              <a:ahLst/>
              <a:cxnLst/>
              <a:rect l="l" t="t" r="r" b="b"/>
              <a:pathLst>
                <a:path w="21080" h="17414" extrusionOk="0">
                  <a:moveTo>
                    <a:pt x="11915" y="0"/>
                  </a:moveTo>
                  <a:lnTo>
                    <a:pt x="11475" y="917"/>
                  </a:lnTo>
                  <a:lnTo>
                    <a:pt x="11915" y="1833"/>
                  </a:lnTo>
                  <a:lnTo>
                    <a:pt x="10082" y="1833"/>
                  </a:lnTo>
                  <a:lnTo>
                    <a:pt x="10998" y="2310"/>
                  </a:lnTo>
                  <a:lnTo>
                    <a:pt x="10558" y="3666"/>
                  </a:lnTo>
                  <a:lnTo>
                    <a:pt x="9642" y="4143"/>
                  </a:lnTo>
                  <a:lnTo>
                    <a:pt x="7809" y="4143"/>
                  </a:lnTo>
                  <a:lnTo>
                    <a:pt x="6892" y="3666"/>
                  </a:lnTo>
                  <a:lnTo>
                    <a:pt x="5976" y="2750"/>
                  </a:lnTo>
                  <a:lnTo>
                    <a:pt x="3666" y="2750"/>
                  </a:lnTo>
                  <a:lnTo>
                    <a:pt x="3666" y="4143"/>
                  </a:lnTo>
                  <a:lnTo>
                    <a:pt x="3666" y="4583"/>
                  </a:lnTo>
                  <a:lnTo>
                    <a:pt x="5059" y="4583"/>
                  </a:lnTo>
                  <a:lnTo>
                    <a:pt x="5499" y="5059"/>
                  </a:lnTo>
                  <a:lnTo>
                    <a:pt x="5499" y="5499"/>
                  </a:lnTo>
                  <a:lnTo>
                    <a:pt x="5976" y="6892"/>
                  </a:lnTo>
                  <a:lnTo>
                    <a:pt x="3666" y="6892"/>
                  </a:lnTo>
                  <a:lnTo>
                    <a:pt x="3666" y="7332"/>
                  </a:lnTo>
                  <a:lnTo>
                    <a:pt x="2750" y="6892"/>
                  </a:lnTo>
                  <a:lnTo>
                    <a:pt x="1833" y="6892"/>
                  </a:lnTo>
                  <a:lnTo>
                    <a:pt x="917" y="5976"/>
                  </a:lnTo>
                  <a:lnTo>
                    <a:pt x="477" y="6416"/>
                  </a:lnTo>
                  <a:lnTo>
                    <a:pt x="0" y="7332"/>
                  </a:lnTo>
                  <a:lnTo>
                    <a:pt x="917" y="7809"/>
                  </a:lnTo>
                  <a:lnTo>
                    <a:pt x="917" y="8249"/>
                  </a:lnTo>
                  <a:lnTo>
                    <a:pt x="1833" y="8249"/>
                  </a:lnTo>
                  <a:lnTo>
                    <a:pt x="3226" y="9165"/>
                  </a:lnTo>
                  <a:lnTo>
                    <a:pt x="3226" y="9642"/>
                  </a:lnTo>
                  <a:lnTo>
                    <a:pt x="2310" y="10558"/>
                  </a:lnTo>
                  <a:lnTo>
                    <a:pt x="3666" y="10998"/>
                  </a:lnTo>
                  <a:lnTo>
                    <a:pt x="4583" y="10998"/>
                  </a:lnTo>
                  <a:lnTo>
                    <a:pt x="5499" y="11475"/>
                  </a:lnTo>
                  <a:lnTo>
                    <a:pt x="5499" y="11915"/>
                  </a:lnTo>
                  <a:lnTo>
                    <a:pt x="5059" y="12391"/>
                  </a:lnTo>
                  <a:lnTo>
                    <a:pt x="4143" y="12831"/>
                  </a:lnTo>
                  <a:lnTo>
                    <a:pt x="4583" y="13308"/>
                  </a:lnTo>
                  <a:lnTo>
                    <a:pt x="6416" y="13308"/>
                  </a:lnTo>
                  <a:lnTo>
                    <a:pt x="7332" y="14224"/>
                  </a:lnTo>
                  <a:lnTo>
                    <a:pt x="8725" y="14224"/>
                  </a:lnTo>
                  <a:lnTo>
                    <a:pt x="9165" y="14664"/>
                  </a:lnTo>
                  <a:lnTo>
                    <a:pt x="8725" y="15141"/>
                  </a:lnTo>
                  <a:lnTo>
                    <a:pt x="9165" y="15141"/>
                  </a:lnTo>
                  <a:lnTo>
                    <a:pt x="9642" y="15581"/>
                  </a:lnTo>
                  <a:lnTo>
                    <a:pt x="10082" y="17414"/>
                  </a:lnTo>
                  <a:lnTo>
                    <a:pt x="10082" y="16497"/>
                  </a:lnTo>
                  <a:lnTo>
                    <a:pt x="10082" y="16057"/>
                  </a:lnTo>
                  <a:lnTo>
                    <a:pt x="10082" y="15581"/>
                  </a:lnTo>
                  <a:lnTo>
                    <a:pt x="10998" y="15141"/>
                  </a:lnTo>
                  <a:lnTo>
                    <a:pt x="11915" y="14224"/>
                  </a:lnTo>
                  <a:lnTo>
                    <a:pt x="11915" y="13748"/>
                  </a:lnTo>
                  <a:lnTo>
                    <a:pt x="12391" y="12391"/>
                  </a:lnTo>
                  <a:lnTo>
                    <a:pt x="12831" y="11475"/>
                  </a:lnTo>
                  <a:lnTo>
                    <a:pt x="13748" y="11475"/>
                  </a:lnTo>
                  <a:lnTo>
                    <a:pt x="14224" y="10558"/>
                  </a:lnTo>
                  <a:lnTo>
                    <a:pt x="14664" y="10558"/>
                  </a:lnTo>
                  <a:lnTo>
                    <a:pt x="15581" y="11475"/>
                  </a:lnTo>
                  <a:lnTo>
                    <a:pt x="16497" y="11915"/>
                  </a:lnTo>
                  <a:lnTo>
                    <a:pt x="16497" y="12831"/>
                  </a:lnTo>
                  <a:lnTo>
                    <a:pt x="16057" y="12831"/>
                  </a:lnTo>
                  <a:lnTo>
                    <a:pt x="16497" y="13308"/>
                  </a:lnTo>
                  <a:lnTo>
                    <a:pt x="16974" y="14224"/>
                  </a:lnTo>
                  <a:lnTo>
                    <a:pt x="16974" y="14664"/>
                  </a:lnTo>
                  <a:lnTo>
                    <a:pt x="16057" y="15141"/>
                  </a:lnTo>
                  <a:lnTo>
                    <a:pt x="15581" y="15141"/>
                  </a:lnTo>
                  <a:lnTo>
                    <a:pt x="16497" y="15581"/>
                  </a:lnTo>
                  <a:lnTo>
                    <a:pt x="17414" y="16057"/>
                  </a:lnTo>
                  <a:lnTo>
                    <a:pt x="17890" y="15581"/>
                  </a:lnTo>
                  <a:lnTo>
                    <a:pt x="18330" y="15581"/>
                  </a:lnTo>
                  <a:lnTo>
                    <a:pt x="20640" y="16057"/>
                  </a:lnTo>
                  <a:lnTo>
                    <a:pt x="20640" y="16057"/>
                  </a:lnTo>
                  <a:lnTo>
                    <a:pt x="20163" y="15581"/>
                  </a:lnTo>
                  <a:lnTo>
                    <a:pt x="20640" y="15141"/>
                  </a:lnTo>
                  <a:lnTo>
                    <a:pt x="19247" y="14664"/>
                  </a:lnTo>
                  <a:lnTo>
                    <a:pt x="18807" y="13748"/>
                  </a:lnTo>
                  <a:lnTo>
                    <a:pt x="19247" y="12831"/>
                  </a:lnTo>
                  <a:lnTo>
                    <a:pt x="19247" y="12391"/>
                  </a:lnTo>
                  <a:lnTo>
                    <a:pt x="19247" y="11915"/>
                  </a:lnTo>
                  <a:lnTo>
                    <a:pt x="19723" y="11915"/>
                  </a:lnTo>
                  <a:lnTo>
                    <a:pt x="19723" y="12831"/>
                  </a:lnTo>
                  <a:lnTo>
                    <a:pt x="20163" y="11915"/>
                  </a:lnTo>
                  <a:lnTo>
                    <a:pt x="20163" y="10998"/>
                  </a:lnTo>
                  <a:lnTo>
                    <a:pt x="20163" y="10558"/>
                  </a:lnTo>
                  <a:lnTo>
                    <a:pt x="19723" y="10082"/>
                  </a:lnTo>
                  <a:lnTo>
                    <a:pt x="19247" y="9165"/>
                  </a:lnTo>
                  <a:lnTo>
                    <a:pt x="19723" y="9165"/>
                  </a:lnTo>
                  <a:lnTo>
                    <a:pt x="19723" y="8725"/>
                  </a:lnTo>
                  <a:lnTo>
                    <a:pt x="19247" y="7809"/>
                  </a:lnTo>
                  <a:lnTo>
                    <a:pt x="19247" y="7332"/>
                  </a:lnTo>
                  <a:lnTo>
                    <a:pt x="18807" y="6892"/>
                  </a:lnTo>
                  <a:lnTo>
                    <a:pt x="18807" y="6416"/>
                  </a:lnTo>
                  <a:lnTo>
                    <a:pt x="19247" y="5499"/>
                  </a:lnTo>
                  <a:lnTo>
                    <a:pt x="19723" y="4583"/>
                  </a:lnTo>
                  <a:lnTo>
                    <a:pt x="20163" y="4143"/>
                  </a:lnTo>
                  <a:lnTo>
                    <a:pt x="21080" y="4143"/>
                  </a:lnTo>
                  <a:lnTo>
                    <a:pt x="21080" y="3666"/>
                  </a:lnTo>
                  <a:lnTo>
                    <a:pt x="20640" y="3226"/>
                  </a:lnTo>
                  <a:lnTo>
                    <a:pt x="19723" y="3666"/>
                  </a:lnTo>
                  <a:lnTo>
                    <a:pt x="18807" y="3666"/>
                  </a:lnTo>
                  <a:lnTo>
                    <a:pt x="17890" y="4143"/>
                  </a:lnTo>
                  <a:lnTo>
                    <a:pt x="16974" y="3226"/>
                  </a:lnTo>
                  <a:lnTo>
                    <a:pt x="16057" y="3226"/>
                  </a:lnTo>
                  <a:lnTo>
                    <a:pt x="15581" y="2750"/>
                  </a:lnTo>
                  <a:lnTo>
                    <a:pt x="15141" y="1833"/>
                  </a:lnTo>
                  <a:lnTo>
                    <a:pt x="14664" y="1393"/>
                  </a:lnTo>
                  <a:lnTo>
                    <a:pt x="14224" y="917"/>
                  </a:lnTo>
                  <a:lnTo>
                    <a:pt x="13308" y="477"/>
                  </a:lnTo>
                  <a:lnTo>
                    <a:pt x="11915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64" name="Google Shape;1564;p19"/>
            <p:cNvSpPr/>
            <p:nvPr/>
          </p:nvSpPr>
          <p:spPr>
            <a:xfrm>
              <a:off x="7842317" y="3768808"/>
              <a:ext cx="272278" cy="176809"/>
            </a:xfrm>
            <a:custGeom>
              <a:avLst/>
              <a:gdLst/>
              <a:ahLst/>
              <a:cxnLst/>
              <a:rect l="l" t="t" r="r" b="b"/>
              <a:pathLst>
                <a:path w="16938" h="10999" extrusionOk="0">
                  <a:moveTo>
                    <a:pt x="6856" y="0"/>
                  </a:moveTo>
                  <a:lnTo>
                    <a:pt x="6416" y="477"/>
                  </a:lnTo>
                  <a:lnTo>
                    <a:pt x="6416" y="917"/>
                  </a:lnTo>
                  <a:lnTo>
                    <a:pt x="6416" y="1393"/>
                  </a:lnTo>
                  <a:lnTo>
                    <a:pt x="5023" y="1393"/>
                  </a:lnTo>
                  <a:lnTo>
                    <a:pt x="5023" y="1833"/>
                  </a:lnTo>
                  <a:lnTo>
                    <a:pt x="3667" y="1833"/>
                  </a:lnTo>
                  <a:lnTo>
                    <a:pt x="2750" y="2310"/>
                  </a:lnTo>
                  <a:lnTo>
                    <a:pt x="1834" y="3226"/>
                  </a:lnTo>
                  <a:lnTo>
                    <a:pt x="441" y="4143"/>
                  </a:lnTo>
                  <a:lnTo>
                    <a:pt x="1" y="4143"/>
                  </a:lnTo>
                  <a:lnTo>
                    <a:pt x="1834" y="4583"/>
                  </a:lnTo>
                  <a:lnTo>
                    <a:pt x="1834" y="5059"/>
                  </a:lnTo>
                  <a:lnTo>
                    <a:pt x="2274" y="5499"/>
                  </a:lnTo>
                  <a:lnTo>
                    <a:pt x="1834" y="6416"/>
                  </a:lnTo>
                  <a:lnTo>
                    <a:pt x="1834" y="6892"/>
                  </a:lnTo>
                  <a:lnTo>
                    <a:pt x="2274" y="7809"/>
                  </a:lnTo>
                  <a:lnTo>
                    <a:pt x="2750" y="8249"/>
                  </a:lnTo>
                  <a:lnTo>
                    <a:pt x="5500" y="8249"/>
                  </a:lnTo>
                  <a:lnTo>
                    <a:pt x="5940" y="7809"/>
                  </a:lnTo>
                  <a:lnTo>
                    <a:pt x="6416" y="8249"/>
                  </a:lnTo>
                  <a:lnTo>
                    <a:pt x="6416" y="8725"/>
                  </a:lnTo>
                  <a:lnTo>
                    <a:pt x="7773" y="8725"/>
                  </a:lnTo>
                  <a:lnTo>
                    <a:pt x="8689" y="9165"/>
                  </a:lnTo>
                  <a:lnTo>
                    <a:pt x="10522" y="10082"/>
                  </a:lnTo>
                  <a:lnTo>
                    <a:pt x="11439" y="10558"/>
                  </a:lnTo>
                  <a:lnTo>
                    <a:pt x="11915" y="10998"/>
                  </a:lnTo>
                  <a:lnTo>
                    <a:pt x="14665" y="10998"/>
                  </a:lnTo>
                  <a:lnTo>
                    <a:pt x="15581" y="10558"/>
                  </a:lnTo>
                  <a:lnTo>
                    <a:pt x="16938" y="10082"/>
                  </a:lnTo>
                  <a:lnTo>
                    <a:pt x="16498" y="8249"/>
                  </a:lnTo>
                  <a:lnTo>
                    <a:pt x="16021" y="7809"/>
                  </a:lnTo>
                  <a:lnTo>
                    <a:pt x="15581" y="7809"/>
                  </a:lnTo>
                  <a:lnTo>
                    <a:pt x="16021" y="7332"/>
                  </a:lnTo>
                  <a:lnTo>
                    <a:pt x="15581" y="6892"/>
                  </a:lnTo>
                  <a:lnTo>
                    <a:pt x="14188" y="6892"/>
                  </a:lnTo>
                  <a:lnTo>
                    <a:pt x="13272" y="5976"/>
                  </a:lnTo>
                  <a:lnTo>
                    <a:pt x="11439" y="5976"/>
                  </a:lnTo>
                  <a:lnTo>
                    <a:pt x="10999" y="5499"/>
                  </a:lnTo>
                  <a:lnTo>
                    <a:pt x="11915" y="5059"/>
                  </a:lnTo>
                  <a:lnTo>
                    <a:pt x="12355" y="4583"/>
                  </a:lnTo>
                  <a:lnTo>
                    <a:pt x="12355" y="4143"/>
                  </a:lnTo>
                  <a:lnTo>
                    <a:pt x="11439" y="3666"/>
                  </a:lnTo>
                  <a:lnTo>
                    <a:pt x="10522" y="3666"/>
                  </a:lnTo>
                  <a:lnTo>
                    <a:pt x="9166" y="3226"/>
                  </a:lnTo>
                  <a:lnTo>
                    <a:pt x="10082" y="2310"/>
                  </a:lnTo>
                  <a:lnTo>
                    <a:pt x="10082" y="1833"/>
                  </a:lnTo>
                  <a:lnTo>
                    <a:pt x="8689" y="917"/>
                  </a:lnTo>
                  <a:lnTo>
                    <a:pt x="7773" y="917"/>
                  </a:lnTo>
                  <a:lnTo>
                    <a:pt x="7773" y="477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65" name="Google Shape;1565;p19"/>
            <p:cNvSpPr/>
            <p:nvPr/>
          </p:nvSpPr>
          <p:spPr>
            <a:xfrm>
              <a:off x="7562403" y="3673339"/>
              <a:ext cx="486188" cy="169141"/>
            </a:xfrm>
            <a:custGeom>
              <a:avLst/>
              <a:gdLst/>
              <a:ahLst/>
              <a:cxnLst/>
              <a:rect l="l" t="t" r="r" b="b"/>
              <a:pathLst>
                <a:path w="30245" h="10522" extrusionOk="0">
                  <a:moveTo>
                    <a:pt x="21080" y="0"/>
                  </a:moveTo>
                  <a:lnTo>
                    <a:pt x="21080" y="440"/>
                  </a:lnTo>
                  <a:lnTo>
                    <a:pt x="20603" y="917"/>
                  </a:lnTo>
                  <a:lnTo>
                    <a:pt x="18770" y="917"/>
                  </a:lnTo>
                  <a:lnTo>
                    <a:pt x="17854" y="1357"/>
                  </a:lnTo>
                  <a:lnTo>
                    <a:pt x="17414" y="1833"/>
                  </a:lnTo>
                  <a:lnTo>
                    <a:pt x="15581" y="1833"/>
                  </a:lnTo>
                  <a:lnTo>
                    <a:pt x="16021" y="1357"/>
                  </a:lnTo>
                  <a:lnTo>
                    <a:pt x="15581" y="917"/>
                  </a:lnTo>
                  <a:lnTo>
                    <a:pt x="14188" y="917"/>
                  </a:lnTo>
                  <a:lnTo>
                    <a:pt x="12831" y="1357"/>
                  </a:lnTo>
                  <a:lnTo>
                    <a:pt x="11915" y="917"/>
                  </a:lnTo>
                  <a:lnTo>
                    <a:pt x="11438" y="917"/>
                  </a:lnTo>
                  <a:lnTo>
                    <a:pt x="10082" y="1357"/>
                  </a:lnTo>
                  <a:lnTo>
                    <a:pt x="7772" y="1357"/>
                  </a:lnTo>
                  <a:lnTo>
                    <a:pt x="7332" y="917"/>
                  </a:lnTo>
                  <a:lnTo>
                    <a:pt x="5023" y="1357"/>
                  </a:lnTo>
                  <a:lnTo>
                    <a:pt x="4583" y="1357"/>
                  </a:lnTo>
                  <a:lnTo>
                    <a:pt x="3666" y="917"/>
                  </a:lnTo>
                  <a:lnTo>
                    <a:pt x="2750" y="440"/>
                  </a:lnTo>
                  <a:lnTo>
                    <a:pt x="2273" y="1357"/>
                  </a:lnTo>
                  <a:lnTo>
                    <a:pt x="1833" y="1833"/>
                  </a:lnTo>
                  <a:lnTo>
                    <a:pt x="440" y="1833"/>
                  </a:lnTo>
                  <a:lnTo>
                    <a:pt x="0" y="3190"/>
                  </a:lnTo>
                  <a:lnTo>
                    <a:pt x="2273" y="3190"/>
                  </a:lnTo>
                  <a:lnTo>
                    <a:pt x="2750" y="3666"/>
                  </a:lnTo>
                  <a:lnTo>
                    <a:pt x="3190" y="3666"/>
                  </a:lnTo>
                  <a:lnTo>
                    <a:pt x="4106" y="3190"/>
                  </a:lnTo>
                  <a:lnTo>
                    <a:pt x="4583" y="3190"/>
                  </a:lnTo>
                  <a:lnTo>
                    <a:pt x="5023" y="3666"/>
                  </a:lnTo>
                  <a:lnTo>
                    <a:pt x="5939" y="3666"/>
                  </a:lnTo>
                  <a:lnTo>
                    <a:pt x="5939" y="4583"/>
                  </a:lnTo>
                  <a:lnTo>
                    <a:pt x="7332" y="4583"/>
                  </a:lnTo>
                  <a:lnTo>
                    <a:pt x="7772" y="5023"/>
                  </a:lnTo>
                  <a:lnTo>
                    <a:pt x="7772" y="5499"/>
                  </a:lnTo>
                  <a:lnTo>
                    <a:pt x="8689" y="6416"/>
                  </a:lnTo>
                  <a:lnTo>
                    <a:pt x="9165" y="6856"/>
                  </a:lnTo>
                  <a:lnTo>
                    <a:pt x="10082" y="7772"/>
                  </a:lnTo>
                  <a:lnTo>
                    <a:pt x="10522" y="8249"/>
                  </a:lnTo>
                  <a:lnTo>
                    <a:pt x="10522" y="8689"/>
                  </a:lnTo>
                  <a:lnTo>
                    <a:pt x="10082" y="8689"/>
                  </a:lnTo>
                  <a:lnTo>
                    <a:pt x="9605" y="9605"/>
                  </a:lnTo>
                  <a:lnTo>
                    <a:pt x="9605" y="10082"/>
                  </a:lnTo>
                  <a:lnTo>
                    <a:pt x="9605" y="10522"/>
                  </a:lnTo>
                  <a:lnTo>
                    <a:pt x="10522" y="10522"/>
                  </a:lnTo>
                  <a:lnTo>
                    <a:pt x="10082" y="10082"/>
                  </a:lnTo>
                  <a:lnTo>
                    <a:pt x="13271" y="10082"/>
                  </a:lnTo>
                  <a:lnTo>
                    <a:pt x="13748" y="9605"/>
                  </a:lnTo>
                  <a:lnTo>
                    <a:pt x="14188" y="9165"/>
                  </a:lnTo>
                  <a:lnTo>
                    <a:pt x="14664" y="8689"/>
                  </a:lnTo>
                  <a:lnTo>
                    <a:pt x="15581" y="9165"/>
                  </a:lnTo>
                  <a:lnTo>
                    <a:pt x="16021" y="9165"/>
                  </a:lnTo>
                  <a:lnTo>
                    <a:pt x="16021" y="9605"/>
                  </a:lnTo>
                  <a:lnTo>
                    <a:pt x="16021" y="10082"/>
                  </a:lnTo>
                  <a:lnTo>
                    <a:pt x="17854" y="10082"/>
                  </a:lnTo>
                  <a:lnTo>
                    <a:pt x="19247" y="9165"/>
                  </a:lnTo>
                  <a:lnTo>
                    <a:pt x="20163" y="8249"/>
                  </a:lnTo>
                  <a:lnTo>
                    <a:pt x="21080" y="7772"/>
                  </a:lnTo>
                  <a:lnTo>
                    <a:pt x="22436" y="7772"/>
                  </a:lnTo>
                  <a:lnTo>
                    <a:pt x="22436" y="7332"/>
                  </a:lnTo>
                  <a:lnTo>
                    <a:pt x="23829" y="7332"/>
                  </a:lnTo>
                  <a:lnTo>
                    <a:pt x="23829" y="6856"/>
                  </a:lnTo>
                  <a:lnTo>
                    <a:pt x="23829" y="6416"/>
                  </a:lnTo>
                  <a:lnTo>
                    <a:pt x="24269" y="5939"/>
                  </a:lnTo>
                  <a:lnTo>
                    <a:pt x="24746" y="5023"/>
                  </a:lnTo>
                  <a:lnTo>
                    <a:pt x="25186" y="4583"/>
                  </a:lnTo>
                  <a:lnTo>
                    <a:pt x="26102" y="5499"/>
                  </a:lnTo>
                  <a:lnTo>
                    <a:pt x="27019" y="5499"/>
                  </a:lnTo>
                  <a:lnTo>
                    <a:pt x="27935" y="5939"/>
                  </a:lnTo>
                  <a:lnTo>
                    <a:pt x="27935" y="5499"/>
                  </a:lnTo>
                  <a:lnTo>
                    <a:pt x="30245" y="5499"/>
                  </a:lnTo>
                  <a:lnTo>
                    <a:pt x="29768" y="4106"/>
                  </a:lnTo>
                  <a:lnTo>
                    <a:pt x="29768" y="3666"/>
                  </a:lnTo>
                  <a:lnTo>
                    <a:pt x="29328" y="3190"/>
                  </a:lnTo>
                  <a:lnTo>
                    <a:pt x="27935" y="3190"/>
                  </a:lnTo>
                  <a:lnTo>
                    <a:pt x="27935" y="2750"/>
                  </a:lnTo>
                  <a:lnTo>
                    <a:pt x="27935" y="1357"/>
                  </a:lnTo>
                  <a:lnTo>
                    <a:pt x="26102" y="1357"/>
                  </a:lnTo>
                  <a:lnTo>
                    <a:pt x="25186" y="1833"/>
                  </a:lnTo>
                  <a:lnTo>
                    <a:pt x="24746" y="1357"/>
                  </a:lnTo>
                  <a:lnTo>
                    <a:pt x="24746" y="917"/>
                  </a:lnTo>
                  <a:lnTo>
                    <a:pt x="24746" y="440"/>
                  </a:lnTo>
                  <a:lnTo>
                    <a:pt x="23829" y="0"/>
                  </a:lnTo>
                  <a:lnTo>
                    <a:pt x="22913" y="0"/>
                  </a:lnTo>
                  <a:lnTo>
                    <a:pt x="22913" y="440"/>
                  </a:lnTo>
                  <a:lnTo>
                    <a:pt x="21996" y="917"/>
                  </a:lnTo>
                  <a:lnTo>
                    <a:pt x="21996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66" name="Google Shape;1566;p19"/>
            <p:cNvSpPr/>
            <p:nvPr/>
          </p:nvSpPr>
          <p:spPr>
            <a:xfrm>
              <a:off x="5028356" y="4137118"/>
              <a:ext cx="7089" cy="7684"/>
            </a:xfrm>
            <a:custGeom>
              <a:avLst/>
              <a:gdLst/>
              <a:ahLst/>
              <a:cxnLst/>
              <a:rect l="l" t="t" r="r" b="b"/>
              <a:pathLst>
                <a:path w="441" h="478" extrusionOk="0">
                  <a:moveTo>
                    <a:pt x="0" y="477"/>
                  </a:moveTo>
                  <a:lnTo>
                    <a:pt x="44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67" name="Google Shape;1567;p19"/>
            <p:cNvSpPr/>
            <p:nvPr/>
          </p:nvSpPr>
          <p:spPr>
            <a:xfrm>
              <a:off x="4431379" y="3820666"/>
              <a:ext cx="7684" cy="7089"/>
            </a:xfrm>
            <a:custGeom>
              <a:avLst/>
              <a:gdLst/>
              <a:ahLst/>
              <a:cxnLst/>
              <a:rect l="l" t="t" r="r" b="b"/>
              <a:pathLst>
                <a:path w="478" h="441" extrusionOk="0">
                  <a:moveTo>
                    <a:pt x="1" y="0"/>
                  </a:moveTo>
                  <a:lnTo>
                    <a:pt x="1" y="440"/>
                  </a:lnTo>
                  <a:lnTo>
                    <a:pt x="477" y="440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68" name="Google Shape;1568;p19"/>
            <p:cNvSpPr/>
            <p:nvPr/>
          </p:nvSpPr>
          <p:spPr>
            <a:xfrm>
              <a:off x="4409581" y="3754067"/>
              <a:ext cx="802657" cy="685390"/>
            </a:xfrm>
            <a:custGeom>
              <a:avLst/>
              <a:gdLst/>
              <a:ahLst/>
              <a:cxnLst/>
              <a:rect l="l" t="t" r="r" b="b"/>
              <a:pathLst>
                <a:path w="49932" h="42637" extrusionOk="0">
                  <a:moveTo>
                    <a:pt x="9165" y="1"/>
                  </a:moveTo>
                  <a:lnTo>
                    <a:pt x="8249" y="477"/>
                  </a:lnTo>
                  <a:lnTo>
                    <a:pt x="7332" y="477"/>
                  </a:lnTo>
                  <a:lnTo>
                    <a:pt x="7332" y="917"/>
                  </a:lnTo>
                  <a:lnTo>
                    <a:pt x="5499" y="917"/>
                  </a:lnTo>
                  <a:lnTo>
                    <a:pt x="6416" y="1394"/>
                  </a:lnTo>
                  <a:lnTo>
                    <a:pt x="5939" y="1834"/>
                  </a:lnTo>
                  <a:lnTo>
                    <a:pt x="5499" y="2310"/>
                  </a:lnTo>
                  <a:lnTo>
                    <a:pt x="5499" y="1834"/>
                  </a:lnTo>
                  <a:lnTo>
                    <a:pt x="4583" y="1394"/>
                  </a:lnTo>
                  <a:lnTo>
                    <a:pt x="3666" y="1394"/>
                  </a:lnTo>
                  <a:lnTo>
                    <a:pt x="3190" y="917"/>
                  </a:lnTo>
                  <a:lnTo>
                    <a:pt x="2750" y="1834"/>
                  </a:lnTo>
                  <a:lnTo>
                    <a:pt x="2273" y="1394"/>
                  </a:lnTo>
                  <a:lnTo>
                    <a:pt x="1833" y="2310"/>
                  </a:lnTo>
                  <a:lnTo>
                    <a:pt x="1357" y="2750"/>
                  </a:lnTo>
                  <a:lnTo>
                    <a:pt x="1833" y="3227"/>
                  </a:lnTo>
                  <a:lnTo>
                    <a:pt x="1833" y="3667"/>
                  </a:lnTo>
                  <a:lnTo>
                    <a:pt x="2273" y="3227"/>
                  </a:lnTo>
                  <a:lnTo>
                    <a:pt x="2273" y="3667"/>
                  </a:lnTo>
                  <a:lnTo>
                    <a:pt x="1833" y="4143"/>
                  </a:lnTo>
                  <a:lnTo>
                    <a:pt x="2750" y="4143"/>
                  </a:lnTo>
                  <a:lnTo>
                    <a:pt x="3190" y="4583"/>
                  </a:lnTo>
                  <a:lnTo>
                    <a:pt x="2750" y="5060"/>
                  </a:lnTo>
                  <a:lnTo>
                    <a:pt x="2750" y="5500"/>
                  </a:lnTo>
                  <a:lnTo>
                    <a:pt x="2273" y="5976"/>
                  </a:lnTo>
                  <a:lnTo>
                    <a:pt x="2750" y="5976"/>
                  </a:lnTo>
                  <a:lnTo>
                    <a:pt x="2750" y="6416"/>
                  </a:lnTo>
                  <a:lnTo>
                    <a:pt x="2273" y="6893"/>
                  </a:lnTo>
                  <a:lnTo>
                    <a:pt x="1833" y="6416"/>
                  </a:lnTo>
                  <a:lnTo>
                    <a:pt x="1357" y="6893"/>
                  </a:lnTo>
                  <a:lnTo>
                    <a:pt x="1357" y="7809"/>
                  </a:lnTo>
                  <a:lnTo>
                    <a:pt x="2750" y="7809"/>
                  </a:lnTo>
                  <a:lnTo>
                    <a:pt x="2750" y="7333"/>
                  </a:lnTo>
                  <a:lnTo>
                    <a:pt x="3666" y="7809"/>
                  </a:lnTo>
                  <a:lnTo>
                    <a:pt x="4106" y="7809"/>
                  </a:lnTo>
                  <a:lnTo>
                    <a:pt x="4106" y="8249"/>
                  </a:lnTo>
                  <a:lnTo>
                    <a:pt x="4583" y="8726"/>
                  </a:lnTo>
                  <a:lnTo>
                    <a:pt x="4583" y="9166"/>
                  </a:lnTo>
                  <a:lnTo>
                    <a:pt x="5939" y="9166"/>
                  </a:lnTo>
                  <a:lnTo>
                    <a:pt x="6416" y="9642"/>
                  </a:lnTo>
                  <a:lnTo>
                    <a:pt x="6856" y="9642"/>
                  </a:lnTo>
                  <a:lnTo>
                    <a:pt x="7332" y="10082"/>
                  </a:lnTo>
                  <a:lnTo>
                    <a:pt x="7772" y="10559"/>
                  </a:lnTo>
                  <a:lnTo>
                    <a:pt x="7772" y="10082"/>
                  </a:lnTo>
                  <a:lnTo>
                    <a:pt x="8689" y="10082"/>
                  </a:lnTo>
                  <a:lnTo>
                    <a:pt x="9165" y="10559"/>
                  </a:lnTo>
                  <a:lnTo>
                    <a:pt x="9605" y="10559"/>
                  </a:lnTo>
                  <a:lnTo>
                    <a:pt x="10082" y="10082"/>
                  </a:lnTo>
                  <a:lnTo>
                    <a:pt x="10522" y="10999"/>
                  </a:lnTo>
                  <a:lnTo>
                    <a:pt x="10082" y="11475"/>
                  </a:lnTo>
                  <a:lnTo>
                    <a:pt x="10082" y="11915"/>
                  </a:lnTo>
                  <a:lnTo>
                    <a:pt x="10082" y="12392"/>
                  </a:lnTo>
                  <a:lnTo>
                    <a:pt x="10522" y="12392"/>
                  </a:lnTo>
                  <a:lnTo>
                    <a:pt x="10998" y="12832"/>
                  </a:lnTo>
                  <a:lnTo>
                    <a:pt x="10998" y="13308"/>
                  </a:lnTo>
                  <a:lnTo>
                    <a:pt x="10522" y="13308"/>
                  </a:lnTo>
                  <a:lnTo>
                    <a:pt x="10522" y="13748"/>
                  </a:lnTo>
                  <a:lnTo>
                    <a:pt x="9605" y="13748"/>
                  </a:lnTo>
                  <a:lnTo>
                    <a:pt x="9605" y="14225"/>
                  </a:lnTo>
                  <a:lnTo>
                    <a:pt x="8689" y="14225"/>
                  </a:lnTo>
                  <a:lnTo>
                    <a:pt x="8689" y="14665"/>
                  </a:lnTo>
                  <a:lnTo>
                    <a:pt x="8689" y="15141"/>
                  </a:lnTo>
                  <a:lnTo>
                    <a:pt x="8249" y="15141"/>
                  </a:lnTo>
                  <a:lnTo>
                    <a:pt x="7772" y="15581"/>
                  </a:lnTo>
                  <a:lnTo>
                    <a:pt x="7772" y="16058"/>
                  </a:lnTo>
                  <a:lnTo>
                    <a:pt x="7332" y="16498"/>
                  </a:lnTo>
                  <a:lnTo>
                    <a:pt x="7332" y="16974"/>
                  </a:lnTo>
                  <a:lnTo>
                    <a:pt x="6856" y="17414"/>
                  </a:lnTo>
                  <a:lnTo>
                    <a:pt x="6856" y="17891"/>
                  </a:lnTo>
                  <a:lnTo>
                    <a:pt x="6856" y="18331"/>
                  </a:lnTo>
                  <a:lnTo>
                    <a:pt x="6856" y="18807"/>
                  </a:lnTo>
                  <a:lnTo>
                    <a:pt x="7332" y="19247"/>
                  </a:lnTo>
                  <a:lnTo>
                    <a:pt x="6856" y="19247"/>
                  </a:lnTo>
                  <a:lnTo>
                    <a:pt x="6416" y="19724"/>
                  </a:lnTo>
                  <a:lnTo>
                    <a:pt x="5939" y="19724"/>
                  </a:lnTo>
                  <a:lnTo>
                    <a:pt x="5023" y="21080"/>
                  </a:lnTo>
                  <a:lnTo>
                    <a:pt x="5499" y="21557"/>
                  </a:lnTo>
                  <a:lnTo>
                    <a:pt x="5023" y="21997"/>
                  </a:lnTo>
                  <a:lnTo>
                    <a:pt x="5023" y="22473"/>
                  </a:lnTo>
                  <a:lnTo>
                    <a:pt x="3190" y="22473"/>
                  </a:lnTo>
                  <a:lnTo>
                    <a:pt x="3190" y="22913"/>
                  </a:lnTo>
                  <a:lnTo>
                    <a:pt x="3666" y="23390"/>
                  </a:lnTo>
                  <a:lnTo>
                    <a:pt x="3666" y="24306"/>
                  </a:lnTo>
                  <a:lnTo>
                    <a:pt x="4106" y="24746"/>
                  </a:lnTo>
                  <a:lnTo>
                    <a:pt x="4106" y="25223"/>
                  </a:lnTo>
                  <a:lnTo>
                    <a:pt x="4106" y="25663"/>
                  </a:lnTo>
                  <a:lnTo>
                    <a:pt x="3666" y="26139"/>
                  </a:lnTo>
                  <a:lnTo>
                    <a:pt x="3190" y="26579"/>
                  </a:lnTo>
                  <a:lnTo>
                    <a:pt x="3190" y="27056"/>
                  </a:lnTo>
                  <a:lnTo>
                    <a:pt x="2750" y="27056"/>
                  </a:lnTo>
                  <a:lnTo>
                    <a:pt x="2273" y="27496"/>
                  </a:lnTo>
                  <a:lnTo>
                    <a:pt x="2273" y="27972"/>
                  </a:lnTo>
                  <a:lnTo>
                    <a:pt x="1833" y="28412"/>
                  </a:lnTo>
                  <a:lnTo>
                    <a:pt x="2273" y="28889"/>
                  </a:lnTo>
                  <a:lnTo>
                    <a:pt x="2750" y="28889"/>
                  </a:lnTo>
                  <a:lnTo>
                    <a:pt x="2750" y="29329"/>
                  </a:lnTo>
                  <a:lnTo>
                    <a:pt x="2750" y="29805"/>
                  </a:lnTo>
                  <a:lnTo>
                    <a:pt x="2750" y="30245"/>
                  </a:lnTo>
                  <a:lnTo>
                    <a:pt x="2273" y="30245"/>
                  </a:lnTo>
                  <a:lnTo>
                    <a:pt x="1833" y="30722"/>
                  </a:lnTo>
                  <a:lnTo>
                    <a:pt x="917" y="30722"/>
                  </a:lnTo>
                  <a:lnTo>
                    <a:pt x="917" y="31162"/>
                  </a:lnTo>
                  <a:lnTo>
                    <a:pt x="440" y="31162"/>
                  </a:lnTo>
                  <a:lnTo>
                    <a:pt x="440" y="31638"/>
                  </a:lnTo>
                  <a:lnTo>
                    <a:pt x="0" y="32078"/>
                  </a:lnTo>
                  <a:lnTo>
                    <a:pt x="0" y="32995"/>
                  </a:lnTo>
                  <a:lnTo>
                    <a:pt x="440" y="34388"/>
                  </a:lnTo>
                  <a:lnTo>
                    <a:pt x="1357" y="33911"/>
                  </a:lnTo>
                  <a:lnTo>
                    <a:pt x="1833" y="34828"/>
                  </a:lnTo>
                  <a:lnTo>
                    <a:pt x="2273" y="34828"/>
                  </a:lnTo>
                  <a:lnTo>
                    <a:pt x="2750" y="35304"/>
                  </a:lnTo>
                  <a:lnTo>
                    <a:pt x="2750" y="36221"/>
                  </a:lnTo>
                  <a:lnTo>
                    <a:pt x="3666" y="36221"/>
                  </a:lnTo>
                  <a:lnTo>
                    <a:pt x="4106" y="37137"/>
                  </a:lnTo>
                  <a:lnTo>
                    <a:pt x="4106" y="37577"/>
                  </a:lnTo>
                  <a:lnTo>
                    <a:pt x="3666" y="38054"/>
                  </a:lnTo>
                  <a:lnTo>
                    <a:pt x="5023" y="38054"/>
                  </a:lnTo>
                  <a:lnTo>
                    <a:pt x="4583" y="38970"/>
                  </a:lnTo>
                  <a:lnTo>
                    <a:pt x="4583" y="39410"/>
                  </a:lnTo>
                  <a:lnTo>
                    <a:pt x="3666" y="39410"/>
                  </a:lnTo>
                  <a:lnTo>
                    <a:pt x="4106" y="39887"/>
                  </a:lnTo>
                  <a:lnTo>
                    <a:pt x="4106" y="40803"/>
                  </a:lnTo>
                  <a:lnTo>
                    <a:pt x="4583" y="41243"/>
                  </a:lnTo>
                  <a:lnTo>
                    <a:pt x="5023" y="41243"/>
                  </a:lnTo>
                  <a:lnTo>
                    <a:pt x="5499" y="41720"/>
                  </a:lnTo>
                  <a:lnTo>
                    <a:pt x="6416" y="42636"/>
                  </a:lnTo>
                  <a:lnTo>
                    <a:pt x="6416" y="42160"/>
                  </a:lnTo>
                  <a:lnTo>
                    <a:pt x="6416" y="41720"/>
                  </a:lnTo>
                  <a:lnTo>
                    <a:pt x="7772" y="41243"/>
                  </a:lnTo>
                  <a:lnTo>
                    <a:pt x="8689" y="41243"/>
                  </a:lnTo>
                  <a:lnTo>
                    <a:pt x="9165" y="40327"/>
                  </a:lnTo>
                  <a:lnTo>
                    <a:pt x="9605" y="40327"/>
                  </a:lnTo>
                  <a:lnTo>
                    <a:pt x="10522" y="40803"/>
                  </a:lnTo>
                  <a:lnTo>
                    <a:pt x="10998" y="40803"/>
                  </a:lnTo>
                  <a:lnTo>
                    <a:pt x="11438" y="39887"/>
                  </a:lnTo>
                  <a:lnTo>
                    <a:pt x="12355" y="39887"/>
                  </a:lnTo>
                  <a:lnTo>
                    <a:pt x="13271" y="40327"/>
                  </a:lnTo>
                  <a:lnTo>
                    <a:pt x="13748" y="40803"/>
                  </a:lnTo>
                  <a:lnTo>
                    <a:pt x="15104" y="40803"/>
                  </a:lnTo>
                  <a:lnTo>
                    <a:pt x="15581" y="41720"/>
                  </a:lnTo>
                  <a:lnTo>
                    <a:pt x="16497" y="41243"/>
                  </a:lnTo>
                  <a:lnTo>
                    <a:pt x="18330" y="41243"/>
                  </a:lnTo>
                  <a:lnTo>
                    <a:pt x="19687" y="41720"/>
                  </a:lnTo>
                  <a:lnTo>
                    <a:pt x="19687" y="41243"/>
                  </a:lnTo>
                  <a:lnTo>
                    <a:pt x="21080" y="41243"/>
                  </a:lnTo>
                  <a:lnTo>
                    <a:pt x="21520" y="41720"/>
                  </a:lnTo>
                  <a:lnTo>
                    <a:pt x="21996" y="41720"/>
                  </a:lnTo>
                  <a:lnTo>
                    <a:pt x="21996" y="42160"/>
                  </a:lnTo>
                  <a:lnTo>
                    <a:pt x="22436" y="42160"/>
                  </a:lnTo>
                  <a:lnTo>
                    <a:pt x="22913" y="41720"/>
                  </a:lnTo>
                  <a:lnTo>
                    <a:pt x="22913" y="40803"/>
                  </a:lnTo>
                  <a:lnTo>
                    <a:pt x="22913" y="40327"/>
                  </a:lnTo>
                  <a:lnTo>
                    <a:pt x="23829" y="39887"/>
                  </a:lnTo>
                  <a:lnTo>
                    <a:pt x="23829" y="39410"/>
                  </a:lnTo>
                  <a:lnTo>
                    <a:pt x="24746" y="39410"/>
                  </a:lnTo>
                  <a:lnTo>
                    <a:pt x="25186" y="38970"/>
                  </a:lnTo>
                  <a:lnTo>
                    <a:pt x="27495" y="38970"/>
                  </a:lnTo>
                  <a:lnTo>
                    <a:pt x="28412" y="38494"/>
                  </a:lnTo>
                  <a:lnTo>
                    <a:pt x="29328" y="38054"/>
                  </a:lnTo>
                  <a:lnTo>
                    <a:pt x="28852" y="37137"/>
                  </a:lnTo>
                  <a:lnTo>
                    <a:pt x="29328" y="36661"/>
                  </a:lnTo>
                  <a:lnTo>
                    <a:pt x="30245" y="36661"/>
                  </a:lnTo>
                  <a:lnTo>
                    <a:pt x="30245" y="36221"/>
                  </a:lnTo>
                  <a:lnTo>
                    <a:pt x="30245" y="35744"/>
                  </a:lnTo>
                  <a:lnTo>
                    <a:pt x="31161" y="34828"/>
                  </a:lnTo>
                  <a:lnTo>
                    <a:pt x="32994" y="34828"/>
                  </a:lnTo>
                  <a:lnTo>
                    <a:pt x="33911" y="33911"/>
                  </a:lnTo>
                  <a:lnTo>
                    <a:pt x="33434" y="33471"/>
                  </a:lnTo>
                  <a:lnTo>
                    <a:pt x="33434" y="32995"/>
                  </a:lnTo>
                  <a:lnTo>
                    <a:pt x="32518" y="32555"/>
                  </a:lnTo>
                  <a:lnTo>
                    <a:pt x="32518" y="32078"/>
                  </a:lnTo>
                  <a:lnTo>
                    <a:pt x="32518" y="31638"/>
                  </a:lnTo>
                  <a:lnTo>
                    <a:pt x="32518" y="30722"/>
                  </a:lnTo>
                  <a:lnTo>
                    <a:pt x="32518" y="29329"/>
                  </a:lnTo>
                  <a:lnTo>
                    <a:pt x="32994" y="28889"/>
                  </a:lnTo>
                  <a:lnTo>
                    <a:pt x="33434" y="28412"/>
                  </a:lnTo>
                  <a:lnTo>
                    <a:pt x="34351" y="27972"/>
                  </a:lnTo>
                  <a:lnTo>
                    <a:pt x="35267" y="27056"/>
                  </a:lnTo>
                  <a:lnTo>
                    <a:pt x="35744" y="26579"/>
                  </a:lnTo>
                  <a:lnTo>
                    <a:pt x="36184" y="26139"/>
                  </a:lnTo>
                  <a:lnTo>
                    <a:pt x="37100" y="25223"/>
                  </a:lnTo>
                  <a:lnTo>
                    <a:pt x="37577" y="24746"/>
                  </a:lnTo>
                  <a:lnTo>
                    <a:pt x="38493" y="24306"/>
                  </a:lnTo>
                  <a:lnTo>
                    <a:pt x="38493" y="23830"/>
                  </a:lnTo>
                  <a:lnTo>
                    <a:pt x="38933" y="23390"/>
                  </a:lnTo>
                  <a:lnTo>
                    <a:pt x="38933" y="22913"/>
                  </a:lnTo>
                  <a:lnTo>
                    <a:pt x="39410" y="22473"/>
                  </a:lnTo>
                  <a:lnTo>
                    <a:pt x="43992" y="22473"/>
                  </a:lnTo>
                  <a:lnTo>
                    <a:pt x="44432" y="21997"/>
                  </a:lnTo>
                  <a:lnTo>
                    <a:pt x="45349" y="21557"/>
                  </a:lnTo>
                  <a:lnTo>
                    <a:pt x="45825" y="21557"/>
                  </a:lnTo>
                  <a:lnTo>
                    <a:pt x="46265" y="21080"/>
                  </a:lnTo>
                  <a:lnTo>
                    <a:pt x="47658" y="21080"/>
                  </a:lnTo>
                  <a:lnTo>
                    <a:pt x="48098" y="20640"/>
                  </a:lnTo>
                  <a:lnTo>
                    <a:pt x="48575" y="20640"/>
                  </a:lnTo>
                  <a:lnTo>
                    <a:pt x="49015" y="19724"/>
                  </a:lnTo>
                  <a:lnTo>
                    <a:pt x="49491" y="19247"/>
                  </a:lnTo>
                  <a:lnTo>
                    <a:pt x="49491" y="18807"/>
                  </a:lnTo>
                  <a:lnTo>
                    <a:pt x="49931" y="18331"/>
                  </a:lnTo>
                  <a:lnTo>
                    <a:pt x="49931" y="17891"/>
                  </a:lnTo>
                  <a:lnTo>
                    <a:pt x="49931" y="16974"/>
                  </a:lnTo>
                  <a:lnTo>
                    <a:pt x="49491" y="17414"/>
                  </a:lnTo>
                  <a:lnTo>
                    <a:pt x="49015" y="16974"/>
                  </a:lnTo>
                  <a:lnTo>
                    <a:pt x="47658" y="16974"/>
                  </a:lnTo>
                  <a:lnTo>
                    <a:pt x="46742" y="16498"/>
                  </a:lnTo>
                  <a:lnTo>
                    <a:pt x="45825" y="16974"/>
                  </a:lnTo>
                  <a:lnTo>
                    <a:pt x="43992" y="16974"/>
                  </a:lnTo>
                  <a:lnTo>
                    <a:pt x="43992" y="16058"/>
                  </a:lnTo>
                  <a:lnTo>
                    <a:pt x="43076" y="16058"/>
                  </a:lnTo>
                  <a:lnTo>
                    <a:pt x="42599" y="15581"/>
                  </a:lnTo>
                  <a:lnTo>
                    <a:pt x="42599" y="14665"/>
                  </a:lnTo>
                  <a:lnTo>
                    <a:pt x="42159" y="14225"/>
                  </a:lnTo>
                  <a:lnTo>
                    <a:pt x="41683" y="13748"/>
                  </a:lnTo>
                  <a:lnTo>
                    <a:pt x="40326" y="14225"/>
                  </a:lnTo>
                  <a:lnTo>
                    <a:pt x="39410" y="14225"/>
                  </a:lnTo>
                  <a:lnTo>
                    <a:pt x="39410" y="13748"/>
                  </a:lnTo>
                  <a:lnTo>
                    <a:pt x="38933" y="13748"/>
                  </a:lnTo>
                  <a:lnTo>
                    <a:pt x="38017" y="13308"/>
                  </a:lnTo>
                  <a:lnTo>
                    <a:pt x="37100" y="13308"/>
                  </a:lnTo>
                  <a:lnTo>
                    <a:pt x="36660" y="12832"/>
                  </a:lnTo>
                  <a:lnTo>
                    <a:pt x="36184" y="12392"/>
                  </a:lnTo>
                  <a:lnTo>
                    <a:pt x="35744" y="11915"/>
                  </a:lnTo>
                  <a:lnTo>
                    <a:pt x="34827" y="11915"/>
                  </a:lnTo>
                  <a:lnTo>
                    <a:pt x="34351" y="10999"/>
                  </a:lnTo>
                  <a:lnTo>
                    <a:pt x="33434" y="10999"/>
                  </a:lnTo>
                  <a:lnTo>
                    <a:pt x="32994" y="10559"/>
                  </a:lnTo>
                  <a:lnTo>
                    <a:pt x="32518" y="10559"/>
                  </a:lnTo>
                  <a:lnTo>
                    <a:pt x="32518" y="10082"/>
                  </a:lnTo>
                  <a:lnTo>
                    <a:pt x="32078" y="10559"/>
                  </a:lnTo>
                  <a:lnTo>
                    <a:pt x="31601" y="10559"/>
                  </a:lnTo>
                  <a:lnTo>
                    <a:pt x="31601" y="10082"/>
                  </a:lnTo>
                  <a:lnTo>
                    <a:pt x="31601" y="9642"/>
                  </a:lnTo>
                  <a:lnTo>
                    <a:pt x="31161" y="8726"/>
                  </a:lnTo>
                  <a:lnTo>
                    <a:pt x="30685" y="8726"/>
                  </a:lnTo>
                  <a:lnTo>
                    <a:pt x="30685" y="8249"/>
                  </a:lnTo>
                  <a:lnTo>
                    <a:pt x="29768" y="7809"/>
                  </a:lnTo>
                  <a:lnTo>
                    <a:pt x="28852" y="8249"/>
                  </a:lnTo>
                  <a:lnTo>
                    <a:pt x="27935" y="7809"/>
                  </a:lnTo>
                  <a:lnTo>
                    <a:pt x="27495" y="7333"/>
                  </a:lnTo>
                  <a:lnTo>
                    <a:pt x="25662" y="7333"/>
                  </a:lnTo>
                  <a:lnTo>
                    <a:pt x="24746" y="6893"/>
                  </a:lnTo>
                  <a:lnTo>
                    <a:pt x="24269" y="5976"/>
                  </a:lnTo>
                  <a:lnTo>
                    <a:pt x="23353" y="5976"/>
                  </a:lnTo>
                  <a:lnTo>
                    <a:pt x="22913" y="5500"/>
                  </a:lnTo>
                  <a:lnTo>
                    <a:pt x="21080" y="5500"/>
                  </a:lnTo>
                  <a:lnTo>
                    <a:pt x="20163" y="5060"/>
                  </a:lnTo>
                  <a:lnTo>
                    <a:pt x="19687" y="5060"/>
                  </a:lnTo>
                  <a:lnTo>
                    <a:pt x="19247" y="5500"/>
                  </a:lnTo>
                  <a:lnTo>
                    <a:pt x="18770" y="4583"/>
                  </a:lnTo>
                  <a:lnTo>
                    <a:pt x="18330" y="4143"/>
                  </a:lnTo>
                  <a:lnTo>
                    <a:pt x="17854" y="4583"/>
                  </a:lnTo>
                  <a:lnTo>
                    <a:pt x="16937" y="4143"/>
                  </a:lnTo>
                  <a:lnTo>
                    <a:pt x="16497" y="4143"/>
                  </a:lnTo>
                  <a:lnTo>
                    <a:pt x="15104" y="3667"/>
                  </a:lnTo>
                  <a:lnTo>
                    <a:pt x="15104" y="3227"/>
                  </a:lnTo>
                  <a:lnTo>
                    <a:pt x="14188" y="3227"/>
                  </a:lnTo>
                  <a:lnTo>
                    <a:pt x="13748" y="2750"/>
                  </a:lnTo>
                  <a:lnTo>
                    <a:pt x="12355" y="2750"/>
                  </a:lnTo>
                  <a:lnTo>
                    <a:pt x="11915" y="2310"/>
                  </a:lnTo>
                  <a:lnTo>
                    <a:pt x="10998" y="1834"/>
                  </a:lnTo>
                  <a:lnTo>
                    <a:pt x="10082" y="2310"/>
                  </a:lnTo>
                  <a:lnTo>
                    <a:pt x="9605" y="1394"/>
                  </a:lnTo>
                  <a:lnTo>
                    <a:pt x="9165" y="917"/>
                  </a:lnTo>
                  <a:lnTo>
                    <a:pt x="9165" y="477"/>
                  </a:lnTo>
                  <a:lnTo>
                    <a:pt x="9165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69" name="Google Shape;1569;p19"/>
            <p:cNvSpPr/>
            <p:nvPr/>
          </p:nvSpPr>
          <p:spPr>
            <a:xfrm>
              <a:off x="4298792" y="3871929"/>
              <a:ext cx="287598" cy="441998"/>
            </a:xfrm>
            <a:custGeom>
              <a:avLst/>
              <a:gdLst/>
              <a:ahLst/>
              <a:cxnLst/>
              <a:rect l="l" t="t" r="r" b="b"/>
              <a:pathLst>
                <a:path w="17891" h="27496" extrusionOk="0">
                  <a:moveTo>
                    <a:pt x="9642" y="1"/>
                  </a:moveTo>
                  <a:lnTo>
                    <a:pt x="9642" y="477"/>
                  </a:lnTo>
                  <a:lnTo>
                    <a:pt x="8249" y="477"/>
                  </a:lnTo>
                  <a:lnTo>
                    <a:pt x="8249" y="917"/>
                  </a:lnTo>
                  <a:lnTo>
                    <a:pt x="8249" y="1834"/>
                  </a:lnTo>
                  <a:lnTo>
                    <a:pt x="8249" y="2310"/>
                  </a:lnTo>
                  <a:lnTo>
                    <a:pt x="7809" y="2750"/>
                  </a:lnTo>
                  <a:lnTo>
                    <a:pt x="7809" y="3227"/>
                  </a:lnTo>
                  <a:lnTo>
                    <a:pt x="7809" y="4143"/>
                  </a:lnTo>
                  <a:lnTo>
                    <a:pt x="7332" y="4583"/>
                  </a:lnTo>
                  <a:lnTo>
                    <a:pt x="6892" y="5060"/>
                  </a:lnTo>
                  <a:lnTo>
                    <a:pt x="7332" y="5976"/>
                  </a:lnTo>
                  <a:lnTo>
                    <a:pt x="6892" y="6893"/>
                  </a:lnTo>
                  <a:lnTo>
                    <a:pt x="6416" y="7333"/>
                  </a:lnTo>
                  <a:lnTo>
                    <a:pt x="6416" y="8249"/>
                  </a:lnTo>
                  <a:lnTo>
                    <a:pt x="5976" y="8726"/>
                  </a:lnTo>
                  <a:lnTo>
                    <a:pt x="5499" y="9642"/>
                  </a:lnTo>
                  <a:lnTo>
                    <a:pt x="5059" y="10082"/>
                  </a:lnTo>
                  <a:lnTo>
                    <a:pt x="4583" y="10559"/>
                  </a:lnTo>
                  <a:lnTo>
                    <a:pt x="4583" y="10999"/>
                  </a:lnTo>
                  <a:lnTo>
                    <a:pt x="4143" y="11915"/>
                  </a:lnTo>
                  <a:lnTo>
                    <a:pt x="3666" y="12832"/>
                  </a:lnTo>
                  <a:lnTo>
                    <a:pt x="2310" y="12832"/>
                  </a:lnTo>
                  <a:lnTo>
                    <a:pt x="1833" y="13308"/>
                  </a:lnTo>
                  <a:lnTo>
                    <a:pt x="1833" y="13748"/>
                  </a:lnTo>
                  <a:lnTo>
                    <a:pt x="1833" y="14225"/>
                  </a:lnTo>
                  <a:lnTo>
                    <a:pt x="1833" y="14665"/>
                  </a:lnTo>
                  <a:lnTo>
                    <a:pt x="1393" y="15581"/>
                  </a:lnTo>
                  <a:lnTo>
                    <a:pt x="917" y="16058"/>
                  </a:lnTo>
                  <a:lnTo>
                    <a:pt x="917" y="16498"/>
                  </a:lnTo>
                  <a:lnTo>
                    <a:pt x="917" y="16974"/>
                  </a:lnTo>
                  <a:lnTo>
                    <a:pt x="1833" y="16974"/>
                  </a:lnTo>
                  <a:lnTo>
                    <a:pt x="2310" y="17414"/>
                  </a:lnTo>
                  <a:lnTo>
                    <a:pt x="2750" y="17414"/>
                  </a:lnTo>
                  <a:lnTo>
                    <a:pt x="3226" y="18331"/>
                  </a:lnTo>
                  <a:lnTo>
                    <a:pt x="3226" y="18807"/>
                  </a:lnTo>
                  <a:lnTo>
                    <a:pt x="2750" y="19247"/>
                  </a:lnTo>
                  <a:lnTo>
                    <a:pt x="2310" y="19724"/>
                  </a:lnTo>
                  <a:lnTo>
                    <a:pt x="2310" y="20164"/>
                  </a:lnTo>
                  <a:lnTo>
                    <a:pt x="1833" y="20640"/>
                  </a:lnTo>
                  <a:lnTo>
                    <a:pt x="2310" y="21080"/>
                  </a:lnTo>
                  <a:lnTo>
                    <a:pt x="1833" y="22473"/>
                  </a:lnTo>
                  <a:lnTo>
                    <a:pt x="1833" y="22913"/>
                  </a:lnTo>
                  <a:lnTo>
                    <a:pt x="1393" y="22913"/>
                  </a:lnTo>
                  <a:lnTo>
                    <a:pt x="917" y="23390"/>
                  </a:lnTo>
                  <a:lnTo>
                    <a:pt x="917" y="23830"/>
                  </a:lnTo>
                  <a:lnTo>
                    <a:pt x="477" y="24746"/>
                  </a:lnTo>
                  <a:lnTo>
                    <a:pt x="0" y="25223"/>
                  </a:lnTo>
                  <a:lnTo>
                    <a:pt x="0" y="25663"/>
                  </a:lnTo>
                  <a:lnTo>
                    <a:pt x="917" y="25663"/>
                  </a:lnTo>
                  <a:lnTo>
                    <a:pt x="1393" y="25223"/>
                  </a:lnTo>
                  <a:lnTo>
                    <a:pt x="2310" y="25663"/>
                  </a:lnTo>
                  <a:lnTo>
                    <a:pt x="2310" y="26139"/>
                  </a:lnTo>
                  <a:lnTo>
                    <a:pt x="3226" y="26139"/>
                  </a:lnTo>
                  <a:lnTo>
                    <a:pt x="3666" y="26579"/>
                  </a:lnTo>
                  <a:lnTo>
                    <a:pt x="4583" y="27056"/>
                  </a:lnTo>
                  <a:lnTo>
                    <a:pt x="5059" y="27496"/>
                  </a:lnTo>
                  <a:lnTo>
                    <a:pt x="5499" y="27056"/>
                  </a:lnTo>
                  <a:lnTo>
                    <a:pt x="5499" y="27496"/>
                  </a:lnTo>
                  <a:lnTo>
                    <a:pt x="5976" y="27496"/>
                  </a:lnTo>
                  <a:lnTo>
                    <a:pt x="7332" y="27056"/>
                  </a:lnTo>
                  <a:lnTo>
                    <a:pt x="6892" y="25663"/>
                  </a:lnTo>
                  <a:lnTo>
                    <a:pt x="6892" y="24746"/>
                  </a:lnTo>
                  <a:lnTo>
                    <a:pt x="7332" y="24306"/>
                  </a:lnTo>
                  <a:lnTo>
                    <a:pt x="7332" y="23830"/>
                  </a:lnTo>
                  <a:lnTo>
                    <a:pt x="7809" y="23830"/>
                  </a:lnTo>
                  <a:lnTo>
                    <a:pt x="7809" y="23390"/>
                  </a:lnTo>
                  <a:lnTo>
                    <a:pt x="8725" y="23390"/>
                  </a:lnTo>
                  <a:lnTo>
                    <a:pt x="9165" y="22913"/>
                  </a:lnTo>
                  <a:lnTo>
                    <a:pt x="9642" y="22473"/>
                  </a:lnTo>
                  <a:lnTo>
                    <a:pt x="9642" y="21997"/>
                  </a:lnTo>
                  <a:lnTo>
                    <a:pt x="9642" y="21557"/>
                  </a:lnTo>
                  <a:lnTo>
                    <a:pt x="9165" y="21557"/>
                  </a:lnTo>
                  <a:lnTo>
                    <a:pt x="8725" y="21080"/>
                  </a:lnTo>
                  <a:lnTo>
                    <a:pt x="9165" y="20640"/>
                  </a:lnTo>
                  <a:lnTo>
                    <a:pt x="9165" y="20164"/>
                  </a:lnTo>
                  <a:lnTo>
                    <a:pt x="9642" y="19724"/>
                  </a:lnTo>
                  <a:lnTo>
                    <a:pt x="10082" y="19724"/>
                  </a:lnTo>
                  <a:lnTo>
                    <a:pt x="10082" y="19247"/>
                  </a:lnTo>
                  <a:lnTo>
                    <a:pt x="10558" y="18807"/>
                  </a:lnTo>
                  <a:lnTo>
                    <a:pt x="10998" y="18331"/>
                  </a:lnTo>
                  <a:lnTo>
                    <a:pt x="10998" y="17891"/>
                  </a:lnTo>
                  <a:lnTo>
                    <a:pt x="10998" y="17414"/>
                  </a:lnTo>
                  <a:lnTo>
                    <a:pt x="10558" y="16974"/>
                  </a:lnTo>
                  <a:lnTo>
                    <a:pt x="10558" y="16058"/>
                  </a:lnTo>
                  <a:lnTo>
                    <a:pt x="10082" y="15581"/>
                  </a:lnTo>
                  <a:lnTo>
                    <a:pt x="10082" y="15141"/>
                  </a:lnTo>
                  <a:lnTo>
                    <a:pt x="10082" y="14665"/>
                  </a:lnTo>
                  <a:lnTo>
                    <a:pt x="11475" y="15141"/>
                  </a:lnTo>
                  <a:lnTo>
                    <a:pt x="11915" y="15141"/>
                  </a:lnTo>
                  <a:lnTo>
                    <a:pt x="11915" y="14665"/>
                  </a:lnTo>
                  <a:lnTo>
                    <a:pt x="12391" y="14225"/>
                  </a:lnTo>
                  <a:lnTo>
                    <a:pt x="11915" y="13748"/>
                  </a:lnTo>
                  <a:lnTo>
                    <a:pt x="12831" y="12392"/>
                  </a:lnTo>
                  <a:lnTo>
                    <a:pt x="12831" y="11915"/>
                  </a:lnTo>
                  <a:lnTo>
                    <a:pt x="14224" y="11915"/>
                  </a:lnTo>
                  <a:lnTo>
                    <a:pt x="13748" y="11475"/>
                  </a:lnTo>
                  <a:lnTo>
                    <a:pt x="13748" y="10999"/>
                  </a:lnTo>
                  <a:lnTo>
                    <a:pt x="13748" y="10559"/>
                  </a:lnTo>
                  <a:lnTo>
                    <a:pt x="13748" y="10082"/>
                  </a:lnTo>
                  <a:lnTo>
                    <a:pt x="14224" y="9642"/>
                  </a:lnTo>
                  <a:lnTo>
                    <a:pt x="14224" y="9166"/>
                  </a:lnTo>
                  <a:lnTo>
                    <a:pt x="14664" y="8726"/>
                  </a:lnTo>
                  <a:lnTo>
                    <a:pt x="14664" y="8249"/>
                  </a:lnTo>
                  <a:lnTo>
                    <a:pt x="15141" y="7809"/>
                  </a:lnTo>
                  <a:lnTo>
                    <a:pt x="15141" y="7333"/>
                  </a:lnTo>
                  <a:lnTo>
                    <a:pt x="15581" y="7333"/>
                  </a:lnTo>
                  <a:lnTo>
                    <a:pt x="15581" y="6893"/>
                  </a:lnTo>
                  <a:lnTo>
                    <a:pt x="16497" y="6893"/>
                  </a:lnTo>
                  <a:lnTo>
                    <a:pt x="16497" y="6416"/>
                  </a:lnTo>
                  <a:lnTo>
                    <a:pt x="17414" y="6416"/>
                  </a:lnTo>
                  <a:lnTo>
                    <a:pt x="17414" y="5976"/>
                  </a:lnTo>
                  <a:lnTo>
                    <a:pt x="17890" y="5976"/>
                  </a:lnTo>
                  <a:lnTo>
                    <a:pt x="17890" y="5500"/>
                  </a:lnTo>
                  <a:lnTo>
                    <a:pt x="17414" y="5060"/>
                  </a:lnTo>
                  <a:lnTo>
                    <a:pt x="16974" y="5060"/>
                  </a:lnTo>
                  <a:lnTo>
                    <a:pt x="16974" y="4583"/>
                  </a:lnTo>
                  <a:lnTo>
                    <a:pt x="16974" y="4143"/>
                  </a:lnTo>
                  <a:lnTo>
                    <a:pt x="17414" y="3667"/>
                  </a:lnTo>
                  <a:lnTo>
                    <a:pt x="16974" y="2750"/>
                  </a:lnTo>
                  <a:lnTo>
                    <a:pt x="16497" y="3227"/>
                  </a:lnTo>
                  <a:lnTo>
                    <a:pt x="16057" y="3227"/>
                  </a:lnTo>
                  <a:lnTo>
                    <a:pt x="15581" y="2750"/>
                  </a:lnTo>
                  <a:lnTo>
                    <a:pt x="14664" y="2750"/>
                  </a:lnTo>
                  <a:lnTo>
                    <a:pt x="14664" y="3227"/>
                  </a:lnTo>
                  <a:lnTo>
                    <a:pt x="14224" y="2750"/>
                  </a:lnTo>
                  <a:lnTo>
                    <a:pt x="13748" y="2310"/>
                  </a:lnTo>
                  <a:lnTo>
                    <a:pt x="13308" y="2310"/>
                  </a:lnTo>
                  <a:lnTo>
                    <a:pt x="12831" y="1834"/>
                  </a:lnTo>
                  <a:lnTo>
                    <a:pt x="11475" y="1834"/>
                  </a:lnTo>
                  <a:lnTo>
                    <a:pt x="11475" y="1394"/>
                  </a:lnTo>
                  <a:lnTo>
                    <a:pt x="10998" y="917"/>
                  </a:lnTo>
                  <a:lnTo>
                    <a:pt x="10998" y="477"/>
                  </a:lnTo>
                  <a:lnTo>
                    <a:pt x="10558" y="477"/>
                  </a:lnTo>
                  <a:lnTo>
                    <a:pt x="9642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70" name="Google Shape;1570;p19"/>
            <p:cNvSpPr/>
            <p:nvPr/>
          </p:nvSpPr>
          <p:spPr>
            <a:xfrm>
              <a:off x="5123826" y="4240256"/>
              <a:ext cx="73672" cy="44206"/>
            </a:xfrm>
            <a:custGeom>
              <a:avLst/>
              <a:gdLst/>
              <a:ahLst/>
              <a:cxnLst/>
              <a:rect l="l" t="t" r="r" b="b"/>
              <a:pathLst>
                <a:path w="4583" h="2750" extrusionOk="0">
                  <a:moveTo>
                    <a:pt x="2310" y="0"/>
                  </a:moveTo>
                  <a:lnTo>
                    <a:pt x="1833" y="477"/>
                  </a:lnTo>
                  <a:lnTo>
                    <a:pt x="2310" y="917"/>
                  </a:lnTo>
                  <a:lnTo>
                    <a:pt x="0" y="917"/>
                  </a:lnTo>
                  <a:lnTo>
                    <a:pt x="0" y="1393"/>
                  </a:lnTo>
                  <a:lnTo>
                    <a:pt x="1833" y="1393"/>
                  </a:lnTo>
                  <a:lnTo>
                    <a:pt x="2310" y="2310"/>
                  </a:lnTo>
                  <a:lnTo>
                    <a:pt x="2750" y="2310"/>
                  </a:lnTo>
                  <a:lnTo>
                    <a:pt x="2750" y="2750"/>
                  </a:lnTo>
                  <a:lnTo>
                    <a:pt x="3226" y="2750"/>
                  </a:lnTo>
                  <a:lnTo>
                    <a:pt x="3666" y="2310"/>
                  </a:lnTo>
                  <a:lnTo>
                    <a:pt x="3666" y="1833"/>
                  </a:lnTo>
                  <a:lnTo>
                    <a:pt x="4143" y="1833"/>
                  </a:lnTo>
                  <a:lnTo>
                    <a:pt x="4583" y="917"/>
                  </a:lnTo>
                  <a:lnTo>
                    <a:pt x="4143" y="1393"/>
                  </a:lnTo>
                  <a:lnTo>
                    <a:pt x="3666" y="1393"/>
                  </a:lnTo>
                  <a:lnTo>
                    <a:pt x="3226" y="917"/>
                  </a:lnTo>
                  <a:lnTo>
                    <a:pt x="3226" y="477"/>
                  </a:lnTo>
                  <a:lnTo>
                    <a:pt x="2310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71" name="Google Shape;1571;p19"/>
            <p:cNvSpPr/>
            <p:nvPr/>
          </p:nvSpPr>
          <p:spPr>
            <a:xfrm>
              <a:off x="5226947" y="4233183"/>
              <a:ext cx="37149" cy="21814"/>
            </a:xfrm>
            <a:custGeom>
              <a:avLst/>
              <a:gdLst/>
              <a:ahLst/>
              <a:cxnLst/>
              <a:rect l="l" t="t" r="r" b="b"/>
              <a:pathLst>
                <a:path w="2311" h="1357" extrusionOk="0">
                  <a:moveTo>
                    <a:pt x="1" y="0"/>
                  </a:moveTo>
                  <a:lnTo>
                    <a:pt x="1" y="440"/>
                  </a:lnTo>
                  <a:lnTo>
                    <a:pt x="477" y="917"/>
                  </a:lnTo>
                  <a:lnTo>
                    <a:pt x="917" y="917"/>
                  </a:lnTo>
                  <a:lnTo>
                    <a:pt x="1834" y="1357"/>
                  </a:lnTo>
                  <a:lnTo>
                    <a:pt x="2310" y="1357"/>
                  </a:lnTo>
                  <a:lnTo>
                    <a:pt x="2310" y="917"/>
                  </a:lnTo>
                  <a:lnTo>
                    <a:pt x="1834" y="440"/>
                  </a:lnTo>
                  <a:lnTo>
                    <a:pt x="917" y="440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72" name="Google Shape;1572;p19"/>
            <p:cNvSpPr/>
            <p:nvPr/>
          </p:nvSpPr>
          <p:spPr>
            <a:xfrm>
              <a:off x="5028356" y="4292114"/>
              <a:ext cx="29482" cy="29482"/>
            </a:xfrm>
            <a:custGeom>
              <a:avLst/>
              <a:gdLst/>
              <a:ahLst/>
              <a:cxnLst/>
              <a:rect l="l" t="t" r="r" b="b"/>
              <a:pathLst>
                <a:path w="1834" h="1834" extrusionOk="0">
                  <a:moveTo>
                    <a:pt x="917" y="0"/>
                  </a:moveTo>
                  <a:lnTo>
                    <a:pt x="917" y="440"/>
                  </a:lnTo>
                  <a:lnTo>
                    <a:pt x="0" y="440"/>
                  </a:lnTo>
                  <a:lnTo>
                    <a:pt x="0" y="917"/>
                  </a:lnTo>
                  <a:lnTo>
                    <a:pt x="0" y="1833"/>
                  </a:lnTo>
                  <a:lnTo>
                    <a:pt x="917" y="917"/>
                  </a:lnTo>
                  <a:lnTo>
                    <a:pt x="1357" y="917"/>
                  </a:lnTo>
                  <a:lnTo>
                    <a:pt x="1357" y="440"/>
                  </a:lnTo>
                  <a:lnTo>
                    <a:pt x="1833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73" name="Google Shape;1573;p19"/>
            <p:cNvSpPr/>
            <p:nvPr/>
          </p:nvSpPr>
          <p:spPr>
            <a:xfrm>
              <a:off x="4932292" y="3408133"/>
              <a:ext cx="7684" cy="7089"/>
            </a:xfrm>
            <a:custGeom>
              <a:avLst/>
              <a:gdLst/>
              <a:ahLst/>
              <a:cxnLst/>
              <a:rect l="l" t="t" r="r" b="b"/>
              <a:pathLst>
                <a:path w="478" h="441" extrusionOk="0">
                  <a:moveTo>
                    <a:pt x="477" y="1"/>
                  </a:moveTo>
                  <a:lnTo>
                    <a:pt x="1" y="44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74" name="Google Shape;1574;p19"/>
            <p:cNvSpPr/>
            <p:nvPr/>
          </p:nvSpPr>
          <p:spPr>
            <a:xfrm>
              <a:off x="5492136" y="3953253"/>
              <a:ext cx="7684" cy="7089"/>
            </a:xfrm>
            <a:custGeom>
              <a:avLst/>
              <a:gdLst/>
              <a:ahLst/>
              <a:cxnLst/>
              <a:rect l="l" t="t" r="r" b="b"/>
              <a:pathLst>
                <a:path w="478" h="441" extrusionOk="0">
                  <a:moveTo>
                    <a:pt x="477" y="1"/>
                  </a:moveTo>
                  <a:lnTo>
                    <a:pt x="1" y="44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75" name="Google Shape;1575;p19"/>
            <p:cNvSpPr/>
            <p:nvPr/>
          </p:nvSpPr>
          <p:spPr>
            <a:xfrm>
              <a:off x="4822098" y="3290271"/>
              <a:ext cx="758451" cy="743742"/>
            </a:xfrm>
            <a:custGeom>
              <a:avLst/>
              <a:gdLst/>
              <a:ahLst/>
              <a:cxnLst/>
              <a:rect l="l" t="t" r="r" b="b"/>
              <a:pathLst>
                <a:path w="47182" h="46267" extrusionOk="0">
                  <a:moveTo>
                    <a:pt x="28412" y="1"/>
                  </a:moveTo>
                  <a:lnTo>
                    <a:pt x="27935" y="441"/>
                  </a:lnTo>
                  <a:lnTo>
                    <a:pt x="26579" y="441"/>
                  </a:lnTo>
                  <a:lnTo>
                    <a:pt x="26102" y="917"/>
                  </a:lnTo>
                  <a:lnTo>
                    <a:pt x="26102" y="1357"/>
                  </a:lnTo>
                  <a:lnTo>
                    <a:pt x="26102" y="1834"/>
                  </a:lnTo>
                  <a:lnTo>
                    <a:pt x="25662" y="2274"/>
                  </a:lnTo>
                  <a:lnTo>
                    <a:pt x="25662" y="2750"/>
                  </a:lnTo>
                  <a:lnTo>
                    <a:pt x="25662" y="3667"/>
                  </a:lnTo>
                  <a:lnTo>
                    <a:pt x="25662" y="4583"/>
                  </a:lnTo>
                  <a:lnTo>
                    <a:pt x="24746" y="4583"/>
                  </a:lnTo>
                  <a:lnTo>
                    <a:pt x="24269" y="5023"/>
                  </a:lnTo>
                  <a:lnTo>
                    <a:pt x="23829" y="5023"/>
                  </a:lnTo>
                  <a:lnTo>
                    <a:pt x="22913" y="5500"/>
                  </a:lnTo>
                  <a:lnTo>
                    <a:pt x="21996" y="5940"/>
                  </a:lnTo>
                  <a:lnTo>
                    <a:pt x="21080" y="5940"/>
                  </a:lnTo>
                  <a:lnTo>
                    <a:pt x="20163" y="6416"/>
                  </a:lnTo>
                  <a:lnTo>
                    <a:pt x="20163" y="6856"/>
                  </a:lnTo>
                  <a:lnTo>
                    <a:pt x="21520" y="6856"/>
                  </a:lnTo>
                  <a:lnTo>
                    <a:pt x="21996" y="7333"/>
                  </a:lnTo>
                  <a:lnTo>
                    <a:pt x="21520" y="7773"/>
                  </a:lnTo>
                  <a:lnTo>
                    <a:pt x="21520" y="8249"/>
                  </a:lnTo>
                  <a:lnTo>
                    <a:pt x="20603" y="7773"/>
                  </a:lnTo>
                  <a:lnTo>
                    <a:pt x="18770" y="7773"/>
                  </a:lnTo>
                  <a:lnTo>
                    <a:pt x="18770" y="7333"/>
                  </a:lnTo>
                  <a:lnTo>
                    <a:pt x="17414" y="7333"/>
                  </a:lnTo>
                  <a:lnTo>
                    <a:pt x="16497" y="6856"/>
                  </a:lnTo>
                  <a:lnTo>
                    <a:pt x="15581" y="6416"/>
                  </a:lnTo>
                  <a:lnTo>
                    <a:pt x="15581" y="6856"/>
                  </a:lnTo>
                  <a:lnTo>
                    <a:pt x="14664" y="6416"/>
                  </a:lnTo>
                  <a:lnTo>
                    <a:pt x="15104" y="5940"/>
                  </a:lnTo>
                  <a:lnTo>
                    <a:pt x="14664" y="5500"/>
                  </a:lnTo>
                  <a:lnTo>
                    <a:pt x="14664" y="5023"/>
                  </a:lnTo>
                  <a:lnTo>
                    <a:pt x="15104" y="4583"/>
                  </a:lnTo>
                  <a:lnTo>
                    <a:pt x="14188" y="4583"/>
                  </a:lnTo>
                  <a:lnTo>
                    <a:pt x="13271" y="4107"/>
                  </a:lnTo>
                  <a:lnTo>
                    <a:pt x="12831" y="4107"/>
                  </a:lnTo>
                  <a:lnTo>
                    <a:pt x="12831" y="4583"/>
                  </a:lnTo>
                  <a:lnTo>
                    <a:pt x="12355" y="5500"/>
                  </a:lnTo>
                  <a:lnTo>
                    <a:pt x="12355" y="6416"/>
                  </a:lnTo>
                  <a:lnTo>
                    <a:pt x="12355" y="6856"/>
                  </a:lnTo>
                  <a:lnTo>
                    <a:pt x="13271" y="7773"/>
                  </a:lnTo>
                  <a:lnTo>
                    <a:pt x="12831" y="8249"/>
                  </a:lnTo>
                  <a:lnTo>
                    <a:pt x="12831" y="8689"/>
                  </a:lnTo>
                  <a:lnTo>
                    <a:pt x="12831" y="9166"/>
                  </a:lnTo>
                  <a:lnTo>
                    <a:pt x="13271" y="9606"/>
                  </a:lnTo>
                  <a:lnTo>
                    <a:pt x="13271" y="10083"/>
                  </a:lnTo>
                  <a:lnTo>
                    <a:pt x="12355" y="10083"/>
                  </a:lnTo>
                  <a:lnTo>
                    <a:pt x="11915" y="9606"/>
                  </a:lnTo>
                  <a:lnTo>
                    <a:pt x="10998" y="9606"/>
                  </a:lnTo>
                  <a:lnTo>
                    <a:pt x="11438" y="9166"/>
                  </a:lnTo>
                  <a:lnTo>
                    <a:pt x="10522" y="9166"/>
                  </a:lnTo>
                  <a:lnTo>
                    <a:pt x="9165" y="9606"/>
                  </a:lnTo>
                  <a:lnTo>
                    <a:pt x="8689" y="9166"/>
                  </a:lnTo>
                  <a:lnTo>
                    <a:pt x="8689" y="9606"/>
                  </a:lnTo>
                  <a:lnTo>
                    <a:pt x="7772" y="9606"/>
                  </a:lnTo>
                  <a:lnTo>
                    <a:pt x="7772" y="9166"/>
                  </a:lnTo>
                  <a:lnTo>
                    <a:pt x="7772" y="8249"/>
                  </a:lnTo>
                  <a:lnTo>
                    <a:pt x="6856" y="8249"/>
                  </a:lnTo>
                  <a:lnTo>
                    <a:pt x="6856" y="7773"/>
                  </a:lnTo>
                  <a:lnTo>
                    <a:pt x="5939" y="7333"/>
                  </a:lnTo>
                  <a:lnTo>
                    <a:pt x="5499" y="7773"/>
                  </a:lnTo>
                  <a:lnTo>
                    <a:pt x="5499" y="8249"/>
                  </a:lnTo>
                  <a:lnTo>
                    <a:pt x="4583" y="8249"/>
                  </a:lnTo>
                  <a:lnTo>
                    <a:pt x="4106" y="7773"/>
                  </a:lnTo>
                  <a:lnTo>
                    <a:pt x="2750" y="7773"/>
                  </a:lnTo>
                  <a:lnTo>
                    <a:pt x="2273" y="7333"/>
                  </a:lnTo>
                  <a:lnTo>
                    <a:pt x="1833" y="8249"/>
                  </a:lnTo>
                  <a:lnTo>
                    <a:pt x="440" y="8249"/>
                  </a:lnTo>
                  <a:lnTo>
                    <a:pt x="440" y="8689"/>
                  </a:lnTo>
                  <a:lnTo>
                    <a:pt x="1833" y="8689"/>
                  </a:lnTo>
                  <a:lnTo>
                    <a:pt x="1833" y="9166"/>
                  </a:lnTo>
                  <a:lnTo>
                    <a:pt x="1833" y="9606"/>
                  </a:lnTo>
                  <a:lnTo>
                    <a:pt x="1357" y="9606"/>
                  </a:lnTo>
                  <a:lnTo>
                    <a:pt x="1357" y="10083"/>
                  </a:lnTo>
                  <a:lnTo>
                    <a:pt x="440" y="10083"/>
                  </a:lnTo>
                  <a:lnTo>
                    <a:pt x="0" y="10522"/>
                  </a:lnTo>
                  <a:lnTo>
                    <a:pt x="440" y="10522"/>
                  </a:lnTo>
                  <a:lnTo>
                    <a:pt x="917" y="10999"/>
                  </a:lnTo>
                  <a:lnTo>
                    <a:pt x="1833" y="11916"/>
                  </a:lnTo>
                  <a:lnTo>
                    <a:pt x="1833" y="11439"/>
                  </a:lnTo>
                  <a:lnTo>
                    <a:pt x="2750" y="11916"/>
                  </a:lnTo>
                  <a:lnTo>
                    <a:pt x="2750" y="11439"/>
                  </a:lnTo>
                  <a:lnTo>
                    <a:pt x="3190" y="11439"/>
                  </a:lnTo>
                  <a:lnTo>
                    <a:pt x="3190" y="11916"/>
                  </a:lnTo>
                  <a:lnTo>
                    <a:pt x="4106" y="12832"/>
                  </a:lnTo>
                  <a:lnTo>
                    <a:pt x="4583" y="12832"/>
                  </a:lnTo>
                  <a:lnTo>
                    <a:pt x="4583" y="13272"/>
                  </a:lnTo>
                  <a:lnTo>
                    <a:pt x="5023" y="13272"/>
                  </a:lnTo>
                  <a:lnTo>
                    <a:pt x="5023" y="13749"/>
                  </a:lnTo>
                  <a:lnTo>
                    <a:pt x="5023" y="14188"/>
                  </a:lnTo>
                  <a:lnTo>
                    <a:pt x="7332" y="14188"/>
                  </a:lnTo>
                  <a:lnTo>
                    <a:pt x="6856" y="14665"/>
                  </a:lnTo>
                  <a:lnTo>
                    <a:pt x="7332" y="14665"/>
                  </a:lnTo>
                  <a:lnTo>
                    <a:pt x="7772" y="15105"/>
                  </a:lnTo>
                  <a:lnTo>
                    <a:pt x="7332" y="16021"/>
                  </a:lnTo>
                  <a:lnTo>
                    <a:pt x="7772" y="16021"/>
                  </a:lnTo>
                  <a:lnTo>
                    <a:pt x="8249" y="16498"/>
                  </a:lnTo>
                  <a:lnTo>
                    <a:pt x="8249" y="16938"/>
                  </a:lnTo>
                  <a:lnTo>
                    <a:pt x="8689" y="16938"/>
                  </a:lnTo>
                  <a:lnTo>
                    <a:pt x="8689" y="17415"/>
                  </a:lnTo>
                  <a:lnTo>
                    <a:pt x="7772" y="18331"/>
                  </a:lnTo>
                  <a:lnTo>
                    <a:pt x="8249" y="18771"/>
                  </a:lnTo>
                  <a:lnTo>
                    <a:pt x="8689" y="19687"/>
                  </a:lnTo>
                  <a:lnTo>
                    <a:pt x="9165" y="19687"/>
                  </a:lnTo>
                  <a:lnTo>
                    <a:pt x="9165" y="20604"/>
                  </a:lnTo>
                  <a:lnTo>
                    <a:pt x="9605" y="21081"/>
                  </a:lnTo>
                  <a:lnTo>
                    <a:pt x="9605" y="21521"/>
                  </a:lnTo>
                  <a:lnTo>
                    <a:pt x="10522" y="21997"/>
                  </a:lnTo>
                  <a:lnTo>
                    <a:pt x="10998" y="21521"/>
                  </a:lnTo>
                  <a:lnTo>
                    <a:pt x="11438" y="21997"/>
                  </a:lnTo>
                  <a:lnTo>
                    <a:pt x="11438" y="22437"/>
                  </a:lnTo>
                  <a:lnTo>
                    <a:pt x="10998" y="22914"/>
                  </a:lnTo>
                  <a:lnTo>
                    <a:pt x="11438" y="22914"/>
                  </a:lnTo>
                  <a:lnTo>
                    <a:pt x="10998" y="23830"/>
                  </a:lnTo>
                  <a:lnTo>
                    <a:pt x="10998" y="24747"/>
                  </a:lnTo>
                  <a:lnTo>
                    <a:pt x="10998" y="25187"/>
                  </a:lnTo>
                  <a:lnTo>
                    <a:pt x="10522" y="25663"/>
                  </a:lnTo>
                  <a:lnTo>
                    <a:pt x="10522" y="26103"/>
                  </a:lnTo>
                  <a:lnTo>
                    <a:pt x="10998" y="26103"/>
                  </a:lnTo>
                  <a:lnTo>
                    <a:pt x="10998" y="26580"/>
                  </a:lnTo>
                  <a:lnTo>
                    <a:pt x="10998" y="27020"/>
                  </a:lnTo>
                  <a:lnTo>
                    <a:pt x="11438" y="27496"/>
                  </a:lnTo>
                  <a:lnTo>
                    <a:pt x="11438" y="27936"/>
                  </a:lnTo>
                  <a:lnTo>
                    <a:pt x="11915" y="28853"/>
                  </a:lnTo>
                  <a:lnTo>
                    <a:pt x="11915" y="29329"/>
                  </a:lnTo>
                  <a:lnTo>
                    <a:pt x="11438" y="28853"/>
                  </a:lnTo>
                  <a:lnTo>
                    <a:pt x="10998" y="28413"/>
                  </a:lnTo>
                  <a:lnTo>
                    <a:pt x="10998" y="27936"/>
                  </a:lnTo>
                  <a:lnTo>
                    <a:pt x="10522" y="27496"/>
                  </a:lnTo>
                  <a:lnTo>
                    <a:pt x="10522" y="27020"/>
                  </a:lnTo>
                  <a:lnTo>
                    <a:pt x="10082" y="26580"/>
                  </a:lnTo>
                  <a:lnTo>
                    <a:pt x="10082" y="26103"/>
                  </a:lnTo>
                  <a:lnTo>
                    <a:pt x="9605" y="26580"/>
                  </a:lnTo>
                  <a:lnTo>
                    <a:pt x="9605" y="27936"/>
                  </a:lnTo>
                  <a:lnTo>
                    <a:pt x="9605" y="28413"/>
                  </a:lnTo>
                  <a:lnTo>
                    <a:pt x="9165" y="29329"/>
                  </a:lnTo>
                  <a:lnTo>
                    <a:pt x="9165" y="30246"/>
                  </a:lnTo>
                  <a:lnTo>
                    <a:pt x="8689" y="30246"/>
                  </a:lnTo>
                  <a:lnTo>
                    <a:pt x="9605" y="30686"/>
                  </a:lnTo>
                  <a:lnTo>
                    <a:pt x="9605" y="31162"/>
                  </a:lnTo>
                  <a:lnTo>
                    <a:pt x="8249" y="31162"/>
                  </a:lnTo>
                  <a:lnTo>
                    <a:pt x="8249" y="31602"/>
                  </a:lnTo>
                  <a:lnTo>
                    <a:pt x="8689" y="32079"/>
                  </a:lnTo>
                  <a:lnTo>
                    <a:pt x="7772" y="32519"/>
                  </a:lnTo>
                  <a:lnTo>
                    <a:pt x="8249" y="32995"/>
                  </a:lnTo>
                  <a:lnTo>
                    <a:pt x="7772" y="32995"/>
                  </a:lnTo>
                  <a:lnTo>
                    <a:pt x="7772" y="34352"/>
                  </a:lnTo>
                  <a:lnTo>
                    <a:pt x="7332" y="34352"/>
                  </a:lnTo>
                  <a:lnTo>
                    <a:pt x="6856" y="34828"/>
                  </a:lnTo>
                  <a:lnTo>
                    <a:pt x="6856" y="35268"/>
                  </a:lnTo>
                  <a:lnTo>
                    <a:pt x="5939" y="36185"/>
                  </a:lnTo>
                  <a:lnTo>
                    <a:pt x="5023" y="37101"/>
                  </a:lnTo>
                  <a:lnTo>
                    <a:pt x="5023" y="37578"/>
                  </a:lnTo>
                  <a:lnTo>
                    <a:pt x="5499" y="37578"/>
                  </a:lnTo>
                  <a:lnTo>
                    <a:pt x="5939" y="38494"/>
                  </a:lnTo>
                  <a:lnTo>
                    <a:pt x="5939" y="38934"/>
                  </a:lnTo>
                  <a:lnTo>
                    <a:pt x="5939" y="39411"/>
                  </a:lnTo>
                  <a:lnTo>
                    <a:pt x="6416" y="39411"/>
                  </a:lnTo>
                  <a:lnTo>
                    <a:pt x="6856" y="38934"/>
                  </a:lnTo>
                  <a:lnTo>
                    <a:pt x="6856" y="39411"/>
                  </a:lnTo>
                  <a:lnTo>
                    <a:pt x="7772" y="39851"/>
                  </a:lnTo>
                  <a:lnTo>
                    <a:pt x="8689" y="39851"/>
                  </a:lnTo>
                  <a:lnTo>
                    <a:pt x="9165" y="40767"/>
                  </a:lnTo>
                  <a:lnTo>
                    <a:pt x="10082" y="40767"/>
                  </a:lnTo>
                  <a:lnTo>
                    <a:pt x="10522" y="41244"/>
                  </a:lnTo>
                  <a:lnTo>
                    <a:pt x="10998" y="41684"/>
                  </a:lnTo>
                  <a:lnTo>
                    <a:pt x="11438" y="42160"/>
                  </a:lnTo>
                  <a:lnTo>
                    <a:pt x="12355" y="42160"/>
                  </a:lnTo>
                  <a:lnTo>
                    <a:pt x="13271" y="42600"/>
                  </a:lnTo>
                  <a:lnTo>
                    <a:pt x="13748" y="42600"/>
                  </a:lnTo>
                  <a:lnTo>
                    <a:pt x="13748" y="43077"/>
                  </a:lnTo>
                  <a:lnTo>
                    <a:pt x="14664" y="43077"/>
                  </a:lnTo>
                  <a:lnTo>
                    <a:pt x="16021" y="42600"/>
                  </a:lnTo>
                  <a:lnTo>
                    <a:pt x="16497" y="43077"/>
                  </a:lnTo>
                  <a:lnTo>
                    <a:pt x="16937" y="43517"/>
                  </a:lnTo>
                  <a:lnTo>
                    <a:pt x="16937" y="44433"/>
                  </a:lnTo>
                  <a:lnTo>
                    <a:pt x="17414" y="44910"/>
                  </a:lnTo>
                  <a:lnTo>
                    <a:pt x="18330" y="44910"/>
                  </a:lnTo>
                  <a:lnTo>
                    <a:pt x="18330" y="44433"/>
                  </a:lnTo>
                  <a:lnTo>
                    <a:pt x="18770" y="44433"/>
                  </a:lnTo>
                  <a:lnTo>
                    <a:pt x="19247" y="43993"/>
                  </a:lnTo>
                  <a:lnTo>
                    <a:pt x="19687" y="43993"/>
                  </a:lnTo>
                  <a:lnTo>
                    <a:pt x="20163" y="44433"/>
                  </a:lnTo>
                  <a:lnTo>
                    <a:pt x="20163" y="45350"/>
                  </a:lnTo>
                  <a:lnTo>
                    <a:pt x="20163" y="45826"/>
                  </a:lnTo>
                  <a:lnTo>
                    <a:pt x="21080" y="45350"/>
                  </a:lnTo>
                  <a:lnTo>
                    <a:pt x="21996" y="45826"/>
                  </a:lnTo>
                  <a:lnTo>
                    <a:pt x="23353" y="45826"/>
                  </a:lnTo>
                  <a:lnTo>
                    <a:pt x="23829" y="46266"/>
                  </a:lnTo>
                  <a:lnTo>
                    <a:pt x="24269" y="45826"/>
                  </a:lnTo>
                  <a:lnTo>
                    <a:pt x="24269" y="45350"/>
                  </a:lnTo>
                  <a:lnTo>
                    <a:pt x="23829" y="45350"/>
                  </a:lnTo>
                  <a:lnTo>
                    <a:pt x="23829" y="44910"/>
                  </a:lnTo>
                  <a:lnTo>
                    <a:pt x="24269" y="44433"/>
                  </a:lnTo>
                  <a:lnTo>
                    <a:pt x="23829" y="43993"/>
                  </a:lnTo>
                  <a:lnTo>
                    <a:pt x="24269" y="43077"/>
                  </a:lnTo>
                  <a:lnTo>
                    <a:pt x="23829" y="42600"/>
                  </a:lnTo>
                  <a:lnTo>
                    <a:pt x="24269" y="41684"/>
                  </a:lnTo>
                  <a:lnTo>
                    <a:pt x="25186" y="41684"/>
                  </a:lnTo>
                  <a:lnTo>
                    <a:pt x="25662" y="41244"/>
                  </a:lnTo>
                  <a:lnTo>
                    <a:pt x="27019" y="41244"/>
                  </a:lnTo>
                  <a:lnTo>
                    <a:pt x="27495" y="40767"/>
                  </a:lnTo>
                  <a:lnTo>
                    <a:pt x="27935" y="40327"/>
                  </a:lnTo>
                  <a:lnTo>
                    <a:pt x="28412" y="40327"/>
                  </a:lnTo>
                  <a:lnTo>
                    <a:pt x="28852" y="40767"/>
                  </a:lnTo>
                  <a:lnTo>
                    <a:pt x="29328" y="41244"/>
                  </a:lnTo>
                  <a:lnTo>
                    <a:pt x="29768" y="40767"/>
                  </a:lnTo>
                  <a:lnTo>
                    <a:pt x="30685" y="40767"/>
                  </a:lnTo>
                  <a:lnTo>
                    <a:pt x="31161" y="41684"/>
                  </a:lnTo>
                  <a:lnTo>
                    <a:pt x="31601" y="41244"/>
                  </a:lnTo>
                  <a:lnTo>
                    <a:pt x="32078" y="41244"/>
                  </a:lnTo>
                  <a:lnTo>
                    <a:pt x="32518" y="40767"/>
                  </a:lnTo>
                  <a:lnTo>
                    <a:pt x="32994" y="40767"/>
                  </a:lnTo>
                  <a:lnTo>
                    <a:pt x="32994" y="41244"/>
                  </a:lnTo>
                  <a:lnTo>
                    <a:pt x="32994" y="41684"/>
                  </a:lnTo>
                  <a:lnTo>
                    <a:pt x="33911" y="41684"/>
                  </a:lnTo>
                  <a:lnTo>
                    <a:pt x="33911" y="42160"/>
                  </a:lnTo>
                  <a:lnTo>
                    <a:pt x="33911" y="42600"/>
                  </a:lnTo>
                  <a:lnTo>
                    <a:pt x="34351" y="42160"/>
                  </a:lnTo>
                  <a:lnTo>
                    <a:pt x="34827" y="42600"/>
                  </a:lnTo>
                  <a:lnTo>
                    <a:pt x="35267" y="43077"/>
                  </a:lnTo>
                  <a:lnTo>
                    <a:pt x="35744" y="43517"/>
                  </a:lnTo>
                  <a:lnTo>
                    <a:pt x="36184" y="43993"/>
                  </a:lnTo>
                  <a:lnTo>
                    <a:pt x="38493" y="43993"/>
                  </a:lnTo>
                  <a:lnTo>
                    <a:pt x="38933" y="43517"/>
                  </a:lnTo>
                  <a:lnTo>
                    <a:pt x="38933" y="42600"/>
                  </a:lnTo>
                  <a:lnTo>
                    <a:pt x="38933" y="42160"/>
                  </a:lnTo>
                  <a:lnTo>
                    <a:pt x="40326" y="42160"/>
                  </a:lnTo>
                  <a:lnTo>
                    <a:pt x="40326" y="41684"/>
                  </a:lnTo>
                  <a:lnTo>
                    <a:pt x="41243" y="41684"/>
                  </a:lnTo>
                  <a:lnTo>
                    <a:pt x="41243" y="42160"/>
                  </a:lnTo>
                  <a:lnTo>
                    <a:pt x="42159" y="41244"/>
                  </a:lnTo>
                  <a:lnTo>
                    <a:pt x="42599" y="40327"/>
                  </a:lnTo>
                  <a:lnTo>
                    <a:pt x="42599" y="39851"/>
                  </a:lnTo>
                  <a:lnTo>
                    <a:pt x="43076" y="39411"/>
                  </a:lnTo>
                  <a:lnTo>
                    <a:pt x="42599" y="38934"/>
                  </a:lnTo>
                  <a:lnTo>
                    <a:pt x="41683" y="38934"/>
                  </a:lnTo>
                  <a:lnTo>
                    <a:pt x="41243" y="39411"/>
                  </a:lnTo>
                  <a:lnTo>
                    <a:pt x="41243" y="38934"/>
                  </a:lnTo>
                  <a:lnTo>
                    <a:pt x="40766" y="38934"/>
                  </a:lnTo>
                  <a:lnTo>
                    <a:pt x="40326" y="38018"/>
                  </a:lnTo>
                  <a:lnTo>
                    <a:pt x="40326" y="37578"/>
                  </a:lnTo>
                  <a:lnTo>
                    <a:pt x="40326" y="36661"/>
                  </a:lnTo>
                  <a:lnTo>
                    <a:pt x="40326" y="36185"/>
                  </a:lnTo>
                  <a:lnTo>
                    <a:pt x="40766" y="35745"/>
                  </a:lnTo>
                  <a:lnTo>
                    <a:pt x="40766" y="35268"/>
                  </a:lnTo>
                  <a:lnTo>
                    <a:pt x="40766" y="34828"/>
                  </a:lnTo>
                  <a:lnTo>
                    <a:pt x="40326" y="34352"/>
                  </a:lnTo>
                  <a:lnTo>
                    <a:pt x="39850" y="34352"/>
                  </a:lnTo>
                  <a:lnTo>
                    <a:pt x="39410" y="33912"/>
                  </a:lnTo>
                  <a:lnTo>
                    <a:pt x="38933" y="33912"/>
                  </a:lnTo>
                  <a:lnTo>
                    <a:pt x="38933" y="33435"/>
                  </a:lnTo>
                  <a:lnTo>
                    <a:pt x="40766" y="33435"/>
                  </a:lnTo>
                  <a:lnTo>
                    <a:pt x="41243" y="32519"/>
                  </a:lnTo>
                  <a:lnTo>
                    <a:pt x="41683" y="32079"/>
                  </a:lnTo>
                  <a:lnTo>
                    <a:pt x="42159" y="31602"/>
                  </a:lnTo>
                  <a:lnTo>
                    <a:pt x="41243" y="31162"/>
                  </a:lnTo>
                  <a:lnTo>
                    <a:pt x="41243" y="30686"/>
                  </a:lnTo>
                  <a:lnTo>
                    <a:pt x="40766" y="30246"/>
                  </a:lnTo>
                  <a:lnTo>
                    <a:pt x="40766" y="29769"/>
                  </a:lnTo>
                  <a:lnTo>
                    <a:pt x="41243" y="29769"/>
                  </a:lnTo>
                  <a:lnTo>
                    <a:pt x="41243" y="29329"/>
                  </a:lnTo>
                  <a:lnTo>
                    <a:pt x="41243" y="28853"/>
                  </a:lnTo>
                  <a:lnTo>
                    <a:pt x="40766" y="28413"/>
                  </a:lnTo>
                  <a:lnTo>
                    <a:pt x="40766" y="27936"/>
                  </a:lnTo>
                  <a:lnTo>
                    <a:pt x="41243" y="27936"/>
                  </a:lnTo>
                  <a:lnTo>
                    <a:pt x="40766" y="27496"/>
                  </a:lnTo>
                  <a:lnTo>
                    <a:pt x="40766" y="27020"/>
                  </a:lnTo>
                  <a:lnTo>
                    <a:pt x="41683" y="27020"/>
                  </a:lnTo>
                  <a:lnTo>
                    <a:pt x="41683" y="26103"/>
                  </a:lnTo>
                  <a:lnTo>
                    <a:pt x="41243" y="25187"/>
                  </a:lnTo>
                  <a:lnTo>
                    <a:pt x="40766" y="25663"/>
                  </a:lnTo>
                  <a:lnTo>
                    <a:pt x="40766" y="26103"/>
                  </a:lnTo>
                  <a:lnTo>
                    <a:pt x="40326" y="26103"/>
                  </a:lnTo>
                  <a:lnTo>
                    <a:pt x="39850" y="27020"/>
                  </a:lnTo>
                  <a:lnTo>
                    <a:pt x="38933" y="27496"/>
                  </a:lnTo>
                  <a:lnTo>
                    <a:pt x="38017" y="26580"/>
                  </a:lnTo>
                  <a:lnTo>
                    <a:pt x="38493" y="25663"/>
                  </a:lnTo>
                  <a:lnTo>
                    <a:pt x="39410" y="24747"/>
                  </a:lnTo>
                  <a:lnTo>
                    <a:pt x="39410" y="24270"/>
                  </a:lnTo>
                  <a:lnTo>
                    <a:pt x="39850" y="23354"/>
                  </a:lnTo>
                  <a:lnTo>
                    <a:pt x="40766" y="23354"/>
                  </a:lnTo>
                  <a:lnTo>
                    <a:pt x="41683" y="22914"/>
                  </a:lnTo>
                  <a:lnTo>
                    <a:pt x="42159" y="21997"/>
                  </a:lnTo>
                  <a:lnTo>
                    <a:pt x="42159" y="21521"/>
                  </a:lnTo>
                  <a:lnTo>
                    <a:pt x="42599" y="21081"/>
                  </a:lnTo>
                  <a:lnTo>
                    <a:pt x="43516" y="21521"/>
                  </a:lnTo>
                  <a:lnTo>
                    <a:pt x="43992" y="21521"/>
                  </a:lnTo>
                  <a:lnTo>
                    <a:pt x="44432" y="20604"/>
                  </a:lnTo>
                  <a:lnTo>
                    <a:pt x="44909" y="21081"/>
                  </a:lnTo>
                  <a:lnTo>
                    <a:pt x="44909" y="20604"/>
                  </a:lnTo>
                  <a:lnTo>
                    <a:pt x="44909" y="20164"/>
                  </a:lnTo>
                  <a:lnTo>
                    <a:pt x="44909" y="19687"/>
                  </a:lnTo>
                  <a:lnTo>
                    <a:pt x="45349" y="19248"/>
                  </a:lnTo>
                  <a:lnTo>
                    <a:pt x="44909" y="18771"/>
                  </a:lnTo>
                  <a:lnTo>
                    <a:pt x="44909" y="17854"/>
                  </a:lnTo>
                  <a:lnTo>
                    <a:pt x="44909" y="17415"/>
                  </a:lnTo>
                  <a:lnTo>
                    <a:pt x="45349" y="16498"/>
                  </a:lnTo>
                  <a:lnTo>
                    <a:pt x="45349" y="16021"/>
                  </a:lnTo>
                  <a:lnTo>
                    <a:pt x="45825" y="15105"/>
                  </a:lnTo>
                  <a:lnTo>
                    <a:pt x="46265" y="14665"/>
                  </a:lnTo>
                  <a:lnTo>
                    <a:pt x="47182" y="13749"/>
                  </a:lnTo>
                  <a:lnTo>
                    <a:pt x="46742" y="13272"/>
                  </a:lnTo>
                  <a:lnTo>
                    <a:pt x="45825" y="13272"/>
                  </a:lnTo>
                  <a:lnTo>
                    <a:pt x="45349" y="12832"/>
                  </a:lnTo>
                  <a:lnTo>
                    <a:pt x="44432" y="12832"/>
                  </a:lnTo>
                  <a:lnTo>
                    <a:pt x="43076" y="12355"/>
                  </a:lnTo>
                  <a:lnTo>
                    <a:pt x="42599" y="11916"/>
                  </a:lnTo>
                  <a:lnTo>
                    <a:pt x="42159" y="10999"/>
                  </a:lnTo>
                  <a:lnTo>
                    <a:pt x="41683" y="10522"/>
                  </a:lnTo>
                  <a:lnTo>
                    <a:pt x="41683" y="10083"/>
                  </a:lnTo>
                  <a:lnTo>
                    <a:pt x="40326" y="10083"/>
                  </a:lnTo>
                  <a:lnTo>
                    <a:pt x="39850" y="9606"/>
                  </a:lnTo>
                  <a:lnTo>
                    <a:pt x="39410" y="10083"/>
                  </a:lnTo>
                  <a:lnTo>
                    <a:pt x="38933" y="10083"/>
                  </a:lnTo>
                  <a:lnTo>
                    <a:pt x="38493" y="10522"/>
                  </a:lnTo>
                  <a:lnTo>
                    <a:pt x="38493" y="10083"/>
                  </a:lnTo>
                  <a:lnTo>
                    <a:pt x="38017" y="9606"/>
                  </a:lnTo>
                  <a:lnTo>
                    <a:pt x="37577" y="9166"/>
                  </a:lnTo>
                  <a:lnTo>
                    <a:pt x="37100" y="9166"/>
                  </a:lnTo>
                  <a:lnTo>
                    <a:pt x="37100" y="8689"/>
                  </a:lnTo>
                  <a:lnTo>
                    <a:pt x="36660" y="8249"/>
                  </a:lnTo>
                  <a:lnTo>
                    <a:pt x="36660" y="7773"/>
                  </a:lnTo>
                  <a:lnTo>
                    <a:pt x="35744" y="7333"/>
                  </a:lnTo>
                  <a:lnTo>
                    <a:pt x="35744" y="6856"/>
                  </a:lnTo>
                  <a:lnTo>
                    <a:pt x="35267" y="6856"/>
                  </a:lnTo>
                  <a:lnTo>
                    <a:pt x="35267" y="7333"/>
                  </a:lnTo>
                  <a:lnTo>
                    <a:pt x="34351" y="7333"/>
                  </a:lnTo>
                  <a:lnTo>
                    <a:pt x="33911" y="6856"/>
                  </a:lnTo>
                  <a:lnTo>
                    <a:pt x="34351" y="6416"/>
                  </a:lnTo>
                  <a:lnTo>
                    <a:pt x="34351" y="5500"/>
                  </a:lnTo>
                  <a:lnTo>
                    <a:pt x="34351" y="5023"/>
                  </a:lnTo>
                  <a:lnTo>
                    <a:pt x="32994" y="5023"/>
                  </a:lnTo>
                  <a:lnTo>
                    <a:pt x="32078" y="4107"/>
                  </a:lnTo>
                  <a:lnTo>
                    <a:pt x="32078" y="3667"/>
                  </a:lnTo>
                  <a:lnTo>
                    <a:pt x="31161" y="3667"/>
                  </a:lnTo>
                  <a:lnTo>
                    <a:pt x="31161" y="3190"/>
                  </a:lnTo>
                  <a:lnTo>
                    <a:pt x="31161" y="2750"/>
                  </a:lnTo>
                  <a:lnTo>
                    <a:pt x="30245" y="2750"/>
                  </a:lnTo>
                  <a:lnTo>
                    <a:pt x="30245" y="2274"/>
                  </a:lnTo>
                  <a:lnTo>
                    <a:pt x="29768" y="1834"/>
                  </a:lnTo>
                  <a:lnTo>
                    <a:pt x="29768" y="1357"/>
                  </a:lnTo>
                  <a:lnTo>
                    <a:pt x="29328" y="917"/>
                  </a:lnTo>
                  <a:lnTo>
                    <a:pt x="29328" y="441"/>
                  </a:lnTo>
                  <a:lnTo>
                    <a:pt x="29328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76" name="Google Shape;1576;p19"/>
            <p:cNvSpPr/>
            <p:nvPr/>
          </p:nvSpPr>
          <p:spPr>
            <a:xfrm>
              <a:off x="4939960" y="1802257"/>
              <a:ext cx="16" cy="7089"/>
            </a:xfrm>
            <a:custGeom>
              <a:avLst/>
              <a:gdLst/>
              <a:ahLst/>
              <a:cxnLst/>
              <a:rect l="l" t="t" r="r" b="b"/>
              <a:pathLst>
                <a:path w="1" h="441" extrusionOk="0">
                  <a:moveTo>
                    <a:pt x="0" y="1"/>
                  </a:moveTo>
                  <a:lnTo>
                    <a:pt x="0" y="44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77" name="Google Shape;1577;p19"/>
            <p:cNvSpPr/>
            <p:nvPr/>
          </p:nvSpPr>
          <p:spPr>
            <a:xfrm>
              <a:off x="4593447" y="1699136"/>
              <a:ext cx="368326" cy="309396"/>
            </a:xfrm>
            <a:custGeom>
              <a:avLst/>
              <a:gdLst/>
              <a:ahLst/>
              <a:cxnLst/>
              <a:rect l="l" t="t" r="r" b="b"/>
              <a:pathLst>
                <a:path w="22913" h="19247" extrusionOk="0">
                  <a:moveTo>
                    <a:pt x="6892" y="0"/>
                  </a:moveTo>
                  <a:lnTo>
                    <a:pt x="7332" y="440"/>
                  </a:lnTo>
                  <a:lnTo>
                    <a:pt x="8249" y="1357"/>
                  </a:lnTo>
                  <a:lnTo>
                    <a:pt x="7809" y="1357"/>
                  </a:lnTo>
                  <a:lnTo>
                    <a:pt x="7809" y="1833"/>
                  </a:lnTo>
                  <a:lnTo>
                    <a:pt x="7809" y="2273"/>
                  </a:lnTo>
                  <a:lnTo>
                    <a:pt x="7809" y="2750"/>
                  </a:lnTo>
                  <a:lnTo>
                    <a:pt x="7332" y="3666"/>
                  </a:lnTo>
                  <a:lnTo>
                    <a:pt x="6892" y="3190"/>
                  </a:lnTo>
                  <a:lnTo>
                    <a:pt x="6892" y="2273"/>
                  </a:lnTo>
                  <a:lnTo>
                    <a:pt x="5976" y="2750"/>
                  </a:lnTo>
                  <a:lnTo>
                    <a:pt x="5976" y="1833"/>
                  </a:lnTo>
                  <a:lnTo>
                    <a:pt x="5976" y="917"/>
                  </a:lnTo>
                  <a:lnTo>
                    <a:pt x="5499" y="917"/>
                  </a:lnTo>
                  <a:lnTo>
                    <a:pt x="5059" y="440"/>
                  </a:lnTo>
                  <a:lnTo>
                    <a:pt x="5059" y="2273"/>
                  </a:lnTo>
                  <a:lnTo>
                    <a:pt x="4143" y="1833"/>
                  </a:lnTo>
                  <a:lnTo>
                    <a:pt x="4583" y="2273"/>
                  </a:lnTo>
                  <a:lnTo>
                    <a:pt x="5059" y="2750"/>
                  </a:lnTo>
                  <a:lnTo>
                    <a:pt x="4143" y="3190"/>
                  </a:lnTo>
                  <a:lnTo>
                    <a:pt x="3666" y="3190"/>
                  </a:lnTo>
                  <a:lnTo>
                    <a:pt x="3666" y="2750"/>
                  </a:lnTo>
                  <a:lnTo>
                    <a:pt x="3666" y="2273"/>
                  </a:lnTo>
                  <a:lnTo>
                    <a:pt x="3226" y="1833"/>
                  </a:lnTo>
                  <a:lnTo>
                    <a:pt x="3226" y="2273"/>
                  </a:lnTo>
                  <a:lnTo>
                    <a:pt x="3226" y="2750"/>
                  </a:lnTo>
                  <a:lnTo>
                    <a:pt x="2750" y="2750"/>
                  </a:lnTo>
                  <a:lnTo>
                    <a:pt x="2750" y="2273"/>
                  </a:lnTo>
                  <a:lnTo>
                    <a:pt x="2310" y="2750"/>
                  </a:lnTo>
                  <a:lnTo>
                    <a:pt x="2310" y="3190"/>
                  </a:lnTo>
                  <a:lnTo>
                    <a:pt x="3226" y="3190"/>
                  </a:lnTo>
                  <a:lnTo>
                    <a:pt x="3666" y="3666"/>
                  </a:lnTo>
                  <a:lnTo>
                    <a:pt x="4583" y="3666"/>
                  </a:lnTo>
                  <a:lnTo>
                    <a:pt x="5499" y="4106"/>
                  </a:lnTo>
                  <a:lnTo>
                    <a:pt x="5976" y="4583"/>
                  </a:lnTo>
                  <a:lnTo>
                    <a:pt x="5976" y="5023"/>
                  </a:lnTo>
                  <a:lnTo>
                    <a:pt x="6892" y="5023"/>
                  </a:lnTo>
                  <a:lnTo>
                    <a:pt x="6892" y="5939"/>
                  </a:lnTo>
                  <a:lnTo>
                    <a:pt x="6416" y="5939"/>
                  </a:lnTo>
                  <a:lnTo>
                    <a:pt x="5499" y="5499"/>
                  </a:lnTo>
                  <a:lnTo>
                    <a:pt x="4583" y="5499"/>
                  </a:lnTo>
                  <a:lnTo>
                    <a:pt x="5059" y="5939"/>
                  </a:lnTo>
                  <a:lnTo>
                    <a:pt x="5499" y="6416"/>
                  </a:lnTo>
                  <a:lnTo>
                    <a:pt x="5976" y="6856"/>
                  </a:lnTo>
                  <a:lnTo>
                    <a:pt x="5499" y="7332"/>
                  </a:lnTo>
                  <a:lnTo>
                    <a:pt x="5059" y="7772"/>
                  </a:lnTo>
                  <a:lnTo>
                    <a:pt x="4583" y="7332"/>
                  </a:lnTo>
                  <a:lnTo>
                    <a:pt x="4143" y="6856"/>
                  </a:lnTo>
                  <a:lnTo>
                    <a:pt x="3666" y="6856"/>
                  </a:lnTo>
                  <a:lnTo>
                    <a:pt x="2310" y="6416"/>
                  </a:lnTo>
                  <a:lnTo>
                    <a:pt x="1393" y="5939"/>
                  </a:lnTo>
                  <a:lnTo>
                    <a:pt x="477" y="6416"/>
                  </a:lnTo>
                  <a:lnTo>
                    <a:pt x="477" y="6856"/>
                  </a:lnTo>
                  <a:lnTo>
                    <a:pt x="2750" y="6856"/>
                  </a:lnTo>
                  <a:lnTo>
                    <a:pt x="3226" y="7332"/>
                  </a:lnTo>
                  <a:lnTo>
                    <a:pt x="3226" y="7772"/>
                  </a:lnTo>
                  <a:lnTo>
                    <a:pt x="3666" y="7772"/>
                  </a:lnTo>
                  <a:lnTo>
                    <a:pt x="3666" y="8249"/>
                  </a:lnTo>
                  <a:lnTo>
                    <a:pt x="3666" y="8689"/>
                  </a:lnTo>
                  <a:lnTo>
                    <a:pt x="3226" y="9165"/>
                  </a:lnTo>
                  <a:lnTo>
                    <a:pt x="3226" y="10082"/>
                  </a:lnTo>
                  <a:lnTo>
                    <a:pt x="3666" y="9605"/>
                  </a:lnTo>
                  <a:lnTo>
                    <a:pt x="3666" y="10082"/>
                  </a:lnTo>
                  <a:lnTo>
                    <a:pt x="3226" y="10522"/>
                  </a:lnTo>
                  <a:lnTo>
                    <a:pt x="2750" y="10998"/>
                  </a:lnTo>
                  <a:lnTo>
                    <a:pt x="2310" y="11438"/>
                  </a:lnTo>
                  <a:lnTo>
                    <a:pt x="1393" y="11438"/>
                  </a:lnTo>
                  <a:lnTo>
                    <a:pt x="917" y="11915"/>
                  </a:lnTo>
                  <a:lnTo>
                    <a:pt x="477" y="11438"/>
                  </a:lnTo>
                  <a:lnTo>
                    <a:pt x="0" y="12355"/>
                  </a:lnTo>
                  <a:lnTo>
                    <a:pt x="477" y="12831"/>
                  </a:lnTo>
                  <a:lnTo>
                    <a:pt x="917" y="12831"/>
                  </a:lnTo>
                  <a:lnTo>
                    <a:pt x="1393" y="13271"/>
                  </a:lnTo>
                  <a:lnTo>
                    <a:pt x="1833" y="13748"/>
                  </a:lnTo>
                  <a:lnTo>
                    <a:pt x="2750" y="14188"/>
                  </a:lnTo>
                  <a:lnTo>
                    <a:pt x="3666" y="14188"/>
                  </a:lnTo>
                  <a:lnTo>
                    <a:pt x="3666" y="14664"/>
                  </a:lnTo>
                  <a:lnTo>
                    <a:pt x="3666" y="15104"/>
                  </a:lnTo>
                  <a:lnTo>
                    <a:pt x="3666" y="15581"/>
                  </a:lnTo>
                  <a:lnTo>
                    <a:pt x="3666" y="16021"/>
                  </a:lnTo>
                  <a:lnTo>
                    <a:pt x="4143" y="16497"/>
                  </a:lnTo>
                  <a:lnTo>
                    <a:pt x="5059" y="17414"/>
                  </a:lnTo>
                  <a:lnTo>
                    <a:pt x="6416" y="17414"/>
                  </a:lnTo>
                  <a:lnTo>
                    <a:pt x="6416" y="17854"/>
                  </a:lnTo>
                  <a:lnTo>
                    <a:pt x="6416" y="18330"/>
                  </a:lnTo>
                  <a:lnTo>
                    <a:pt x="7332" y="18770"/>
                  </a:lnTo>
                  <a:lnTo>
                    <a:pt x="7809" y="19247"/>
                  </a:lnTo>
                  <a:lnTo>
                    <a:pt x="7809" y="18770"/>
                  </a:lnTo>
                  <a:lnTo>
                    <a:pt x="8249" y="18330"/>
                  </a:lnTo>
                  <a:lnTo>
                    <a:pt x="8249" y="18770"/>
                  </a:lnTo>
                  <a:lnTo>
                    <a:pt x="8725" y="18770"/>
                  </a:lnTo>
                  <a:lnTo>
                    <a:pt x="9642" y="17854"/>
                  </a:lnTo>
                  <a:lnTo>
                    <a:pt x="10082" y="17854"/>
                  </a:lnTo>
                  <a:lnTo>
                    <a:pt x="11475" y="18330"/>
                  </a:lnTo>
                  <a:lnTo>
                    <a:pt x="11915" y="17854"/>
                  </a:lnTo>
                  <a:lnTo>
                    <a:pt x="12391" y="18330"/>
                  </a:lnTo>
                  <a:lnTo>
                    <a:pt x="13308" y="18330"/>
                  </a:lnTo>
                  <a:lnTo>
                    <a:pt x="13308" y="18770"/>
                  </a:lnTo>
                  <a:lnTo>
                    <a:pt x="14224" y="18330"/>
                  </a:lnTo>
                  <a:lnTo>
                    <a:pt x="14664" y="17854"/>
                  </a:lnTo>
                  <a:lnTo>
                    <a:pt x="15581" y="18330"/>
                  </a:lnTo>
                  <a:lnTo>
                    <a:pt x="16057" y="18330"/>
                  </a:lnTo>
                  <a:lnTo>
                    <a:pt x="16497" y="17414"/>
                  </a:lnTo>
                  <a:lnTo>
                    <a:pt x="16974" y="17854"/>
                  </a:lnTo>
                  <a:lnTo>
                    <a:pt x="17414" y="18330"/>
                  </a:lnTo>
                  <a:lnTo>
                    <a:pt x="17890" y="17854"/>
                  </a:lnTo>
                  <a:lnTo>
                    <a:pt x="18330" y="17854"/>
                  </a:lnTo>
                  <a:lnTo>
                    <a:pt x="19247" y="17414"/>
                  </a:lnTo>
                  <a:lnTo>
                    <a:pt x="19723" y="16497"/>
                  </a:lnTo>
                  <a:lnTo>
                    <a:pt x="20163" y="16937"/>
                  </a:lnTo>
                  <a:lnTo>
                    <a:pt x="21556" y="16937"/>
                  </a:lnTo>
                  <a:lnTo>
                    <a:pt x="21556" y="15581"/>
                  </a:lnTo>
                  <a:lnTo>
                    <a:pt x="21996" y="15104"/>
                  </a:lnTo>
                  <a:lnTo>
                    <a:pt x="22473" y="15104"/>
                  </a:lnTo>
                  <a:lnTo>
                    <a:pt x="22473" y="14664"/>
                  </a:lnTo>
                  <a:lnTo>
                    <a:pt x="22473" y="14188"/>
                  </a:lnTo>
                  <a:lnTo>
                    <a:pt x="22913" y="13748"/>
                  </a:lnTo>
                  <a:lnTo>
                    <a:pt x="22913" y="13271"/>
                  </a:lnTo>
                  <a:lnTo>
                    <a:pt x="22473" y="12831"/>
                  </a:lnTo>
                  <a:lnTo>
                    <a:pt x="21996" y="12355"/>
                  </a:lnTo>
                  <a:lnTo>
                    <a:pt x="21996" y="11915"/>
                  </a:lnTo>
                  <a:lnTo>
                    <a:pt x="21080" y="11915"/>
                  </a:lnTo>
                  <a:lnTo>
                    <a:pt x="21080" y="11438"/>
                  </a:lnTo>
                  <a:lnTo>
                    <a:pt x="21556" y="10998"/>
                  </a:lnTo>
                  <a:lnTo>
                    <a:pt x="21996" y="11438"/>
                  </a:lnTo>
                  <a:lnTo>
                    <a:pt x="21996" y="10998"/>
                  </a:lnTo>
                  <a:lnTo>
                    <a:pt x="21556" y="10522"/>
                  </a:lnTo>
                  <a:lnTo>
                    <a:pt x="21556" y="10082"/>
                  </a:lnTo>
                  <a:lnTo>
                    <a:pt x="21556" y="9165"/>
                  </a:lnTo>
                  <a:lnTo>
                    <a:pt x="22473" y="8689"/>
                  </a:lnTo>
                  <a:lnTo>
                    <a:pt x="22473" y="8249"/>
                  </a:lnTo>
                  <a:lnTo>
                    <a:pt x="21996" y="8689"/>
                  </a:lnTo>
                  <a:lnTo>
                    <a:pt x="21080" y="8689"/>
                  </a:lnTo>
                  <a:lnTo>
                    <a:pt x="21080" y="8249"/>
                  </a:lnTo>
                  <a:lnTo>
                    <a:pt x="21080" y="7772"/>
                  </a:lnTo>
                  <a:lnTo>
                    <a:pt x="21556" y="7332"/>
                  </a:lnTo>
                  <a:lnTo>
                    <a:pt x="21556" y="6856"/>
                  </a:lnTo>
                  <a:lnTo>
                    <a:pt x="20163" y="6416"/>
                  </a:lnTo>
                  <a:lnTo>
                    <a:pt x="20163" y="6856"/>
                  </a:lnTo>
                  <a:lnTo>
                    <a:pt x="19723" y="7332"/>
                  </a:lnTo>
                  <a:lnTo>
                    <a:pt x="19247" y="8249"/>
                  </a:lnTo>
                  <a:lnTo>
                    <a:pt x="18807" y="8249"/>
                  </a:lnTo>
                  <a:lnTo>
                    <a:pt x="18330" y="7772"/>
                  </a:lnTo>
                  <a:lnTo>
                    <a:pt x="18330" y="7332"/>
                  </a:lnTo>
                  <a:lnTo>
                    <a:pt x="17414" y="7772"/>
                  </a:lnTo>
                  <a:lnTo>
                    <a:pt x="16497" y="8249"/>
                  </a:lnTo>
                  <a:lnTo>
                    <a:pt x="16057" y="8249"/>
                  </a:lnTo>
                  <a:lnTo>
                    <a:pt x="16497" y="6856"/>
                  </a:lnTo>
                  <a:lnTo>
                    <a:pt x="16057" y="6416"/>
                  </a:lnTo>
                  <a:lnTo>
                    <a:pt x="16057" y="6856"/>
                  </a:lnTo>
                  <a:lnTo>
                    <a:pt x="15581" y="7772"/>
                  </a:lnTo>
                  <a:lnTo>
                    <a:pt x="15581" y="8249"/>
                  </a:lnTo>
                  <a:lnTo>
                    <a:pt x="15141" y="8689"/>
                  </a:lnTo>
                  <a:lnTo>
                    <a:pt x="14664" y="8249"/>
                  </a:lnTo>
                  <a:lnTo>
                    <a:pt x="14224" y="7332"/>
                  </a:lnTo>
                  <a:lnTo>
                    <a:pt x="15141" y="6856"/>
                  </a:lnTo>
                  <a:lnTo>
                    <a:pt x="14664" y="5939"/>
                  </a:lnTo>
                  <a:lnTo>
                    <a:pt x="14224" y="5499"/>
                  </a:lnTo>
                  <a:lnTo>
                    <a:pt x="13748" y="5939"/>
                  </a:lnTo>
                  <a:lnTo>
                    <a:pt x="13308" y="5499"/>
                  </a:lnTo>
                  <a:lnTo>
                    <a:pt x="13308" y="5939"/>
                  </a:lnTo>
                  <a:lnTo>
                    <a:pt x="12831" y="6416"/>
                  </a:lnTo>
                  <a:lnTo>
                    <a:pt x="12391" y="6856"/>
                  </a:lnTo>
                  <a:lnTo>
                    <a:pt x="11915" y="6856"/>
                  </a:lnTo>
                  <a:lnTo>
                    <a:pt x="11915" y="6416"/>
                  </a:lnTo>
                  <a:lnTo>
                    <a:pt x="11915" y="5939"/>
                  </a:lnTo>
                  <a:lnTo>
                    <a:pt x="11915" y="5023"/>
                  </a:lnTo>
                  <a:lnTo>
                    <a:pt x="11475" y="4583"/>
                  </a:lnTo>
                  <a:lnTo>
                    <a:pt x="10998" y="5499"/>
                  </a:lnTo>
                  <a:lnTo>
                    <a:pt x="10558" y="6856"/>
                  </a:lnTo>
                  <a:lnTo>
                    <a:pt x="10082" y="6856"/>
                  </a:lnTo>
                  <a:lnTo>
                    <a:pt x="10082" y="6416"/>
                  </a:lnTo>
                  <a:lnTo>
                    <a:pt x="8725" y="6416"/>
                  </a:lnTo>
                  <a:lnTo>
                    <a:pt x="8249" y="7772"/>
                  </a:lnTo>
                  <a:lnTo>
                    <a:pt x="8249" y="7332"/>
                  </a:lnTo>
                  <a:lnTo>
                    <a:pt x="7332" y="7332"/>
                  </a:lnTo>
                  <a:lnTo>
                    <a:pt x="7332" y="6856"/>
                  </a:lnTo>
                  <a:lnTo>
                    <a:pt x="7809" y="6416"/>
                  </a:lnTo>
                  <a:lnTo>
                    <a:pt x="7809" y="5939"/>
                  </a:lnTo>
                  <a:lnTo>
                    <a:pt x="7809" y="5499"/>
                  </a:lnTo>
                  <a:lnTo>
                    <a:pt x="7809" y="4583"/>
                  </a:lnTo>
                  <a:lnTo>
                    <a:pt x="8249" y="4583"/>
                  </a:lnTo>
                  <a:lnTo>
                    <a:pt x="8725" y="4106"/>
                  </a:lnTo>
                  <a:lnTo>
                    <a:pt x="9165" y="3190"/>
                  </a:lnTo>
                  <a:lnTo>
                    <a:pt x="8725" y="3190"/>
                  </a:lnTo>
                  <a:lnTo>
                    <a:pt x="8725" y="2750"/>
                  </a:lnTo>
                  <a:lnTo>
                    <a:pt x="9165" y="2273"/>
                  </a:lnTo>
                  <a:lnTo>
                    <a:pt x="9165" y="1833"/>
                  </a:lnTo>
                  <a:lnTo>
                    <a:pt x="9165" y="917"/>
                  </a:lnTo>
                  <a:lnTo>
                    <a:pt x="7809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78" name="Google Shape;1578;p19"/>
            <p:cNvSpPr/>
            <p:nvPr/>
          </p:nvSpPr>
          <p:spPr>
            <a:xfrm>
              <a:off x="4622912" y="2818824"/>
              <a:ext cx="279930" cy="294671"/>
            </a:xfrm>
            <a:custGeom>
              <a:avLst/>
              <a:gdLst/>
              <a:ahLst/>
              <a:cxnLst/>
              <a:rect l="l" t="t" r="r" b="b"/>
              <a:pathLst>
                <a:path w="17414" h="18331" extrusionOk="0">
                  <a:moveTo>
                    <a:pt x="4143" y="11439"/>
                  </a:moveTo>
                  <a:lnTo>
                    <a:pt x="4583" y="11915"/>
                  </a:lnTo>
                  <a:lnTo>
                    <a:pt x="5499" y="11915"/>
                  </a:lnTo>
                  <a:lnTo>
                    <a:pt x="5976" y="12355"/>
                  </a:lnTo>
                  <a:lnTo>
                    <a:pt x="4583" y="12355"/>
                  </a:lnTo>
                  <a:lnTo>
                    <a:pt x="4143" y="11915"/>
                  </a:lnTo>
                  <a:lnTo>
                    <a:pt x="3666" y="11915"/>
                  </a:lnTo>
                  <a:lnTo>
                    <a:pt x="4143" y="11439"/>
                  </a:lnTo>
                  <a:close/>
                  <a:moveTo>
                    <a:pt x="13748" y="1"/>
                  </a:moveTo>
                  <a:lnTo>
                    <a:pt x="13308" y="441"/>
                  </a:lnTo>
                  <a:lnTo>
                    <a:pt x="11915" y="917"/>
                  </a:lnTo>
                  <a:lnTo>
                    <a:pt x="11475" y="1357"/>
                  </a:lnTo>
                  <a:lnTo>
                    <a:pt x="10998" y="1834"/>
                  </a:lnTo>
                  <a:lnTo>
                    <a:pt x="9642" y="2274"/>
                  </a:lnTo>
                  <a:lnTo>
                    <a:pt x="10082" y="2750"/>
                  </a:lnTo>
                  <a:lnTo>
                    <a:pt x="11475" y="3190"/>
                  </a:lnTo>
                  <a:lnTo>
                    <a:pt x="11915" y="3190"/>
                  </a:lnTo>
                  <a:lnTo>
                    <a:pt x="11475" y="3667"/>
                  </a:lnTo>
                  <a:lnTo>
                    <a:pt x="10558" y="3667"/>
                  </a:lnTo>
                  <a:lnTo>
                    <a:pt x="10558" y="4107"/>
                  </a:lnTo>
                  <a:lnTo>
                    <a:pt x="10558" y="4583"/>
                  </a:lnTo>
                  <a:lnTo>
                    <a:pt x="9642" y="5500"/>
                  </a:lnTo>
                  <a:lnTo>
                    <a:pt x="9165" y="5023"/>
                  </a:lnTo>
                  <a:lnTo>
                    <a:pt x="7809" y="4583"/>
                  </a:lnTo>
                  <a:lnTo>
                    <a:pt x="7809" y="4107"/>
                  </a:lnTo>
                  <a:lnTo>
                    <a:pt x="7332" y="3667"/>
                  </a:lnTo>
                  <a:lnTo>
                    <a:pt x="6892" y="3190"/>
                  </a:lnTo>
                  <a:lnTo>
                    <a:pt x="5976" y="3190"/>
                  </a:lnTo>
                  <a:lnTo>
                    <a:pt x="5499" y="4107"/>
                  </a:lnTo>
                  <a:lnTo>
                    <a:pt x="5059" y="4107"/>
                  </a:lnTo>
                  <a:lnTo>
                    <a:pt x="5499" y="4583"/>
                  </a:lnTo>
                  <a:lnTo>
                    <a:pt x="5499" y="5023"/>
                  </a:lnTo>
                  <a:lnTo>
                    <a:pt x="5499" y="5500"/>
                  </a:lnTo>
                  <a:lnTo>
                    <a:pt x="5059" y="5940"/>
                  </a:lnTo>
                  <a:lnTo>
                    <a:pt x="4583" y="6856"/>
                  </a:lnTo>
                  <a:lnTo>
                    <a:pt x="4143" y="6856"/>
                  </a:lnTo>
                  <a:lnTo>
                    <a:pt x="3666" y="7333"/>
                  </a:lnTo>
                  <a:lnTo>
                    <a:pt x="4143" y="8249"/>
                  </a:lnTo>
                  <a:lnTo>
                    <a:pt x="4143" y="8689"/>
                  </a:lnTo>
                  <a:lnTo>
                    <a:pt x="4583" y="8689"/>
                  </a:lnTo>
                  <a:lnTo>
                    <a:pt x="5059" y="9606"/>
                  </a:lnTo>
                  <a:lnTo>
                    <a:pt x="5499" y="9166"/>
                  </a:lnTo>
                  <a:lnTo>
                    <a:pt x="6892" y="9166"/>
                  </a:lnTo>
                  <a:lnTo>
                    <a:pt x="6892" y="9606"/>
                  </a:lnTo>
                  <a:lnTo>
                    <a:pt x="6416" y="10082"/>
                  </a:lnTo>
                  <a:lnTo>
                    <a:pt x="5976" y="10082"/>
                  </a:lnTo>
                  <a:lnTo>
                    <a:pt x="4583" y="10522"/>
                  </a:lnTo>
                  <a:lnTo>
                    <a:pt x="3666" y="11439"/>
                  </a:lnTo>
                  <a:lnTo>
                    <a:pt x="2310" y="11915"/>
                  </a:lnTo>
                  <a:lnTo>
                    <a:pt x="3226" y="12355"/>
                  </a:lnTo>
                  <a:lnTo>
                    <a:pt x="2310" y="12355"/>
                  </a:lnTo>
                  <a:lnTo>
                    <a:pt x="2750" y="12832"/>
                  </a:lnTo>
                  <a:lnTo>
                    <a:pt x="477" y="12832"/>
                  </a:lnTo>
                  <a:lnTo>
                    <a:pt x="0" y="13272"/>
                  </a:lnTo>
                  <a:lnTo>
                    <a:pt x="0" y="13748"/>
                  </a:lnTo>
                  <a:lnTo>
                    <a:pt x="1833" y="13748"/>
                  </a:lnTo>
                  <a:lnTo>
                    <a:pt x="2310" y="14188"/>
                  </a:lnTo>
                  <a:lnTo>
                    <a:pt x="917" y="14188"/>
                  </a:lnTo>
                  <a:lnTo>
                    <a:pt x="477" y="14665"/>
                  </a:lnTo>
                  <a:lnTo>
                    <a:pt x="0" y="15581"/>
                  </a:lnTo>
                  <a:lnTo>
                    <a:pt x="477" y="16021"/>
                  </a:lnTo>
                  <a:lnTo>
                    <a:pt x="917" y="15105"/>
                  </a:lnTo>
                  <a:lnTo>
                    <a:pt x="1393" y="15581"/>
                  </a:lnTo>
                  <a:lnTo>
                    <a:pt x="917" y="16498"/>
                  </a:lnTo>
                  <a:lnTo>
                    <a:pt x="917" y="16938"/>
                  </a:lnTo>
                  <a:lnTo>
                    <a:pt x="1393" y="16938"/>
                  </a:lnTo>
                  <a:lnTo>
                    <a:pt x="917" y="17414"/>
                  </a:lnTo>
                  <a:lnTo>
                    <a:pt x="917" y="17414"/>
                  </a:lnTo>
                  <a:lnTo>
                    <a:pt x="2310" y="16938"/>
                  </a:lnTo>
                  <a:lnTo>
                    <a:pt x="2310" y="17414"/>
                  </a:lnTo>
                  <a:lnTo>
                    <a:pt x="2310" y="18331"/>
                  </a:lnTo>
                  <a:lnTo>
                    <a:pt x="3226" y="17414"/>
                  </a:lnTo>
                  <a:lnTo>
                    <a:pt x="3666" y="17414"/>
                  </a:lnTo>
                  <a:lnTo>
                    <a:pt x="4583" y="17854"/>
                  </a:lnTo>
                  <a:lnTo>
                    <a:pt x="5499" y="17854"/>
                  </a:lnTo>
                  <a:lnTo>
                    <a:pt x="5976" y="17414"/>
                  </a:lnTo>
                  <a:lnTo>
                    <a:pt x="6416" y="17854"/>
                  </a:lnTo>
                  <a:lnTo>
                    <a:pt x="7332" y="17854"/>
                  </a:lnTo>
                  <a:lnTo>
                    <a:pt x="7332" y="17414"/>
                  </a:lnTo>
                  <a:lnTo>
                    <a:pt x="7809" y="17414"/>
                  </a:lnTo>
                  <a:lnTo>
                    <a:pt x="8249" y="16938"/>
                  </a:lnTo>
                  <a:lnTo>
                    <a:pt x="8249" y="17414"/>
                  </a:lnTo>
                  <a:lnTo>
                    <a:pt x="8725" y="16938"/>
                  </a:lnTo>
                  <a:lnTo>
                    <a:pt x="9165" y="16498"/>
                  </a:lnTo>
                  <a:lnTo>
                    <a:pt x="12831" y="16498"/>
                  </a:lnTo>
                  <a:lnTo>
                    <a:pt x="13308" y="16938"/>
                  </a:lnTo>
                  <a:lnTo>
                    <a:pt x="14224" y="16498"/>
                  </a:lnTo>
                  <a:lnTo>
                    <a:pt x="14664" y="15581"/>
                  </a:lnTo>
                  <a:lnTo>
                    <a:pt x="14664" y="15105"/>
                  </a:lnTo>
                  <a:lnTo>
                    <a:pt x="15141" y="15105"/>
                  </a:lnTo>
                  <a:lnTo>
                    <a:pt x="15581" y="14665"/>
                  </a:lnTo>
                  <a:lnTo>
                    <a:pt x="15581" y="14188"/>
                  </a:lnTo>
                  <a:lnTo>
                    <a:pt x="16057" y="14188"/>
                  </a:lnTo>
                  <a:lnTo>
                    <a:pt x="16057" y="13748"/>
                  </a:lnTo>
                  <a:lnTo>
                    <a:pt x="16057" y="13272"/>
                  </a:lnTo>
                  <a:lnTo>
                    <a:pt x="16057" y="12832"/>
                  </a:lnTo>
                  <a:lnTo>
                    <a:pt x="16497" y="12355"/>
                  </a:lnTo>
                  <a:lnTo>
                    <a:pt x="16497" y="11915"/>
                  </a:lnTo>
                  <a:lnTo>
                    <a:pt x="16497" y="10999"/>
                  </a:lnTo>
                  <a:lnTo>
                    <a:pt x="16974" y="10522"/>
                  </a:lnTo>
                  <a:lnTo>
                    <a:pt x="16497" y="9606"/>
                  </a:lnTo>
                  <a:lnTo>
                    <a:pt x="16497" y="9166"/>
                  </a:lnTo>
                  <a:lnTo>
                    <a:pt x="16974" y="8689"/>
                  </a:lnTo>
                  <a:lnTo>
                    <a:pt x="16497" y="8249"/>
                  </a:lnTo>
                  <a:lnTo>
                    <a:pt x="16974" y="8249"/>
                  </a:lnTo>
                  <a:lnTo>
                    <a:pt x="16974" y="8689"/>
                  </a:lnTo>
                  <a:lnTo>
                    <a:pt x="17414" y="8249"/>
                  </a:lnTo>
                  <a:lnTo>
                    <a:pt x="16974" y="7333"/>
                  </a:lnTo>
                  <a:lnTo>
                    <a:pt x="16497" y="6856"/>
                  </a:lnTo>
                  <a:lnTo>
                    <a:pt x="16497" y="6416"/>
                  </a:lnTo>
                  <a:lnTo>
                    <a:pt x="15581" y="5940"/>
                  </a:lnTo>
                  <a:lnTo>
                    <a:pt x="14664" y="5940"/>
                  </a:lnTo>
                  <a:lnTo>
                    <a:pt x="14224" y="6416"/>
                  </a:lnTo>
                  <a:lnTo>
                    <a:pt x="13748" y="6416"/>
                  </a:lnTo>
                  <a:lnTo>
                    <a:pt x="13308" y="5940"/>
                  </a:lnTo>
                  <a:lnTo>
                    <a:pt x="12831" y="5500"/>
                  </a:lnTo>
                  <a:lnTo>
                    <a:pt x="12391" y="5023"/>
                  </a:lnTo>
                  <a:lnTo>
                    <a:pt x="11915" y="4583"/>
                  </a:lnTo>
                  <a:lnTo>
                    <a:pt x="12391" y="4107"/>
                  </a:lnTo>
                  <a:lnTo>
                    <a:pt x="12391" y="3667"/>
                  </a:lnTo>
                  <a:lnTo>
                    <a:pt x="12831" y="3667"/>
                  </a:lnTo>
                  <a:lnTo>
                    <a:pt x="13308" y="4107"/>
                  </a:lnTo>
                  <a:lnTo>
                    <a:pt x="13748" y="3667"/>
                  </a:lnTo>
                  <a:lnTo>
                    <a:pt x="13748" y="3190"/>
                  </a:lnTo>
                  <a:lnTo>
                    <a:pt x="14224" y="2750"/>
                  </a:lnTo>
                  <a:lnTo>
                    <a:pt x="14664" y="1834"/>
                  </a:lnTo>
                  <a:lnTo>
                    <a:pt x="16057" y="1834"/>
                  </a:lnTo>
                  <a:lnTo>
                    <a:pt x="15581" y="1357"/>
                  </a:lnTo>
                  <a:lnTo>
                    <a:pt x="16497" y="1357"/>
                  </a:lnTo>
                  <a:lnTo>
                    <a:pt x="16974" y="917"/>
                  </a:lnTo>
                  <a:lnTo>
                    <a:pt x="16497" y="441"/>
                  </a:lnTo>
                  <a:lnTo>
                    <a:pt x="16057" y="1"/>
                  </a:lnTo>
                  <a:lnTo>
                    <a:pt x="16057" y="441"/>
                  </a:lnTo>
                  <a:lnTo>
                    <a:pt x="14664" y="441"/>
                  </a:lnTo>
                  <a:lnTo>
                    <a:pt x="13748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79" name="Google Shape;1579;p19"/>
            <p:cNvSpPr/>
            <p:nvPr/>
          </p:nvSpPr>
          <p:spPr>
            <a:xfrm>
              <a:off x="4637637" y="3091086"/>
              <a:ext cx="22409" cy="14757"/>
            </a:xfrm>
            <a:custGeom>
              <a:avLst/>
              <a:gdLst/>
              <a:ahLst/>
              <a:cxnLst/>
              <a:rect l="l" t="t" r="r" b="b"/>
              <a:pathLst>
                <a:path w="1394" h="918" extrusionOk="0">
                  <a:moveTo>
                    <a:pt x="1394" y="1"/>
                  </a:moveTo>
                  <a:lnTo>
                    <a:pt x="1" y="917"/>
                  </a:lnTo>
                  <a:lnTo>
                    <a:pt x="477" y="917"/>
                  </a:lnTo>
                  <a:lnTo>
                    <a:pt x="1394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80" name="Google Shape;1580;p19"/>
            <p:cNvSpPr/>
            <p:nvPr/>
          </p:nvSpPr>
          <p:spPr>
            <a:xfrm>
              <a:off x="4814430" y="2840638"/>
              <a:ext cx="132619" cy="110805"/>
            </a:xfrm>
            <a:custGeom>
              <a:avLst/>
              <a:gdLst/>
              <a:ahLst/>
              <a:cxnLst/>
              <a:rect l="l" t="t" r="r" b="b"/>
              <a:pathLst>
                <a:path w="8250" h="6893" extrusionOk="0">
                  <a:moveTo>
                    <a:pt x="5060" y="0"/>
                  </a:moveTo>
                  <a:lnTo>
                    <a:pt x="4583" y="477"/>
                  </a:lnTo>
                  <a:lnTo>
                    <a:pt x="2750" y="477"/>
                  </a:lnTo>
                  <a:lnTo>
                    <a:pt x="2310" y="1393"/>
                  </a:lnTo>
                  <a:lnTo>
                    <a:pt x="1834" y="1833"/>
                  </a:lnTo>
                  <a:lnTo>
                    <a:pt x="1834" y="2310"/>
                  </a:lnTo>
                  <a:lnTo>
                    <a:pt x="1394" y="2750"/>
                  </a:lnTo>
                  <a:lnTo>
                    <a:pt x="917" y="2310"/>
                  </a:lnTo>
                  <a:lnTo>
                    <a:pt x="477" y="2310"/>
                  </a:lnTo>
                  <a:lnTo>
                    <a:pt x="477" y="2750"/>
                  </a:lnTo>
                  <a:lnTo>
                    <a:pt x="1" y="3226"/>
                  </a:lnTo>
                  <a:lnTo>
                    <a:pt x="477" y="3666"/>
                  </a:lnTo>
                  <a:lnTo>
                    <a:pt x="917" y="4143"/>
                  </a:lnTo>
                  <a:lnTo>
                    <a:pt x="1394" y="4583"/>
                  </a:lnTo>
                  <a:lnTo>
                    <a:pt x="1834" y="5059"/>
                  </a:lnTo>
                  <a:lnTo>
                    <a:pt x="2310" y="4583"/>
                  </a:lnTo>
                  <a:lnTo>
                    <a:pt x="3667" y="4583"/>
                  </a:lnTo>
                  <a:lnTo>
                    <a:pt x="4583" y="5059"/>
                  </a:lnTo>
                  <a:lnTo>
                    <a:pt x="4583" y="5499"/>
                  </a:lnTo>
                  <a:lnTo>
                    <a:pt x="5060" y="5976"/>
                  </a:lnTo>
                  <a:lnTo>
                    <a:pt x="5500" y="6892"/>
                  </a:lnTo>
                  <a:lnTo>
                    <a:pt x="5976" y="6416"/>
                  </a:lnTo>
                  <a:lnTo>
                    <a:pt x="6416" y="5976"/>
                  </a:lnTo>
                  <a:lnTo>
                    <a:pt x="7333" y="5976"/>
                  </a:lnTo>
                  <a:lnTo>
                    <a:pt x="7333" y="4583"/>
                  </a:lnTo>
                  <a:lnTo>
                    <a:pt x="7809" y="4143"/>
                  </a:lnTo>
                  <a:lnTo>
                    <a:pt x="7809" y="4583"/>
                  </a:lnTo>
                  <a:lnTo>
                    <a:pt x="7809" y="5059"/>
                  </a:lnTo>
                  <a:lnTo>
                    <a:pt x="8249" y="5059"/>
                  </a:lnTo>
                  <a:lnTo>
                    <a:pt x="8249" y="4583"/>
                  </a:lnTo>
                  <a:lnTo>
                    <a:pt x="8249" y="4143"/>
                  </a:lnTo>
                  <a:lnTo>
                    <a:pt x="7809" y="3666"/>
                  </a:lnTo>
                  <a:lnTo>
                    <a:pt x="7333" y="4143"/>
                  </a:lnTo>
                  <a:lnTo>
                    <a:pt x="6893" y="3666"/>
                  </a:lnTo>
                  <a:lnTo>
                    <a:pt x="7333" y="3226"/>
                  </a:lnTo>
                  <a:lnTo>
                    <a:pt x="7809" y="3226"/>
                  </a:lnTo>
                  <a:lnTo>
                    <a:pt x="7809" y="2750"/>
                  </a:lnTo>
                  <a:lnTo>
                    <a:pt x="7809" y="2310"/>
                  </a:lnTo>
                  <a:lnTo>
                    <a:pt x="7333" y="1393"/>
                  </a:lnTo>
                  <a:lnTo>
                    <a:pt x="6893" y="917"/>
                  </a:lnTo>
                  <a:lnTo>
                    <a:pt x="6893" y="477"/>
                  </a:lnTo>
                  <a:lnTo>
                    <a:pt x="5500" y="477"/>
                  </a:lnTo>
                  <a:lnTo>
                    <a:pt x="5500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81" name="Google Shape;1581;p19"/>
            <p:cNvSpPr/>
            <p:nvPr/>
          </p:nvSpPr>
          <p:spPr>
            <a:xfrm>
              <a:off x="5565808" y="4041649"/>
              <a:ext cx="66599" cy="110226"/>
            </a:xfrm>
            <a:custGeom>
              <a:avLst/>
              <a:gdLst/>
              <a:ahLst/>
              <a:cxnLst/>
              <a:rect l="l" t="t" r="r" b="b"/>
              <a:pathLst>
                <a:path w="4143" h="6857" extrusionOk="0">
                  <a:moveTo>
                    <a:pt x="1833" y="1"/>
                  </a:moveTo>
                  <a:lnTo>
                    <a:pt x="1393" y="441"/>
                  </a:lnTo>
                  <a:lnTo>
                    <a:pt x="917" y="917"/>
                  </a:lnTo>
                  <a:lnTo>
                    <a:pt x="477" y="1357"/>
                  </a:lnTo>
                  <a:lnTo>
                    <a:pt x="0" y="1834"/>
                  </a:lnTo>
                  <a:lnTo>
                    <a:pt x="477" y="2274"/>
                  </a:lnTo>
                  <a:lnTo>
                    <a:pt x="477" y="2750"/>
                  </a:lnTo>
                  <a:lnTo>
                    <a:pt x="477" y="3190"/>
                  </a:lnTo>
                  <a:lnTo>
                    <a:pt x="477" y="3667"/>
                  </a:lnTo>
                  <a:lnTo>
                    <a:pt x="477" y="4107"/>
                  </a:lnTo>
                  <a:lnTo>
                    <a:pt x="917" y="4107"/>
                  </a:lnTo>
                  <a:lnTo>
                    <a:pt x="477" y="4583"/>
                  </a:lnTo>
                  <a:lnTo>
                    <a:pt x="917" y="5023"/>
                  </a:lnTo>
                  <a:lnTo>
                    <a:pt x="917" y="5500"/>
                  </a:lnTo>
                  <a:lnTo>
                    <a:pt x="917" y="5940"/>
                  </a:lnTo>
                  <a:lnTo>
                    <a:pt x="1393" y="6416"/>
                  </a:lnTo>
                  <a:lnTo>
                    <a:pt x="1833" y="6416"/>
                  </a:lnTo>
                  <a:lnTo>
                    <a:pt x="2310" y="6856"/>
                  </a:lnTo>
                  <a:lnTo>
                    <a:pt x="2310" y="6416"/>
                  </a:lnTo>
                  <a:lnTo>
                    <a:pt x="2750" y="5940"/>
                  </a:lnTo>
                  <a:lnTo>
                    <a:pt x="2750" y="5500"/>
                  </a:lnTo>
                  <a:lnTo>
                    <a:pt x="3226" y="4583"/>
                  </a:lnTo>
                  <a:lnTo>
                    <a:pt x="3226" y="4107"/>
                  </a:lnTo>
                  <a:lnTo>
                    <a:pt x="3226" y="3667"/>
                  </a:lnTo>
                  <a:lnTo>
                    <a:pt x="3666" y="3190"/>
                  </a:lnTo>
                  <a:lnTo>
                    <a:pt x="4143" y="2274"/>
                  </a:lnTo>
                  <a:lnTo>
                    <a:pt x="4143" y="1357"/>
                  </a:lnTo>
                  <a:lnTo>
                    <a:pt x="3666" y="917"/>
                  </a:lnTo>
                  <a:lnTo>
                    <a:pt x="3666" y="441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82" name="Google Shape;1582;p19"/>
            <p:cNvSpPr/>
            <p:nvPr/>
          </p:nvSpPr>
          <p:spPr>
            <a:xfrm>
              <a:off x="5521601" y="4159511"/>
              <a:ext cx="110805" cy="198623"/>
            </a:xfrm>
            <a:custGeom>
              <a:avLst/>
              <a:gdLst/>
              <a:ahLst/>
              <a:cxnLst/>
              <a:rect l="l" t="t" r="r" b="b"/>
              <a:pathLst>
                <a:path w="6893" h="12356" extrusionOk="0">
                  <a:moveTo>
                    <a:pt x="5060" y="1"/>
                  </a:moveTo>
                  <a:lnTo>
                    <a:pt x="4583" y="917"/>
                  </a:lnTo>
                  <a:lnTo>
                    <a:pt x="4143" y="917"/>
                  </a:lnTo>
                  <a:lnTo>
                    <a:pt x="4143" y="1357"/>
                  </a:lnTo>
                  <a:lnTo>
                    <a:pt x="3227" y="1357"/>
                  </a:lnTo>
                  <a:lnTo>
                    <a:pt x="2750" y="1834"/>
                  </a:lnTo>
                  <a:lnTo>
                    <a:pt x="1394" y="1834"/>
                  </a:lnTo>
                  <a:lnTo>
                    <a:pt x="917" y="2274"/>
                  </a:lnTo>
                  <a:lnTo>
                    <a:pt x="477" y="1834"/>
                  </a:lnTo>
                  <a:lnTo>
                    <a:pt x="477" y="2274"/>
                  </a:lnTo>
                  <a:lnTo>
                    <a:pt x="1" y="3190"/>
                  </a:lnTo>
                  <a:lnTo>
                    <a:pt x="1" y="3667"/>
                  </a:lnTo>
                  <a:lnTo>
                    <a:pt x="1" y="4107"/>
                  </a:lnTo>
                  <a:lnTo>
                    <a:pt x="477" y="5023"/>
                  </a:lnTo>
                  <a:lnTo>
                    <a:pt x="477" y="5500"/>
                  </a:lnTo>
                  <a:lnTo>
                    <a:pt x="477" y="6416"/>
                  </a:lnTo>
                  <a:lnTo>
                    <a:pt x="2310" y="6416"/>
                  </a:lnTo>
                  <a:lnTo>
                    <a:pt x="1394" y="6856"/>
                  </a:lnTo>
                  <a:lnTo>
                    <a:pt x="917" y="7333"/>
                  </a:lnTo>
                  <a:lnTo>
                    <a:pt x="1394" y="7773"/>
                  </a:lnTo>
                  <a:lnTo>
                    <a:pt x="1394" y="8249"/>
                  </a:lnTo>
                  <a:lnTo>
                    <a:pt x="917" y="8689"/>
                  </a:lnTo>
                  <a:lnTo>
                    <a:pt x="477" y="8689"/>
                  </a:lnTo>
                  <a:lnTo>
                    <a:pt x="917" y="9166"/>
                  </a:lnTo>
                  <a:lnTo>
                    <a:pt x="477" y="10522"/>
                  </a:lnTo>
                  <a:lnTo>
                    <a:pt x="917" y="10999"/>
                  </a:lnTo>
                  <a:lnTo>
                    <a:pt x="917" y="11439"/>
                  </a:lnTo>
                  <a:lnTo>
                    <a:pt x="917" y="11915"/>
                  </a:lnTo>
                  <a:lnTo>
                    <a:pt x="1834" y="12355"/>
                  </a:lnTo>
                  <a:lnTo>
                    <a:pt x="2750" y="12355"/>
                  </a:lnTo>
                  <a:lnTo>
                    <a:pt x="2750" y="11439"/>
                  </a:lnTo>
                  <a:lnTo>
                    <a:pt x="2750" y="10999"/>
                  </a:lnTo>
                  <a:lnTo>
                    <a:pt x="3227" y="10522"/>
                  </a:lnTo>
                  <a:lnTo>
                    <a:pt x="4583" y="10999"/>
                  </a:lnTo>
                  <a:lnTo>
                    <a:pt x="5060" y="10999"/>
                  </a:lnTo>
                  <a:lnTo>
                    <a:pt x="5500" y="11439"/>
                  </a:lnTo>
                  <a:lnTo>
                    <a:pt x="5976" y="10999"/>
                  </a:lnTo>
                  <a:lnTo>
                    <a:pt x="5976" y="10522"/>
                  </a:lnTo>
                  <a:lnTo>
                    <a:pt x="5976" y="9606"/>
                  </a:lnTo>
                  <a:lnTo>
                    <a:pt x="5500" y="8689"/>
                  </a:lnTo>
                  <a:lnTo>
                    <a:pt x="5976" y="7333"/>
                  </a:lnTo>
                  <a:lnTo>
                    <a:pt x="5976" y="6856"/>
                  </a:lnTo>
                  <a:lnTo>
                    <a:pt x="5976" y="6416"/>
                  </a:lnTo>
                  <a:lnTo>
                    <a:pt x="5976" y="5940"/>
                  </a:lnTo>
                  <a:lnTo>
                    <a:pt x="5976" y="5500"/>
                  </a:lnTo>
                  <a:lnTo>
                    <a:pt x="5976" y="5023"/>
                  </a:lnTo>
                  <a:lnTo>
                    <a:pt x="6416" y="5023"/>
                  </a:lnTo>
                  <a:lnTo>
                    <a:pt x="6893" y="4583"/>
                  </a:lnTo>
                  <a:lnTo>
                    <a:pt x="6893" y="4107"/>
                  </a:lnTo>
                  <a:lnTo>
                    <a:pt x="6416" y="4107"/>
                  </a:lnTo>
                  <a:lnTo>
                    <a:pt x="6893" y="3190"/>
                  </a:lnTo>
                  <a:lnTo>
                    <a:pt x="6893" y="2274"/>
                  </a:lnTo>
                  <a:lnTo>
                    <a:pt x="6416" y="2750"/>
                  </a:lnTo>
                  <a:lnTo>
                    <a:pt x="6416" y="2274"/>
                  </a:lnTo>
                  <a:lnTo>
                    <a:pt x="5976" y="1834"/>
                  </a:lnTo>
                  <a:lnTo>
                    <a:pt x="6416" y="1834"/>
                  </a:lnTo>
                  <a:lnTo>
                    <a:pt x="5500" y="917"/>
                  </a:lnTo>
                  <a:lnTo>
                    <a:pt x="5060" y="917"/>
                  </a:lnTo>
                  <a:lnTo>
                    <a:pt x="506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83" name="Google Shape;1583;p19"/>
            <p:cNvSpPr/>
            <p:nvPr/>
          </p:nvSpPr>
          <p:spPr>
            <a:xfrm>
              <a:off x="5809199" y="4417049"/>
              <a:ext cx="220999" cy="140270"/>
            </a:xfrm>
            <a:custGeom>
              <a:avLst/>
              <a:gdLst/>
              <a:ahLst/>
              <a:cxnLst/>
              <a:rect l="l" t="t" r="r" b="b"/>
              <a:pathLst>
                <a:path w="13748" h="8726" extrusionOk="0">
                  <a:moveTo>
                    <a:pt x="13748" y="0"/>
                  </a:moveTo>
                  <a:lnTo>
                    <a:pt x="12831" y="477"/>
                  </a:lnTo>
                  <a:lnTo>
                    <a:pt x="11438" y="477"/>
                  </a:lnTo>
                  <a:lnTo>
                    <a:pt x="10998" y="1393"/>
                  </a:lnTo>
                  <a:lnTo>
                    <a:pt x="10522" y="917"/>
                  </a:lnTo>
                  <a:lnTo>
                    <a:pt x="10082" y="917"/>
                  </a:lnTo>
                  <a:lnTo>
                    <a:pt x="9605" y="1393"/>
                  </a:lnTo>
                  <a:lnTo>
                    <a:pt x="8249" y="1393"/>
                  </a:lnTo>
                  <a:lnTo>
                    <a:pt x="7332" y="1833"/>
                  </a:lnTo>
                  <a:lnTo>
                    <a:pt x="6416" y="1833"/>
                  </a:lnTo>
                  <a:lnTo>
                    <a:pt x="5499" y="1393"/>
                  </a:lnTo>
                  <a:lnTo>
                    <a:pt x="4106" y="1393"/>
                  </a:lnTo>
                  <a:lnTo>
                    <a:pt x="3666" y="917"/>
                  </a:lnTo>
                  <a:lnTo>
                    <a:pt x="2750" y="917"/>
                  </a:lnTo>
                  <a:lnTo>
                    <a:pt x="1833" y="1393"/>
                  </a:lnTo>
                  <a:lnTo>
                    <a:pt x="1833" y="917"/>
                  </a:lnTo>
                  <a:lnTo>
                    <a:pt x="1356" y="477"/>
                  </a:lnTo>
                  <a:lnTo>
                    <a:pt x="917" y="917"/>
                  </a:lnTo>
                  <a:lnTo>
                    <a:pt x="440" y="917"/>
                  </a:lnTo>
                  <a:lnTo>
                    <a:pt x="440" y="1833"/>
                  </a:lnTo>
                  <a:lnTo>
                    <a:pt x="0" y="2310"/>
                  </a:lnTo>
                  <a:lnTo>
                    <a:pt x="0" y="2750"/>
                  </a:lnTo>
                  <a:lnTo>
                    <a:pt x="440" y="3226"/>
                  </a:lnTo>
                  <a:lnTo>
                    <a:pt x="1356" y="3666"/>
                  </a:lnTo>
                  <a:lnTo>
                    <a:pt x="1833" y="3666"/>
                  </a:lnTo>
                  <a:lnTo>
                    <a:pt x="2750" y="4143"/>
                  </a:lnTo>
                  <a:lnTo>
                    <a:pt x="4106" y="4583"/>
                  </a:lnTo>
                  <a:lnTo>
                    <a:pt x="4583" y="5059"/>
                  </a:lnTo>
                  <a:lnTo>
                    <a:pt x="5022" y="5976"/>
                  </a:lnTo>
                  <a:lnTo>
                    <a:pt x="5939" y="5976"/>
                  </a:lnTo>
                  <a:lnTo>
                    <a:pt x="6416" y="6416"/>
                  </a:lnTo>
                  <a:lnTo>
                    <a:pt x="7772" y="6416"/>
                  </a:lnTo>
                  <a:lnTo>
                    <a:pt x="8689" y="6892"/>
                  </a:lnTo>
                  <a:lnTo>
                    <a:pt x="8689" y="7332"/>
                  </a:lnTo>
                  <a:lnTo>
                    <a:pt x="9165" y="8249"/>
                  </a:lnTo>
                  <a:lnTo>
                    <a:pt x="10082" y="8725"/>
                  </a:lnTo>
                  <a:lnTo>
                    <a:pt x="10522" y="8249"/>
                  </a:lnTo>
                  <a:lnTo>
                    <a:pt x="11915" y="8725"/>
                  </a:lnTo>
                  <a:lnTo>
                    <a:pt x="11438" y="7332"/>
                  </a:lnTo>
                  <a:lnTo>
                    <a:pt x="12831" y="6892"/>
                  </a:lnTo>
                  <a:lnTo>
                    <a:pt x="12355" y="5976"/>
                  </a:lnTo>
                  <a:lnTo>
                    <a:pt x="11915" y="5976"/>
                  </a:lnTo>
                  <a:lnTo>
                    <a:pt x="12355" y="5499"/>
                  </a:lnTo>
                  <a:lnTo>
                    <a:pt x="11915" y="5499"/>
                  </a:lnTo>
                  <a:lnTo>
                    <a:pt x="11915" y="5059"/>
                  </a:lnTo>
                  <a:lnTo>
                    <a:pt x="11915" y="4583"/>
                  </a:lnTo>
                  <a:lnTo>
                    <a:pt x="12355" y="4143"/>
                  </a:lnTo>
                  <a:lnTo>
                    <a:pt x="12355" y="3666"/>
                  </a:lnTo>
                  <a:lnTo>
                    <a:pt x="12355" y="3226"/>
                  </a:lnTo>
                  <a:lnTo>
                    <a:pt x="12355" y="2750"/>
                  </a:lnTo>
                  <a:lnTo>
                    <a:pt x="12831" y="1833"/>
                  </a:lnTo>
                  <a:lnTo>
                    <a:pt x="13271" y="1833"/>
                  </a:lnTo>
                  <a:lnTo>
                    <a:pt x="13748" y="917"/>
                  </a:lnTo>
                  <a:lnTo>
                    <a:pt x="13748" y="477"/>
                  </a:lnTo>
                  <a:lnTo>
                    <a:pt x="13748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84" name="Google Shape;1584;p19"/>
            <p:cNvSpPr/>
            <p:nvPr/>
          </p:nvSpPr>
          <p:spPr>
            <a:xfrm>
              <a:off x="4969425" y="3017430"/>
              <a:ext cx="21814" cy="14741"/>
            </a:xfrm>
            <a:custGeom>
              <a:avLst/>
              <a:gdLst/>
              <a:ahLst/>
              <a:cxnLst/>
              <a:rect l="l" t="t" r="r" b="b"/>
              <a:pathLst>
                <a:path w="1357" h="917" extrusionOk="0">
                  <a:moveTo>
                    <a:pt x="0" y="0"/>
                  </a:moveTo>
                  <a:lnTo>
                    <a:pt x="0" y="917"/>
                  </a:lnTo>
                  <a:lnTo>
                    <a:pt x="917" y="917"/>
                  </a:lnTo>
                  <a:lnTo>
                    <a:pt x="1357" y="477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85" name="Google Shape;1585;p19"/>
            <p:cNvSpPr/>
            <p:nvPr/>
          </p:nvSpPr>
          <p:spPr>
            <a:xfrm>
              <a:off x="5072546" y="3282620"/>
              <a:ext cx="21830" cy="7668"/>
            </a:xfrm>
            <a:custGeom>
              <a:avLst/>
              <a:gdLst/>
              <a:ahLst/>
              <a:cxnLst/>
              <a:rect l="l" t="t" r="r" b="b"/>
              <a:pathLst>
                <a:path w="1358" h="477" extrusionOk="0">
                  <a:moveTo>
                    <a:pt x="1" y="0"/>
                  </a:moveTo>
                  <a:lnTo>
                    <a:pt x="441" y="477"/>
                  </a:lnTo>
                  <a:lnTo>
                    <a:pt x="1357" y="477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86" name="Google Shape;1586;p19"/>
            <p:cNvSpPr/>
            <p:nvPr/>
          </p:nvSpPr>
          <p:spPr>
            <a:xfrm>
              <a:off x="5168016" y="2553635"/>
              <a:ext cx="14757" cy="21830"/>
            </a:xfrm>
            <a:custGeom>
              <a:avLst/>
              <a:gdLst/>
              <a:ahLst/>
              <a:cxnLst/>
              <a:rect l="l" t="t" r="r" b="b"/>
              <a:pathLst>
                <a:path w="918" h="1358" extrusionOk="0">
                  <a:moveTo>
                    <a:pt x="917" y="1"/>
                  </a:moveTo>
                  <a:lnTo>
                    <a:pt x="477" y="441"/>
                  </a:lnTo>
                  <a:lnTo>
                    <a:pt x="1" y="441"/>
                  </a:lnTo>
                  <a:lnTo>
                    <a:pt x="477" y="917"/>
                  </a:lnTo>
                  <a:lnTo>
                    <a:pt x="917" y="1357"/>
                  </a:lnTo>
                  <a:lnTo>
                    <a:pt x="917" y="917"/>
                  </a:lnTo>
                  <a:lnTo>
                    <a:pt x="917" y="441"/>
                  </a:lnTo>
                  <a:lnTo>
                    <a:pt x="91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87" name="Google Shape;1587;p19"/>
            <p:cNvSpPr/>
            <p:nvPr/>
          </p:nvSpPr>
          <p:spPr>
            <a:xfrm>
              <a:off x="5271153" y="2450513"/>
              <a:ext cx="22409" cy="66020"/>
            </a:xfrm>
            <a:custGeom>
              <a:avLst/>
              <a:gdLst/>
              <a:ahLst/>
              <a:cxnLst/>
              <a:rect l="l" t="t" r="r" b="b"/>
              <a:pathLst>
                <a:path w="1394" h="4107" extrusionOk="0">
                  <a:moveTo>
                    <a:pt x="1393" y="0"/>
                  </a:moveTo>
                  <a:lnTo>
                    <a:pt x="917" y="1357"/>
                  </a:lnTo>
                  <a:lnTo>
                    <a:pt x="917" y="1833"/>
                  </a:lnTo>
                  <a:lnTo>
                    <a:pt x="0" y="1833"/>
                  </a:lnTo>
                  <a:lnTo>
                    <a:pt x="0" y="2750"/>
                  </a:lnTo>
                  <a:lnTo>
                    <a:pt x="477" y="3190"/>
                  </a:lnTo>
                  <a:lnTo>
                    <a:pt x="477" y="3629"/>
                  </a:lnTo>
                  <a:lnTo>
                    <a:pt x="917" y="3190"/>
                  </a:lnTo>
                  <a:lnTo>
                    <a:pt x="917" y="2750"/>
                  </a:lnTo>
                  <a:lnTo>
                    <a:pt x="1393" y="2273"/>
                  </a:lnTo>
                  <a:lnTo>
                    <a:pt x="1393" y="1833"/>
                  </a:lnTo>
                  <a:lnTo>
                    <a:pt x="1393" y="1357"/>
                  </a:lnTo>
                  <a:lnTo>
                    <a:pt x="1393" y="917"/>
                  </a:lnTo>
                  <a:lnTo>
                    <a:pt x="1393" y="0"/>
                  </a:lnTo>
                  <a:close/>
                  <a:moveTo>
                    <a:pt x="477" y="3629"/>
                  </a:moveTo>
                  <a:lnTo>
                    <a:pt x="0" y="4106"/>
                  </a:lnTo>
                  <a:lnTo>
                    <a:pt x="0" y="4106"/>
                  </a:lnTo>
                  <a:lnTo>
                    <a:pt x="477" y="3666"/>
                  </a:lnTo>
                  <a:lnTo>
                    <a:pt x="477" y="3629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88" name="Google Shape;1588;p19"/>
            <p:cNvSpPr/>
            <p:nvPr/>
          </p:nvSpPr>
          <p:spPr>
            <a:xfrm>
              <a:off x="4969425" y="2575448"/>
              <a:ext cx="51279" cy="51874"/>
            </a:xfrm>
            <a:custGeom>
              <a:avLst/>
              <a:gdLst/>
              <a:ahLst/>
              <a:cxnLst/>
              <a:rect l="l" t="t" r="r" b="b"/>
              <a:pathLst>
                <a:path w="3190" h="3227" extrusionOk="0">
                  <a:moveTo>
                    <a:pt x="3190" y="0"/>
                  </a:moveTo>
                  <a:lnTo>
                    <a:pt x="2750" y="477"/>
                  </a:lnTo>
                  <a:lnTo>
                    <a:pt x="1357" y="477"/>
                  </a:lnTo>
                  <a:lnTo>
                    <a:pt x="1357" y="1393"/>
                  </a:lnTo>
                  <a:lnTo>
                    <a:pt x="917" y="917"/>
                  </a:lnTo>
                  <a:lnTo>
                    <a:pt x="917" y="477"/>
                  </a:lnTo>
                  <a:lnTo>
                    <a:pt x="440" y="917"/>
                  </a:lnTo>
                  <a:lnTo>
                    <a:pt x="440" y="1393"/>
                  </a:lnTo>
                  <a:lnTo>
                    <a:pt x="0" y="2310"/>
                  </a:lnTo>
                  <a:lnTo>
                    <a:pt x="0" y="3226"/>
                  </a:lnTo>
                  <a:lnTo>
                    <a:pt x="440" y="2310"/>
                  </a:lnTo>
                  <a:lnTo>
                    <a:pt x="917" y="1833"/>
                  </a:lnTo>
                  <a:lnTo>
                    <a:pt x="1357" y="2310"/>
                  </a:lnTo>
                  <a:lnTo>
                    <a:pt x="1357" y="2750"/>
                  </a:lnTo>
                  <a:lnTo>
                    <a:pt x="1833" y="2310"/>
                  </a:lnTo>
                  <a:lnTo>
                    <a:pt x="1833" y="1833"/>
                  </a:lnTo>
                  <a:lnTo>
                    <a:pt x="2273" y="1393"/>
                  </a:lnTo>
                  <a:lnTo>
                    <a:pt x="2750" y="1393"/>
                  </a:lnTo>
                  <a:lnTo>
                    <a:pt x="2750" y="917"/>
                  </a:lnTo>
                  <a:lnTo>
                    <a:pt x="3190" y="477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89" name="Google Shape;1589;p19"/>
            <p:cNvSpPr/>
            <p:nvPr/>
          </p:nvSpPr>
          <p:spPr>
            <a:xfrm>
              <a:off x="4984150" y="2936686"/>
              <a:ext cx="21830" cy="21830"/>
            </a:xfrm>
            <a:custGeom>
              <a:avLst/>
              <a:gdLst/>
              <a:ahLst/>
              <a:cxnLst/>
              <a:rect l="l" t="t" r="r" b="b"/>
              <a:pathLst>
                <a:path w="1358" h="1358" extrusionOk="0">
                  <a:moveTo>
                    <a:pt x="917" y="1"/>
                  </a:moveTo>
                  <a:lnTo>
                    <a:pt x="441" y="441"/>
                  </a:lnTo>
                  <a:lnTo>
                    <a:pt x="1" y="1357"/>
                  </a:lnTo>
                  <a:lnTo>
                    <a:pt x="441" y="1357"/>
                  </a:lnTo>
                  <a:lnTo>
                    <a:pt x="1357" y="917"/>
                  </a:lnTo>
                  <a:lnTo>
                    <a:pt x="1357" y="441"/>
                  </a:lnTo>
                  <a:lnTo>
                    <a:pt x="91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90" name="Google Shape;1590;p19"/>
            <p:cNvSpPr/>
            <p:nvPr/>
          </p:nvSpPr>
          <p:spPr>
            <a:xfrm>
              <a:off x="4976498" y="2649104"/>
              <a:ext cx="22409" cy="22409"/>
            </a:xfrm>
            <a:custGeom>
              <a:avLst/>
              <a:gdLst/>
              <a:ahLst/>
              <a:cxnLst/>
              <a:rect l="l" t="t" r="r" b="b"/>
              <a:pathLst>
                <a:path w="1394" h="1394" extrusionOk="0">
                  <a:moveTo>
                    <a:pt x="1393" y="1"/>
                  </a:moveTo>
                  <a:lnTo>
                    <a:pt x="0" y="477"/>
                  </a:lnTo>
                  <a:lnTo>
                    <a:pt x="477" y="917"/>
                  </a:lnTo>
                  <a:lnTo>
                    <a:pt x="477" y="1394"/>
                  </a:lnTo>
                  <a:lnTo>
                    <a:pt x="1393" y="917"/>
                  </a:lnTo>
                  <a:lnTo>
                    <a:pt x="1393" y="477"/>
                  </a:lnTo>
                  <a:lnTo>
                    <a:pt x="1393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91" name="Google Shape;1591;p19"/>
            <p:cNvSpPr/>
            <p:nvPr/>
          </p:nvSpPr>
          <p:spPr>
            <a:xfrm>
              <a:off x="4991223" y="2642031"/>
              <a:ext cx="22409" cy="51295"/>
            </a:xfrm>
            <a:custGeom>
              <a:avLst/>
              <a:gdLst/>
              <a:ahLst/>
              <a:cxnLst/>
              <a:rect l="l" t="t" r="r" b="b"/>
              <a:pathLst>
                <a:path w="1394" h="3191" extrusionOk="0">
                  <a:moveTo>
                    <a:pt x="1394" y="1"/>
                  </a:moveTo>
                  <a:lnTo>
                    <a:pt x="917" y="917"/>
                  </a:lnTo>
                  <a:lnTo>
                    <a:pt x="477" y="1357"/>
                  </a:lnTo>
                  <a:lnTo>
                    <a:pt x="1" y="2274"/>
                  </a:lnTo>
                  <a:lnTo>
                    <a:pt x="477" y="2750"/>
                  </a:lnTo>
                  <a:lnTo>
                    <a:pt x="477" y="3190"/>
                  </a:lnTo>
                  <a:lnTo>
                    <a:pt x="917" y="2274"/>
                  </a:lnTo>
                  <a:lnTo>
                    <a:pt x="917" y="1834"/>
                  </a:lnTo>
                  <a:lnTo>
                    <a:pt x="917" y="1357"/>
                  </a:lnTo>
                  <a:lnTo>
                    <a:pt x="1394" y="917"/>
                  </a:lnTo>
                  <a:lnTo>
                    <a:pt x="1394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92" name="Google Shape;1592;p19"/>
            <p:cNvSpPr/>
            <p:nvPr/>
          </p:nvSpPr>
          <p:spPr>
            <a:xfrm>
              <a:off x="4984150" y="2752241"/>
              <a:ext cx="16" cy="7668"/>
            </a:xfrm>
            <a:custGeom>
              <a:avLst/>
              <a:gdLst/>
              <a:ahLst/>
              <a:cxnLst/>
              <a:rect l="l" t="t" r="r" b="b"/>
              <a:pathLst>
                <a:path w="1" h="477" extrusionOk="0">
                  <a:moveTo>
                    <a:pt x="1" y="477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93" name="Google Shape;1593;p19"/>
            <p:cNvSpPr/>
            <p:nvPr/>
          </p:nvSpPr>
          <p:spPr>
            <a:xfrm>
              <a:off x="4976498" y="2730427"/>
              <a:ext cx="7668" cy="7089"/>
            </a:xfrm>
            <a:custGeom>
              <a:avLst/>
              <a:gdLst/>
              <a:ahLst/>
              <a:cxnLst/>
              <a:rect l="l" t="t" r="r" b="b"/>
              <a:pathLst>
                <a:path w="477" h="441" extrusionOk="0">
                  <a:moveTo>
                    <a:pt x="477" y="1"/>
                  </a:moveTo>
                  <a:lnTo>
                    <a:pt x="0" y="441"/>
                  </a:lnTo>
                  <a:lnTo>
                    <a:pt x="477" y="441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94" name="Google Shape;1594;p19"/>
            <p:cNvSpPr/>
            <p:nvPr/>
          </p:nvSpPr>
          <p:spPr>
            <a:xfrm>
              <a:off x="4976498" y="2737500"/>
              <a:ext cx="22409" cy="14757"/>
            </a:xfrm>
            <a:custGeom>
              <a:avLst/>
              <a:gdLst/>
              <a:ahLst/>
              <a:cxnLst/>
              <a:rect l="l" t="t" r="r" b="b"/>
              <a:pathLst>
                <a:path w="1394" h="918" extrusionOk="0">
                  <a:moveTo>
                    <a:pt x="477" y="1"/>
                  </a:moveTo>
                  <a:lnTo>
                    <a:pt x="477" y="477"/>
                  </a:lnTo>
                  <a:lnTo>
                    <a:pt x="0" y="917"/>
                  </a:lnTo>
                  <a:lnTo>
                    <a:pt x="1393" y="917"/>
                  </a:lnTo>
                  <a:lnTo>
                    <a:pt x="917" y="477"/>
                  </a:lnTo>
                  <a:lnTo>
                    <a:pt x="91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95" name="Google Shape;1595;p19"/>
            <p:cNvSpPr/>
            <p:nvPr/>
          </p:nvSpPr>
          <p:spPr>
            <a:xfrm>
              <a:off x="4829171" y="3267879"/>
              <a:ext cx="14741" cy="16"/>
            </a:xfrm>
            <a:custGeom>
              <a:avLst/>
              <a:gdLst/>
              <a:ahLst/>
              <a:cxnLst/>
              <a:rect l="l" t="t" r="r" b="b"/>
              <a:pathLst>
                <a:path w="917" h="1" extrusionOk="0">
                  <a:moveTo>
                    <a:pt x="0" y="1"/>
                  </a:moveTo>
                  <a:lnTo>
                    <a:pt x="917" y="1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96" name="Google Shape;1596;p19"/>
            <p:cNvSpPr/>
            <p:nvPr/>
          </p:nvSpPr>
          <p:spPr>
            <a:xfrm>
              <a:off x="5057822" y="2973224"/>
              <a:ext cx="7089" cy="14757"/>
            </a:xfrm>
            <a:custGeom>
              <a:avLst/>
              <a:gdLst/>
              <a:ahLst/>
              <a:cxnLst/>
              <a:rect l="l" t="t" r="r" b="b"/>
              <a:pathLst>
                <a:path w="441" h="918" extrusionOk="0">
                  <a:moveTo>
                    <a:pt x="0" y="917"/>
                  </a:moveTo>
                  <a:lnTo>
                    <a:pt x="440" y="1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97" name="Google Shape;1597;p19"/>
            <p:cNvSpPr/>
            <p:nvPr/>
          </p:nvSpPr>
          <p:spPr>
            <a:xfrm>
              <a:off x="4843896" y="2848289"/>
              <a:ext cx="441998" cy="441998"/>
            </a:xfrm>
            <a:custGeom>
              <a:avLst/>
              <a:gdLst/>
              <a:ahLst/>
              <a:cxnLst/>
              <a:rect l="l" t="t" r="r" b="b"/>
              <a:pathLst>
                <a:path w="27496" h="27496" extrusionOk="0">
                  <a:moveTo>
                    <a:pt x="19724" y="1"/>
                  </a:moveTo>
                  <a:lnTo>
                    <a:pt x="19724" y="441"/>
                  </a:lnTo>
                  <a:lnTo>
                    <a:pt x="19247" y="1357"/>
                  </a:lnTo>
                  <a:lnTo>
                    <a:pt x="18807" y="1357"/>
                  </a:lnTo>
                  <a:lnTo>
                    <a:pt x="19247" y="1834"/>
                  </a:lnTo>
                  <a:lnTo>
                    <a:pt x="18807" y="2274"/>
                  </a:lnTo>
                  <a:lnTo>
                    <a:pt x="18331" y="1834"/>
                  </a:lnTo>
                  <a:lnTo>
                    <a:pt x="17891" y="1834"/>
                  </a:lnTo>
                  <a:lnTo>
                    <a:pt x="17891" y="2274"/>
                  </a:lnTo>
                  <a:lnTo>
                    <a:pt x="17414" y="2274"/>
                  </a:lnTo>
                  <a:lnTo>
                    <a:pt x="17414" y="2750"/>
                  </a:lnTo>
                  <a:lnTo>
                    <a:pt x="17414" y="3190"/>
                  </a:lnTo>
                  <a:lnTo>
                    <a:pt x="16974" y="3190"/>
                  </a:lnTo>
                  <a:lnTo>
                    <a:pt x="16498" y="3667"/>
                  </a:lnTo>
                  <a:lnTo>
                    <a:pt x="16058" y="4107"/>
                  </a:lnTo>
                  <a:lnTo>
                    <a:pt x="15581" y="4107"/>
                  </a:lnTo>
                  <a:lnTo>
                    <a:pt x="15581" y="3667"/>
                  </a:lnTo>
                  <a:lnTo>
                    <a:pt x="15141" y="3667"/>
                  </a:lnTo>
                  <a:lnTo>
                    <a:pt x="15141" y="4107"/>
                  </a:lnTo>
                  <a:lnTo>
                    <a:pt x="14225" y="4107"/>
                  </a:lnTo>
                  <a:lnTo>
                    <a:pt x="14665" y="4583"/>
                  </a:lnTo>
                  <a:lnTo>
                    <a:pt x="13748" y="4107"/>
                  </a:lnTo>
                  <a:lnTo>
                    <a:pt x="13308" y="4583"/>
                  </a:lnTo>
                  <a:lnTo>
                    <a:pt x="12832" y="5023"/>
                  </a:lnTo>
                  <a:lnTo>
                    <a:pt x="12832" y="5500"/>
                  </a:lnTo>
                  <a:lnTo>
                    <a:pt x="13308" y="6416"/>
                  </a:lnTo>
                  <a:lnTo>
                    <a:pt x="13308" y="6856"/>
                  </a:lnTo>
                  <a:lnTo>
                    <a:pt x="13748" y="7333"/>
                  </a:lnTo>
                  <a:lnTo>
                    <a:pt x="14225" y="7333"/>
                  </a:lnTo>
                  <a:lnTo>
                    <a:pt x="13748" y="7773"/>
                  </a:lnTo>
                  <a:lnTo>
                    <a:pt x="14225" y="7773"/>
                  </a:lnTo>
                  <a:lnTo>
                    <a:pt x="15141" y="8249"/>
                  </a:lnTo>
                  <a:lnTo>
                    <a:pt x="15141" y="8689"/>
                  </a:lnTo>
                  <a:lnTo>
                    <a:pt x="14225" y="8689"/>
                  </a:lnTo>
                  <a:lnTo>
                    <a:pt x="14225" y="9606"/>
                  </a:lnTo>
                  <a:lnTo>
                    <a:pt x="13748" y="9606"/>
                  </a:lnTo>
                  <a:lnTo>
                    <a:pt x="13748" y="10082"/>
                  </a:lnTo>
                  <a:lnTo>
                    <a:pt x="13748" y="10522"/>
                  </a:lnTo>
                  <a:lnTo>
                    <a:pt x="13308" y="10522"/>
                  </a:lnTo>
                  <a:lnTo>
                    <a:pt x="12832" y="10999"/>
                  </a:lnTo>
                  <a:lnTo>
                    <a:pt x="12832" y="11439"/>
                  </a:lnTo>
                  <a:lnTo>
                    <a:pt x="13308" y="11439"/>
                  </a:lnTo>
                  <a:lnTo>
                    <a:pt x="13308" y="11915"/>
                  </a:lnTo>
                  <a:lnTo>
                    <a:pt x="13748" y="12355"/>
                  </a:lnTo>
                  <a:lnTo>
                    <a:pt x="14225" y="12355"/>
                  </a:lnTo>
                  <a:lnTo>
                    <a:pt x="13748" y="12832"/>
                  </a:lnTo>
                  <a:lnTo>
                    <a:pt x="13308" y="12832"/>
                  </a:lnTo>
                  <a:lnTo>
                    <a:pt x="12832" y="12355"/>
                  </a:lnTo>
                  <a:lnTo>
                    <a:pt x="12832" y="12832"/>
                  </a:lnTo>
                  <a:lnTo>
                    <a:pt x="12832" y="13272"/>
                  </a:lnTo>
                  <a:lnTo>
                    <a:pt x="12832" y="13748"/>
                  </a:lnTo>
                  <a:lnTo>
                    <a:pt x="13308" y="14188"/>
                  </a:lnTo>
                  <a:lnTo>
                    <a:pt x="13308" y="14665"/>
                  </a:lnTo>
                  <a:lnTo>
                    <a:pt x="12832" y="15105"/>
                  </a:lnTo>
                  <a:lnTo>
                    <a:pt x="12392" y="15581"/>
                  </a:lnTo>
                  <a:lnTo>
                    <a:pt x="12392" y="16021"/>
                  </a:lnTo>
                  <a:lnTo>
                    <a:pt x="12392" y="16498"/>
                  </a:lnTo>
                  <a:lnTo>
                    <a:pt x="11915" y="16938"/>
                  </a:lnTo>
                  <a:lnTo>
                    <a:pt x="11475" y="17854"/>
                  </a:lnTo>
                  <a:lnTo>
                    <a:pt x="10999" y="18771"/>
                  </a:lnTo>
                  <a:lnTo>
                    <a:pt x="10999" y="19247"/>
                  </a:lnTo>
                  <a:lnTo>
                    <a:pt x="11475" y="19687"/>
                  </a:lnTo>
                  <a:lnTo>
                    <a:pt x="11915" y="19687"/>
                  </a:lnTo>
                  <a:lnTo>
                    <a:pt x="11915" y="20604"/>
                  </a:lnTo>
                  <a:lnTo>
                    <a:pt x="11475" y="20604"/>
                  </a:lnTo>
                  <a:lnTo>
                    <a:pt x="11475" y="21080"/>
                  </a:lnTo>
                  <a:lnTo>
                    <a:pt x="12832" y="21080"/>
                  </a:lnTo>
                  <a:lnTo>
                    <a:pt x="12392" y="21520"/>
                  </a:lnTo>
                  <a:lnTo>
                    <a:pt x="11915" y="21997"/>
                  </a:lnTo>
                  <a:lnTo>
                    <a:pt x="10559" y="21997"/>
                  </a:lnTo>
                  <a:lnTo>
                    <a:pt x="10082" y="22437"/>
                  </a:lnTo>
                  <a:lnTo>
                    <a:pt x="10559" y="22913"/>
                  </a:lnTo>
                  <a:lnTo>
                    <a:pt x="8249" y="22913"/>
                  </a:lnTo>
                  <a:lnTo>
                    <a:pt x="7809" y="23353"/>
                  </a:lnTo>
                  <a:lnTo>
                    <a:pt x="7333" y="22913"/>
                  </a:lnTo>
                  <a:lnTo>
                    <a:pt x="6893" y="22913"/>
                  </a:lnTo>
                  <a:lnTo>
                    <a:pt x="6893" y="22437"/>
                  </a:lnTo>
                  <a:lnTo>
                    <a:pt x="5500" y="22437"/>
                  </a:lnTo>
                  <a:lnTo>
                    <a:pt x="5976" y="22913"/>
                  </a:lnTo>
                  <a:lnTo>
                    <a:pt x="5500" y="23353"/>
                  </a:lnTo>
                  <a:lnTo>
                    <a:pt x="5060" y="22913"/>
                  </a:lnTo>
                  <a:lnTo>
                    <a:pt x="4583" y="22913"/>
                  </a:lnTo>
                  <a:lnTo>
                    <a:pt x="4583" y="23353"/>
                  </a:lnTo>
                  <a:lnTo>
                    <a:pt x="4143" y="24270"/>
                  </a:lnTo>
                  <a:lnTo>
                    <a:pt x="3227" y="24270"/>
                  </a:lnTo>
                  <a:lnTo>
                    <a:pt x="1394" y="25186"/>
                  </a:lnTo>
                  <a:lnTo>
                    <a:pt x="1834" y="25663"/>
                  </a:lnTo>
                  <a:lnTo>
                    <a:pt x="917" y="25663"/>
                  </a:lnTo>
                  <a:lnTo>
                    <a:pt x="1" y="26103"/>
                  </a:lnTo>
                  <a:lnTo>
                    <a:pt x="477" y="27019"/>
                  </a:lnTo>
                  <a:lnTo>
                    <a:pt x="1394" y="27019"/>
                  </a:lnTo>
                  <a:lnTo>
                    <a:pt x="1394" y="26579"/>
                  </a:lnTo>
                  <a:lnTo>
                    <a:pt x="1834" y="26579"/>
                  </a:lnTo>
                  <a:lnTo>
                    <a:pt x="1834" y="27019"/>
                  </a:lnTo>
                  <a:lnTo>
                    <a:pt x="2310" y="26579"/>
                  </a:lnTo>
                  <a:lnTo>
                    <a:pt x="3227" y="26103"/>
                  </a:lnTo>
                  <a:lnTo>
                    <a:pt x="4143" y="26579"/>
                  </a:lnTo>
                  <a:lnTo>
                    <a:pt x="5060" y="26103"/>
                  </a:lnTo>
                  <a:lnTo>
                    <a:pt x="5060" y="27019"/>
                  </a:lnTo>
                  <a:lnTo>
                    <a:pt x="5500" y="27496"/>
                  </a:lnTo>
                  <a:lnTo>
                    <a:pt x="6893" y="27019"/>
                  </a:lnTo>
                  <a:lnTo>
                    <a:pt x="7333" y="26579"/>
                  </a:lnTo>
                  <a:lnTo>
                    <a:pt x="6893" y="26103"/>
                  </a:lnTo>
                  <a:lnTo>
                    <a:pt x="6893" y="25663"/>
                  </a:lnTo>
                  <a:lnTo>
                    <a:pt x="7333" y="25186"/>
                  </a:lnTo>
                  <a:lnTo>
                    <a:pt x="8249" y="25663"/>
                  </a:lnTo>
                  <a:lnTo>
                    <a:pt x="10082" y="25663"/>
                  </a:lnTo>
                  <a:lnTo>
                    <a:pt x="10559" y="26103"/>
                  </a:lnTo>
                  <a:lnTo>
                    <a:pt x="10999" y="26579"/>
                  </a:lnTo>
                  <a:lnTo>
                    <a:pt x="10999" y="27019"/>
                  </a:lnTo>
                  <a:lnTo>
                    <a:pt x="11475" y="27019"/>
                  </a:lnTo>
                  <a:lnTo>
                    <a:pt x="11915" y="26103"/>
                  </a:lnTo>
                  <a:lnTo>
                    <a:pt x="12832" y="26103"/>
                  </a:lnTo>
                  <a:lnTo>
                    <a:pt x="13748" y="26579"/>
                  </a:lnTo>
                  <a:lnTo>
                    <a:pt x="14665" y="26579"/>
                  </a:lnTo>
                  <a:lnTo>
                    <a:pt x="14665" y="26103"/>
                  </a:lnTo>
                  <a:lnTo>
                    <a:pt x="15141" y="25663"/>
                  </a:lnTo>
                  <a:lnTo>
                    <a:pt x="15581" y="26103"/>
                  </a:lnTo>
                  <a:lnTo>
                    <a:pt x="16058" y="26579"/>
                  </a:lnTo>
                  <a:lnTo>
                    <a:pt x="16974" y="26579"/>
                  </a:lnTo>
                  <a:lnTo>
                    <a:pt x="16974" y="27019"/>
                  </a:lnTo>
                  <a:lnTo>
                    <a:pt x="18331" y="27019"/>
                  </a:lnTo>
                  <a:lnTo>
                    <a:pt x="19247" y="26579"/>
                  </a:lnTo>
                  <a:lnTo>
                    <a:pt x="19724" y="26579"/>
                  </a:lnTo>
                  <a:lnTo>
                    <a:pt x="20164" y="27019"/>
                  </a:lnTo>
                  <a:lnTo>
                    <a:pt x="20640" y="27019"/>
                  </a:lnTo>
                  <a:lnTo>
                    <a:pt x="21080" y="27496"/>
                  </a:lnTo>
                  <a:lnTo>
                    <a:pt x="21997" y="27019"/>
                  </a:lnTo>
                  <a:lnTo>
                    <a:pt x="22473" y="27019"/>
                  </a:lnTo>
                  <a:lnTo>
                    <a:pt x="22913" y="27496"/>
                  </a:lnTo>
                  <a:lnTo>
                    <a:pt x="23390" y="27019"/>
                  </a:lnTo>
                  <a:lnTo>
                    <a:pt x="23830" y="26579"/>
                  </a:lnTo>
                  <a:lnTo>
                    <a:pt x="24306" y="26579"/>
                  </a:lnTo>
                  <a:lnTo>
                    <a:pt x="24746" y="26103"/>
                  </a:lnTo>
                  <a:lnTo>
                    <a:pt x="25223" y="25186"/>
                  </a:lnTo>
                  <a:lnTo>
                    <a:pt x="24746" y="24746"/>
                  </a:lnTo>
                  <a:lnTo>
                    <a:pt x="24306" y="24746"/>
                  </a:lnTo>
                  <a:lnTo>
                    <a:pt x="23830" y="25663"/>
                  </a:lnTo>
                  <a:lnTo>
                    <a:pt x="23390" y="25186"/>
                  </a:lnTo>
                  <a:lnTo>
                    <a:pt x="22913" y="25186"/>
                  </a:lnTo>
                  <a:lnTo>
                    <a:pt x="22473" y="24746"/>
                  </a:lnTo>
                  <a:lnTo>
                    <a:pt x="21997" y="24270"/>
                  </a:lnTo>
                  <a:lnTo>
                    <a:pt x="21997" y="23830"/>
                  </a:lnTo>
                  <a:lnTo>
                    <a:pt x="23390" y="23830"/>
                  </a:lnTo>
                  <a:lnTo>
                    <a:pt x="23830" y="23353"/>
                  </a:lnTo>
                  <a:lnTo>
                    <a:pt x="23830" y="22913"/>
                  </a:lnTo>
                  <a:lnTo>
                    <a:pt x="23390" y="22913"/>
                  </a:lnTo>
                  <a:lnTo>
                    <a:pt x="23830" y="22437"/>
                  </a:lnTo>
                  <a:lnTo>
                    <a:pt x="25223" y="22437"/>
                  </a:lnTo>
                  <a:lnTo>
                    <a:pt x="25223" y="21997"/>
                  </a:lnTo>
                  <a:lnTo>
                    <a:pt x="26139" y="21997"/>
                  </a:lnTo>
                  <a:lnTo>
                    <a:pt x="26579" y="21520"/>
                  </a:lnTo>
                  <a:lnTo>
                    <a:pt x="27056" y="21080"/>
                  </a:lnTo>
                  <a:lnTo>
                    <a:pt x="27056" y="20164"/>
                  </a:lnTo>
                  <a:lnTo>
                    <a:pt x="27496" y="19247"/>
                  </a:lnTo>
                  <a:lnTo>
                    <a:pt x="27496" y="18771"/>
                  </a:lnTo>
                  <a:lnTo>
                    <a:pt x="27496" y="17854"/>
                  </a:lnTo>
                  <a:lnTo>
                    <a:pt x="26579" y="17414"/>
                  </a:lnTo>
                  <a:lnTo>
                    <a:pt x="25663" y="16938"/>
                  </a:lnTo>
                  <a:lnTo>
                    <a:pt x="24746" y="16938"/>
                  </a:lnTo>
                  <a:lnTo>
                    <a:pt x="24306" y="16498"/>
                  </a:lnTo>
                  <a:lnTo>
                    <a:pt x="23830" y="16938"/>
                  </a:lnTo>
                  <a:lnTo>
                    <a:pt x="23390" y="16938"/>
                  </a:lnTo>
                  <a:lnTo>
                    <a:pt x="22913" y="17854"/>
                  </a:lnTo>
                  <a:lnTo>
                    <a:pt x="22473" y="17414"/>
                  </a:lnTo>
                  <a:lnTo>
                    <a:pt x="22473" y="16938"/>
                  </a:lnTo>
                  <a:lnTo>
                    <a:pt x="21997" y="16021"/>
                  </a:lnTo>
                  <a:lnTo>
                    <a:pt x="22913" y="16021"/>
                  </a:lnTo>
                  <a:lnTo>
                    <a:pt x="23390" y="15581"/>
                  </a:lnTo>
                  <a:lnTo>
                    <a:pt x="23830" y="15105"/>
                  </a:lnTo>
                  <a:lnTo>
                    <a:pt x="23830" y="14665"/>
                  </a:lnTo>
                  <a:lnTo>
                    <a:pt x="23390" y="14188"/>
                  </a:lnTo>
                  <a:lnTo>
                    <a:pt x="23390" y="13748"/>
                  </a:lnTo>
                  <a:lnTo>
                    <a:pt x="22913" y="13272"/>
                  </a:lnTo>
                  <a:lnTo>
                    <a:pt x="22913" y="12832"/>
                  </a:lnTo>
                  <a:lnTo>
                    <a:pt x="21997" y="12355"/>
                  </a:lnTo>
                  <a:lnTo>
                    <a:pt x="21557" y="12355"/>
                  </a:lnTo>
                  <a:lnTo>
                    <a:pt x="21557" y="11915"/>
                  </a:lnTo>
                  <a:lnTo>
                    <a:pt x="22473" y="11915"/>
                  </a:lnTo>
                  <a:lnTo>
                    <a:pt x="22913" y="12355"/>
                  </a:lnTo>
                  <a:lnTo>
                    <a:pt x="22913" y="9606"/>
                  </a:lnTo>
                  <a:lnTo>
                    <a:pt x="22913" y="9166"/>
                  </a:lnTo>
                  <a:lnTo>
                    <a:pt x="22473" y="8689"/>
                  </a:lnTo>
                  <a:lnTo>
                    <a:pt x="22473" y="8249"/>
                  </a:lnTo>
                  <a:lnTo>
                    <a:pt x="21997" y="7773"/>
                  </a:lnTo>
                  <a:lnTo>
                    <a:pt x="21997" y="7333"/>
                  </a:lnTo>
                  <a:lnTo>
                    <a:pt x="21557" y="7333"/>
                  </a:lnTo>
                  <a:lnTo>
                    <a:pt x="21080" y="6856"/>
                  </a:lnTo>
                  <a:lnTo>
                    <a:pt x="20640" y="6856"/>
                  </a:lnTo>
                  <a:lnTo>
                    <a:pt x="20640" y="6416"/>
                  </a:lnTo>
                  <a:lnTo>
                    <a:pt x="20640" y="5500"/>
                  </a:lnTo>
                  <a:lnTo>
                    <a:pt x="20640" y="5023"/>
                  </a:lnTo>
                  <a:lnTo>
                    <a:pt x="21080" y="4583"/>
                  </a:lnTo>
                  <a:lnTo>
                    <a:pt x="21080" y="4107"/>
                  </a:lnTo>
                  <a:lnTo>
                    <a:pt x="20164" y="3667"/>
                  </a:lnTo>
                  <a:lnTo>
                    <a:pt x="20164" y="3190"/>
                  </a:lnTo>
                  <a:lnTo>
                    <a:pt x="20164" y="2750"/>
                  </a:lnTo>
                  <a:lnTo>
                    <a:pt x="20640" y="1357"/>
                  </a:lnTo>
                  <a:lnTo>
                    <a:pt x="20164" y="1357"/>
                  </a:lnTo>
                  <a:lnTo>
                    <a:pt x="19724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98" name="Google Shape;1598;p19"/>
            <p:cNvSpPr/>
            <p:nvPr/>
          </p:nvSpPr>
          <p:spPr>
            <a:xfrm>
              <a:off x="4895753" y="3039823"/>
              <a:ext cx="162084" cy="154416"/>
            </a:xfrm>
            <a:custGeom>
              <a:avLst/>
              <a:gdLst/>
              <a:ahLst/>
              <a:cxnLst/>
              <a:rect l="l" t="t" r="r" b="b"/>
              <a:pathLst>
                <a:path w="10083" h="9606" extrusionOk="0">
                  <a:moveTo>
                    <a:pt x="7773" y="0"/>
                  </a:moveTo>
                  <a:lnTo>
                    <a:pt x="6416" y="440"/>
                  </a:lnTo>
                  <a:lnTo>
                    <a:pt x="5940" y="440"/>
                  </a:lnTo>
                  <a:lnTo>
                    <a:pt x="5500" y="917"/>
                  </a:lnTo>
                  <a:lnTo>
                    <a:pt x="4583" y="917"/>
                  </a:lnTo>
                  <a:lnTo>
                    <a:pt x="4107" y="1357"/>
                  </a:lnTo>
                  <a:lnTo>
                    <a:pt x="3667" y="1357"/>
                  </a:lnTo>
                  <a:lnTo>
                    <a:pt x="3667" y="2273"/>
                  </a:lnTo>
                  <a:lnTo>
                    <a:pt x="4107" y="1833"/>
                  </a:lnTo>
                  <a:lnTo>
                    <a:pt x="4583" y="1357"/>
                  </a:lnTo>
                  <a:lnTo>
                    <a:pt x="5023" y="1833"/>
                  </a:lnTo>
                  <a:lnTo>
                    <a:pt x="5500" y="1357"/>
                  </a:lnTo>
                  <a:lnTo>
                    <a:pt x="5940" y="1357"/>
                  </a:lnTo>
                  <a:lnTo>
                    <a:pt x="5940" y="1833"/>
                  </a:lnTo>
                  <a:lnTo>
                    <a:pt x="5500" y="2273"/>
                  </a:lnTo>
                  <a:lnTo>
                    <a:pt x="5500" y="2750"/>
                  </a:lnTo>
                  <a:lnTo>
                    <a:pt x="5940" y="3190"/>
                  </a:lnTo>
                  <a:lnTo>
                    <a:pt x="5500" y="3190"/>
                  </a:lnTo>
                  <a:lnTo>
                    <a:pt x="5940" y="3666"/>
                  </a:lnTo>
                  <a:lnTo>
                    <a:pt x="5500" y="4583"/>
                  </a:lnTo>
                  <a:lnTo>
                    <a:pt x="5023" y="4583"/>
                  </a:lnTo>
                  <a:lnTo>
                    <a:pt x="4583" y="5023"/>
                  </a:lnTo>
                  <a:lnTo>
                    <a:pt x="4107" y="5499"/>
                  </a:lnTo>
                  <a:lnTo>
                    <a:pt x="3190" y="5023"/>
                  </a:lnTo>
                  <a:lnTo>
                    <a:pt x="2750" y="5499"/>
                  </a:lnTo>
                  <a:lnTo>
                    <a:pt x="1357" y="5499"/>
                  </a:lnTo>
                  <a:lnTo>
                    <a:pt x="917" y="5023"/>
                  </a:lnTo>
                  <a:lnTo>
                    <a:pt x="441" y="5939"/>
                  </a:lnTo>
                  <a:lnTo>
                    <a:pt x="441" y="6416"/>
                  </a:lnTo>
                  <a:lnTo>
                    <a:pt x="1" y="6856"/>
                  </a:lnTo>
                  <a:lnTo>
                    <a:pt x="917" y="6856"/>
                  </a:lnTo>
                  <a:lnTo>
                    <a:pt x="1357" y="6416"/>
                  </a:lnTo>
                  <a:lnTo>
                    <a:pt x="1357" y="7332"/>
                  </a:lnTo>
                  <a:lnTo>
                    <a:pt x="917" y="7332"/>
                  </a:lnTo>
                  <a:lnTo>
                    <a:pt x="917" y="7772"/>
                  </a:lnTo>
                  <a:lnTo>
                    <a:pt x="2274" y="7772"/>
                  </a:lnTo>
                  <a:lnTo>
                    <a:pt x="2750" y="6856"/>
                  </a:lnTo>
                  <a:lnTo>
                    <a:pt x="3667" y="6856"/>
                  </a:lnTo>
                  <a:lnTo>
                    <a:pt x="3667" y="7332"/>
                  </a:lnTo>
                  <a:lnTo>
                    <a:pt x="3667" y="7772"/>
                  </a:lnTo>
                  <a:lnTo>
                    <a:pt x="3667" y="8249"/>
                  </a:lnTo>
                  <a:lnTo>
                    <a:pt x="5023" y="8249"/>
                  </a:lnTo>
                  <a:lnTo>
                    <a:pt x="4583" y="8689"/>
                  </a:lnTo>
                  <a:lnTo>
                    <a:pt x="5023" y="9165"/>
                  </a:lnTo>
                  <a:lnTo>
                    <a:pt x="5940" y="9605"/>
                  </a:lnTo>
                  <a:lnTo>
                    <a:pt x="7773" y="9605"/>
                  </a:lnTo>
                  <a:lnTo>
                    <a:pt x="8249" y="9165"/>
                  </a:lnTo>
                  <a:lnTo>
                    <a:pt x="8249" y="8689"/>
                  </a:lnTo>
                  <a:lnTo>
                    <a:pt x="8689" y="8689"/>
                  </a:lnTo>
                  <a:lnTo>
                    <a:pt x="8689" y="7772"/>
                  </a:lnTo>
                  <a:lnTo>
                    <a:pt x="8249" y="7772"/>
                  </a:lnTo>
                  <a:lnTo>
                    <a:pt x="7773" y="7332"/>
                  </a:lnTo>
                  <a:lnTo>
                    <a:pt x="7773" y="6856"/>
                  </a:lnTo>
                  <a:lnTo>
                    <a:pt x="8249" y="5939"/>
                  </a:lnTo>
                  <a:lnTo>
                    <a:pt x="8689" y="5023"/>
                  </a:lnTo>
                  <a:lnTo>
                    <a:pt x="9166" y="4583"/>
                  </a:lnTo>
                  <a:lnTo>
                    <a:pt x="9166" y="4106"/>
                  </a:lnTo>
                  <a:lnTo>
                    <a:pt x="9166" y="3666"/>
                  </a:lnTo>
                  <a:lnTo>
                    <a:pt x="9606" y="3190"/>
                  </a:lnTo>
                  <a:lnTo>
                    <a:pt x="10082" y="2750"/>
                  </a:lnTo>
                  <a:lnTo>
                    <a:pt x="10082" y="2273"/>
                  </a:lnTo>
                  <a:lnTo>
                    <a:pt x="9606" y="1833"/>
                  </a:lnTo>
                  <a:lnTo>
                    <a:pt x="9606" y="1357"/>
                  </a:lnTo>
                  <a:lnTo>
                    <a:pt x="9606" y="917"/>
                  </a:lnTo>
                  <a:lnTo>
                    <a:pt x="9166" y="917"/>
                  </a:lnTo>
                  <a:lnTo>
                    <a:pt x="9166" y="0"/>
                  </a:lnTo>
                  <a:lnTo>
                    <a:pt x="8689" y="0"/>
                  </a:lnTo>
                  <a:lnTo>
                    <a:pt x="8249" y="440"/>
                  </a:lnTo>
                  <a:lnTo>
                    <a:pt x="7773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599" name="Google Shape;1599;p19"/>
            <p:cNvSpPr/>
            <p:nvPr/>
          </p:nvSpPr>
          <p:spPr>
            <a:xfrm>
              <a:off x="5094360" y="2686237"/>
              <a:ext cx="7668" cy="16"/>
            </a:xfrm>
            <a:custGeom>
              <a:avLst/>
              <a:gdLst/>
              <a:ahLst/>
              <a:cxnLst/>
              <a:rect l="l" t="t" r="r" b="b"/>
              <a:pathLst>
                <a:path w="477" h="1" extrusionOk="0">
                  <a:moveTo>
                    <a:pt x="0" y="0"/>
                  </a:moveTo>
                  <a:lnTo>
                    <a:pt x="47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600" name="Google Shape;1600;p19"/>
            <p:cNvSpPr/>
            <p:nvPr/>
          </p:nvSpPr>
          <p:spPr>
            <a:xfrm>
              <a:off x="5020688" y="2671496"/>
              <a:ext cx="7684" cy="16"/>
            </a:xfrm>
            <a:custGeom>
              <a:avLst/>
              <a:gdLst/>
              <a:ahLst/>
              <a:cxnLst/>
              <a:rect l="l" t="t" r="r" b="b"/>
              <a:pathLst>
                <a:path w="478" h="1" extrusionOk="0">
                  <a:moveTo>
                    <a:pt x="477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601" name="Google Shape;1601;p19"/>
            <p:cNvSpPr/>
            <p:nvPr/>
          </p:nvSpPr>
          <p:spPr>
            <a:xfrm>
              <a:off x="4984150" y="2590173"/>
              <a:ext cx="221015" cy="331804"/>
            </a:xfrm>
            <a:custGeom>
              <a:avLst/>
              <a:gdLst/>
              <a:ahLst/>
              <a:cxnLst/>
              <a:rect l="l" t="t" r="r" b="b"/>
              <a:pathLst>
                <a:path w="13749" h="20641" extrusionOk="0">
                  <a:moveTo>
                    <a:pt x="6416" y="1"/>
                  </a:moveTo>
                  <a:lnTo>
                    <a:pt x="6416" y="477"/>
                  </a:lnTo>
                  <a:lnTo>
                    <a:pt x="5940" y="1394"/>
                  </a:lnTo>
                  <a:lnTo>
                    <a:pt x="6416" y="1394"/>
                  </a:lnTo>
                  <a:lnTo>
                    <a:pt x="5940" y="1834"/>
                  </a:lnTo>
                  <a:lnTo>
                    <a:pt x="5023" y="1394"/>
                  </a:lnTo>
                  <a:lnTo>
                    <a:pt x="5023" y="1394"/>
                  </a:lnTo>
                  <a:lnTo>
                    <a:pt x="5500" y="1834"/>
                  </a:lnTo>
                  <a:lnTo>
                    <a:pt x="5023" y="2310"/>
                  </a:lnTo>
                  <a:lnTo>
                    <a:pt x="4583" y="2750"/>
                  </a:lnTo>
                  <a:lnTo>
                    <a:pt x="5023" y="3227"/>
                  </a:lnTo>
                  <a:lnTo>
                    <a:pt x="5023" y="3667"/>
                  </a:lnTo>
                  <a:lnTo>
                    <a:pt x="5023" y="4143"/>
                  </a:lnTo>
                  <a:lnTo>
                    <a:pt x="4583" y="3667"/>
                  </a:lnTo>
                  <a:lnTo>
                    <a:pt x="4107" y="3667"/>
                  </a:lnTo>
                  <a:lnTo>
                    <a:pt x="4107" y="3227"/>
                  </a:lnTo>
                  <a:lnTo>
                    <a:pt x="3190" y="3227"/>
                  </a:lnTo>
                  <a:lnTo>
                    <a:pt x="2750" y="3667"/>
                  </a:lnTo>
                  <a:lnTo>
                    <a:pt x="2750" y="4143"/>
                  </a:lnTo>
                  <a:lnTo>
                    <a:pt x="2750" y="4583"/>
                  </a:lnTo>
                  <a:lnTo>
                    <a:pt x="2750" y="5060"/>
                  </a:lnTo>
                  <a:lnTo>
                    <a:pt x="3190" y="5500"/>
                  </a:lnTo>
                  <a:lnTo>
                    <a:pt x="3190" y="5976"/>
                  </a:lnTo>
                  <a:lnTo>
                    <a:pt x="2274" y="5976"/>
                  </a:lnTo>
                  <a:lnTo>
                    <a:pt x="2274" y="6893"/>
                  </a:lnTo>
                  <a:lnTo>
                    <a:pt x="2274" y="7333"/>
                  </a:lnTo>
                  <a:lnTo>
                    <a:pt x="1834" y="7333"/>
                  </a:lnTo>
                  <a:lnTo>
                    <a:pt x="1357" y="7809"/>
                  </a:lnTo>
                  <a:lnTo>
                    <a:pt x="1357" y="8249"/>
                  </a:lnTo>
                  <a:lnTo>
                    <a:pt x="1357" y="8726"/>
                  </a:lnTo>
                  <a:lnTo>
                    <a:pt x="441" y="9166"/>
                  </a:lnTo>
                  <a:lnTo>
                    <a:pt x="441" y="9642"/>
                  </a:lnTo>
                  <a:lnTo>
                    <a:pt x="917" y="9642"/>
                  </a:lnTo>
                  <a:lnTo>
                    <a:pt x="1357" y="10082"/>
                  </a:lnTo>
                  <a:lnTo>
                    <a:pt x="1834" y="9166"/>
                  </a:lnTo>
                  <a:lnTo>
                    <a:pt x="2274" y="9166"/>
                  </a:lnTo>
                  <a:lnTo>
                    <a:pt x="2750" y="8726"/>
                  </a:lnTo>
                  <a:lnTo>
                    <a:pt x="3190" y="8726"/>
                  </a:lnTo>
                  <a:lnTo>
                    <a:pt x="2750" y="9166"/>
                  </a:lnTo>
                  <a:lnTo>
                    <a:pt x="2274" y="9642"/>
                  </a:lnTo>
                  <a:lnTo>
                    <a:pt x="1834" y="10082"/>
                  </a:lnTo>
                  <a:lnTo>
                    <a:pt x="2750" y="10082"/>
                  </a:lnTo>
                  <a:lnTo>
                    <a:pt x="2750" y="10559"/>
                  </a:lnTo>
                  <a:lnTo>
                    <a:pt x="1357" y="10559"/>
                  </a:lnTo>
                  <a:lnTo>
                    <a:pt x="917" y="10999"/>
                  </a:lnTo>
                  <a:lnTo>
                    <a:pt x="917" y="12392"/>
                  </a:lnTo>
                  <a:lnTo>
                    <a:pt x="917" y="12832"/>
                  </a:lnTo>
                  <a:lnTo>
                    <a:pt x="917" y="13308"/>
                  </a:lnTo>
                  <a:lnTo>
                    <a:pt x="1357" y="12832"/>
                  </a:lnTo>
                  <a:lnTo>
                    <a:pt x="1834" y="11475"/>
                  </a:lnTo>
                  <a:lnTo>
                    <a:pt x="2274" y="11475"/>
                  </a:lnTo>
                  <a:lnTo>
                    <a:pt x="2750" y="11915"/>
                  </a:lnTo>
                  <a:lnTo>
                    <a:pt x="2750" y="12392"/>
                  </a:lnTo>
                  <a:lnTo>
                    <a:pt x="2274" y="12832"/>
                  </a:lnTo>
                  <a:lnTo>
                    <a:pt x="1834" y="13308"/>
                  </a:lnTo>
                  <a:lnTo>
                    <a:pt x="1834" y="13748"/>
                  </a:lnTo>
                  <a:lnTo>
                    <a:pt x="2274" y="13748"/>
                  </a:lnTo>
                  <a:lnTo>
                    <a:pt x="2750" y="13308"/>
                  </a:lnTo>
                  <a:lnTo>
                    <a:pt x="3190" y="14225"/>
                  </a:lnTo>
                  <a:lnTo>
                    <a:pt x="3667" y="13748"/>
                  </a:lnTo>
                  <a:lnTo>
                    <a:pt x="3667" y="14225"/>
                  </a:lnTo>
                  <a:lnTo>
                    <a:pt x="3190" y="14665"/>
                  </a:lnTo>
                  <a:lnTo>
                    <a:pt x="3190" y="15141"/>
                  </a:lnTo>
                  <a:lnTo>
                    <a:pt x="2750" y="15581"/>
                  </a:lnTo>
                  <a:lnTo>
                    <a:pt x="2274" y="16058"/>
                  </a:lnTo>
                  <a:lnTo>
                    <a:pt x="1834" y="16498"/>
                  </a:lnTo>
                  <a:lnTo>
                    <a:pt x="1357" y="16498"/>
                  </a:lnTo>
                  <a:lnTo>
                    <a:pt x="1357" y="16974"/>
                  </a:lnTo>
                  <a:lnTo>
                    <a:pt x="917" y="17414"/>
                  </a:lnTo>
                  <a:lnTo>
                    <a:pt x="441" y="17414"/>
                  </a:lnTo>
                  <a:lnTo>
                    <a:pt x="441" y="18331"/>
                  </a:lnTo>
                  <a:lnTo>
                    <a:pt x="1" y="18331"/>
                  </a:lnTo>
                  <a:lnTo>
                    <a:pt x="1" y="18807"/>
                  </a:lnTo>
                  <a:lnTo>
                    <a:pt x="1" y="19724"/>
                  </a:lnTo>
                  <a:lnTo>
                    <a:pt x="441" y="20164"/>
                  </a:lnTo>
                  <a:lnTo>
                    <a:pt x="917" y="20164"/>
                  </a:lnTo>
                  <a:lnTo>
                    <a:pt x="917" y="19724"/>
                  </a:lnTo>
                  <a:lnTo>
                    <a:pt x="441" y="19247"/>
                  </a:lnTo>
                  <a:lnTo>
                    <a:pt x="1357" y="19247"/>
                  </a:lnTo>
                  <a:lnTo>
                    <a:pt x="1834" y="19724"/>
                  </a:lnTo>
                  <a:lnTo>
                    <a:pt x="1834" y="20164"/>
                  </a:lnTo>
                  <a:lnTo>
                    <a:pt x="2274" y="20640"/>
                  </a:lnTo>
                  <a:lnTo>
                    <a:pt x="2274" y="20164"/>
                  </a:lnTo>
                  <a:lnTo>
                    <a:pt x="2274" y="19724"/>
                  </a:lnTo>
                  <a:lnTo>
                    <a:pt x="2750" y="18807"/>
                  </a:lnTo>
                  <a:lnTo>
                    <a:pt x="3190" y="19247"/>
                  </a:lnTo>
                  <a:lnTo>
                    <a:pt x="3190" y="19724"/>
                  </a:lnTo>
                  <a:lnTo>
                    <a:pt x="4107" y="19247"/>
                  </a:lnTo>
                  <a:lnTo>
                    <a:pt x="4107" y="19724"/>
                  </a:lnTo>
                  <a:lnTo>
                    <a:pt x="4583" y="19724"/>
                  </a:lnTo>
                  <a:lnTo>
                    <a:pt x="4583" y="19247"/>
                  </a:lnTo>
                  <a:lnTo>
                    <a:pt x="5023" y="19247"/>
                  </a:lnTo>
                  <a:lnTo>
                    <a:pt x="5500" y="19724"/>
                  </a:lnTo>
                  <a:lnTo>
                    <a:pt x="5940" y="19724"/>
                  </a:lnTo>
                  <a:lnTo>
                    <a:pt x="6416" y="19247"/>
                  </a:lnTo>
                  <a:lnTo>
                    <a:pt x="6416" y="19724"/>
                  </a:lnTo>
                  <a:lnTo>
                    <a:pt x="6856" y="19724"/>
                  </a:lnTo>
                  <a:lnTo>
                    <a:pt x="6856" y="20164"/>
                  </a:lnTo>
                  <a:lnTo>
                    <a:pt x="7333" y="20164"/>
                  </a:lnTo>
                  <a:lnTo>
                    <a:pt x="7773" y="19724"/>
                  </a:lnTo>
                  <a:lnTo>
                    <a:pt x="8249" y="19247"/>
                  </a:lnTo>
                  <a:lnTo>
                    <a:pt x="8689" y="19247"/>
                  </a:lnTo>
                  <a:lnTo>
                    <a:pt x="8689" y="18807"/>
                  </a:lnTo>
                  <a:lnTo>
                    <a:pt x="8689" y="18331"/>
                  </a:lnTo>
                  <a:lnTo>
                    <a:pt x="9166" y="18331"/>
                  </a:lnTo>
                  <a:lnTo>
                    <a:pt x="9166" y="17891"/>
                  </a:lnTo>
                  <a:lnTo>
                    <a:pt x="9606" y="17891"/>
                  </a:lnTo>
                  <a:lnTo>
                    <a:pt x="10082" y="18331"/>
                  </a:lnTo>
                  <a:lnTo>
                    <a:pt x="10522" y="17891"/>
                  </a:lnTo>
                  <a:lnTo>
                    <a:pt x="10082" y="17414"/>
                  </a:lnTo>
                  <a:lnTo>
                    <a:pt x="10522" y="17414"/>
                  </a:lnTo>
                  <a:lnTo>
                    <a:pt x="10999" y="16498"/>
                  </a:lnTo>
                  <a:lnTo>
                    <a:pt x="10522" y="15581"/>
                  </a:lnTo>
                  <a:lnTo>
                    <a:pt x="9606" y="15141"/>
                  </a:lnTo>
                  <a:lnTo>
                    <a:pt x="9166" y="14665"/>
                  </a:lnTo>
                  <a:lnTo>
                    <a:pt x="7333" y="14665"/>
                  </a:lnTo>
                  <a:lnTo>
                    <a:pt x="6856" y="14225"/>
                  </a:lnTo>
                  <a:lnTo>
                    <a:pt x="6416" y="14225"/>
                  </a:lnTo>
                  <a:lnTo>
                    <a:pt x="6416" y="13748"/>
                  </a:lnTo>
                  <a:lnTo>
                    <a:pt x="6856" y="13748"/>
                  </a:lnTo>
                  <a:lnTo>
                    <a:pt x="7333" y="14225"/>
                  </a:lnTo>
                  <a:lnTo>
                    <a:pt x="8249" y="14225"/>
                  </a:lnTo>
                  <a:lnTo>
                    <a:pt x="8249" y="13748"/>
                  </a:lnTo>
                  <a:lnTo>
                    <a:pt x="9166" y="13748"/>
                  </a:lnTo>
                  <a:lnTo>
                    <a:pt x="9606" y="12832"/>
                  </a:lnTo>
                  <a:lnTo>
                    <a:pt x="9166" y="12832"/>
                  </a:lnTo>
                  <a:lnTo>
                    <a:pt x="8689" y="12392"/>
                  </a:lnTo>
                  <a:lnTo>
                    <a:pt x="8249" y="12832"/>
                  </a:lnTo>
                  <a:lnTo>
                    <a:pt x="8249" y="12392"/>
                  </a:lnTo>
                  <a:lnTo>
                    <a:pt x="9166" y="11915"/>
                  </a:lnTo>
                  <a:lnTo>
                    <a:pt x="9606" y="11915"/>
                  </a:lnTo>
                  <a:lnTo>
                    <a:pt x="10082" y="12392"/>
                  </a:lnTo>
                  <a:lnTo>
                    <a:pt x="10522" y="11915"/>
                  </a:lnTo>
                  <a:lnTo>
                    <a:pt x="10999" y="11915"/>
                  </a:lnTo>
                  <a:lnTo>
                    <a:pt x="10999" y="11475"/>
                  </a:lnTo>
                  <a:lnTo>
                    <a:pt x="11915" y="10999"/>
                  </a:lnTo>
                  <a:lnTo>
                    <a:pt x="12355" y="10559"/>
                  </a:lnTo>
                  <a:lnTo>
                    <a:pt x="12355" y="10082"/>
                  </a:lnTo>
                  <a:lnTo>
                    <a:pt x="11915" y="9642"/>
                  </a:lnTo>
                  <a:lnTo>
                    <a:pt x="12355" y="8726"/>
                  </a:lnTo>
                  <a:lnTo>
                    <a:pt x="12832" y="8726"/>
                  </a:lnTo>
                  <a:lnTo>
                    <a:pt x="12832" y="8249"/>
                  </a:lnTo>
                  <a:lnTo>
                    <a:pt x="13272" y="8249"/>
                  </a:lnTo>
                  <a:lnTo>
                    <a:pt x="13748" y="7809"/>
                  </a:lnTo>
                  <a:lnTo>
                    <a:pt x="13748" y="7333"/>
                  </a:lnTo>
                  <a:lnTo>
                    <a:pt x="13748" y="6893"/>
                  </a:lnTo>
                  <a:lnTo>
                    <a:pt x="12355" y="6893"/>
                  </a:lnTo>
                  <a:lnTo>
                    <a:pt x="12355" y="6416"/>
                  </a:lnTo>
                  <a:lnTo>
                    <a:pt x="11439" y="5976"/>
                  </a:lnTo>
                  <a:lnTo>
                    <a:pt x="9606" y="5976"/>
                  </a:lnTo>
                  <a:lnTo>
                    <a:pt x="8689" y="6416"/>
                  </a:lnTo>
                  <a:lnTo>
                    <a:pt x="8249" y="6416"/>
                  </a:lnTo>
                  <a:lnTo>
                    <a:pt x="7333" y="6893"/>
                  </a:lnTo>
                  <a:lnTo>
                    <a:pt x="6856" y="6893"/>
                  </a:lnTo>
                  <a:lnTo>
                    <a:pt x="6856" y="6416"/>
                  </a:lnTo>
                  <a:lnTo>
                    <a:pt x="6856" y="5976"/>
                  </a:lnTo>
                  <a:lnTo>
                    <a:pt x="6856" y="5500"/>
                  </a:lnTo>
                  <a:lnTo>
                    <a:pt x="7773" y="4583"/>
                  </a:lnTo>
                  <a:lnTo>
                    <a:pt x="8249" y="4583"/>
                  </a:lnTo>
                  <a:lnTo>
                    <a:pt x="8249" y="4143"/>
                  </a:lnTo>
                  <a:lnTo>
                    <a:pt x="8689" y="3667"/>
                  </a:lnTo>
                  <a:lnTo>
                    <a:pt x="9606" y="3667"/>
                  </a:lnTo>
                  <a:lnTo>
                    <a:pt x="10082" y="3227"/>
                  </a:lnTo>
                  <a:lnTo>
                    <a:pt x="10522" y="2750"/>
                  </a:lnTo>
                  <a:lnTo>
                    <a:pt x="11439" y="2750"/>
                  </a:lnTo>
                  <a:lnTo>
                    <a:pt x="11439" y="1834"/>
                  </a:lnTo>
                  <a:lnTo>
                    <a:pt x="11915" y="1394"/>
                  </a:lnTo>
                  <a:lnTo>
                    <a:pt x="11439" y="917"/>
                  </a:lnTo>
                  <a:lnTo>
                    <a:pt x="10999" y="917"/>
                  </a:lnTo>
                  <a:lnTo>
                    <a:pt x="10082" y="1394"/>
                  </a:lnTo>
                  <a:lnTo>
                    <a:pt x="10082" y="917"/>
                  </a:lnTo>
                  <a:lnTo>
                    <a:pt x="9166" y="1394"/>
                  </a:lnTo>
                  <a:lnTo>
                    <a:pt x="8249" y="917"/>
                  </a:lnTo>
                  <a:lnTo>
                    <a:pt x="8249" y="477"/>
                  </a:lnTo>
                  <a:lnTo>
                    <a:pt x="7773" y="917"/>
                  </a:lnTo>
                  <a:lnTo>
                    <a:pt x="7333" y="477"/>
                  </a:lnTo>
                  <a:lnTo>
                    <a:pt x="7773" y="477"/>
                  </a:lnTo>
                  <a:lnTo>
                    <a:pt x="6856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602" name="Google Shape;1602;p19"/>
            <p:cNvSpPr/>
            <p:nvPr/>
          </p:nvSpPr>
          <p:spPr>
            <a:xfrm>
              <a:off x="5447946" y="3688063"/>
              <a:ext cx="780859" cy="758467"/>
            </a:xfrm>
            <a:custGeom>
              <a:avLst/>
              <a:gdLst/>
              <a:ahLst/>
              <a:cxnLst/>
              <a:rect l="l" t="t" r="r" b="b"/>
              <a:pathLst>
                <a:path w="48576" h="47183" extrusionOk="0">
                  <a:moveTo>
                    <a:pt x="16497" y="1"/>
                  </a:moveTo>
                  <a:lnTo>
                    <a:pt x="16497" y="441"/>
                  </a:lnTo>
                  <a:lnTo>
                    <a:pt x="16497" y="1357"/>
                  </a:lnTo>
                  <a:lnTo>
                    <a:pt x="16497" y="1834"/>
                  </a:lnTo>
                  <a:lnTo>
                    <a:pt x="16058" y="1834"/>
                  </a:lnTo>
                  <a:lnTo>
                    <a:pt x="15581" y="1357"/>
                  </a:lnTo>
                  <a:lnTo>
                    <a:pt x="15141" y="1834"/>
                  </a:lnTo>
                  <a:lnTo>
                    <a:pt x="14664" y="2274"/>
                  </a:lnTo>
                  <a:lnTo>
                    <a:pt x="15141" y="2750"/>
                  </a:lnTo>
                  <a:lnTo>
                    <a:pt x="14664" y="3190"/>
                  </a:lnTo>
                  <a:lnTo>
                    <a:pt x="14225" y="2750"/>
                  </a:lnTo>
                  <a:lnTo>
                    <a:pt x="12831" y="2750"/>
                  </a:lnTo>
                  <a:lnTo>
                    <a:pt x="12391" y="2274"/>
                  </a:lnTo>
                  <a:lnTo>
                    <a:pt x="12391" y="1834"/>
                  </a:lnTo>
                  <a:lnTo>
                    <a:pt x="11475" y="1834"/>
                  </a:lnTo>
                  <a:lnTo>
                    <a:pt x="11915" y="2274"/>
                  </a:lnTo>
                  <a:lnTo>
                    <a:pt x="11915" y="3190"/>
                  </a:lnTo>
                  <a:lnTo>
                    <a:pt x="11475" y="3667"/>
                  </a:lnTo>
                  <a:lnTo>
                    <a:pt x="10998" y="4107"/>
                  </a:lnTo>
                  <a:lnTo>
                    <a:pt x="10082" y="4583"/>
                  </a:lnTo>
                  <a:lnTo>
                    <a:pt x="10558" y="5023"/>
                  </a:lnTo>
                  <a:lnTo>
                    <a:pt x="9642" y="4583"/>
                  </a:lnTo>
                  <a:lnTo>
                    <a:pt x="9165" y="4107"/>
                  </a:lnTo>
                  <a:lnTo>
                    <a:pt x="8725" y="3667"/>
                  </a:lnTo>
                  <a:lnTo>
                    <a:pt x="8725" y="3190"/>
                  </a:lnTo>
                  <a:lnTo>
                    <a:pt x="8725" y="2750"/>
                  </a:lnTo>
                  <a:lnTo>
                    <a:pt x="8249" y="2274"/>
                  </a:lnTo>
                  <a:lnTo>
                    <a:pt x="7809" y="2274"/>
                  </a:lnTo>
                  <a:lnTo>
                    <a:pt x="7332" y="2750"/>
                  </a:lnTo>
                  <a:lnTo>
                    <a:pt x="7332" y="3190"/>
                  </a:lnTo>
                  <a:lnTo>
                    <a:pt x="6892" y="4107"/>
                  </a:lnTo>
                  <a:lnTo>
                    <a:pt x="6416" y="4107"/>
                  </a:lnTo>
                  <a:lnTo>
                    <a:pt x="5499" y="4583"/>
                  </a:lnTo>
                  <a:lnTo>
                    <a:pt x="5059" y="4107"/>
                  </a:lnTo>
                  <a:lnTo>
                    <a:pt x="2750" y="4583"/>
                  </a:lnTo>
                  <a:lnTo>
                    <a:pt x="2310" y="4583"/>
                  </a:lnTo>
                  <a:lnTo>
                    <a:pt x="2310" y="5023"/>
                  </a:lnTo>
                  <a:lnTo>
                    <a:pt x="1833" y="5023"/>
                  </a:lnTo>
                  <a:lnTo>
                    <a:pt x="1833" y="5500"/>
                  </a:lnTo>
                  <a:lnTo>
                    <a:pt x="2310" y="5940"/>
                  </a:lnTo>
                  <a:lnTo>
                    <a:pt x="2310" y="6416"/>
                  </a:lnTo>
                  <a:lnTo>
                    <a:pt x="3226" y="6856"/>
                  </a:lnTo>
                  <a:lnTo>
                    <a:pt x="2750" y="7333"/>
                  </a:lnTo>
                  <a:lnTo>
                    <a:pt x="2310" y="7773"/>
                  </a:lnTo>
                  <a:lnTo>
                    <a:pt x="1833" y="8689"/>
                  </a:lnTo>
                  <a:lnTo>
                    <a:pt x="0" y="8689"/>
                  </a:lnTo>
                  <a:lnTo>
                    <a:pt x="0" y="9166"/>
                  </a:lnTo>
                  <a:lnTo>
                    <a:pt x="477" y="9166"/>
                  </a:lnTo>
                  <a:lnTo>
                    <a:pt x="917" y="9606"/>
                  </a:lnTo>
                  <a:lnTo>
                    <a:pt x="1393" y="9606"/>
                  </a:lnTo>
                  <a:lnTo>
                    <a:pt x="1833" y="10082"/>
                  </a:lnTo>
                  <a:lnTo>
                    <a:pt x="1833" y="10522"/>
                  </a:lnTo>
                  <a:lnTo>
                    <a:pt x="1833" y="10999"/>
                  </a:lnTo>
                  <a:lnTo>
                    <a:pt x="1393" y="11439"/>
                  </a:lnTo>
                  <a:lnTo>
                    <a:pt x="1393" y="11915"/>
                  </a:lnTo>
                  <a:lnTo>
                    <a:pt x="1393" y="12832"/>
                  </a:lnTo>
                  <a:lnTo>
                    <a:pt x="1393" y="13272"/>
                  </a:lnTo>
                  <a:lnTo>
                    <a:pt x="1833" y="14188"/>
                  </a:lnTo>
                  <a:lnTo>
                    <a:pt x="3666" y="14188"/>
                  </a:lnTo>
                  <a:lnTo>
                    <a:pt x="4143" y="14665"/>
                  </a:lnTo>
                  <a:lnTo>
                    <a:pt x="3666" y="15105"/>
                  </a:lnTo>
                  <a:lnTo>
                    <a:pt x="3666" y="15581"/>
                  </a:lnTo>
                  <a:lnTo>
                    <a:pt x="3226" y="16498"/>
                  </a:lnTo>
                  <a:lnTo>
                    <a:pt x="3226" y="16498"/>
                  </a:lnTo>
                  <a:lnTo>
                    <a:pt x="3666" y="16021"/>
                  </a:lnTo>
                  <a:lnTo>
                    <a:pt x="4143" y="15581"/>
                  </a:lnTo>
                  <a:lnTo>
                    <a:pt x="5059" y="15581"/>
                  </a:lnTo>
                  <a:lnTo>
                    <a:pt x="5976" y="15105"/>
                  </a:lnTo>
                  <a:lnTo>
                    <a:pt x="6416" y="14665"/>
                  </a:lnTo>
                  <a:lnTo>
                    <a:pt x="6416" y="14188"/>
                  </a:lnTo>
                  <a:lnTo>
                    <a:pt x="6892" y="13748"/>
                  </a:lnTo>
                  <a:lnTo>
                    <a:pt x="7332" y="12832"/>
                  </a:lnTo>
                  <a:lnTo>
                    <a:pt x="8725" y="12832"/>
                  </a:lnTo>
                  <a:lnTo>
                    <a:pt x="10082" y="13748"/>
                  </a:lnTo>
                  <a:lnTo>
                    <a:pt x="10558" y="13272"/>
                  </a:lnTo>
                  <a:lnTo>
                    <a:pt x="11915" y="14188"/>
                  </a:lnTo>
                  <a:lnTo>
                    <a:pt x="11915" y="13748"/>
                  </a:lnTo>
                  <a:lnTo>
                    <a:pt x="12391" y="13272"/>
                  </a:lnTo>
                  <a:lnTo>
                    <a:pt x="13308" y="13272"/>
                  </a:lnTo>
                  <a:lnTo>
                    <a:pt x="12831" y="13748"/>
                  </a:lnTo>
                  <a:lnTo>
                    <a:pt x="12831" y="14188"/>
                  </a:lnTo>
                  <a:lnTo>
                    <a:pt x="13308" y="14665"/>
                  </a:lnTo>
                  <a:lnTo>
                    <a:pt x="12831" y="15105"/>
                  </a:lnTo>
                  <a:lnTo>
                    <a:pt x="14225" y="16021"/>
                  </a:lnTo>
                  <a:lnTo>
                    <a:pt x="14664" y="17854"/>
                  </a:lnTo>
                  <a:lnTo>
                    <a:pt x="15141" y="19687"/>
                  </a:lnTo>
                  <a:lnTo>
                    <a:pt x="16058" y="20164"/>
                  </a:lnTo>
                  <a:lnTo>
                    <a:pt x="16974" y="22437"/>
                  </a:lnTo>
                  <a:lnTo>
                    <a:pt x="17414" y="22437"/>
                  </a:lnTo>
                  <a:lnTo>
                    <a:pt x="18330" y="23353"/>
                  </a:lnTo>
                  <a:lnTo>
                    <a:pt x="19247" y="24746"/>
                  </a:lnTo>
                  <a:lnTo>
                    <a:pt x="19724" y="24746"/>
                  </a:lnTo>
                  <a:lnTo>
                    <a:pt x="20163" y="25186"/>
                  </a:lnTo>
                  <a:lnTo>
                    <a:pt x="21557" y="26579"/>
                  </a:lnTo>
                  <a:lnTo>
                    <a:pt x="24746" y="29329"/>
                  </a:lnTo>
                  <a:lnTo>
                    <a:pt x="25223" y="29329"/>
                  </a:lnTo>
                  <a:lnTo>
                    <a:pt x="26139" y="30245"/>
                  </a:lnTo>
                  <a:lnTo>
                    <a:pt x="27056" y="30245"/>
                  </a:lnTo>
                  <a:lnTo>
                    <a:pt x="27495" y="31162"/>
                  </a:lnTo>
                  <a:lnTo>
                    <a:pt x="27972" y="30685"/>
                  </a:lnTo>
                  <a:lnTo>
                    <a:pt x="29328" y="32078"/>
                  </a:lnTo>
                  <a:lnTo>
                    <a:pt x="30245" y="32518"/>
                  </a:lnTo>
                  <a:lnTo>
                    <a:pt x="30722" y="32995"/>
                  </a:lnTo>
                  <a:lnTo>
                    <a:pt x="31162" y="32995"/>
                  </a:lnTo>
                  <a:lnTo>
                    <a:pt x="32078" y="33911"/>
                  </a:lnTo>
                  <a:lnTo>
                    <a:pt x="32555" y="33911"/>
                  </a:lnTo>
                  <a:lnTo>
                    <a:pt x="32995" y="34351"/>
                  </a:lnTo>
                  <a:lnTo>
                    <a:pt x="32995" y="35268"/>
                  </a:lnTo>
                  <a:lnTo>
                    <a:pt x="33471" y="35744"/>
                  </a:lnTo>
                  <a:lnTo>
                    <a:pt x="33471" y="36184"/>
                  </a:lnTo>
                  <a:lnTo>
                    <a:pt x="34388" y="36661"/>
                  </a:lnTo>
                  <a:lnTo>
                    <a:pt x="35304" y="36661"/>
                  </a:lnTo>
                  <a:lnTo>
                    <a:pt x="36221" y="37101"/>
                  </a:lnTo>
                  <a:lnTo>
                    <a:pt x="36661" y="37577"/>
                  </a:lnTo>
                  <a:lnTo>
                    <a:pt x="36661" y="38017"/>
                  </a:lnTo>
                  <a:lnTo>
                    <a:pt x="37577" y="38494"/>
                  </a:lnTo>
                  <a:lnTo>
                    <a:pt x="38054" y="39850"/>
                  </a:lnTo>
                  <a:lnTo>
                    <a:pt x="38494" y="41243"/>
                  </a:lnTo>
                  <a:lnTo>
                    <a:pt x="38494" y="42600"/>
                  </a:lnTo>
                  <a:lnTo>
                    <a:pt x="38054" y="43516"/>
                  </a:lnTo>
                  <a:lnTo>
                    <a:pt x="37137" y="43516"/>
                  </a:lnTo>
                  <a:lnTo>
                    <a:pt x="37137" y="43993"/>
                  </a:lnTo>
                  <a:lnTo>
                    <a:pt x="37137" y="44433"/>
                  </a:lnTo>
                  <a:lnTo>
                    <a:pt x="37137" y="44909"/>
                  </a:lnTo>
                  <a:lnTo>
                    <a:pt x="37577" y="45349"/>
                  </a:lnTo>
                  <a:lnTo>
                    <a:pt x="37137" y="45826"/>
                  </a:lnTo>
                  <a:lnTo>
                    <a:pt x="36661" y="46266"/>
                  </a:lnTo>
                  <a:lnTo>
                    <a:pt x="36661" y="46742"/>
                  </a:lnTo>
                  <a:lnTo>
                    <a:pt x="37137" y="47182"/>
                  </a:lnTo>
                  <a:lnTo>
                    <a:pt x="38494" y="47182"/>
                  </a:lnTo>
                  <a:lnTo>
                    <a:pt x="38970" y="46742"/>
                  </a:lnTo>
                  <a:lnTo>
                    <a:pt x="39410" y="46742"/>
                  </a:lnTo>
                  <a:lnTo>
                    <a:pt x="39410" y="46266"/>
                  </a:lnTo>
                  <a:lnTo>
                    <a:pt x="40327" y="45826"/>
                  </a:lnTo>
                  <a:lnTo>
                    <a:pt x="40327" y="44909"/>
                  </a:lnTo>
                  <a:lnTo>
                    <a:pt x="40327" y="43993"/>
                  </a:lnTo>
                  <a:lnTo>
                    <a:pt x="40803" y="43516"/>
                  </a:lnTo>
                  <a:lnTo>
                    <a:pt x="41243" y="43076"/>
                  </a:lnTo>
                  <a:lnTo>
                    <a:pt x="41720" y="42600"/>
                  </a:lnTo>
                  <a:lnTo>
                    <a:pt x="43076" y="42600"/>
                  </a:lnTo>
                  <a:lnTo>
                    <a:pt x="43076" y="42160"/>
                  </a:lnTo>
                  <a:lnTo>
                    <a:pt x="43076" y="41683"/>
                  </a:lnTo>
                  <a:lnTo>
                    <a:pt x="43076" y="41243"/>
                  </a:lnTo>
                  <a:lnTo>
                    <a:pt x="43076" y="39850"/>
                  </a:lnTo>
                  <a:lnTo>
                    <a:pt x="43076" y="39410"/>
                  </a:lnTo>
                  <a:lnTo>
                    <a:pt x="43076" y="38934"/>
                  </a:lnTo>
                  <a:lnTo>
                    <a:pt x="42160" y="38494"/>
                  </a:lnTo>
                  <a:lnTo>
                    <a:pt x="41243" y="38934"/>
                  </a:lnTo>
                  <a:lnTo>
                    <a:pt x="40803" y="38494"/>
                  </a:lnTo>
                  <a:lnTo>
                    <a:pt x="40803" y="37101"/>
                  </a:lnTo>
                  <a:lnTo>
                    <a:pt x="40803" y="36184"/>
                  </a:lnTo>
                  <a:lnTo>
                    <a:pt x="41243" y="36184"/>
                  </a:lnTo>
                  <a:lnTo>
                    <a:pt x="41243" y="35744"/>
                  </a:lnTo>
                  <a:lnTo>
                    <a:pt x="41720" y="35268"/>
                  </a:lnTo>
                  <a:lnTo>
                    <a:pt x="41243" y="35268"/>
                  </a:lnTo>
                  <a:lnTo>
                    <a:pt x="41720" y="34828"/>
                  </a:lnTo>
                  <a:lnTo>
                    <a:pt x="42160" y="34351"/>
                  </a:lnTo>
                  <a:lnTo>
                    <a:pt x="43076" y="34351"/>
                  </a:lnTo>
                  <a:lnTo>
                    <a:pt x="43076" y="34828"/>
                  </a:lnTo>
                  <a:lnTo>
                    <a:pt x="43993" y="35268"/>
                  </a:lnTo>
                  <a:lnTo>
                    <a:pt x="44469" y="34828"/>
                  </a:lnTo>
                  <a:lnTo>
                    <a:pt x="46302" y="34828"/>
                  </a:lnTo>
                  <a:lnTo>
                    <a:pt x="46302" y="35268"/>
                  </a:lnTo>
                  <a:lnTo>
                    <a:pt x="46302" y="35744"/>
                  </a:lnTo>
                  <a:lnTo>
                    <a:pt x="46742" y="36184"/>
                  </a:lnTo>
                  <a:lnTo>
                    <a:pt x="46742" y="36661"/>
                  </a:lnTo>
                  <a:lnTo>
                    <a:pt x="47219" y="37101"/>
                  </a:lnTo>
                  <a:lnTo>
                    <a:pt x="48135" y="37101"/>
                  </a:lnTo>
                  <a:lnTo>
                    <a:pt x="48575" y="36661"/>
                  </a:lnTo>
                  <a:lnTo>
                    <a:pt x="48575" y="35744"/>
                  </a:lnTo>
                  <a:lnTo>
                    <a:pt x="48575" y="34828"/>
                  </a:lnTo>
                  <a:lnTo>
                    <a:pt x="48575" y="34351"/>
                  </a:lnTo>
                  <a:lnTo>
                    <a:pt x="47219" y="33911"/>
                  </a:lnTo>
                  <a:lnTo>
                    <a:pt x="46742" y="32995"/>
                  </a:lnTo>
                  <a:lnTo>
                    <a:pt x="46302" y="32518"/>
                  </a:lnTo>
                  <a:lnTo>
                    <a:pt x="45386" y="32078"/>
                  </a:lnTo>
                  <a:lnTo>
                    <a:pt x="44469" y="32078"/>
                  </a:lnTo>
                  <a:lnTo>
                    <a:pt x="43993" y="31602"/>
                  </a:lnTo>
                  <a:lnTo>
                    <a:pt x="43553" y="31162"/>
                  </a:lnTo>
                  <a:lnTo>
                    <a:pt x="41720" y="30685"/>
                  </a:lnTo>
                  <a:lnTo>
                    <a:pt x="41243" y="30245"/>
                  </a:lnTo>
                  <a:lnTo>
                    <a:pt x="40803" y="29769"/>
                  </a:lnTo>
                  <a:lnTo>
                    <a:pt x="39410" y="29769"/>
                  </a:lnTo>
                  <a:lnTo>
                    <a:pt x="38970" y="29329"/>
                  </a:lnTo>
                  <a:lnTo>
                    <a:pt x="37137" y="29329"/>
                  </a:lnTo>
                  <a:lnTo>
                    <a:pt x="37577" y="28412"/>
                  </a:lnTo>
                  <a:lnTo>
                    <a:pt x="38054" y="28412"/>
                  </a:lnTo>
                  <a:lnTo>
                    <a:pt x="38494" y="27936"/>
                  </a:lnTo>
                  <a:lnTo>
                    <a:pt x="38494" y="27019"/>
                  </a:lnTo>
                  <a:lnTo>
                    <a:pt x="37137" y="26579"/>
                  </a:lnTo>
                  <a:lnTo>
                    <a:pt x="36661" y="26579"/>
                  </a:lnTo>
                  <a:lnTo>
                    <a:pt x="35304" y="27019"/>
                  </a:lnTo>
                  <a:lnTo>
                    <a:pt x="33911" y="27019"/>
                  </a:lnTo>
                  <a:lnTo>
                    <a:pt x="32995" y="26579"/>
                  </a:lnTo>
                  <a:lnTo>
                    <a:pt x="32555" y="25663"/>
                  </a:lnTo>
                  <a:lnTo>
                    <a:pt x="32078" y="25186"/>
                  </a:lnTo>
                  <a:lnTo>
                    <a:pt x="31162" y="24270"/>
                  </a:lnTo>
                  <a:lnTo>
                    <a:pt x="30245" y="23353"/>
                  </a:lnTo>
                  <a:lnTo>
                    <a:pt x="29328" y="22437"/>
                  </a:lnTo>
                  <a:lnTo>
                    <a:pt x="29328" y="21080"/>
                  </a:lnTo>
                  <a:lnTo>
                    <a:pt x="29805" y="20604"/>
                  </a:lnTo>
                  <a:lnTo>
                    <a:pt x="29328" y="19687"/>
                  </a:lnTo>
                  <a:lnTo>
                    <a:pt x="28412" y="18771"/>
                  </a:lnTo>
                  <a:lnTo>
                    <a:pt x="28412" y="18331"/>
                  </a:lnTo>
                  <a:lnTo>
                    <a:pt x="27972" y="17854"/>
                  </a:lnTo>
                  <a:lnTo>
                    <a:pt x="27972" y="16938"/>
                  </a:lnTo>
                  <a:lnTo>
                    <a:pt x="27495" y="16938"/>
                  </a:lnTo>
                  <a:lnTo>
                    <a:pt x="26579" y="16498"/>
                  </a:lnTo>
                  <a:lnTo>
                    <a:pt x="25223" y="16021"/>
                  </a:lnTo>
                  <a:lnTo>
                    <a:pt x="24746" y="16021"/>
                  </a:lnTo>
                  <a:lnTo>
                    <a:pt x="23829" y="15581"/>
                  </a:lnTo>
                  <a:lnTo>
                    <a:pt x="23829" y="15105"/>
                  </a:lnTo>
                  <a:lnTo>
                    <a:pt x="23390" y="14665"/>
                  </a:lnTo>
                  <a:lnTo>
                    <a:pt x="23390" y="14188"/>
                  </a:lnTo>
                  <a:lnTo>
                    <a:pt x="22913" y="13272"/>
                  </a:lnTo>
                  <a:lnTo>
                    <a:pt x="23390" y="12832"/>
                  </a:lnTo>
                  <a:lnTo>
                    <a:pt x="23390" y="12355"/>
                  </a:lnTo>
                  <a:lnTo>
                    <a:pt x="23390" y="11915"/>
                  </a:lnTo>
                  <a:lnTo>
                    <a:pt x="23390" y="11439"/>
                  </a:lnTo>
                  <a:lnTo>
                    <a:pt x="24306" y="10999"/>
                  </a:lnTo>
                  <a:lnTo>
                    <a:pt x="23829" y="10522"/>
                  </a:lnTo>
                  <a:lnTo>
                    <a:pt x="23390" y="10522"/>
                  </a:lnTo>
                  <a:lnTo>
                    <a:pt x="22913" y="10082"/>
                  </a:lnTo>
                  <a:lnTo>
                    <a:pt x="22913" y="9606"/>
                  </a:lnTo>
                  <a:lnTo>
                    <a:pt x="22473" y="9606"/>
                  </a:lnTo>
                  <a:lnTo>
                    <a:pt x="22913" y="8689"/>
                  </a:lnTo>
                  <a:lnTo>
                    <a:pt x="23390" y="8689"/>
                  </a:lnTo>
                  <a:lnTo>
                    <a:pt x="23390" y="7773"/>
                  </a:lnTo>
                  <a:lnTo>
                    <a:pt x="25662" y="7773"/>
                  </a:lnTo>
                  <a:lnTo>
                    <a:pt x="26139" y="7333"/>
                  </a:lnTo>
                  <a:lnTo>
                    <a:pt x="26579" y="7333"/>
                  </a:lnTo>
                  <a:lnTo>
                    <a:pt x="26579" y="6856"/>
                  </a:lnTo>
                  <a:lnTo>
                    <a:pt x="27495" y="6856"/>
                  </a:lnTo>
                  <a:lnTo>
                    <a:pt x="27972" y="7333"/>
                  </a:lnTo>
                  <a:lnTo>
                    <a:pt x="28412" y="7773"/>
                  </a:lnTo>
                  <a:lnTo>
                    <a:pt x="28412" y="6416"/>
                  </a:lnTo>
                  <a:lnTo>
                    <a:pt x="28889" y="6416"/>
                  </a:lnTo>
                  <a:lnTo>
                    <a:pt x="28889" y="5500"/>
                  </a:lnTo>
                  <a:lnTo>
                    <a:pt x="27972" y="5023"/>
                  </a:lnTo>
                  <a:lnTo>
                    <a:pt x="28412" y="4583"/>
                  </a:lnTo>
                  <a:lnTo>
                    <a:pt x="28889" y="4583"/>
                  </a:lnTo>
                  <a:lnTo>
                    <a:pt x="28889" y="4107"/>
                  </a:lnTo>
                  <a:lnTo>
                    <a:pt x="28412" y="3667"/>
                  </a:lnTo>
                  <a:lnTo>
                    <a:pt x="28412" y="3190"/>
                  </a:lnTo>
                  <a:lnTo>
                    <a:pt x="28412" y="2750"/>
                  </a:lnTo>
                  <a:lnTo>
                    <a:pt x="27972" y="2750"/>
                  </a:lnTo>
                  <a:lnTo>
                    <a:pt x="27495" y="2274"/>
                  </a:lnTo>
                  <a:lnTo>
                    <a:pt x="24746" y="2274"/>
                  </a:lnTo>
                  <a:lnTo>
                    <a:pt x="24306" y="1834"/>
                  </a:lnTo>
                  <a:lnTo>
                    <a:pt x="23829" y="1357"/>
                  </a:lnTo>
                  <a:lnTo>
                    <a:pt x="23829" y="917"/>
                  </a:lnTo>
                  <a:lnTo>
                    <a:pt x="23390" y="441"/>
                  </a:lnTo>
                  <a:lnTo>
                    <a:pt x="22913" y="1"/>
                  </a:lnTo>
                  <a:lnTo>
                    <a:pt x="21996" y="1"/>
                  </a:lnTo>
                  <a:lnTo>
                    <a:pt x="21557" y="441"/>
                  </a:lnTo>
                  <a:lnTo>
                    <a:pt x="20640" y="441"/>
                  </a:lnTo>
                  <a:lnTo>
                    <a:pt x="19724" y="1"/>
                  </a:lnTo>
                  <a:lnTo>
                    <a:pt x="19247" y="1"/>
                  </a:lnTo>
                  <a:lnTo>
                    <a:pt x="19247" y="441"/>
                  </a:lnTo>
                  <a:lnTo>
                    <a:pt x="18330" y="917"/>
                  </a:lnTo>
                  <a:lnTo>
                    <a:pt x="17414" y="917"/>
                  </a:lnTo>
                  <a:lnTo>
                    <a:pt x="17414" y="441"/>
                  </a:lnTo>
                  <a:lnTo>
                    <a:pt x="17414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603" name="Google Shape;1603;p19"/>
            <p:cNvSpPr/>
            <p:nvPr/>
          </p:nvSpPr>
          <p:spPr>
            <a:xfrm>
              <a:off x="5433205" y="3621481"/>
              <a:ext cx="279946" cy="147343"/>
            </a:xfrm>
            <a:custGeom>
              <a:avLst/>
              <a:gdLst/>
              <a:ahLst/>
              <a:cxnLst/>
              <a:rect l="l" t="t" r="r" b="b"/>
              <a:pathLst>
                <a:path w="17415" h="9166" extrusionOk="0">
                  <a:moveTo>
                    <a:pt x="6416" y="0"/>
                  </a:moveTo>
                  <a:lnTo>
                    <a:pt x="5976" y="917"/>
                  </a:lnTo>
                  <a:lnTo>
                    <a:pt x="5976" y="1393"/>
                  </a:lnTo>
                  <a:lnTo>
                    <a:pt x="5060" y="917"/>
                  </a:lnTo>
                  <a:lnTo>
                    <a:pt x="4583" y="477"/>
                  </a:lnTo>
                  <a:lnTo>
                    <a:pt x="4143" y="917"/>
                  </a:lnTo>
                  <a:lnTo>
                    <a:pt x="4143" y="1393"/>
                  </a:lnTo>
                  <a:lnTo>
                    <a:pt x="3667" y="2310"/>
                  </a:lnTo>
                  <a:lnTo>
                    <a:pt x="2750" y="2750"/>
                  </a:lnTo>
                  <a:lnTo>
                    <a:pt x="1834" y="2750"/>
                  </a:lnTo>
                  <a:lnTo>
                    <a:pt x="1394" y="3666"/>
                  </a:lnTo>
                  <a:lnTo>
                    <a:pt x="1394" y="4143"/>
                  </a:lnTo>
                  <a:lnTo>
                    <a:pt x="477" y="5059"/>
                  </a:lnTo>
                  <a:lnTo>
                    <a:pt x="1" y="5976"/>
                  </a:lnTo>
                  <a:lnTo>
                    <a:pt x="917" y="6892"/>
                  </a:lnTo>
                  <a:lnTo>
                    <a:pt x="1834" y="6416"/>
                  </a:lnTo>
                  <a:lnTo>
                    <a:pt x="2310" y="5499"/>
                  </a:lnTo>
                  <a:lnTo>
                    <a:pt x="2750" y="5499"/>
                  </a:lnTo>
                  <a:lnTo>
                    <a:pt x="2750" y="5059"/>
                  </a:lnTo>
                  <a:lnTo>
                    <a:pt x="3227" y="4583"/>
                  </a:lnTo>
                  <a:lnTo>
                    <a:pt x="3667" y="5499"/>
                  </a:lnTo>
                  <a:lnTo>
                    <a:pt x="3667" y="6416"/>
                  </a:lnTo>
                  <a:lnTo>
                    <a:pt x="2750" y="6416"/>
                  </a:lnTo>
                  <a:lnTo>
                    <a:pt x="2750" y="6892"/>
                  </a:lnTo>
                  <a:lnTo>
                    <a:pt x="3227" y="7332"/>
                  </a:lnTo>
                  <a:lnTo>
                    <a:pt x="2750" y="7332"/>
                  </a:lnTo>
                  <a:lnTo>
                    <a:pt x="2750" y="7809"/>
                  </a:lnTo>
                  <a:lnTo>
                    <a:pt x="3227" y="8249"/>
                  </a:lnTo>
                  <a:lnTo>
                    <a:pt x="3667" y="8725"/>
                  </a:lnTo>
                  <a:lnTo>
                    <a:pt x="5976" y="8249"/>
                  </a:lnTo>
                  <a:lnTo>
                    <a:pt x="6416" y="8725"/>
                  </a:lnTo>
                  <a:lnTo>
                    <a:pt x="7333" y="8249"/>
                  </a:lnTo>
                  <a:lnTo>
                    <a:pt x="7809" y="8249"/>
                  </a:lnTo>
                  <a:lnTo>
                    <a:pt x="8249" y="7332"/>
                  </a:lnTo>
                  <a:lnTo>
                    <a:pt x="8249" y="6892"/>
                  </a:lnTo>
                  <a:lnTo>
                    <a:pt x="8726" y="6416"/>
                  </a:lnTo>
                  <a:lnTo>
                    <a:pt x="9166" y="6416"/>
                  </a:lnTo>
                  <a:lnTo>
                    <a:pt x="9642" y="6892"/>
                  </a:lnTo>
                  <a:lnTo>
                    <a:pt x="9642" y="7332"/>
                  </a:lnTo>
                  <a:lnTo>
                    <a:pt x="9642" y="7809"/>
                  </a:lnTo>
                  <a:lnTo>
                    <a:pt x="10082" y="8249"/>
                  </a:lnTo>
                  <a:lnTo>
                    <a:pt x="10559" y="8725"/>
                  </a:lnTo>
                  <a:lnTo>
                    <a:pt x="11475" y="9165"/>
                  </a:lnTo>
                  <a:lnTo>
                    <a:pt x="10999" y="8725"/>
                  </a:lnTo>
                  <a:lnTo>
                    <a:pt x="11915" y="8249"/>
                  </a:lnTo>
                  <a:lnTo>
                    <a:pt x="12392" y="7809"/>
                  </a:lnTo>
                  <a:lnTo>
                    <a:pt x="12832" y="7332"/>
                  </a:lnTo>
                  <a:lnTo>
                    <a:pt x="12832" y="6416"/>
                  </a:lnTo>
                  <a:lnTo>
                    <a:pt x="12392" y="5976"/>
                  </a:lnTo>
                  <a:lnTo>
                    <a:pt x="13308" y="5976"/>
                  </a:lnTo>
                  <a:lnTo>
                    <a:pt x="13308" y="6416"/>
                  </a:lnTo>
                  <a:lnTo>
                    <a:pt x="13748" y="6416"/>
                  </a:lnTo>
                  <a:lnTo>
                    <a:pt x="13748" y="6892"/>
                  </a:lnTo>
                  <a:lnTo>
                    <a:pt x="15142" y="6892"/>
                  </a:lnTo>
                  <a:lnTo>
                    <a:pt x="15581" y="7332"/>
                  </a:lnTo>
                  <a:lnTo>
                    <a:pt x="16058" y="6892"/>
                  </a:lnTo>
                  <a:lnTo>
                    <a:pt x="15581" y="6416"/>
                  </a:lnTo>
                  <a:lnTo>
                    <a:pt x="16058" y="5976"/>
                  </a:lnTo>
                  <a:lnTo>
                    <a:pt x="16498" y="5499"/>
                  </a:lnTo>
                  <a:lnTo>
                    <a:pt x="16975" y="5976"/>
                  </a:lnTo>
                  <a:lnTo>
                    <a:pt x="17414" y="5976"/>
                  </a:lnTo>
                  <a:lnTo>
                    <a:pt x="17414" y="5499"/>
                  </a:lnTo>
                  <a:lnTo>
                    <a:pt x="17414" y="4583"/>
                  </a:lnTo>
                  <a:lnTo>
                    <a:pt x="17414" y="4143"/>
                  </a:lnTo>
                  <a:lnTo>
                    <a:pt x="16058" y="4583"/>
                  </a:lnTo>
                  <a:lnTo>
                    <a:pt x="15581" y="4143"/>
                  </a:lnTo>
                  <a:lnTo>
                    <a:pt x="15142" y="3666"/>
                  </a:lnTo>
                  <a:lnTo>
                    <a:pt x="14225" y="3666"/>
                  </a:lnTo>
                  <a:lnTo>
                    <a:pt x="13748" y="3226"/>
                  </a:lnTo>
                  <a:lnTo>
                    <a:pt x="13748" y="2310"/>
                  </a:lnTo>
                  <a:lnTo>
                    <a:pt x="14225" y="1833"/>
                  </a:lnTo>
                  <a:lnTo>
                    <a:pt x="14225" y="1393"/>
                  </a:lnTo>
                  <a:lnTo>
                    <a:pt x="13308" y="1393"/>
                  </a:lnTo>
                  <a:lnTo>
                    <a:pt x="13308" y="917"/>
                  </a:lnTo>
                  <a:lnTo>
                    <a:pt x="12392" y="917"/>
                  </a:lnTo>
                  <a:lnTo>
                    <a:pt x="12392" y="477"/>
                  </a:lnTo>
                  <a:lnTo>
                    <a:pt x="8249" y="477"/>
                  </a:lnTo>
                  <a:lnTo>
                    <a:pt x="7333" y="0"/>
                  </a:lnTo>
                  <a:lnTo>
                    <a:pt x="7333" y="477"/>
                  </a:lnTo>
                  <a:lnTo>
                    <a:pt x="6893" y="0"/>
                  </a:lnTo>
                  <a:lnTo>
                    <a:pt x="6893" y="477"/>
                  </a:lnTo>
                  <a:lnTo>
                    <a:pt x="6416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604" name="Google Shape;1604;p19"/>
            <p:cNvSpPr/>
            <p:nvPr/>
          </p:nvSpPr>
          <p:spPr>
            <a:xfrm>
              <a:off x="5654204" y="3526011"/>
              <a:ext cx="456739" cy="213347"/>
            </a:xfrm>
            <a:custGeom>
              <a:avLst/>
              <a:gdLst/>
              <a:ahLst/>
              <a:cxnLst/>
              <a:rect l="l" t="t" r="r" b="b"/>
              <a:pathLst>
                <a:path w="28413" h="13272" extrusionOk="0">
                  <a:moveTo>
                    <a:pt x="477" y="7772"/>
                  </a:moveTo>
                  <a:lnTo>
                    <a:pt x="0" y="8249"/>
                  </a:lnTo>
                  <a:lnTo>
                    <a:pt x="477" y="8249"/>
                  </a:lnTo>
                  <a:lnTo>
                    <a:pt x="477" y="7772"/>
                  </a:lnTo>
                  <a:close/>
                  <a:moveTo>
                    <a:pt x="20640" y="0"/>
                  </a:moveTo>
                  <a:lnTo>
                    <a:pt x="20640" y="440"/>
                  </a:lnTo>
                  <a:lnTo>
                    <a:pt x="20640" y="917"/>
                  </a:lnTo>
                  <a:lnTo>
                    <a:pt x="20640" y="1356"/>
                  </a:lnTo>
                  <a:lnTo>
                    <a:pt x="20164" y="1833"/>
                  </a:lnTo>
                  <a:lnTo>
                    <a:pt x="17891" y="1833"/>
                  </a:lnTo>
                  <a:lnTo>
                    <a:pt x="17414" y="1356"/>
                  </a:lnTo>
                  <a:lnTo>
                    <a:pt x="16974" y="1356"/>
                  </a:lnTo>
                  <a:lnTo>
                    <a:pt x="16974" y="1833"/>
                  </a:lnTo>
                  <a:lnTo>
                    <a:pt x="16058" y="1833"/>
                  </a:lnTo>
                  <a:lnTo>
                    <a:pt x="15581" y="2273"/>
                  </a:lnTo>
                  <a:lnTo>
                    <a:pt x="15581" y="2750"/>
                  </a:lnTo>
                  <a:lnTo>
                    <a:pt x="15141" y="3189"/>
                  </a:lnTo>
                  <a:lnTo>
                    <a:pt x="14664" y="3666"/>
                  </a:lnTo>
                  <a:lnTo>
                    <a:pt x="13308" y="3666"/>
                  </a:lnTo>
                  <a:lnTo>
                    <a:pt x="13308" y="4583"/>
                  </a:lnTo>
                  <a:lnTo>
                    <a:pt x="13308" y="5022"/>
                  </a:lnTo>
                  <a:lnTo>
                    <a:pt x="13748" y="5499"/>
                  </a:lnTo>
                  <a:lnTo>
                    <a:pt x="13748" y="5939"/>
                  </a:lnTo>
                  <a:lnTo>
                    <a:pt x="13748" y="6416"/>
                  </a:lnTo>
                  <a:lnTo>
                    <a:pt x="14225" y="6856"/>
                  </a:lnTo>
                  <a:lnTo>
                    <a:pt x="14225" y="7332"/>
                  </a:lnTo>
                  <a:lnTo>
                    <a:pt x="14225" y="8249"/>
                  </a:lnTo>
                  <a:lnTo>
                    <a:pt x="13748" y="8249"/>
                  </a:lnTo>
                  <a:lnTo>
                    <a:pt x="14225" y="8689"/>
                  </a:lnTo>
                  <a:lnTo>
                    <a:pt x="13748" y="8689"/>
                  </a:lnTo>
                  <a:lnTo>
                    <a:pt x="13748" y="8249"/>
                  </a:lnTo>
                  <a:lnTo>
                    <a:pt x="13308" y="8249"/>
                  </a:lnTo>
                  <a:lnTo>
                    <a:pt x="13308" y="7332"/>
                  </a:lnTo>
                  <a:lnTo>
                    <a:pt x="12392" y="6856"/>
                  </a:lnTo>
                  <a:lnTo>
                    <a:pt x="11915" y="6856"/>
                  </a:lnTo>
                  <a:lnTo>
                    <a:pt x="11915" y="7332"/>
                  </a:lnTo>
                  <a:lnTo>
                    <a:pt x="11475" y="6856"/>
                  </a:lnTo>
                  <a:lnTo>
                    <a:pt x="9642" y="6856"/>
                  </a:lnTo>
                  <a:lnTo>
                    <a:pt x="9165" y="7332"/>
                  </a:lnTo>
                  <a:lnTo>
                    <a:pt x="7809" y="7332"/>
                  </a:lnTo>
                  <a:lnTo>
                    <a:pt x="7332" y="6856"/>
                  </a:lnTo>
                  <a:lnTo>
                    <a:pt x="6893" y="7772"/>
                  </a:lnTo>
                  <a:lnTo>
                    <a:pt x="5976" y="7772"/>
                  </a:lnTo>
                  <a:lnTo>
                    <a:pt x="5976" y="7332"/>
                  </a:lnTo>
                  <a:lnTo>
                    <a:pt x="5060" y="6856"/>
                  </a:lnTo>
                  <a:lnTo>
                    <a:pt x="4583" y="7772"/>
                  </a:lnTo>
                  <a:lnTo>
                    <a:pt x="4143" y="7772"/>
                  </a:lnTo>
                  <a:lnTo>
                    <a:pt x="3666" y="8249"/>
                  </a:lnTo>
                  <a:lnTo>
                    <a:pt x="3227" y="8249"/>
                  </a:lnTo>
                  <a:lnTo>
                    <a:pt x="3227" y="7772"/>
                  </a:lnTo>
                  <a:lnTo>
                    <a:pt x="2310" y="7772"/>
                  </a:lnTo>
                  <a:lnTo>
                    <a:pt x="1833" y="7332"/>
                  </a:lnTo>
                  <a:lnTo>
                    <a:pt x="1394" y="6856"/>
                  </a:lnTo>
                  <a:lnTo>
                    <a:pt x="917" y="6856"/>
                  </a:lnTo>
                  <a:lnTo>
                    <a:pt x="477" y="7772"/>
                  </a:lnTo>
                  <a:lnTo>
                    <a:pt x="1394" y="8249"/>
                  </a:lnTo>
                  <a:lnTo>
                    <a:pt x="1394" y="9165"/>
                  </a:lnTo>
                  <a:lnTo>
                    <a:pt x="1394" y="9605"/>
                  </a:lnTo>
                  <a:lnTo>
                    <a:pt x="2310" y="10082"/>
                  </a:lnTo>
                  <a:lnTo>
                    <a:pt x="4583" y="10082"/>
                  </a:lnTo>
                  <a:lnTo>
                    <a:pt x="4583" y="10522"/>
                  </a:lnTo>
                  <a:lnTo>
                    <a:pt x="4583" y="10998"/>
                  </a:lnTo>
                  <a:lnTo>
                    <a:pt x="5499" y="10998"/>
                  </a:lnTo>
                  <a:lnTo>
                    <a:pt x="6416" y="10522"/>
                  </a:lnTo>
                  <a:lnTo>
                    <a:pt x="6416" y="10082"/>
                  </a:lnTo>
                  <a:lnTo>
                    <a:pt x="6893" y="10082"/>
                  </a:lnTo>
                  <a:lnTo>
                    <a:pt x="7809" y="10522"/>
                  </a:lnTo>
                  <a:lnTo>
                    <a:pt x="8726" y="10522"/>
                  </a:lnTo>
                  <a:lnTo>
                    <a:pt x="9165" y="10082"/>
                  </a:lnTo>
                  <a:lnTo>
                    <a:pt x="10082" y="10082"/>
                  </a:lnTo>
                  <a:lnTo>
                    <a:pt x="10559" y="10522"/>
                  </a:lnTo>
                  <a:lnTo>
                    <a:pt x="10998" y="10998"/>
                  </a:lnTo>
                  <a:lnTo>
                    <a:pt x="10998" y="11438"/>
                  </a:lnTo>
                  <a:lnTo>
                    <a:pt x="11475" y="11915"/>
                  </a:lnTo>
                  <a:lnTo>
                    <a:pt x="11915" y="12355"/>
                  </a:lnTo>
                  <a:lnTo>
                    <a:pt x="14664" y="12355"/>
                  </a:lnTo>
                  <a:lnTo>
                    <a:pt x="15141" y="12831"/>
                  </a:lnTo>
                  <a:lnTo>
                    <a:pt x="15581" y="12831"/>
                  </a:lnTo>
                  <a:lnTo>
                    <a:pt x="16497" y="12355"/>
                  </a:lnTo>
                  <a:lnTo>
                    <a:pt x="16974" y="12355"/>
                  </a:lnTo>
                  <a:lnTo>
                    <a:pt x="17414" y="13271"/>
                  </a:lnTo>
                  <a:lnTo>
                    <a:pt x="18331" y="13271"/>
                  </a:lnTo>
                  <a:lnTo>
                    <a:pt x="18807" y="12831"/>
                  </a:lnTo>
                  <a:lnTo>
                    <a:pt x="19247" y="13271"/>
                  </a:lnTo>
                  <a:lnTo>
                    <a:pt x="19247" y="12831"/>
                  </a:lnTo>
                  <a:lnTo>
                    <a:pt x="20640" y="12831"/>
                  </a:lnTo>
                  <a:lnTo>
                    <a:pt x="21080" y="11915"/>
                  </a:lnTo>
                  <a:lnTo>
                    <a:pt x="23390" y="11915"/>
                  </a:lnTo>
                  <a:lnTo>
                    <a:pt x="23830" y="11438"/>
                  </a:lnTo>
                  <a:lnTo>
                    <a:pt x="24746" y="11438"/>
                  </a:lnTo>
                  <a:lnTo>
                    <a:pt x="25663" y="10998"/>
                  </a:lnTo>
                  <a:lnTo>
                    <a:pt x="25663" y="10082"/>
                  </a:lnTo>
                  <a:lnTo>
                    <a:pt x="26139" y="10082"/>
                  </a:lnTo>
                  <a:lnTo>
                    <a:pt x="26579" y="9165"/>
                  </a:lnTo>
                  <a:lnTo>
                    <a:pt x="26579" y="8249"/>
                  </a:lnTo>
                  <a:lnTo>
                    <a:pt x="27056" y="8249"/>
                  </a:lnTo>
                  <a:lnTo>
                    <a:pt x="27056" y="7772"/>
                  </a:lnTo>
                  <a:lnTo>
                    <a:pt x="27056" y="7332"/>
                  </a:lnTo>
                  <a:lnTo>
                    <a:pt x="26579" y="6856"/>
                  </a:lnTo>
                  <a:lnTo>
                    <a:pt x="26579" y="5939"/>
                  </a:lnTo>
                  <a:lnTo>
                    <a:pt x="27496" y="5939"/>
                  </a:lnTo>
                  <a:lnTo>
                    <a:pt x="27496" y="6416"/>
                  </a:lnTo>
                  <a:lnTo>
                    <a:pt x="27972" y="6416"/>
                  </a:lnTo>
                  <a:lnTo>
                    <a:pt x="27972" y="5939"/>
                  </a:lnTo>
                  <a:lnTo>
                    <a:pt x="28412" y="5499"/>
                  </a:lnTo>
                  <a:lnTo>
                    <a:pt x="27972" y="4583"/>
                  </a:lnTo>
                  <a:lnTo>
                    <a:pt x="27972" y="4106"/>
                  </a:lnTo>
                  <a:lnTo>
                    <a:pt x="27496" y="3666"/>
                  </a:lnTo>
                  <a:lnTo>
                    <a:pt x="27972" y="3666"/>
                  </a:lnTo>
                  <a:lnTo>
                    <a:pt x="28412" y="3189"/>
                  </a:lnTo>
                  <a:lnTo>
                    <a:pt x="27496" y="2750"/>
                  </a:lnTo>
                  <a:lnTo>
                    <a:pt x="27972" y="2273"/>
                  </a:lnTo>
                  <a:lnTo>
                    <a:pt x="27496" y="1833"/>
                  </a:lnTo>
                  <a:lnTo>
                    <a:pt x="26579" y="1833"/>
                  </a:lnTo>
                  <a:lnTo>
                    <a:pt x="25663" y="1356"/>
                  </a:lnTo>
                  <a:lnTo>
                    <a:pt x="25223" y="1356"/>
                  </a:lnTo>
                  <a:lnTo>
                    <a:pt x="25223" y="917"/>
                  </a:lnTo>
                  <a:lnTo>
                    <a:pt x="24746" y="440"/>
                  </a:lnTo>
                  <a:lnTo>
                    <a:pt x="23390" y="440"/>
                  </a:lnTo>
                  <a:lnTo>
                    <a:pt x="22913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605" name="Google Shape;1605;p19"/>
            <p:cNvSpPr/>
            <p:nvPr/>
          </p:nvSpPr>
          <p:spPr>
            <a:xfrm>
              <a:off x="5654204" y="3658598"/>
              <a:ext cx="16" cy="14757"/>
            </a:xfrm>
            <a:custGeom>
              <a:avLst/>
              <a:gdLst/>
              <a:ahLst/>
              <a:cxnLst/>
              <a:rect l="l" t="t" r="r" b="b"/>
              <a:pathLst>
                <a:path w="1" h="918" extrusionOk="0">
                  <a:moveTo>
                    <a:pt x="0" y="917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606" name="Google Shape;1606;p19"/>
            <p:cNvSpPr/>
            <p:nvPr/>
          </p:nvSpPr>
          <p:spPr>
            <a:xfrm>
              <a:off x="5477411" y="3002690"/>
              <a:ext cx="508597" cy="662997"/>
            </a:xfrm>
            <a:custGeom>
              <a:avLst/>
              <a:gdLst/>
              <a:ahLst/>
              <a:cxnLst/>
              <a:rect l="l" t="t" r="r" b="b"/>
              <a:pathLst>
                <a:path w="31639" h="41244" extrusionOk="0">
                  <a:moveTo>
                    <a:pt x="12392" y="1"/>
                  </a:moveTo>
                  <a:lnTo>
                    <a:pt x="12392" y="917"/>
                  </a:lnTo>
                  <a:lnTo>
                    <a:pt x="12392" y="1834"/>
                  </a:lnTo>
                  <a:lnTo>
                    <a:pt x="12831" y="1834"/>
                  </a:lnTo>
                  <a:lnTo>
                    <a:pt x="12831" y="2750"/>
                  </a:lnTo>
                  <a:lnTo>
                    <a:pt x="11915" y="3227"/>
                  </a:lnTo>
                  <a:lnTo>
                    <a:pt x="11475" y="3227"/>
                  </a:lnTo>
                  <a:lnTo>
                    <a:pt x="11475" y="3667"/>
                  </a:lnTo>
                  <a:lnTo>
                    <a:pt x="11915" y="3667"/>
                  </a:lnTo>
                  <a:lnTo>
                    <a:pt x="11915" y="4143"/>
                  </a:lnTo>
                  <a:lnTo>
                    <a:pt x="11915" y="4583"/>
                  </a:lnTo>
                  <a:lnTo>
                    <a:pt x="12831" y="5060"/>
                  </a:lnTo>
                  <a:lnTo>
                    <a:pt x="12392" y="5500"/>
                  </a:lnTo>
                  <a:lnTo>
                    <a:pt x="13308" y="5976"/>
                  </a:lnTo>
                  <a:lnTo>
                    <a:pt x="14225" y="6416"/>
                  </a:lnTo>
                  <a:lnTo>
                    <a:pt x="14225" y="7333"/>
                  </a:lnTo>
                  <a:lnTo>
                    <a:pt x="13748" y="6416"/>
                  </a:lnTo>
                  <a:lnTo>
                    <a:pt x="13308" y="5976"/>
                  </a:lnTo>
                  <a:lnTo>
                    <a:pt x="10998" y="5976"/>
                  </a:lnTo>
                  <a:lnTo>
                    <a:pt x="10998" y="6416"/>
                  </a:lnTo>
                  <a:lnTo>
                    <a:pt x="11475" y="7809"/>
                  </a:lnTo>
                  <a:lnTo>
                    <a:pt x="11475" y="8249"/>
                  </a:lnTo>
                  <a:lnTo>
                    <a:pt x="10998" y="8726"/>
                  </a:lnTo>
                  <a:lnTo>
                    <a:pt x="10998" y="9166"/>
                  </a:lnTo>
                  <a:lnTo>
                    <a:pt x="10082" y="8249"/>
                  </a:lnTo>
                  <a:lnTo>
                    <a:pt x="10082" y="7809"/>
                  </a:lnTo>
                  <a:lnTo>
                    <a:pt x="10082" y="7333"/>
                  </a:lnTo>
                  <a:lnTo>
                    <a:pt x="9642" y="7333"/>
                  </a:lnTo>
                  <a:lnTo>
                    <a:pt x="9642" y="7809"/>
                  </a:lnTo>
                  <a:lnTo>
                    <a:pt x="9165" y="7809"/>
                  </a:lnTo>
                  <a:lnTo>
                    <a:pt x="9165" y="7333"/>
                  </a:lnTo>
                  <a:lnTo>
                    <a:pt x="9642" y="6893"/>
                  </a:lnTo>
                  <a:lnTo>
                    <a:pt x="8725" y="6416"/>
                  </a:lnTo>
                  <a:lnTo>
                    <a:pt x="6416" y="6416"/>
                  </a:lnTo>
                  <a:lnTo>
                    <a:pt x="6416" y="6893"/>
                  </a:lnTo>
                  <a:lnTo>
                    <a:pt x="5976" y="7333"/>
                  </a:lnTo>
                  <a:lnTo>
                    <a:pt x="5976" y="7809"/>
                  </a:lnTo>
                  <a:lnTo>
                    <a:pt x="6416" y="7809"/>
                  </a:lnTo>
                  <a:lnTo>
                    <a:pt x="6416" y="8249"/>
                  </a:lnTo>
                  <a:lnTo>
                    <a:pt x="6892" y="8726"/>
                  </a:lnTo>
                  <a:lnTo>
                    <a:pt x="6892" y="9166"/>
                  </a:lnTo>
                  <a:lnTo>
                    <a:pt x="6416" y="9642"/>
                  </a:lnTo>
                  <a:lnTo>
                    <a:pt x="6416" y="10082"/>
                  </a:lnTo>
                  <a:lnTo>
                    <a:pt x="6416" y="10559"/>
                  </a:lnTo>
                  <a:lnTo>
                    <a:pt x="6416" y="10999"/>
                  </a:lnTo>
                  <a:lnTo>
                    <a:pt x="5976" y="10999"/>
                  </a:lnTo>
                  <a:lnTo>
                    <a:pt x="5976" y="11475"/>
                  </a:lnTo>
                  <a:lnTo>
                    <a:pt x="5976" y="12392"/>
                  </a:lnTo>
                  <a:lnTo>
                    <a:pt x="5976" y="12832"/>
                  </a:lnTo>
                  <a:lnTo>
                    <a:pt x="5499" y="13308"/>
                  </a:lnTo>
                  <a:lnTo>
                    <a:pt x="6416" y="13748"/>
                  </a:lnTo>
                  <a:lnTo>
                    <a:pt x="6416" y="14225"/>
                  </a:lnTo>
                  <a:lnTo>
                    <a:pt x="5976" y="16058"/>
                  </a:lnTo>
                  <a:lnTo>
                    <a:pt x="3666" y="16058"/>
                  </a:lnTo>
                  <a:lnTo>
                    <a:pt x="3226" y="15581"/>
                  </a:lnTo>
                  <a:lnTo>
                    <a:pt x="1833" y="16058"/>
                  </a:lnTo>
                  <a:lnTo>
                    <a:pt x="917" y="16974"/>
                  </a:lnTo>
                  <a:lnTo>
                    <a:pt x="917" y="17414"/>
                  </a:lnTo>
                  <a:lnTo>
                    <a:pt x="917" y="17891"/>
                  </a:lnTo>
                  <a:lnTo>
                    <a:pt x="917" y="18807"/>
                  </a:lnTo>
                  <a:lnTo>
                    <a:pt x="1393" y="19247"/>
                  </a:lnTo>
                  <a:lnTo>
                    <a:pt x="917" y="19247"/>
                  </a:lnTo>
                  <a:lnTo>
                    <a:pt x="0" y="19724"/>
                  </a:lnTo>
                  <a:lnTo>
                    <a:pt x="477" y="20164"/>
                  </a:lnTo>
                  <a:lnTo>
                    <a:pt x="477" y="20640"/>
                  </a:lnTo>
                  <a:lnTo>
                    <a:pt x="477" y="21080"/>
                  </a:lnTo>
                  <a:lnTo>
                    <a:pt x="0" y="21997"/>
                  </a:lnTo>
                  <a:lnTo>
                    <a:pt x="477" y="21997"/>
                  </a:lnTo>
                  <a:lnTo>
                    <a:pt x="477" y="22473"/>
                  </a:lnTo>
                  <a:lnTo>
                    <a:pt x="477" y="23390"/>
                  </a:lnTo>
                  <a:lnTo>
                    <a:pt x="0" y="23390"/>
                  </a:lnTo>
                  <a:lnTo>
                    <a:pt x="0" y="23830"/>
                  </a:lnTo>
                  <a:lnTo>
                    <a:pt x="0" y="24306"/>
                  </a:lnTo>
                  <a:lnTo>
                    <a:pt x="0" y="24746"/>
                  </a:lnTo>
                  <a:lnTo>
                    <a:pt x="0" y="25223"/>
                  </a:lnTo>
                  <a:lnTo>
                    <a:pt x="477" y="25663"/>
                  </a:lnTo>
                  <a:lnTo>
                    <a:pt x="1393" y="26139"/>
                  </a:lnTo>
                  <a:lnTo>
                    <a:pt x="1393" y="26579"/>
                  </a:lnTo>
                  <a:lnTo>
                    <a:pt x="1393" y="27056"/>
                  </a:lnTo>
                  <a:lnTo>
                    <a:pt x="1393" y="27496"/>
                  </a:lnTo>
                  <a:lnTo>
                    <a:pt x="1393" y="27973"/>
                  </a:lnTo>
                  <a:lnTo>
                    <a:pt x="917" y="27973"/>
                  </a:lnTo>
                  <a:lnTo>
                    <a:pt x="917" y="28412"/>
                  </a:lnTo>
                  <a:lnTo>
                    <a:pt x="1393" y="28889"/>
                  </a:lnTo>
                  <a:lnTo>
                    <a:pt x="1833" y="29806"/>
                  </a:lnTo>
                  <a:lnTo>
                    <a:pt x="2310" y="30245"/>
                  </a:lnTo>
                  <a:lnTo>
                    <a:pt x="3666" y="30722"/>
                  </a:lnTo>
                  <a:lnTo>
                    <a:pt x="4583" y="30722"/>
                  </a:lnTo>
                  <a:lnTo>
                    <a:pt x="5059" y="31162"/>
                  </a:lnTo>
                  <a:lnTo>
                    <a:pt x="5976" y="31162"/>
                  </a:lnTo>
                  <a:lnTo>
                    <a:pt x="6416" y="31639"/>
                  </a:lnTo>
                  <a:lnTo>
                    <a:pt x="5499" y="32555"/>
                  </a:lnTo>
                  <a:lnTo>
                    <a:pt x="5059" y="32995"/>
                  </a:lnTo>
                  <a:lnTo>
                    <a:pt x="4583" y="34388"/>
                  </a:lnTo>
                  <a:lnTo>
                    <a:pt x="4583" y="34828"/>
                  </a:lnTo>
                  <a:lnTo>
                    <a:pt x="4143" y="35305"/>
                  </a:lnTo>
                  <a:lnTo>
                    <a:pt x="4143" y="35744"/>
                  </a:lnTo>
                  <a:lnTo>
                    <a:pt x="4583" y="36661"/>
                  </a:lnTo>
                  <a:lnTo>
                    <a:pt x="4583" y="37138"/>
                  </a:lnTo>
                  <a:lnTo>
                    <a:pt x="4143" y="37577"/>
                  </a:lnTo>
                  <a:lnTo>
                    <a:pt x="4143" y="38054"/>
                  </a:lnTo>
                  <a:lnTo>
                    <a:pt x="4143" y="38494"/>
                  </a:lnTo>
                  <a:lnTo>
                    <a:pt x="4583" y="38971"/>
                  </a:lnTo>
                  <a:lnTo>
                    <a:pt x="4583" y="38494"/>
                  </a:lnTo>
                  <a:lnTo>
                    <a:pt x="5499" y="38971"/>
                  </a:lnTo>
                  <a:lnTo>
                    <a:pt x="9642" y="38971"/>
                  </a:lnTo>
                  <a:lnTo>
                    <a:pt x="9642" y="39411"/>
                  </a:lnTo>
                  <a:lnTo>
                    <a:pt x="10558" y="39411"/>
                  </a:lnTo>
                  <a:lnTo>
                    <a:pt x="10558" y="39887"/>
                  </a:lnTo>
                  <a:lnTo>
                    <a:pt x="11475" y="39887"/>
                  </a:lnTo>
                  <a:lnTo>
                    <a:pt x="11475" y="40327"/>
                  </a:lnTo>
                  <a:lnTo>
                    <a:pt x="11915" y="39411"/>
                  </a:lnTo>
                  <a:lnTo>
                    <a:pt x="12392" y="39411"/>
                  </a:lnTo>
                  <a:lnTo>
                    <a:pt x="12831" y="39887"/>
                  </a:lnTo>
                  <a:lnTo>
                    <a:pt x="13308" y="40327"/>
                  </a:lnTo>
                  <a:lnTo>
                    <a:pt x="14225" y="40327"/>
                  </a:lnTo>
                  <a:lnTo>
                    <a:pt x="14225" y="40804"/>
                  </a:lnTo>
                  <a:lnTo>
                    <a:pt x="14664" y="40804"/>
                  </a:lnTo>
                  <a:lnTo>
                    <a:pt x="15141" y="40327"/>
                  </a:lnTo>
                  <a:lnTo>
                    <a:pt x="15581" y="40327"/>
                  </a:lnTo>
                  <a:lnTo>
                    <a:pt x="16058" y="39411"/>
                  </a:lnTo>
                  <a:lnTo>
                    <a:pt x="16974" y="39887"/>
                  </a:lnTo>
                  <a:lnTo>
                    <a:pt x="16974" y="40327"/>
                  </a:lnTo>
                  <a:lnTo>
                    <a:pt x="17891" y="40327"/>
                  </a:lnTo>
                  <a:lnTo>
                    <a:pt x="18330" y="39411"/>
                  </a:lnTo>
                  <a:lnTo>
                    <a:pt x="18807" y="39887"/>
                  </a:lnTo>
                  <a:lnTo>
                    <a:pt x="20163" y="39887"/>
                  </a:lnTo>
                  <a:lnTo>
                    <a:pt x="20640" y="39411"/>
                  </a:lnTo>
                  <a:lnTo>
                    <a:pt x="22473" y="39411"/>
                  </a:lnTo>
                  <a:lnTo>
                    <a:pt x="22913" y="39887"/>
                  </a:lnTo>
                  <a:lnTo>
                    <a:pt x="22913" y="39411"/>
                  </a:lnTo>
                  <a:lnTo>
                    <a:pt x="23390" y="39411"/>
                  </a:lnTo>
                  <a:lnTo>
                    <a:pt x="24306" y="39887"/>
                  </a:lnTo>
                  <a:lnTo>
                    <a:pt x="24306" y="40327"/>
                  </a:lnTo>
                  <a:lnTo>
                    <a:pt x="24306" y="40804"/>
                  </a:lnTo>
                  <a:lnTo>
                    <a:pt x="25223" y="40804"/>
                  </a:lnTo>
                  <a:lnTo>
                    <a:pt x="25223" y="39887"/>
                  </a:lnTo>
                  <a:lnTo>
                    <a:pt x="25223" y="39411"/>
                  </a:lnTo>
                  <a:lnTo>
                    <a:pt x="24746" y="38971"/>
                  </a:lnTo>
                  <a:lnTo>
                    <a:pt x="24746" y="38494"/>
                  </a:lnTo>
                  <a:lnTo>
                    <a:pt x="24746" y="38054"/>
                  </a:lnTo>
                  <a:lnTo>
                    <a:pt x="24306" y="37577"/>
                  </a:lnTo>
                  <a:lnTo>
                    <a:pt x="24306" y="37138"/>
                  </a:lnTo>
                  <a:lnTo>
                    <a:pt x="24306" y="36221"/>
                  </a:lnTo>
                  <a:lnTo>
                    <a:pt x="25662" y="36221"/>
                  </a:lnTo>
                  <a:lnTo>
                    <a:pt x="26139" y="35744"/>
                  </a:lnTo>
                  <a:lnTo>
                    <a:pt x="26579" y="35305"/>
                  </a:lnTo>
                  <a:lnTo>
                    <a:pt x="26579" y="34828"/>
                  </a:lnTo>
                  <a:lnTo>
                    <a:pt x="27056" y="34388"/>
                  </a:lnTo>
                  <a:lnTo>
                    <a:pt x="27972" y="34388"/>
                  </a:lnTo>
                  <a:lnTo>
                    <a:pt x="27972" y="33911"/>
                  </a:lnTo>
                  <a:lnTo>
                    <a:pt x="27495" y="33472"/>
                  </a:lnTo>
                  <a:lnTo>
                    <a:pt x="27056" y="32995"/>
                  </a:lnTo>
                  <a:lnTo>
                    <a:pt x="26579" y="32555"/>
                  </a:lnTo>
                  <a:lnTo>
                    <a:pt x="26579" y="32078"/>
                  </a:lnTo>
                  <a:lnTo>
                    <a:pt x="25662" y="32078"/>
                  </a:lnTo>
                  <a:lnTo>
                    <a:pt x="25223" y="31639"/>
                  </a:lnTo>
                  <a:lnTo>
                    <a:pt x="24746" y="30722"/>
                  </a:lnTo>
                  <a:lnTo>
                    <a:pt x="24306" y="29806"/>
                  </a:lnTo>
                  <a:lnTo>
                    <a:pt x="23829" y="29329"/>
                  </a:lnTo>
                  <a:lnTo>
                    <a:pt x="23829" y="28889"/>
                  </a:lnTo>
                  <a:lnTo>
                    <a:pt x="23390" y="27973"/>
                  </a:lnTo>
                  <a:lnTo>
                    <a:pt x="22913" y="27496"/>
                  </a:lnTo>
                  <a:lnTo>
                    <a:pt x="22473" y="27056"/>
                  </a:lnTo>
                  <a:lnTo>
                    <a:pt x="22473" y="26139"/>
                  </a:lnTo>
                  <a:lnTo>
                    <a:pt x="21996" y="26139"/>
                  </a:lnTo>
                  <a:lnTo>
                    <a:pt x="21557" y="25223"/>
                  </a:lnTo>
                  <a:lnTo>
                    <a:pt x="21080" y="24306"/>
                  </a:lnTo>
                  <a:lnTo>
                    <a:pt x="21557" y="24306"/>
                  </a:lnTo>
                  <a:lnTo>
                    <a:pt x="21996" y="24746"/>
                  </a:lnTo>
                  <a:lnTo>
                    <a:pt x="21996" y="25223"/>
                  </a:lnTo>
                  <a:lnTo>
                    <a:pt x="22913" y="24746"/>
                  </a:lnTo>
                  <a:lnTo>
                    <a:pt x="22913" y="24306"/>
                  </a:lnTo>
                  <a:lnTo>
                    <a:pt x="23390" y="25223"/>
                  </a:lnTo>
                  <a:lnTo>
                    <a:pt x="24306" y="24746"/>
                  </a:lnTo>
                  <a:lnTo>
                    <a:pt x="25223" y="24306"/>
                  </a:lnTo>
                  <a:lnTo>
                    <a:pt x="25662" y="24306"/>
                  </a:lnTo>
                  <a:lnTo>
                    <a:pt x="26139" y="23830"/>
                  </a:lnTo>
                  <a:lnTo>
                    <a:pt x="26579" y="23830"/>
                  </a:lnTo>
                  <a:lnTo>
                    <a:pt x="27972" y="22473"/>
                  </a:lnTo>
                  <a:lnTo>
                    <a:pt x="28412" y="21997"/>
                  </a:lnTo>
                  <a:lnTo>
                    <a:pt x="28889" y="21557"/>
                  </a:lnTo>
                  <a:lnTo>
                    <a:pt x="29805" y="21080"/>
                  </a:lnTo>
                  <a:lnTo>
                    <a:pt x="30245" y="21080"/>
                  </a:lnTo>
                  <a:lnTo>
                    <a:pt x="30722" y="21557"/>
                  </a:lnTo>
                  <a:lnTo>
                    <a:pt x="30722" y="21997"/>
                  </a:lnTo>
                  <a:lnTo>
                    <a:pt x="31162" y="21997"/>
                  </a:lnTo>
                  <a:lnTo>
                    <a:pt x="31638" y="21557"/>
                  </a:lnTo>
                  <a:lnTo>
                    <a:pt x="31638" y="21080"/>
                  </a:lnTo>
                  <a:lnTo>
                    <a:pt x="31162" y="19724"/>
                  </a:lnTo>
                  <a:lnTo>
                    <a:pt x="31638" y="18807"/>
                  </a:lnTo>
                  <a:lnTo>
                    <a:pt x="31162" y="18807"/>
                  </a:lnTo>
                  <a:lnTo>
                    <a:pt x="31162" y="18331"/>
                  </a:lnTo>
                  <a:lnTo>
                    <a:pt x="31162" y="17891"/>
                  </a:lnTo>
                  <a:lnTo>
                    <a:pt x="31162" y="16498"/>
                  </a:lnTo>
                  <a:lnTo>
                    <a:pt x="31162" y="16058"/>
                  </a:lnTo>
                  <a:lnTo>
                    <a:pt x="30722" y="15141"/>
                  </a:lnTo>
                  <a:lnTo>
                    <a:pt x="30722" y="14665"/>
                  </a:lnTo>
                  <a:lnTo>
                    <a:pt x="30245" y="14225"/>
                  </a:lnTo>
                  <a:lnTo>
                    <a:pt x="31162" y="13748"/>
                  </a:lnTo>
                  <a:lnTo>
                    <a:pt x="30245" y="13748"/>
                  </a:lnTo>
                  <a:lnTo>
                    <a:pt x="29805" y="13308"/>
                  </a:lnTo>
                  <a:lnTo>
                    <a:pt x="29805" y="12832"/>
                  </a:lnTo>
                  <a:lnTo>
                    <a:pt x="29329" y="12392"/>
                  </a:lnTo>
                  <a:lnTo>
                    <a:pt x="28889" y="11475"/>
                  </a:lnTo>
                  <a:lnTo>
                    <a:pt x="29329" y="10999"/>
                  </a:lnTo>
                  <a:lnTo>
                    <a:pt x="29805" y="10082"/>
                  </a:lnTo>
                  <a:lnTo>
                    <a:pt x="29805" y="9642"/>
                  </a:lnTo>
                  <a:lnTo>
                    <a:pt x="29805" y="9166"/>
                  </a:lnTo>
                  <a:lnTo>
                    <a:pt x="29805" y="8726"/>
                  </a:lnTo>
                  <a:lnTo>
                    <a:pt x="29805" y="8249"/>
                  </a:lnTo>
                  <a:lnTo>
                    <a:pt x="29805" y="7809"/>
                  </a:lnTo>
                  <a:lnTo>
                    <a:pt x="29329" y="6893"/>
                  </a:lnTo>
                  <a:lnTo>
                    <a:pt x="27972" y="6893"/>
                  </a:lnTo>
                  <a:lnTo>
                    <a:pt x="27972" y="5976"/>
                  </a:lnTo>
                  <a:lnTo>
                    <a:pt x="27972" y="5060"/>
                  </a:lnTo>
                  <a:lnTo>
                    <a:pt x="26579" y="5060"/>
                  </a:lnTo>
                  <a:lnTo>
                    <a:pt x="26139" y="4583"/>
                  </a:lnTo>
                  <a:lnTo>
                    <a:pt x="25662" y="4143"/>
                  </a:lnTo>
                  <a:lnTo>
                    <a:pt x="25662" y="3667"/>
                  </a:lnTo>
                  <a:lnTo>
                    <a:pt x="25223" y="3667"/>
                  </a:lnTo>
                  <a:lnTo>
                    <a:pt x="24746" y="4143"/>
                  </a:lnTo>
                  <a:lnTo>
                    <a:pt x="23829" y="4143"/>
                  </a:lnTo>
                  <a:lnTo>
                    <a:pt x="22913" y="4583"/>
                  </a:lnTo>
                  <a:lnTo>
                    <a:pt x="21996" y="5500"/>
                  </a:lnTo>
                  <a:lnTo>
                    <a:pt x="21557" y="5060"/>
                  </a:lnTo>
                  <a:lnTo>
                    <a:pt x="21557" y="5500"/>
                  </a:lnTo>
                  <a:lnTo>
                    <a:pt x="19724" y="5500"/>
                  </a:lnTo>
                  <a:lnTo>
                    <a:pt x="18330" y="5060"/>
                  </a:lnTo>
                  <a:lnTo>
                    <a:pt x="18807" y="5060"/>
                  </a:lnTo>
                  <a:lnTo>
                    <a:pt x="18807" y="4583"/>
                  </a:lnTo>
                  <a:lnTo>
                    <a:pt x="19247" y="4583"/>
                  </a:lnTo>
                  <a:lnTo>
                    <a:pt x="19247" y="4143"/>
                  </a:lnTo>
                  <a:lnTo>
                    <a:pt x="19247" y="3667"/>
                  </a:lnTo>
                  <a:lnTo>
                    <a:pt x="18330" y="3667"/>
                  </a:lnTo>
                  <a:lnTo>
                    <a:pt x="17891" y="4143"/>
                  </a:lnTo>
                  <a:lnTo>
                    <a:pt x="17414" y="3227"/>
                  </a:lnTo>
                  <a:lnTo>
                    <a:pt x="16497" y="3227"/>
                  </a:lnTo>
                  <a:lnTo>
                    <a:pt x="16497" y="2750"/>
                  </a:lnTo>
                  <a:lnTo>
                    <a:pt x="15141" y="2750"/>
                  </a:lnTo>
                  <a:lnTo>
                    <a:pt x="15141" y="2310"/>
                  </a:lnTo>
                  <a:lnTo>
                    <a:pt x="15581" y="1834"/>
                  </a:lnTo>
                  <a:lnTo>
                    <a:pt x="15141" y="1394"/>
                  </a:lnTo>
                  <a:lnTo>
                    <a:pt x="14664" y="917"/>
                  </a:lnTo>
                  <a:lnTo>
                    <a:pt x="14225" y="477"/>
                  </a:lnTo>
                  <a:lnTo>
                    <a:pt x="13308" y="477"/>
                  </a:lnTo>
                  <a:lnTo>
                    <a:pt x="12831" y="1"/>
                  </a:lnTo>
                  <a:close/>
                  <a:moveTo>
                    <a:pt x="24746" y="40804"/>
                  </a:moveTo>
                  <a:lnTo>
                    <a:pt x="24746" y="41244"/>
                  </a:lnTo>
                  <a:lnTo>
                    <a:pt x="25223" y="41244"/>
                  </a:lnTo>
                  <a:lnTo>
                    <a:pt x="24746" y="40804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607" name="Google Shape;1607;p19"/>
            <p:cNvSpPr/>
            <p:nvPr/>
          </p:nvSpPr>
          <p:spPr>
            <a:xfrm>
              <a:off x="5647131" y="2833565"/>
              <a:ext cx="139676" cy="183882"/>
            </a:xfrm>
            <a:custGeom>
              <a:avLst/>
              <a:gdLst/>
              <a:ahLst/>
              <a:cxnLst/>
              <a:rect l="l" t="t" r="r" b="b"/>
              <a:pathLst>
                <a:path w="8689" h="11439" extrusionOk="0">
                  <a:moveTo>
                    <a:pt x="5939" y="0"/>
                  </a:moveTo>
                  <a:lnTo>
                    <a:pt x="5939" y="440"/>
                  </a:lnTo>
                  <a:lnTo>
                    <a:pt x="5023" y="440"/>
                  </a:lnTo>
                  <a:lnTo>
                    <a:pt x="4583" y="917"/>
                  </a:lnTo>
                  <a:lnTo>
                    <a:pt x="4106" y="1357"/>
                  </a:lnTo>
                  <a:lnTo>
                    <a:pt x="4583" y="1833"/>
                  </a:lnTo>
                  <a:lnTo>
                    <a:pt x="4583" y="2273"/>
                  </a:lnTo>
                  <a:lnTo>
                    <a:pt x="4106" y="1833"/>
                  </a:lnTo>
                  <a:lnTo>
                    <a:pt x="3667" y="2273"/>
                  </a:lnTo>
                  <a:lnTo>
                    <a:pt x="3667" y="1833"/>
                  </a:lnTo>
                  <a:lnTo>
                    <a:pt x="3667" y="1357"/>
                  </a:lnTo>
                  <a:lnTo>
                    <a:pt x="3190" y="1357"/>
                  </a:lnTo>
                  <a:lnTo>
                    <a:pt x="2750" y="1833"/>
                  </a:lnTo>
                  <a:lnTo>
                    <a:pt x="2750" y="2273"/>
                  </a:lnTo>
                  <a:lnTo>
                    <a:pt x="2273" y="2273"/>
                  </a:lnTo>
                  <a:lnTo>
                    <a:pt x="1834" y="1833"/>
                  </a:lnTo>
                  <a:lnTo>
                    <a:pt x="1357" y="1833"/>
                  </a:lnTo>
                  <a:lnTo>
                    <a:pt x="1357" y="1357"/>
                  </a:lnTo>
                  <a:lnTo>
                    <a:pt x="440" y="1357"/>
                  </a:lnTo>
                  <a:lnTo>
                    <a:pt x="917" y="1833"/>
                  </a:lnTo>
                  <a:lnTo>
                    <a:pt x="440" y="2273"/>
                  </a:lnTo>
                  <a:lnTo>
                    <a:pt x="440" y="2750"/>
                  </a:lnTo>
                  <a:lnTo>
                    <a:pt x="440" y="4106"/>
                  </a:lnTo>
                  <a:lnTo>
                    <a:pt x="440" y="4583"/>
                  </a:lnTo>
                  <a:lnTo>
                    <a:pt x="440" y="5023"/>
                  </a:lnTo>
                  <a:lnTo>
                    <a:pt x="440" y="5499"/>
                  </a:lnTo>
                  <a:lnTo>
                    <a:pt x="440" y="5939"/>
                  </a:lnTo>
                  <a:lnTo>
                    <a:pt x="440" y="6416"/>
                  </a:lnTo>
                  <a:lnTo>
                    <a:pt x="0" y="6856"/>
                  </a:lnTo>
                  <a:lnTo>
                    <a:pt x="440" y="7332"/>
                  </a:lnTo>
                  <a:lnTo>
                    <a:pt x="917" y="7332"/>
                  </a:lnTo>
                  <a:lnTo>
                    <a:pt x="917" y="7772"/>
                  </a:lnTo>
                  <a:lnTo>
                    <a:pt x="1834" y="8249"/>
                  </a:lnTo>
                  <a:lnTo>
                    <a:pt x="1834" y="8689"/>
                  </a:lnTo>
                  <a:lnTo>
                    <a:pt x="1834" y="9165"/>
                  </a:lnTo>
                  <a:lnTo>
                    <a:pt x="1834" y="10082"/>
                  </a:lnTo>
                  <a:lnTo>
                    <a:pt x="1834" y="10522"/>
                  </a:lnTo>
                  <a:lnTo>
                    <a:pt x="2273" y="10522"/>
                  </a:lnTo>
                  <a:lnTo>
                    <a:pt x="2750" y="10998"/>
                  </a:lnTo>
                  <a:lnTo>
                    <a:pt x="3667" y="10998"/>
                  </a:lnTo>
                  <a:lnTo>
                    <a:pt x="4106" y="11438"/>
                  </a:lnTo>
                  <a:lnTo>
                    <a:pt x="4106" y="10998"/>
                  </a:lnTo>
                  <a:lnTo>
                    <a:pt x="4583" y="10998"/>
                  </a:lnTo>
                  <a:lnTo>
                    <a:pt x="4106" y="10522"/>
                  </a:lnTo>
                  <a:lnTo>
                    <a:pt x="3667" y="10082"/>
                  </a:lnTo>
                  <a:lnTo>
                    <a:pt x="4106" y="9605"/>
                  </a:lnTo>
                  <a:lnTo>
                    <a:pt x="4583" y="9605"/>
                  </a:lnTo>
                  <a:lnTo>
                    <a:pt x="4106" y="9165"/>
                  </a:lnTo>
                  <a:lnTo>
                    <a:pt x="4106" y="8689"/>
                  </a:lnTo>
                  <a:lnTo>
                    <a:pt x="4583" y="8689"/>
                  </a:lnTo>
                  <a:lnTo>
                    <a:pt x="4583" y="8249"/>
                  </a:lnTo>
                  <a:lnTo>
                    <a:pt x="4583" y="7772"/>
                  </a:lnTo>
                  <a:lnTo>
                    <a:pt x="5023" y="7772"/>
                  </a:lnTo>
                  <a:lnTo>
                    <a:pt x="5500" y="6856"/>
                  </a:lnTo>
                  <a:lnTo>
                    <a:pt x="5939" y="6856"/>
                  </a:lnTo>
                  <a:lnTo>
                    <a:pt x="5939" y="6416"/>
                  </a:lnTo>
                  <a:lnTo>
                    <a:pt x="6856" y="5939"/>
                  </a:lnTo>
                  <a:lnTo>
                    <a:pt x="7333" y="5023"/>
                  </a:lnTo>
                  <a:lnTo>
                    <a:pt x="6856" y="4583"/>
                  </a:lnTo>
                  <a:lnTo>
                    <a:pt x="7333" y="4106"/>
                  </a:lnTo>
                  <a:lnTo>
                    <a:pt x="7772" y="4106"/>
                  </a:lnTo>
                  <a:lnTo>
                    <a:pt x="7772" y="4583"/>
                  </a:lnTo>
                  <a:lnTo>
                    <a:pt x="8249" y="4583"/>
                  </a:lnTo>
                  <a:lnTo>
                    <a:pt x="8689" y="3666"/>
                  </a:lnTo>
                  <a:lnTo>
                    <a:pt x="8689" y="3190"/>
                  </a:lnTo>
                  <a:lnTo>
                    <a:pt x="8689" y="2750"/>
                  </a:lnTo>
                  <a:lnTo>
                    <a:pt x="8249" y="2273"/>
                  </a:lnTo>
                  <a:lnTo>
                    <a:pt x="7333" y="2273"/>
                  </a:lnTo>
                  <a:lnTo>
                    <a:pt x="7333" y="1833"/>
                  </a:lnTo>
                  <a:lnTo>
                    <a:pt x="6416" y="1833"/>
                  </a:lnTo>
                  <a:lnTo>
                    <a:pt x="6416" y="1357"/>
                  </a:lnTo>
                  <a:lnTo>
                    <a:pt x="6856" y="917"/>
                  </a:lnTo>
                  <a:lnTo>
                    <a:pt x="7333" y="917"/>
                  </a:lnTo>
                  <a:lnTo>
                    <a:pt x="6856" y="440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608" name="Google Shape;1608;p19"/>
            <p:cNvSpPr/>
            <p:nvPr/>
          </p:nvSpPr>
          <p:spPr>
            <a:xfrm>
              <a:off x="5706062" y="3017430"/>
              <a:ext cx="7089" cy="16"/>
            </a:xfrm>
            <a:custGeom>
              <a:avLst/>
              <a:gdLst/>
              <a:ahLst/>
              <a:cxnLst/>
              <a:rect l="l" t="t" r="r" b="b"/>
              <a:pathLst>
                <a:path w="441" h="1" extrusionOk="0">
                  <a:moveTo>
                    <a:pt x="1" y="0"/>
                  </a:moveTo>
                  <a:lnTo>
                    <a:pt x="440" y="0"/>
                  </a:lnTo>
                  <a:lnTo>
                    <a:pt x="440" y="0"/>
                  </a:lnTo>
                  <a:lnTo>
                    <a:pt x="440" y="0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609" name="Google Shape;1609;p19"/>
            <p:cNvSpPr/>
            <p:nvPr/>
          </p:nvSpPr>
          <p:spPr>
            <a:xfrm>
              <a:off x="5676597" y="3002690"/>
              <a:ext cx="16" cy="7684"/>
            </a:xfrm>
            <a:custGeom>
              <a:avLst/>
              <a:gdLst/>
              <a:ahLst/>
              <a:cxnLst/>
              <a:rect l="l" t="t" r="r" b="b"/>
              <a:pathLst>
                <a:path w="1" h="478" extrusionOk="0">
                  <a:moveTo>
                    <a:pt x="1" y="477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610" name="Google Shape;1610;p19"/>
            <p:cNvSpPr/>
            <p:nvPr/>
          </p:nvSpPr>
          <p:spPr>
            <a:xfrm>
              <a:off x="5293545" y="3275547"/>
              <a:ext cx="191534" cy="183882"/>
            </a:xfrm>
            <a:custGeom>
              <a:avLst/>
              <a:gdLst/>
              <a:ahLst/>
              <a:cxnLst/>
              <a:rect l="l" t="t" r="r" b="b"/>
              <a:pathLst>
                <a:path w="11915" h="11439" extrusionOk="0">
                  <a:moveTo>
                    <a:pt x="917" y="0"/>
                  </a:moveTo>
                  <a:lnTo>
                    <a:pt x="917" y="440"/>
                  </a:lnTo>
                  <a:lnTo>
                    <a:pt x="0" y="1357"/>
                  </a:lnTo>
                  <a:lnTo>
                    <a:pt x="440" y="1833"/>
                  </a:lnTo>
                  <a:lnTo>
                    <a:pt x="440" y="2273"/>
                  </a:lnTo>
                  <a:lnTo>
                    <a:pt x="440" y="2750"/>
                  </a:lnTo>
                  <a:lnTo>
                    <a:pt x="917" y="3190"/>
                  </a:lnTo>
                  <a:lnTo>
                    <a:pt x="917" y="3666"/>
                  </a:lnTo>
                  <a:lnTo>
                    <a:pt x="1833" y="3666"/>
                  </a:lnTo>
                  <a:lnTo>
                    <a:pt x="1833" y="4106"/>
                  </a:lnTo>
                  <a:lnTo>
                    <a:pt x="1833" y="4583"/>
                  </a:lnTo>
                  <a:lnTo>
                    <a:pt x="2750" y="4583"/>
                  </a:lnTo>
                  <a:lnTo>
                    <a:pt x="2750" y="5023"/>
                  </a:lnTo>
                  <a:lnTo>
                    <a:pt x="3666" y="5939"/>
                  </a:lnTo>
                  <a:lnTo>
                    <a:pt x="5023" y="5939"/>
                  </a:lnTo>
                  <a:lnTo>
                    <a:pt x="5023" y="6856"/>
                  </a:lnTo>
                  <a:lnTo>
                    <a:pt x="5023" y="7332"/>
                  </a:lnTo>
                  <a:lnTo>
                    <a:pt x="4583" y="7772"/>
                  </a:lnTo>
                  <a:lnTo>
                    <a:pt x="5023" y="8249"/>
                  </a:lnTo>
                  <a:lnTo>
                    <a:pt x="5939" y="8249"/>
                  </a:lnTo>
                  <a:lnTo>
                    <a:pt x="5939" y="7772"/>
                  </a:lnTo>
                  <a:lnTo>
                    <a:pt x="6416" y="7772"/>
                  </a:lnTo>
                  <a:lnTo>
                    <a:pt x="6416" y="8249"/>
                  </a:lnTo>
                  <a:lnTo>
                    <a:pt x="7332" y="8689"/>
                  </a:lnTo>
                  <a:lnTo>
                    <a:pt x="7332" y="9165"/>
                  </a:lnTo>
                  <a:lnTo>
                    <a:pt x="7772" y="9605"/>
                  </a:lnTo>
                  <a:lnTo>
                    <a:pt x="7772" y="10082"/>
                  </a:lnTo>
                  <a:lnTo>
                    <a:pt x="8249" y="10082"/>
                  </a:lnTo>
                  <a:lnTo>
                    <a:pt x="8689" y="10522"/>
                  </a:lnTo>
                  <a:lnTo>
                    <a:pt x="9165" y="10999"/>
                  </a:lnTo>
                  <a:lnTo>
                    <a:pt x="9165" y="11438"/>
                  </a:lnTo>
                  <a:lnTo>
                    <a:pt x="9605" y="10999"/>
                  </a:lnTo>
                  <a:lnTo>
                    <a:pt x="10082" y="10999"/>
                  </a:lnTo>
                  <a:lnTo>
                    <a:pt x="10522" y="10522"/>
                  </a:lnTo>
                  <a:lnTo>
                    <a:pt x="10522" y="10082"/>
                  </a:lnTo>
                  <a:lnTo>
                    <a:pt x="10082" y="9165"/>
                  </a:lnTo>
                  <a:lnTo>
                    <a:pt x="10082" y="8689"/>
                  </a:lnTo>
                  <a:lnTo>
                    <a:pt x="10082" y="8249"/>
                  </a:lnTo>
                  <a:lnTo>
                    <a:pt x="10522" y="7772"/>
                  </a:lnTo>
                  <a:lnTo>
                    <a:pt x="10998" y="7332"/>
                  </a:lnTo>
                  <a:lnTo>
                    <a:pt x="11438" y="7332"/>
                  </a:lnTo>
                  <a:lnTo>
                    <a:pt x="11438" y="6856"/>
                  </a:lnTo>
                  <a:lnTo>
                    <a:pt x="11438" y="6416"/>
                  </a:lnTo>
                  <a:lnTo>
                    <a:pt x="11915" y="6416"/>
                  </a:lnTo>
                  <a:lnTo>
                    <a:pt x="11915" y="5939"/>
                  </a:lnTo>
                  <a:lnTo>
                    <a:pt x="11915" y="5023"/>
                  </a:lnTo>
                  <a:lnTo>
                    <a:pt x="11438" y="5499"/>
                  </a:lnTo>
                  <a:lnTo>
                    <a:pt x="11438" y="5023"/>
                  </a:lnTo>
                  <a:lnTo>
                    <a:pt x="11915" y="4106"/>
                  </a:lnTo>
                  <a:lnTo>
                    <a:pt x="11915" y="3666"/>
                  </a:lnTo>
                  <a:lnTo>
                    <a:pt x="11915" y="3190"/>
                  </a:lnTo>
                  <a:lnTo>
                    <a:pt x="11438" y="2750"/>
                  </a:lnTo>
                  <a:lnTo>
                    <a:pt x="11438" y="2273"/>
                  </a:lnTo>
                  <a:lnTo>
                    <a:pt x="10522" y="1357"/>
                  </a:lnTo>
                  <a:lnTo>
                    <a:pt x="10082" y="917"/>
                  </a:lnTo>
                  <a:lnTo>
                    <a:pt x="9605" y="440"/>
                  </a:lnTo>
                  <a:lnTo>
                    <a:pt x="9165" y="440"/>
                  </a:lnTo>
                  <a:lnTo>
                    <a:pt x="8689" y="917"/>
                  </a:lnTo>
                  <a:lnTo>
                    <a:pt x="8249" y="917"/>
                  </a:lnTo>
                  <a:lnTo>
                    <a:pt x="7772" y="440"/>
                  </a:lnTo>
                  <a:lnTo>
                    <a:pt x="5939" y="440"/>
                  </a:lnTo>
                  <a:lnTo>
                    <a:pt x="5499" y="917"/>
                  </a:lnTo>
                  <a:lnTo>
                    <a:pt x="5499" y="1357"/>
                  </a:lnTo>
                  <a:lnTo>
                    <a:pt x="3666" y="1357"/>
                  </a:lnTo>
                  <a:lnTo>
                    <a:pt x="3666" y="917"/>
                  </a:lnTo>
                  <a:lnTo>
                    <a:pt x="3190" y="440"/>
                  </a:lnTo>
                  <a:lnTo>
                    <a:pt x="2750" y="440"/>
                  </a:lnTo>
                  <a:lnTo>
                    <a:pt x="2750" y="0"/>
                  </a:lnTo>
                  <a:lnTo>
                    <a:pt x="2273" y="0"/>
                  </a:lnTo>
                  <a:lnTo>
                    <a:pt x="1833" y="440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611" name="Google Shape;1611;p19"/>
            <p:cNvSpPr/>
            <p:nvPr/>
          </p:nvSpPr>
          <p:spPr>
            <a:xfrm>
              <a:off x="5455597" y="3393409"/>
              <a:ext cx="44222" cy="58947"/>
            </a:xfrm>
            <a:custGeom>
              <a:avLst/>
              <a:gdLst/>
              <a:ahLst/>
              <a:cxnLst/>
              <a:rect l="l" t="t" r="r" b="b"/>
              <a:pathLst>
                <a:path w="2751" h="3667" extrusionOk="0">
                  <a:moveTo>
                    <a:pt x="917" y="0"/>
                  </a:moveTo>
                  <a:lnTo>
                    <a:pt x="441" y="440"/>
                  </a:lnTo>
                  <a:lnTo>
                    <a:pt x="1" y="917"/>
                  </a:lnTo>
                  <a:lnTo>
                    <a:pt x="1" y="1357"/>
                  </a:lnTo>
                  <a:lnTo>
                    <a:pt x="1" y="1833"/>
                  </a:lnTo>
                  <a:lnTo>
                    <a:pt x="441" y="2750"/>
                  </a:lnTo>
                  <a:lnTo>
                    <a:pt x="441" y="3190"/>
                  </a:lnTo>
                  <a:lnTo>
                    <a:pt x="917" y="3667"/>
                  </a:lnTo>
                  <a:lnTo>
                    <a:pt x="2750" y="3667"/>
                  </a:lnTo>
                  <a:lnTo>
                    <a:pt x="2750" y="3190"/>
                  </a:lnTo>
                  <a:lnTo>
                    <a:pt x="2750" y="2750"/>
                  </a:lnTo>
                  <a:lnTo>
                    <a:pt x="2750" y="2273"/>
                  </a:lnTo>
                  <a:lnTo>
                    <a:pt x="2750" y="1833"/>
                  </a:lnTo>
                  <a:lnTo>
                    <a:pt x="1834" y="1357"/>
                  </a:lnTo>
                  <a:lnTo>
                    <a:pt x="1357" y="917"/>
                  </a:lnTo>
                  <a:lnTo>
                    <a:pt x="1357" y="440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612" name="Google Shape;1612;p19"/>
            <p:cNvSpPr/>
            <p:nvPr/>
          </p:nvSpPr>
          <p:spPr>
            <a:xfrm>
              <a:off x="5433205" y="3150017"/>
              <a:ext cx="7684" cy="7684"/>
            </a:xfrm>
            <a:custGeom>
              <a:avLst/>
              <a:gdLst/>
              <a:ahLst/>
              <a:cxnLst/>
              <a:rect l="l" t="t" r="r" b="b"/>
              <a:pathLst>
                <a:path w="478" h="478" extrusionOk="0">
                  <a:moveTo>
                    <a:pt x="477" y="477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613" name="Google Shape;1613;p19"/>
            <p:cNvSpPr/>
            <p:nvPr/>
          </p:nvSpPr>
          <p:spPr>
            <a:xfrm>
              <a:off x="5381942" y="3120552"/>
              <a:ext cx="206274" cy="199201"/>
            </a:xfrm>
            <a:custGeom>
              <a:avLst/>
              <a:gdLst/>
              <a:ahLst/>
              <a:cxnLst/>
              <a:rect l="l" t="t" r="r" b="b"/>
              <a:pathLst>
                <a:path w="12832" h="12392" extrusionOk="0">
                  <a:moveTo>
                    <a:pt x="8689" y="1"/>
                  </a:moveTo>
                  <a:lnTo>
                    <a:pt x="8249" y="477"/>
                  </a:lnTo>
                  <a:lnTo>
                    <a:pt x="7332" y="477"/>
                  </a:lnTo>
                  <a:lnTo>
                    <a:pt x="6416" y="917"/>
                  </a:lnTo>
                  <a:lnTo>
                    <a:pt x="5939" y="1834"/>
                  </a:lnTo>
                  <a:lnTo>
                    <a:pt x="5939" y="2310"/>
                  </a:lnTo>
                  <a:lnTo>
                    <a:pt x="5939" y="2750"/>
                  </a:lnTo>
                  <a:lnTo>
                    <a:pt x="5939" y="3227"/>
                  </a:lnTo>
                  <a:lnTo>
                    <a:pt x="5939" y="3667"/>
                  </a:lnTo>
                  <a:lnTo>
                    <a:pt x="5939" y="4583"/>
                  </a:lnTo>
                  <a:lnTo>
                    <a:pt x="5023" y="5500"/>
                  </a:lnTo>
                  <a:lnTo>
                    <a:pt x="4106" y="5500"/>
                  </a:lnTo>
                  <a:lnTo>
                    <a:pt x="4106" y="4583"/>
                  </a:lnTo>
                  <a:lnTo>
                    <a:pt x="4583" y="4143"/>
                  </a:lnTo>
                  <a:lnTo>
                    <a:pt x="4106" y="4143"/>
                  </a:lnTo>
                  <a:lnTo>
                    <a:pt x="4583" y="3667"/>
                  </a:lnTo>
                  <a:lnTo>
                    <a:pt x="5023" y="3227"/>
                  </a:lnTo>
                  <a:lnTo>
                    <a:pt x="5023" y="2750"/>
                  </a:lnTo>
                  <a:lnTo>
                    <a:pt x="4583" y="2310"/>
                  </a:lnTo>
                  <a:lnTo>
                    <a:pt x="3666" y="2310"/>
                  </a:lnTo>
                  <a:lnTo>
                    <a:pt x="3190" y="3227"/>
                  </a:lnTo>
                  <a:lnTo>
                    <a:pt x="3190" y="4143"/>
                  </a:lnTo>
                  <a:lnTo>
                    <a:pt x="2750" y="5060"/>
                  </a:lnTo>
                  <a:lnTo>
                    <a:pt x="2750" y="5500"/>
                  </a:lnTo>
                  <a:lnTo>
                    <a:pt x="2273" y="5500"/>
                  </a:lnTo>
                  <a:lnTo>
                    <a:pt x="2273" y="5976"/>
                  </a:lnTo>
                  <a:lnTo>
                    <a:pt x="1833" y="6416"/>
                  </a:lnTo>
                  <a:lnTo>
                    <a:pt x="917" y="6416"/>
                  </a:lnTo>
                  <a:lnTo>
                    <a:pt x="917" y="7333"/>
                  </a:lnTo>
                  <a:lnTo>
                    <a:pt x="1357" y="7333"/>
                  </a:lnTo>
                  <a:lnTo>
                    <a:pt x="1357" y="7809"/>
                  </a:lnTo>
                  <a:lnTo>
                    <a:pt x="440" y="8249"/>
                  </a:lnTo>
                  <a:lnTo>
                    <a:pt x="440" y="7333"/>
                  </a:lnTo>
                  <a:lnTo>
                    <a:pt x="0" y="7333"/>
                  </a:lnTo>
                  <a:lnTo>
                    <a:pt x="0" y="7809"/>
                  </a:lnTo>
                  <a:lnTo>
                    <a:pt x="0" y="8249"/>
                  </a:lnTo>
                  <a:lnTo>
                    <a:pt x="0" y="9642"/>
                  </a:lnTo>
                  <a:lnTo>
                    <a:pt x="440" y="9642"/>
                  </a:lnTo>
                  <a:lnTo>
                    <a:pt x="917" y="10082"/>
                  </a:lnTo>
                  <a:lnTo>
                    <a:pt x="2273" y="10082"/>
                  </a:lnTo>
                  <a:lnTo>
                    <a:pt x="2750" y="10559"/>
                  </a:lnTo>
                  <a:lnTo>
                    <a:pt x="3190" y="10559"/>
                  </a:lnTo>
                  <a:lnTo>
                    <a:pt x="3666" y="10082"/>
                  </a:lnTo>
                  <a:lnTo>
                    <a:pt x="4106" y="10082"/>
                  </a:lnTo>
                  <a:lnTo>
                    <a:pt x="4583" y="10559"/>
                  </a:lnTo>
                  <a:lnTo>
                    <a:pt x="5023" y="10999"/>
                  </a:lnTo>
                  <a:lnTo>
                    <a:pt x="5939" y="11915"/>
                  </a:lnTo>
                  <a:lnTo>
                    <a:pt x="5939" y="12392"/>
                  </a:lnTo>
                  <a:lnTo>
                    <a:pt x="6856" y="11915"/>
                  </a:lnTo>
                  <a:lnTo>
                    <a:pt x="6856" y="11475"/>
                  </a:lnTo>
                  <a:lnTo>
                    <a:pt x="6856" y="10559"/>
                  </a:lnTo>
                  <a:lnTo>
                    <a:pt x="6856" y="10082"/>
                  </a:lnTo>
                  <a:lnTo>
                    <a:pt x="6856" y="9642"/>
                  </a:lnTo>
                  <a:lnTo>
                    <a:pt x="7772" y="8726"/>
                  </a:lnTo>
                  <a:lnTo>
                    <a:pt x="9165" y="8249"/>
                  </a:lnTo>
                  <a:lnTo>
                    <a:pt x="9605" y="8726"/>
                  </a:lnTo>
                  <a:lnTo>
                    <a:pt x="11915" y="8726"/>
                  </a:lnTo>
                  <a:lnTo>
                    <a:pt x="12355" y="7333"/>
                  </a:lnTo>
                  <a:lnTo>
                    <a:pt x="11915" y="6893"/>
                  </a:lnTo>
                  <a:lnTo>
                    <a:pt x="11438" y="5976"/>
                  </a:lnTo>
                  <a:lnTo>
                    <a:pt x="11915" y="5500"/>
                  </a:lnTo>
                  <a:lnTo>
                    <a:pt x="11915" y="5060"/>
                  </a:lnTo>
                  <a:lnTo>
                    <a:pt x="11915" y="4143"/>
                  </a:lnTo>
                  <a:lnTo>
                    <a:pt x="11915" y="3667"/>
                  </a:lnTo>
                  <a:lnTo>
                    <a:pt x="12355" y="3667"/>
                  </a:lnTo>
                  <a:lnTo>
                    <a:pt x="12355" y="3227"/>
                  </a:lnTo>
                  <a:lnTo>
                    <a:pt x="12355" y="2750"/>
                  </a:lnTo>
                  <a:lnTo>
                    <a:pt x="12355" y="2310"/>
                  </a:lnTo>
                  <a:lnTo>
                    <a:pt x="12831" y="1834"/>
                  </a:lnTo>
                  <a:lnTo>
                    <a:pt x="12355" y="1394"/>
                  </a:lnTo>
                  <a:lnTo>
                    <a:pt x="11915" y="1834"/>
                  </a:lnTo>
                  <a:lnTo>
                    <a:pt x="11438" y="1834"/>
                  </a:lnTo>
                  <a:lnTo>
                    <a:pt x="10998" y="1"/>
                  </a:lnTo>
                  <a:lnTo>
                    <a:pt x="10082" y="1"/>
                  </a:lnTo>
                  <a:lnTo>
                    <a:pt x="9605" y="477"/>
                  </a:lnTo>
                  <a:lnTo>
                    <a:pt x="8689" y="917"/>
                  </a:lnTo>
                  <a:lnTo>
                    <a:pt x="8689" y="477"/>
                  </a:lnTo>
                  <a:lnTo>
                    <a:pt x="8689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614" name="Google Shape;1614;p19"/>
            <p:cNvSpPr/>
            <p:nvPr/>
          </p:nvSpPr>
          <p:spPr>
            <a:xfrm>
              <a:off x="5668929" y="2766966"/>
              <a:ext cx="125546" cy="81340"/>
            </a:xfrm>
            <a:custGeom>
              <a:avLst/>
              <a:gdLst/>
              <a:ahLst/>
              <a:cxnLst/>
              <a:rect l="l" t="t" r="r" b="b"/>
              <a:pathLst>
                <a:path w="7810" h="5060" extrusionOk="0">
                  <a:moveTo>
                    <a:pt x="7333" y="1"/>
                  </a:moveTo>
                  <a:lnTo>
                    <a:pt x="6893" y="477"/>
                  </a:lnTo>
                  <a:lnTo>
                    <a:pt x="5977" y="477"/>
                  </a:lnTo>
                  <a:lnTo>
                    <a:pt x="5500" y="917"/>
                  </a:lnTo>
                  <a:lnTo>
                    <a:pt x="5060" y="917"/>
                  </a:lnTo>
                  <a:lnTo>
                    <a:pt x="4583" y="1394"/>
                  </a:lnTo>
                  <a:lnTo>
                    <a:pt x="4144" y="2310"/>
                  </a:lnTo>
                  <a:lnTo>
                    <a:pt x="4144" y="2750"/>
                  </a:lnTo>
                  <a:lnTo>
                    <a:pt x="3667" y="3227"/>
                  </a:lnTo>
                  <a:lnTo>
                    <a:pt x="478" y="3227"/>
                  </a:lnTo>
                  <a:lnTo>
                    <a:pt x="1" y="3667"/>
                  </a:lnTo>
                  <a:lnTo>
                    <a:pt x="1" y="4143"/>
                  </a:lnTo>
                  <a:lnTo>
                    <a:pt x="917" y="5060"/>
                  </a:lnTo>
                  <a:lnTo>
                    <a:pt x="917" y="4583"/>
                  </a:lnTo>
                  <a:lnTo>
                    <a:pt x="917" y="4143"/>
                  </a:lnTo>
                  <a:lnTo>
                    <a:pt x="1394" y="3667"/>
                  </a:lnTo>
                  <a:lnTo>
                    <a:pt x="3667" y="3667"/>
                  </a:lnTo>
                  <a:lnTo>
                    <a:pt x="4144" y="3227"/>
                  </a:lnTo>
                  <a:lnTo>
                    <a:pt x="4583" y="3227"/>
                  </a:lnTo>
                  <a:lnTo>
                    <a:pt x="5500" y="2750"/>
                  </a:lnTo>
                  <a:lnTo>
                    <a:pt x="5977" y="3227"/>
                  </a:lnTo>
                  <a:lnTo>
                    <a:pt x="6416" y="3667"/>
                  </a:lnTo>
                  <a:lnTo>
                    <a:pt x="6416" y="3227"/>
                  </a:lnTo>
                  <a:lnTo>
                    <a:pt x="6893" y="2750"/>
                  </a:lnTo>
                  <a:lnTo>
                    <a:pt x="7333" y="2310"/>
                  </a:lnTo>
                  <a:lnTo>
                    <a:pt x="7333" y="1394"/>
                  </a:lnTo>
                  <a:lnTo>
                    <a:pt x="6893" y="1394"/>
                  </a:lnTo>
                  <a:lnTo>
                    <a:pt x="6893" y="917"/>
                  </a:lnTo>
                  <a:lnTo>
                    <a:pt x="7333" y="477"/>
                  </a:lnTo>
                  <a:lnTo>
                    <a:pt x="781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615" name="Google Shape;1615;p19"/>
            <p:cNvSpPr/>
            <p:nvPr/>
          </p:nvSpPr>
          <p:spPr>
            <a:xfrm>
              <a:off x="5735528" y="2958499"/>
              <a:ext cx="44222" cy="37133"/>
            </a:xfrm>
            <a:custGeom>
              <a:avLst/>
              <a:gdLst/>
              <a:ahLst/>
              <a:cxnLst/>
              <a:rect l="l" t="t" r="r" b="b"/>
              <a:pathLst>
                <a:path w="2751" h="2310" extrusionOk="0">
                  <a:moveTo>
                    <a:pt x="440" y="0"/>
                  </a:moveTo>
                  <a:lnTo>
                    <a:pt x="440" y="477"/>
                  </a:lnTo>
                  <a:lnTo>
                    <a:pt x="1" y="477"/>
                  </a:lnTo>
                  <a:lnTo>
                    <a:pt x="1" y="917"/>
                  </a:lnTo>
                  <a:lnTo>
                    <a:pt x="1" y="1833"/>
                  </a:lnTo>
                  <a:lnTo>
                    <a:pt x="1357" y="1833"/>
                  </a:lnTo>
                  <a:lnTo>
                    <a:pt x="1357" y="2310"/>
                  </a:lnTo>
                  <a:lnTo>
                    <a:pt x="2750" y="2310"/>
                  </a:lnTo>
                  <a:lnTo>
                    <a:pt x="2750" y="1833"/>
                  </a:lnTo>
                  <a:lnTo>
                    <a:pt x="2750" y="1393"/>
                  </a:lnTo>
                  <a:lnTo>
                    <a:pt x="2750" y="917"/>
                  </a:lnTo>
                  <a:lnTo>
                    <a:pt x="2750" y="477"/>
                  </a:lnTo>
                  <a:lnTo>
                    <a:pt x="2273" y="477"/>
                  </a:lnTo>
                  <a:lnTo>
                    <a:pt x="1357" y="0"/>
                  </a:lnTo>
                  <a:lnTo>
                    <a:pt x="917" y="477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616" name="Google Shape;1616;p19"/>
            <p:cNvSpPr/>
            <p:nvPr/>
          </p:nvSpPr>
          <p:spPr>
            <a:xfrm>
              <a:off x="5786791" y="2907220"/>
              <a:ext cx="81356" cy="103153"/>
            </a:xfrm>
            <a:custGeom>
              <a:avLst/>
              <a:gdLst/>
              <a:ahLst/>
              <a:cxnLst/>
              <a:rect l="l" t="t" r="r" b="b"/>
              <a:pathLst>
                <a:path w="5061" h="6417" extrusionOk="0">
                  <a:moveTo>
                    <a:pt x="3667" y="1"/>
                  </a:moveTo>
                  <a:lnTo>
                    <a:pt x="3227" y="441"/>
                  </a:lnTo>
                  <a:lnTo>
                    <a:pt x="2750" y="917"/>
                  </a:lnTo>
                  <a:lnTo>
                    <a:pt x="3227" y="917"/>
                  </a:lnTo>
                  <a:lnTo>
                    <a:pt x="4144" y="1357"/>
                  </a:lnTo>
                  <a:lnTo>
                    <a:pt x="3667" y="1834"/>
                  </a:lnTo>
                  <a:lnTo>
                    <a:pt x="2311" y="1834"/>
                  </a:lnTo>
                  <a:lnTo>
                    <a:pt x="2750" y="2274"/>
                  </a:lnTo>
                  <a:lnTo>
                    <a:pt x="2750" y="2750"/>
                  </a:lnTo>
                  <a:lnTo>
                    <a:pt x="2311" y="2750"/>
                  </a:lnTo>
                  <a:lnTo>
                    <a:pt x="1394" y="2274"/>
                  </a:lnTo>
                  <a:lnTo>
                    <a:pt x="1834" y="1834"/>
                  </a:lnTo>
                  <a:lnTo>
                    <a:pt x="1834" y="1357"/>
                  </a:lnTo>
                  <a:lnTo>
                    <a:pt x="1394" y="1357"/>
                  </a:lnTo>
                  <a:lnTo>
                    <a:pt x="1394" y="1834"/>
                  </a:lnTo>
                  <a:lnTo>
                    <a:pt x="917" y="2274"/>
                  </a:lnTo>
                  <a:lnTo>
                    <a:pt x="478" y="2274"/>
                  </a:lnTo>
                  <a:lnTo>
                    <a:pt x="1" y="2750"/>
                  </a:lnTo>
                  <a:lnTo>
                    <a:pt x="1" y="3667"/>
                  </a:lnTo>
                  <a:lnTo>
                    <a:pt x="478" y="4107"/>
                  </a:lnTo>
                  <a:lnTo>
                    <a:pt x="1" y="4583"/>
                  </a:lnTo>
                  <a:lnTo>
                    <a:pt x="478" y="5023"/>
                  </a:lnTo>
                  <a:lnTo>
                    <a:pt x="917" y="5500"/>
                  </a:lnTo>
                  <a:lnTo>
                    <a:pt x="1834" y="5023"/>
                  </a:lnTo>
                  <a:lnTo>
                    <a:pt x="2311" y="5023"/>
                  </a:lnTo>
                  <a:lnTo>
                    <a:pt x="2311" y="5940"/>
                  </a:lnTo>
                  <a:lnTo>
                    <a:pt x="1834" y="5940"/>
                  </a:lnTo>
                  <a:lnTo>
                    <a:pt x="2750" y="6416"/>
                  </a:lnTo>
                  <a:lnTo>
                    <a:pt x="3227" y="5940"/>
                  </a:lnTo>
                  <a:lnTo>
                    <a:pt x="2750" y="5500"/>
                  </a:lnTo>
                  <a:lnTo>
                    <a:pt x="3227" y="5023"/>
                  </a:lnTo>
                  <a:lnTo>
                    <a:pt x="3667" y="5023"/>
                  </a:lnTo>
                  <a:lnTo>
                    <a:pt x="4144" y="4107"/>
                  </a:lnTo>
                  <a:lnTo>
                    <a:pt x="3667" y="3667"/>
                  </a:lnTo>
                  <a:lnTo>
                    <a:pt x="4583" y="2750"/>
                  </a:lnTo>
                  <a:lnTo>
                    <a:pt x="5060" y="2274"/>
                  </a:lnTo>
                  <a:lnTo>
                    <a:pt x="4583" y="1357"/>
                  </a:lnTo>
                  <a:lnTo>
                    <a:pt x="5060" y="441"/>
                  </a:lnTo>
                  <a:lnTo>
                    <a:pt x="4583" y="441"/>
                  </a:lnTo>
                  <a:lnTo>
                    <a:pt x="506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617" name="Google Shape;1617;p19"/>
            <p:cNvSpPr/>
            <p:nvPr/>
          </p:nvSpPr>
          <p:spPr>
            <a:xfrm>
              <a:off x="5786791" y="3017430"/>
              <a:ext cx="29482" cy="22409"/>
            </a:xfrm>
            <a:custGeom>
              <a:avLst/>
              <a:gdLst/>
              <a:ahLst/>
              <a:cxnLst/>
              <a:rect l="l" t="t" r="r" b="b"/>
              <a:pathLst>
                <a:path w="1834" h="1394" extrusionOk="0">
                  <a:moveTo>
                    <a:pt x="1" y="0"/>
                  </a:moveTo>
                  <a:lnTo>
                    <a:pt x="1" y="477"/>
                  </a:lnTo>
                  <a:lnTo>
                    <a:pt x="478" y="917"/>
                  </a:lnTo>
                  <a:lnTo>
                    <a:pt x="917" y="1393"/>
                  </a:lnTo>
                  <a:lnTo>
                    <a:pt x="1834" y="1393"/>
                  </a:lnTo>
                  <a:lnTo>
                    <a:pt x="1834" y="917"/>
                  </a:lnTo>
                  <a:lnTo>
                    <a:pt x="1394" y="477"/>
                  </a:lnTo>
                  <a:lnTo>
                    <a:pt x="917" y="477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618" name="Google Shape;1618;p19"/>
            <p:cNvSpPr/>
            <p:nvPr/>
          </p:nvSpPr>
          <p:spPr>
            <a:xfrm>
              <a:off x="5823924" y="3017430"/>
              <a:ext cx="14757" cy="22409"/>
            </a:xfrm>
            <a:custGeom>
              <a:avLst/>
              <a:gdLst/>
              <a:ahLst/>
              <a:cxnLst/>
              <a:rect l="l" t="t" r="r" b="b"/>
              <a:pathLst>
                <a:path w="918" h="1394" extrusionOk="0">
                  <a:moveTo>
                    <a:pt x="1" y="0"/>
                  </a:moveTo>
                  <a:lnTo>
                    <a:pt x="1" y="477"/>
                  </a:lnTo>
                  <a:lnTo>
                    <a:pt x="1" y="917"/>
                  </a:lnTo>
                  <a:lnTo>
                    <a:pt x="440" y="1393"/>
                  </a:lnTo>
                  <a:lnTo>
                    <a:pt x="440" y="917"/>
                  </a:lnTo>
                  <a:lnTo>
                    <a:pt x="917" y="917"/>
                  </a:lnTo>
                  <a:lnTo>
                    <a:pt x="917" y="477"/>
                  </a:lnTo>
                  <a:lnTo>
                    <a:pt x="440" y="47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619" name="Google Shape;1619;p19"/>
            <p:cNvSpPr/>
            <p:nvPr/>
          </p:nvSpPr>
          <p:spPr>
            <a:xfrm>
              <a:off x="5823924" y="3341551"/>
              <a:ext cx="611139" cy="279930"/>
            </a:xfrm>
            <a:custGeom>
              <a:avLst/>
              <a:gdLst/>
              <a:ahLst/>
              <a:cxnLst/>
              <a:rect l="l" t="t" r="r" b="b"/>
              <a:pathLst>
                <a:path w="38018" h="17414" extrusionOk="0">
                  <a:moveTo>
                    <a:pt x="8689" y="0"/>
                  </a:moveTo>
                  <a:lnTo>
                    <a:pt x="7333" y="477"/>
                  </a:lnTo>
                  <a:lnTo>
                    <a:pt x="6856" y="917"/>
                  </a:lnTo>
                  <a:lnTo>
                    <a:pt x="6856" y="1393"/>
                  </a:lnTo>
                  <a:lnTo>
                    <a:pt x="5023" y="2750"/>
                  </a:lnTo>
                  <a:lnTo>
                    <a:pt x="4583" y="2750"/>
                  </a:lnTo>
                  <a:lnTo>
                    <a:pt x="4106" y="3226"/>
                  </a:lnTo>
                  <a:lnTo>
                    <a:pt x="3667" y="3226"/>
                  </a:lnTo>
                  <a:lnTo>
                    <a:pt x="2750" y="3666"/>
                  </a:lnTo>
                  <a:lnTo>
                    <a:pt x="1834" y="4143"/>
                  </a:lnTo>
                  <a:lnTo>
                    <a:pt x="1357" y="3226"/>
                  </a:lnTo>
                  <a:lnTo>
                    <a:pt x="1357" y="3666"/>
                  </a:lnTo>
                  <a:lnTo>
                    <a:pt x="440" y="4143"/>
                  </a:lnTo>
                  <a:lnTo>
                    <a:pt x="440" y="3666"/>
                  </a:lnTo>
                  <a:lnTo>
                    <a:pt x="1" y="3226"/>
                  </a:lnTo>
                  <a:lnTo>
                    <a:pt x="1" y="4143"/>
                  </a:lnTo>
                  <a:lnTo>
                    <a:pt x="440" y="5059"/>
                  </a:lnTo>
                  <a:lnTo>
                    <a:pt x="917" y="5059"/>
                  </a:lnTo>
                  <a:lnTo>
                    <a:pt x="917" y="5976"/>
                  </a:lnTo>
                  <a:lnTo>
                    <a:pt x="1357" y="6416"/>
                  </a:lnTo>
                  <a:lnTo>
                    <a:pt x="1834" y="6893"/>
                  </a:lnTo>
                  <a:lnTo>
                    <a:pt x="2273" y="7809"/>
                  </a:lnTo>
                  <a:lnTo>
                    <a:pt x="2273" y="8249"/>
                  </a:lnTo>
                  <a:lnTo>
                    <a:pt x="2750" y="8726"/>
                  </a:lnTo>
                  <a:lnTo>
                    <a:pt x="3190" y="9642"/>
                  </a:lnTo>
                  <a:lnTo>
                    <a:pt x="3667" y="10559"/>
                  </a:lnTo>
                  <a:lnTo>
                    <a:pt x="4106" y="10998"/>
                  </a:lnTo>
                  <a:lnTo>
                    <a:pt x="5023" y="10998"/>
                  </a:lnTo>
                  <a:lnTo>
                    <a:pt x="5023" y="11475"/>
                  </a:lnTo>
                  <a:lnTo>
                    <a:pt x="5500" y="11915"/>
                  </a:lnTo>
                  <a:lnTo>
                    <a:pt x="5939" y="12392"/>
                  </a:lnTo>
                  <a:lnTo>
                    <a:pt x="6416" y="12831"/>
                  </a:lnTo>
                  <a:lnTo>
                    <a:pt x="6856" y="12831"/>
                  </a:lnTo>
                  <a:lnTo>
                    <a:pt x="7333" y="13308"/>
                  </a:lnTo>
                  <a:lnTo>
                    <a:pt x="9606" y="13308"/>
                  </a:lnTo>
                  <a:lnTo>
                    <a:pt x="10082" y="12831"/>
                  </a:lnTo>
                  <a:lnTo>
                    <a:pt x="10082" y="12392"/>
                  </a:lnTo>
                  <a:lnTo>
                    <a:pt x="10082" y="11915"/>
                  </a:lnTo>
                  <a:lnTo>
                    <a:pt x="10082" y="11475"/>
                  </a:lnTo>
                  <a:lnTo>
                    <a:pt x="12355" y="11475"/>
                  </a:lnTo>
                  <a:lnTo>
                    <a:pt x="12832" y="11915"/>
                  </a:lnTo>
                  <a:lnTo>
                    <a:pt x="14188" y="11915"/>
                  </a:lnTo>
                  <a:lnTo>
                    <a:pt x="14665" y="12392"/>
                  </a:lnTo>
                  <a:lnTo>
                    <a:pt x="14665" y="12831"/>
                  </a:lnTo>
                  <a:lnTo>
                    <a:pt x="15105" y="12831"/>
                  </a:lnTo>
                  <a:lnTo>
                    <a:pt x="16021" y="13308"/>
                  </a:lnTo>
                  <a:lnTo>
                    <a:pt x="16938" y="13308"/>
                  </a:lnTo>
                  <a:lnTo>
                    <a:pt x="17414" y="13748"/>
                  </a:lnTo>
                  <a:lnTo>
                    <a:pt x="16938" y="14225"/>
                  </a:lnTo>
                  <a:lnTo>
                    <a:pt x="17854" y="14664"/>
                  </a:lnTo>
                  <a:lnTo>
                    <a:pt x="17414" y="15141"/>
                  </a:lnTo>
                  <a:lnTo>
                    <a:pt x="16938" y="15141"/>
                  </a:lnTo>
                  <a:lnTo>
                    <a:pt x="18331" y="16058"/>
                  </a:lnTo>
                  <a:lnTo>
                    <a:pt x="19247" y="16497"/>
                  </a:lnTo>
                  <a:lnTo>
                    <a:pt x="19687" y="16974"/>
                  </a:lnTo>
                  <a:lnTo>
                    <a:pt x="20164" y="17414"/>
                  </a:lnTo>
                  <a:lnTo>
                    <a:pt x="21997" y="17414"/>
                  </a:lnTo>
                  <a:lnTo>
                    <a:pt x="22437" y="16974"/>
                  </a:lnTo>
                  <a:lnTo>
                    <a:pt x="23830" y="16497"/>
                  </a:lnTo>
                  <a:lnTo>
                    <a:pt x="24270" y="16497"/>
                  </a:lnTo>
                  <a:lnTo>
                    <a:pt x="23830" y="16058"/>
                  </a:lnTo>
                  <a:lnTo>
                    <a:pt x="24270" y="16058"/>
                  </a:lnTo>
                  <a:lnTo>
                    <a:pt x="24270" y="15581"/>
                  </a:lnTo>
                  <a:lnTo>
                    <a:pt x="26579" y="15581"/>
                  </a:lnTo>
                  <a:lnTo>
                    <a:pt x="27496" y="14664"/>
                  </a:lnTo>
                  <a:lnTo>
                    <a:pt x="27936" y="14225"/>
                  </a:lnTo>
                  <a:lnTo>
                    <a:pt x="28852" y="13748"/>
                  </a:lnTo>
                  <a:lnTo>
                    <a:pt x="29329" y="13308"/>
                  </a:lnTo>
                  <a:lnTo>
                    <a:pt x="29769" y="12831"/>
                  </a:lnTo>
                  <a:lnTo>
                    <a:pt x="29769" y="12392"/>
                  </a:lnTo>
                  <a:lnTo>
                    <a:pt x="30245" y="11475"/>
                  </a:lnTo>
                  <a:lnTo>
                    <a:pt x="33911" y="11475"/>
                  </a:lnTo>
                  <a:lnTo>
                    <a:pt x="33911" y="11915"/>
                  </a:lnTo>
                  <a:lnTo>
                    <a:pt x="34351" y="11915"/>
                  </a:lnTo>
                  <a:lnTo>
                    <a:pt x="34828" y="12392"/>
                  </a:lnTo>
                  <a:lnTo>
                    <a:pt x="35744" y="11915"/>
                  </a:lnTo>
                  <a:lnTo>
                    <a:pt x="36184" y="11915"/>
                  </a:lnTo>
                  <a:lnTo>
                    <a:pt x="36661" y="12392"/>
                  </a:lnTo>
                  <a:lnTo>
                    <a:pt x="37101" y="12392"/>
                  </a:lnTo>
                  <a:lnTo>
                    <a:pt x="37101" y="11475"/>
                  </a:lnTo>
                  <a:lnTo>
                    <a:pt x="36661" y="11475"/>
                  </a:lnTo>
                  <a:lnTo>
                    <a:pt x="37101" y="10998"/>
                  </a:lnTo>
                  <a:lnTo>
                    <a:pt x="37101" y="10559"/>
                  </a:lnTo>
                  <a:lnTo>
                    <a:pt x="37577" y="10082"/>
                  </a:lnTo>
                  <a:lnTo>
                    <a:pt x="37577" y="9642"/>
                  </a:lnTo>
                  <a:lnTo>
                    <a:pt x="37577" y="9165"/>
                  </a:lnTo>
                  <a:lnTo>
                    <a:pt x="38017" y="9165"/>
                  </a:lnTo>
                  <a:lnTo>
                    <a:pt x="37577" y="8249"/>
                  </a:lnTo>
                  <a:lnTo>
                    <a:pt x="36184" y="8249"/>
                  </a:lnTo>
                  <a:lnTo>
                    <a:pt x="35744" y="7809"/>
                  </a:lnTo>
                  <a:lnTo>
                    <a:pt x="35268" y="7332"/>
                  </a:lnTo>
                  <a:lnTo>
                    <a:pt x="34828" y="6893"/>
                  </a:lnTo>
                  <a:lnTo>
                    <a:pt x="34351" y="6893"/>
                  </a:lnTo>
                  <a:lnTo>
                    <a:pt x="33435" y="5976"/>
                  </a:lnTo>
                  <a:lnTo>
                    <a:pt x="32995" y="6416"/>
                  </a:lnTo>
                  <a:lnTo>
                    <a:pt x="32995" y="6893"/>
                  </a:lnTo>
                  <a:lnTo>
                    <a:pt x="32518" y="7332"/>
                  </a:lnTo>
                  <a:lnTo>
                    <a:pt x="31162" y="7809"/>
                  </a:lnTo>
                  <a:lnTo>
                    <a:pt x="31162" y="7332"/>
                  </a:lnTo>
                  <a:lnTo>
                    <a:pt x="31162" y="6416"/>
                  </a:lnTo>
                  <a:lnTo>
                    <a:pt x="30685" y="6893"/>
                  </a:lnTo>
                  <a:lnTo>
                    <a:pt x="30245" y="6893"/>
                  </a:lnTo>
                  <a:lnTo>
                    <a:pt x="29769" y="6416"/>
                  </a:lnTo>
                  <a:lnTo>
                    <a:pt x="28852" y="6893"/>
                  </a:lnTo>
                  <a:lnTo>
                    <a:pt x="28852" y="7332"/>
                  </a:lnTo>
                  <a:lnTo>
                    <a:pt x="28412" y="7809"/>
                  </a:lnTo>
                  <a:lnTo>
                    <a:pt x="28412" y="6893"/>
                  </a:lnTo>
                  <a:lnTo>
                    <a:pt x="27936" y="6416"/>
                  </a:lnTo>
                  <a:lnTo>
                    <a:pt x="27496" y="6893"/>
                  </a:lnTo>
                  <a:lnTo>
                    <a:pt x="27019" y="6893"/>
                  </a:lnTo>
                  <a:lnTo>
                    <a:pt x="26579" y="7809"/>
                  </a:lnTo>
                  <a:lnTo>
                    <a:pt x="26103" y="7809"/>
                  </a:lnTo>
                  <a:lnTo>
                    <a:pt x="25663" y="7332"/>
                  </a:lnTo>
                  <a:lnTo>
                    <a:pt x="24746" y="7332"/>
                  </a:lnTo>
                  <a:lnTo>
                    <a:pt x="24270" y="6893"/>
                  </a:lnTo>
                  <a:lnTo>
                    <a:pt x="23830" y="6416"/>
                  </a:lnTo>
                  <a:lnTo>
                    <a:pt x="23353" y="5976"/>
                  </a:lnTo>
                  <a:lnTo>
                    <a:pt x="21997" y="5976"/>
                  </a:lnTo>
                  <a:lnTo>
                    <a:pt x="21080" y="5499"/>
                  </a:lnTo>
                  <a:lnTo>
                    <a:pt x="20604" y="5059"/>
                  </a:lnTo>
                  <a:lnTo>
                    <a:pt x="19687" y="3666"/>
                  </a:lnTo>
                  <a:lnTo>
                    <a:pt x="19247" y="4143"/>
                  </a:lnTo>
                  <a:lnTo>
                    <a:pt x="18771" y="3666"/>
                  </a:lnTo>
                  <a:lnTo>
                    <a:pt x="16938" y="3666"/>
                  </a:lnTo>
                  <a:lnTo>
                    <a:pt x="17854" y="4143"/>
                  </a:lnTo>
                  <a:lnTo>
                    <a:pt x="17414" y="4143"/>
                  </a:lnTo>
                  <a:lnTo>
                    <a:pt x="16938" y="5059"/>
                  </a:lnTo>
                  <a:lnTo>
                    <a:pt x="16938" y="5499"/>
                  </a:lnTo>
                  <a:lnTo>
                    <a:pt x="16021" y="4583"/>
                  </a:lnTo>
                  <a:lnTo>
                    <a:pt x="15581" y="4143"/>
                  </a:lnTo>
                  <a:lnTo>
                    <a:pt x="14665" y="4143"/>
                  </a:lnTo>
                  <a:lnTo>
                    <a:pt x="15105" y="3666"/>
                  </a:lnTo>
                  <a:lnTo>
                    <a:pt x="15581" y="2750"/>
                  </a:lnTo>
                  <a:lnTo>
                    <a:pt x="15105" y="2310"/>
                  </a:lnTo>
                  <a:lnTo>
                    <a:pt x="14188" y="2750"/>
                  </a:lnTo>
                  <a:lnTo>
                    <a:pt x="12832" y="2310"/>
                  </a:lnTo>
                  <a:lnTo>
                    <a:pt x="12355" y="2310"/>
                  </a:lnTo>
                  <a:lnTo>
                    <a:pt x="11915" y="1833"/>
                  </a:lnTo>
                  <a:lnTo>
                    <a:pt x="11439" y="1833"/>
                  </a:lnTo>
                  <a:lnTo>
                    <a:pt x="11439" y="1393"/>
                  </a:lnTo>
                  <a:lnTo>
                    <a:pt x="11439" y="917"/>
                  </a:lnTo>
                  <a:lnTo>
                    <a:pt x="11439" y="0"/>
                  </a:lnTo>
                  <a:lnTo>
                    <a:pt x="10082" y="0"/>
                  </a:lnTo>
                  <a:lnTo>
                    <a:pt x="10082" y="477"/>
                  </a:lnTo>
                  <a:lnTo>
                    <a:pt x="9606" y="917"/>
                  </a:lnTo>
                  <a:lnTo>
                    <a:pt x="9166" y="917"/>
                  </a:lnTo>
                  <a:lnTo>
                    <a:pt x="9166" y="477"/>
                  </a:lnTo>
                  <a:lnTo>
                    <a:pt x="8689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620" name="Google Shape;1620;p19"/>
            <p:cNvSpPr/>
            <p:nvPr/>
          </p:nvSpPr>
          <p:spPr>
            <a:xfrm>
              <a:off x="6066721" y="3526011"/>
              <a:ext cx="383067" cy="257538"/>
            </a:xfrm>
            <a:custGeom>
              <a:avLst/>
              <a:gdLst/>
              <a:ahLst/>
              <a:cxnLst/>
              <a:rect l="l" t="t" r="r" b="b"/>
              <a:pathLst>
                <a:path w="23830" h="16021" extrusionOk="0">
                  <a:moveTo>
                    <a:pt x="15141" y="0"/>
                  </a:moveTo>
                  <a:lnTo>
                    <a:pt x="14665" y="917"/>
                  </a:lnTo>
                  <a:lnTo>
                    <a:pt x="14665" y="1356"/>
                  </a:lnTo>
                  <a:lnTo>
                    <a:pt x="14225" y="1833"/>
                  </a:lnTo>
                  <a:lnTo>
                    <a:pt x="13748" y="2273"/>
                  </a:lnTo>
                  <a:lnTo>
                    <a:pt x="12832" y="2750"/>
                  </a:lnTo>
                  <a:lnTo>
                    <a:pt x="12392" y="3189"/>
                  </a:lnTo>
                  <a:lnTo>
                    <a:pt x="11475" y="4106"/>
                  </a:lnTo>
                  <a:lnTo>
                    <a:pt x="9166" y="4106"/>
                  </a:lnTo>
                  <a:lnTo>
                    <a:pt x="9166" y="4583"/>
                  </a:lnTo>
                  <a:lnTo>
                    <a:pt x="8726" y="4583"/>
                  </a:lnTo>
                  <a:lnTo>
                    <a:pt x="9166" y="5022"/>
                  </a:lnTo>
                  <a:lnTo>
                    <a:pt x="8726" y="5022"/>
                  </a:lnTo>
                  <a:lnTo>
                    <a:pt x="7333" y="5499"/>
                  </a:lnTo>
                  <a:lnTo>
                    <a:pt x="6893" y="5939"/>
                  </a:lnTo>
                  <a:lnTo>
                    <a:pt x="5060" y="5939"/>
                  </a:lnTo>
                  <a:lnTo>
                    <a:pt x="4583" y="5499"/>
                  </a:lnTo>
                  <a:lnTo>
                    <a:pt x="4143" y="5022"/>
                  </a:lnTo>
                  <a:lnTo>
                    <a:pt x="3667" y="5022"/>
                  </a:lnTo>
                  <a:lnTo>
                    <a:pt x="3227" y="4583"/>
                  </a:lnTo>
                  <a:lnTo>
                    <a:pt x="1834" y="3666"/>
                  </a:lnTo>
                  <a:lnTo>
                    <a:pt x="2310" y="4106"/>
                  </a:lnTo>
                  <a:lnTo>
                    <a:pt x="2310" y="4583"/>
                  </a:lnTo>
                  <a:lnTo>
                    <a:pt x="2750" y="5499"/>
                  </a:lnTo>
                  <a:lnTo>
                    <a:pt x="2310" y="5939"/>
                  </a:lnTo>
                  <a:lnTo>
                    <a:pt x="2310" y="6416"/>
                  </a:lnTo>
                  <a:lnTo>
                    <a:pt x="1834" y="6416"/>
                  </a:lnTo>
                  <a:lnTo>
                    <a:pt x="1834" y="5939"/>
                  </a:lnTo>
                  <a:lnTo>
                    <a:pt x="917" y="5939"/>
                  </a:lnTo>
                  <a:lnTo>
                    <a:pt x="917" y="6856"/>
                  </a:lnTo>
                  <a:lnTo>
                    <a:pt x="1394" y="7332"/>
                  </a:lnTo>
                  <a:lnTo>
                    <a:pt x="1394" y="7772"/>
                  </a:lnTo>
                  <a:lnTo>
                    <a:pt x="1394" y="8249"/>
                  </a:lnTo>
                  <a:lnTo>
                    <a:pt x="917" y="8249"/>
                  </a:lnTo>
                  <a:lnTo>
                    <a:pt x="917" y="9165"/>
                  </a:lnTo>
                  <a:lnTo>
                    <a:pt x="477" y="10082"/>
                  </a:lnTo>
                  <a:lnTo>
                    <a:pt x="1" y="10082"/>
                  </a:lnTo>
                  <a:lnTo>
                    <a:pt x="1" y="10998"/>
                  </a:lnTo>
                  <a:lnTo>
                    <a:pt x="917" y="10998"/>
                  </a:lnTo>
                  <a:lnTo>
                    <a:pt x="1394" y="11438"/>
                  </a:lnTo>
                  <a:lnTo>
                    <a:pt x="1834" y="11915"/>
                  </a:lnTo>
                  <a:lnTo>
                    <a:pt x="2310" y="12355"/>
                  </a:lnTo>
                  <a:lnTo>
                    <a:pt x="2310" y="12831"/>
                  </a:lnTo>
                  <a:lnTo>
                    <a:pt x="2310" y="13271"/>
                  </a:lnTo>
                  <a:lnTo>
                    <a:pt x="2750" y="13748"/>
                  </a:lnTo>
                  <a:lnTo>
                    <a:pt x="3227" y="14188"/>
                  </a:lnTo>
                  <a:lnTo>
                    <a:pt x="4143" y="14664"/>
                  </a:lnTo>
                  <a:lnTo>
                    <a:pt x="4583" y="15104"/>
                  </a:lnTo>
                  <a:lnTo>
                    <a:pt x="5060" y="15104"/>
                  </a:lnTo>
                  <a:lnTo>
                    <a:pt x="5060" y="15581"/>
                  </a:lnTo>
                  <a:lnTo>
                    <a:pt x="5500" y="15581"/>
                  </a:lnTo>
                  <a:lnTo>
                    <a:pt x="5976" y="16021"/>
                  </a:lnTo>
                  <a:lnTo>
                    <a:pt x="8726" y="16021"/>
                  </a:lnTo>
                  <a:lnTo>
                    <a:pt x="9166" y="15581"/>
                  </a:lnTo>
                  <a:lnTo>
                    <a:pt x="9642" y="14664"/>
                  </a:lnTo>
                  <a:lnTo>
                    <a:pt x="10999" y="14664"/>
                  </a:lnTo>
                  <a:lnTo>
                    <a:pt x="11475" y="14188"/>
                  </a:lnTo>
                  <a:lnTo>
                    <a:pt x="11915" y="13748"/>
                  </a:lnTo>
                  <a:lnTo>
                    <a:pt x="13308" y="13271"/>
                  </a:lnTo>
                  <a:lnTo>
                    <a:pt x="13748" y="13748"/>
                  </a:lnTo>
                  <a:lnTo>
                    <a:pt x="14665" y="13271"/>
                  </a:lnTo>
                  <a:lnTo>
                    <a:pt x="15141" y="12831"/>
                  </a:lnTo>
                  <a:lnTo>
                    <a:pt x="15581" y="12831"/>
                  </a:lnTo>
                  <a:lnTo>
                    <a:pt x="16498" y="13271"/>
                  </a:lnTo>
                  <a:lnTo>
                    <a:pt x="16974" y="13271"/>
                  </a:lnTo>
                  <a:lnTo>
                    <a:pt x="17414" y="12355"/>
                  </a:lnTo>
                  <a:lnTo>
                    <a:pt x="17891" y="11915"/>
                  </a:lnTo>
                  <a:lnTo>
                    <a:pt x="18331" y="11438"/>
                  </a:lnTo>
                  <a:lnTo>
                    <a:pt x="18807" y="10998"/>
                  </a:lnTo>
                  <a:lnTo>
                    <a:pt x="19247" y="10082"/>
                  </a:lnTo>
                  <a:lnTo>
                    <a:pt x="19247" y="9605"/>
                  </a:lnTo>
                  <a:lnTo>
                    <a:pt x="19724" y="9605"/>
                  </a:lnTo>
                  <a:lnTo>
                    <a:pt x="20164" y="9165"/>
                  </a:lnTo>
                  <a:lnTo>
                    <a:pt x="20640" y="8689"/>
                  </a:lnTo>
                  <a:lnTo>
                    <a:pt x="20640" y="7332"/>
                  </a:lnTo>
                  <a:lnTo>
                    <a:pt x="21080" y="6856"/>
                  </a:lnTo>
                  <a:lnTo>
                    <a:pt x="21080" y="5499"/>
                  </a:lnTo>
                  <a:lnTo>
                    <a:pt x="21557" y="5022"/>
                  </a:lnTo>
                  <a:lnTo>
                    <a:pt x="21997" y="4583"/>
                  </a:lnTo>
                  <a:lnTo>
                    <a:pt x="22473" y="4583"/>
                  </a:lnTo>
                  <a:lnTo>
                    <a:pt x="22913" y="4106"/>
                  </a:lnTo>
                  <a:lnTo>
                    <a:pt x="23390" y="3666"/>
                  </a:lnTo>
                  <a:lnTo>
                    <a:pt x="23830" y="3189"/>
                  </a:lnTo>
                  <a:lnTo>
                    <a:pt x="23830" y="2750"/>
                  </a:lnTo>
                  <a:lnTo>
                    <a:pt x="22913" y="1356"/>
                  </a:lnTo>
                  <a:lnTo>
                    <a:pt x="22473" y="917"/>
                  </a:lnTo>
                  <a:lnTo>
                    <a:pt x="21997" y="1356"/>
                  </a:lnTo>
                  <a:lnTo>
                    <a:pt x="21997" y="917"/>
                  </a:lnTo>
                  <a:lnTo>
                    <a:pt x="21557" y="917"/>
                  </a:lnTo>
                  <a:lnTo>
                    <a:pt x="21080" y="440"/>
                  </a:lnTo>
                  <a:lnTo>
                    <a:pt x="20640" y="440"/>
                  </a:lnTo>
                  <a:lnTo>
                    <a:pt x="19724" y="917"/>
                  </a:lnTo>
                  <a:lnTo>
                    <a:pt x="19247" y="440"/>
                  </a:lnTo>
                  <a:lnTo>
                    <a:pt x="18807" y="440"/>
                  </a:lnTo>
                  <a:lnTo>
                    <a:pt x="1880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621" name="Google Shape;1621;p19"/>
            <p:cNvSpPr/>
            <p:nvPr/>
          </p:nvSpPr>
          <p:spPr>
            <a:xfrm>
              <a:off x="5941786" y="2958499"/>
              <a:ext cx="574601" cy="530395"/>
            </a:xfrm>
            <a:custGeom>
              <a:avLst/>
              <a:gdLst/>
              <a:ahLst/>
              <a:cxnLst/>
              <a:rect l="l" t="t" r="r" b="b"/>
              <a:pathLst>
                <a:path w="35745" h="32995" extrusionOk="0">
                  <a:moveTo>
                    <a:pt x="9166" y="28888"/>
                  </a:moveTo>
                  <a:lnTo>
                    <a:pt x="9606" y="29328"/>
                  </a:lnTo>
                  <a:lnTo>
                    <a:pt x="9606" y="28888"/>
                  </a:lnTo>
                  <a:close/>
                  <a:moveTo>
                    <a:pt x="27019" y="0"/>
                  </a:moveTo>
                  <a:lnTo>
                    <a:pt x="26103" y="477"/>
                  </a:lnTo>
                  <a:lnTo>
                    <a:pt x="25663" y="917"/>
                  </a:lnTo>
                  <a:lnTo>
                    <a:pt x="25663" y="1393"/>
                  </a:lnTo>
                  <a:lnTo>
                    <a:pt x="23830" y="1393"/>
                  </a:lnTo>
                  <a:lnTo>
                    <a:pt x="23830" y="917"/>
                  </a:lnTo>
                  <a:lnTo>
                    <a:pt x="23353" y="477"/>
                  </a:lnTo>
                  <a:lnTo>
                    <a:pt x="21997" y="477"/>
                  </a:lnTo>
                  <a:lnTo>
                    <a:pt x="22437" y="917"/>
                  </a:lnTo>
                  <a:lnTo>
                    <a:pt x="22913" y="917"/>
                  </a:lnTo>
                  <a:lnTo>
                    <a:pt x="22437" y="2310"/>
                  </a:lnTo>
                  <a:lnTo>
                    <a:pt x="21997" y="2750"/>
                  </a:lnTo>
                  <a:lnTo>
                    <a:pt x="21080" y="2750"/>
                  </a:lnTo>
                  <a:lnTo>
                    <a:pt x="21080" y="2310"/>
                  </a:lnTo>
                  <a:lnTo>
                    <a:pt x="20604" y="1833"/>
                  </a:lnTo>
                  <a:lnTo>
                    <a:pt x="20604" y="1393"/>
                  </a:lnTo>
                  <a:lnTo>
                    <a:pt x="19247" y="2310"/>
                  </a:lnTo>
                  <a:lnTo>
                    <a:pt x="19247" y="2750"/>
                  </a:lnTo>
                  <a:lnTo>
                    <a:pt x="18771" y="3666"/>
                  </a:lnTo>
                  <a:lnTo>
                    <a:pt x="19247" y="3666"/>
                  </a:lnTo>
                  <a:lnTo>
                    <a:pt x="19687" y="4143"/>
                  </a:lnTo>
                  <a:lnTo>
                    <a:pt x="19247" y="5059"/>
                  </a:lnTo>
                  <a:lnTo>
                    <a:pt x="18771" y="5059"/>
                  </a:lnTo>
                  <a:lnTo>
                    <a:pt x="18771" y="5499"/>
                  </a:lnTo>
                  <a:lnTo>
                    <a:pt x="18771" y="5976"/>
                  </a:lnTo>
                  <a:lnTo>
                    <a:pt x="18771" y="6416"/>
                  </a:lnTo>
                  <a:lnTo>
                    <a:pt x="17414" y="6416"/>
                  </a:lnTo>
                  <a:lnTo>
                    <a:pt x="16938" y="5976"/>
                  </a:lnTo>
                  <a:lnTo>
                    <a:pt x="16498" y="5976"/>
                  </a:lnTo>
                  <a:lnTo>
                    <a:pt x="15105" y="6416"/>
                  </a:lnTo>
                  <a:lnTo>
                    <a:pt x="14665" y="5976"/>
                  </a:lnTo>
                  <a:lnTo>
                    <a:pt x="14665" y="5499"/>
                  </a:lnTo>
                  <a:lnTo>
                    <a:pt x="14665" y="5059"/>
                  </a:lnTo>
                  <a:lnTo>
                    <a:pt x="14665" y="4583"/>
                  </a:lnTo>
                  <a:lnTo>
                    <a:pt x="14188" y="4143"/>
                  </a:lnTo>
                  <a:lnTo>
                    <a:pt x="14188" y="3666"/>
                  </a:lnTo>
                  <a:lnTo>
                    <a:pt x="12355" y="3666"/>
                  </a:lnTo>
                  <a:lnTo>
                    <a:pt x="11915" y="4143"/>
                  </a:lnTo>
                  <a:lnTo>
                    <a:pt x="10522" y="4143"/>
                  </a:lnTo>
                  <a:lnTo>
                    <a:pt x="10082" y="4583"/>
                  </a:lnTo>
                  <a:lnTo>
                    <a:pt x="9606" y="4583"/>
                  </a:lnTo>
                  <a:lnTo>
                    <a:pt x="9606" y="5059"/>
                  </a:lnTo>
                  <a:lnTo>
                    <a:pt x="9166" y="5059"/>
                  </a:lnTo>
                  <a:lnTo>
                    <a:pt x="8689" y="5499"/>
                  </a:lnTo>
                  <a:lnTo>
                    <a:pt x="8249" y="5059"/>
                  </a:lnTo>
                  <a:lnTo>
                    <a:pt x="7773" y="5499"/>
                  </a:lnTo>
                  <a:lnTo>
                    <a:pt x="7333" y="5976"/>
                  </a:lnTo>
                  <a:lnTo>
                    <a:pt x="6856" y="6892"/>
                  </a:lnTo>
                  <a:lnTo>
                    <a:pt x="6416" y="6892"/>
                  </a:lnTo>
                  <a:lnTo>
                    <a:pt x="5940" y="7332"/>
                  </a:lnTo>
                  <a:lnTo>
                    <a:pt x="5500" y="7332"/>
                  </a:lnTo>
                  <a:lnTo>
                    <a:pt x="5500" y="7809"/>
                  </a:lnTo>
                  <a:lnTo>
                    <a:pt x="3667" y="7809"/>
                  </a:lnTo>
                  <a:lnTo>
                    <a:pt x="2274" y="8249"/>
                  </a:lnTo>
                  <a:lnTo>
                    <a:pt x="1834" y="9642"/>
                  </a:lnTo>
                  <a:lnTo>
                    <a:pt x="1834" y="10082"/>
                  </a:lnTo>
                  <a:lnTo>
                    <a:pt x="2274" y="10558"/>
                  </a:lnTo>
                  <a:lnTo>
                    <a:pt x="2274" y="10998"/>
                  </a:lnTo>
                  <a:lnTo>
                    <a:pt x="1357" y="10998"/>
                  </a:lnTo>
                  <a:lnTo>
                    <a:pt x="917" y="10082"/>
                  </a:lnTo>
                  <a:lnTo>
                    <a:pt x="917" y="10558"/>
                  </a:lnTo>
                  <a:lnTo>
                    <a:pt x="917" y="10998"/>
                  </a:lnTo>
                  <a:lnTo>
                    <a:pt x="917" y="11475"/>
                  </a:lnTo>
                  <a:lnTo>
                    <a:pt x="917" y="11915"/>
                  </a:lnTo>
                  <a:lnTo>
                    <a:pt x="917" y="12391"/>
                  </a:lnTo>
                  <a:lnTo>
                    <a:pt x="917" y="12831"/>
                  </a:lnTo>
                  <a:lnTo>
                    <a:pt x="441" y="13748"/>
                  </a:lnTo>
                  <a:lnTo>
                    <a:pt x="1" y="14224"/>
                  </a:lnTo>
                  <a:lnTo>
                    <a:pt x="441" y="15141"/>
                  </a:lnTo>
                  <a:lnTo>
                    <a:pt x="917" y="15581"/>
                  </a:lnTo>
                  <a:lnTo>
                    <a:pt x="917" y="16057"/>
                  </a:lnTo>
                  <a:lnTo>
                    <a:pt x="1357" y="16497"/>
                  </a:lnTo>
                  <a:lnTo>
                    <a:pt x="2274" y="16497"/>
                  </a:lnTo>
                  <a:lnTo>
                    <a:pt x="1357" y="16974"/>
                  </a:lnTo>
                  <a:lnTo>
                    <a:pt x="1834" y="17414"/>
                  </a:lnTo>
                  <a:lnTo>
                    <a:pt x="1834" y="17890"/>
                  </a:lnTo>
                  <a:lnTo>
                    <a:pt x="2274" y="18807"/>
                  </a:lnTo>
                  <a:lnTo>
                    <a:pt x="2274" y="19247"/>
                  </a:lnTo>
                  <a:lnTo>
                    <a:pt x="2274" y="20640"/>
                  </a:lnTo>
                  <a:lnTo>
                    <a:pt x="2274" y="21080"/>
                  </a:lnTo>
                  <a:lnTo>
                    <a:pt x="2274" y="21556"/>
                  </a:lnTo>
                  <a:lnTo>
                    <a:pt x="2750" y="21556"/>
                  </a:lnTo>
                  <a:lnTo>
                    <a:pt x="2274" y="22473"/>
                  </a:lnTo>
                  <a:lnTo>
                    <a:pt x="2750" y="23829"/>
                  </a:lnTo>
                  <a:lnTo>
                    <a:pt x="4107" y="23829"/>
                  </a:lnTo>
                  <a:lnTo>
                    <a:pt x="4107" y="24746"/>
                  </a:lnTo>
                  <a:lnTo>
                    <a:pt x="4107" y="25222"/>
                  </a:lnTo>
                  <a:lnTo>
                    <a:pt x="4107" y="25662"/>
                  </a:lnTo>
                  <a:lnTo>
                    <a:pt x="4583" y="25662"/>
                  </a:lnTo>
                  <a:lnTo>
                    <a:pt x="5023" y="26139"/>
                  </a:lnTo>
                  <a:lnTo>
                    <a:pt x="5500" y="26139"/>
                  </a:lnTo>
                  <a:lnTo>
                    <a:pt x="6856" y="26579"/>
                  </a:lnTo>
                  <a:lnTo>
                    <a:pt x="7773" y="26139"/>
                  </a:lnTo>
                  <a:lnTo>
                    <a:pt x="8249" y="26579"/>
                  </a:lnTo>
                  <a:lnTo>
                    <a:pt x="7773" y="27495"/>
                  </a:lnTo>
                  <a:lnTo>
                    <a:pt x="7333" y="27972"/>
                  </a:lnTo>
                  <a:lnTo>
                    <a:pt x="8249" y="27972"/>
                  </a:lnTo>
                  <a:lnTo>
                    <a:pt x="8689" y="28412"/>
                  </a:lnTo>
                  <a:lnTo>
                    <a:pt x="9166" y="28888"/>
                  </a:lnTo>
                  <a:lnTo>
                    <a:pt x="9606" y="27972"/>
                  </a:lnTo>
                  <a:lnTo>
                    <a:pt x="10082" y="27972"/>
                  </a:lnTo>
                  <a:lnTo>
                    <a:pt x="9606" y="27495"/>
                  </a:lnTo>
                  <a:lnTo>
                    <a:pt x="11439" y="27495"/>
                  </a:lnTo>
                  <a:lnTo>
                    <a:pt x="11915" y="27972"/>
                  </a:lnTo>
                  <a:lnTo>
                    <a:pt x="12355" y="27495"/>
                  </a:lnTo>
                  <a:lnTo>
                    <a:pt x="13272" y="28888"/>
                  </a:lnTo>
                  <a:lnTo>
                    <a:pt x="13748" y="29328"/>
                  </a:lnTo>
                  <a:lnTo>
                    <a:pt x="14665" y="29805"/>
                  </a:lnTo>
                  <a:lnTo>
                    <a:pt x="16021" y="29805"/>
                  </a:lnTo>
                  <a:lnTo>
                    <a:pt x="16498" y="30245"/>
                  </a:lnTo>
                  <a:lnTo>
                    <a:pt x="16938" y="30722"/>
                  </a:lnTo>
                  <a:lnTo>
                    <a:pt x="17414" y="31161"/>
                  </a:lnTo>
                  <a:lnTo>
                    <a:pt x="18331" y="31161"/>
                  </a:lnTo>
                  <a:lnTo>
                    <a:pt x="18771" y="31638"/>
                  </a:lnTo>
                  <a:lnTo>
                    <a:pt x="19247" y="30722"/>
                  </a:lnTo>
                  <a:lnTo>
                    <a:pt x="19687" y="30722"/>
                  </a:lnTo>
                  <a:lnTo>
                    <a:pt x="20164" y="30245"/>
                  </a:lnTo>
                  <a:lnTo>
                    <a:pt x="20604" y="30245"/>
                  </a:lnTo>
                  <a:lnTo>
                    <a:pt x="21080" y="30722"/>
                  </a:lnTo>
                  <a:lnTo>
                    <a:pt x="21080" y="31638"/>
                  </a:lnTo>
                  <a:lnTo>
                    <a:pt x="21520" y="31161"/>
                  </a:lnTo>
                  <a:lnTo>
                    <a:pt x="21520" y="30722"/>
                  </a:lnTo>
                  <a:lnTo>
                    <a:pt x="22437" y="30245"/>
                  </a:lnTo>
                  <a:lnTo>
                    <a:pt x="22913" y="30722"/>
                  </a:lnTo>
                  <a:lnTo>
                    <a:pt x="23353" y="30722"/>
                  </a:lnTo>
                  <a:lnTo>
                    <a:pt x="23830" y="30245"/>
                  </a:lnTo>
                  <a:lnTo>
                    <a:pt x="23830" y="31161"/>
                  </a:lnTo>
                  <a:lnTo>
                    <a:pt x="23830" y="31638"/>
                  </a:lnTo>
                  <a:lnTo>
                    <a:pt x="25186" y="31161"/>
                  </a:lnTo>
                  <a:lnTo>
                    <a:pt x="25663" y="30722"/>
                  </a:lnTo>
                  <a:lnTo>
                    <a:pt x="25663" y="30245"/>
                  </a:lnTo>
                  <a:lnTo>
                    <a:pt x="26103" y="29805"/>
                  </a:lnTo>
                  <a:lnTo>
                    <a:pt x="27019" y="30722"/>
                  </a:lnTo>
                  <a:lnTo>
                    <a:pt x="27496" y="30722"/>
                  </a:lnTo>
                  <a:lnTo>
                    <a:pt x="27936" y="31161"/>
                  </a:lnTo>
                  <a:lnTo>
                    <a:pt x="28412" y="31638"/>
                  </a:lnTo>
                  <a:lnTo>
                    <a:pt x="28852" y="32078"/>
                  </a:lnTo>
                  <a:lnTo>
                    <a:pt x="30245" y="32078"/>
                  </a:lnTo>
                  <a:lnTo>
                    <a:pt x="30685" y="32994"/>
                  </a:lnTo>
                  <a:lnTo>
                    <a:pt x="30685" y="32555"/>
                  </a:lnTo>
                  <a:lnTo>
                    <a:pt x="31162" y="32078"/>
                  </a:lnTo>
                  <a:lnTo>
                    <a:pt x="31162" y="31638"/>
                  </a:lnTo>
                  <a:lnTo>
                    <a:pt x="31162" y="31161"/>
                  </a:lnTo>
                  <a:lnTo>
                    <a:pt x="31162" y="30722"/>
                  </a:lnTo>
                  <a:lnTo>
                    <a:pt x="31162" y="30245"/>
                  </a:lnTo>
                  <a:lnTo>
                    <a:pt x="31162" y="28888"/>
                  </a:lnTo>
                  <a:lnTo>
                    <a:pt x="31162" y="28412"/>
                  </a:lnTo>
                  <a:lnTo>
                    <a:pt x="31602" y="27972"/>
                  </a:lnTo>
                  <a:lnTo>
                    <a:pt x="32078" y="27495"/>
                  </a:lnTo>
                  <a:lnTo>
                    <a:pt x="32518" y="26579"/>
                  </a:lnTo>
                  <a:lnTo>
                    <a:pt x="32995" y="26139"/>
                  </a:lnTo>
                  <a:lnTo>
                    <a:pt x="33911" y="25222"/>
                  </a:lnTo>
                  <a:lnTo>
                    <a:pt x="34828" y="25222"/>
                  </a:lnTo>
                  <a:lnTo>
                    <a:pt x="35268" y="24746"/>
                  </a:lnTo>
                  <a:lnTo>
                    <a:pt x="35744" y="23829"/>
                  </a:lnTo>
                  <a:lnTo>
                    <a:pt x="35268" y="22913"/>
                  </a:lnTo>
                  <a:lnTo>
                    <a:pt x="34828" y="22913"/>
                  </a:lnTo>
                  <a:lnTo>
                    <a:pt x="34828" y="22473"/>
                  </a:lnTo>
                  <a:lnTo>
                    <a:pt x="35268" y="21996"/>
                  </a:lnTo>
                  <a:lnTo>
                    <a:pt x="34351" y="21080"/>
                  </a:lnTo>
                  <a:lnTo>
                    <a:pt x="33911" y="20640"/>
                  </a:lnTo>
                  <a:lnTo>
                    <a:pt x="32995" y="20163"/>
                  </a:lnTo>
                  <a:lnTo>
                    <a:pt x="33435" y="19723"/>
                  </a:lnTo>
                  <a:lnTo>
                    <a:pt x="32995" y="19247"/>
                  </a:lnTo>
                  <a:lnTo>
                    <a:pt x="32995" y="17890"/>
                  </a:lnTo>
                  <a:lnTo>
                    <a:pt x="32995" y="17414"/>
                  </a:lnTo>
                  <a:lnTo>
                    <a:pt x="33435" y="15581"/>
                  </a:lnTo>
                  <a:lnTo>
                    <a:pt x="32518" y="15581"/>
                  </a:lnTo>
                  <a:lnTo>
                    <a:pt x="32078" y="15141"/>
                  </a:lnTo>
                  <a:lnTo>
                    <a:pt x="33435" y="13748"/>
                  </a:lnTo>
                  <a:lnTo>
                    <a:pt x="33911" y="13308"/>
                  </a:lnTo>
                  <a:lnTo>
                    <a:pt x="33911" y="12831"/>
                  </a:lnTo>
                  <a:lnTo>
                    <a:pt x="33911" y="10998"/>
                  </a:lnTo>
                  <a:lnTo>
                    <a:pt x="33435" y="10558"/>
                  </a:lnTo>
                  <a:lnTo>
                    <a:pt x="33435" y="10082"/>
                  </a:lnTo>
                  <a:lnTo>
                    <a:pt x="32995" y="10082"/>
                  </a:lnTo>
                  <a:lnTo>
                    <a:pt x="32518" y="9165"/>
                  </a:lnTo>
                  <a:lnTo>
                    <a:pt x="32078" y="8725"/>
                  </a:lnTo>
                  <a:lnTo>
                    <a:pt x="32078" y="7332"/>
                  </a:lnTo>
                  <a:lnTo>
                    <a:pt x="31602" y="6892"/>
                  </a:lnTo>
                  <a:lnTo>
                    <a:pt x="31602" y="6416"/>
                  </a:lnTo>
                  <a:lnTo>
                    <a:pt x="31602" y="5499"/>
                  </a:lnTo>
                  <a:lnTo>
                    <a:pt x="31602" y="5059"/>
                  </a:lnTo>
                  <a:lnTo>
                    <a:pt x="30245" y="4583"/>
                  </a:lnTo>
                  <a:lnTo>
                    <a:pt x="29769" y="4583"/>
                  </a:lnTo>
                  <a:lnTo>
                    <a:pt x="28852" y="3666"/>
                  </a:lnTo>
                  <a:lnTo>
                    <a:pt x="28852" y="3226"/>
                  </a:lnTo>
                  <a:lnTo>
                    <a:pt x="28852" y="2310"/>
                  </a:lnTo>
                  <a:lnTo>
                    <a:pt x="28412" y="1833"/>
                  </a:lnTo>
                  <a:lnTo>
                    <a:pt x="28412" y="1393"/>
                  </a:lnTo>
                  <a:lnTo>
                    <a:pt x="27936" y="477"/>
                  </a:lnTo>
                  <a:lnTo>
                    <a:pt x="27019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622" name="Google Shape;1622;p19"/>
            <p:cNvSpPr/>
            <p:nvPr/>
          </p:nvSpPr>
          <p:spPr>
            <a:xfrm>
              <a:off x="6552909" y="4321579"/>
              <a:ext cx="117878" cy="73672"/>
            </a:xfrm>
            <a:custGeom>
              <a:avLst/>
              <a:gdLst/>
              <a:ahLst/>
              <a:cxnLst/>
              <a:rect l="l" t="t" r="r" b="b"/>
              <a:pathLst>
                <a:path w="7333" h="4583" extrusionOk="0">
                  <a:moveTo>
                    <a:pt x="917" y="0"/>
                  </a:moveTo>
                  <a:lnTo>
                    <a:pt x="0" y="440"/>
                  </a:lnTo>
                  <a:lnTo>
                    <a:pt x="477" y="917"/>
                  </a:lnTo>
                  <a:lnTo>
                    <a:pt x="1833" y="917"/>
                  </a:lnTo>
                  <a:lnTo>
                    <a:pt x="2310" y="1357"/>
                  </a:lnTo>
                  <a:lnTo>
                    <a:pt x="3666" y="1833"/>
                  </a:lnTo>
                  <a:lnTo>
                    <a:pt x="4143" y="2273"/>
                  </a:lnTo>
                  <a:lnTo>
                    <a:pt x="5059" y="2750"/>
                  </a:lnTo>
                  <a:lnTo>
                    <a:pt x="5499" y="3190"/>
                  </a:lnTo>
                  <a:lnTo>
                    <a:pt x="5976" y="3666"/>
                  </a:lnTo>
                  <a:lnTo>
                    <a:pt x="6892" y="4583"/>
                  </a:lnTo>
                  <a:lnTo>
                    <a:pt x="7332" y="4583"/>
                  </a:lnTo>
                  <a:lnTo>
                    <a:pt x="6892" y="3666"/>
                  </a:lnTo>
                  <a:lnTo>
                    <a:pt x="6416" y="3190"/>
                  </a:lnTo>
                  <a:lnTo>
                    <a:pt x="5976" y="2750"/>
                  </a:lnTo>
                  <a:lnTo>
                    <a:pt x="5976" y="2273"/>
                  </a:lnTo>
                  <a:lnTo>
                    <a:pt x="5499" y="1833"/>
                  </a:lnTo>
                  <a:lnTo>
                    <a:pt x="5059" y="1833"/>
                  </a:lnTo>
                  <a:lnTo>
                    <a:pt x="4583" y="1357"/>
                  </a:lnTo>
                  <a:lnTo>
                    <a:pt x="3226" y="917"/>
                  </a:lnTo>
                  <a:lnTo>
                    <a:pt x="2310" y="917"/>
                  </a:lnTo>
                  <a:lnTo>
                    <a:pt x="1833" y="440"/>
                  </a:lnTo>
                  <a:lnTo>
                    <a:pt x="1393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623" name="Google Shape;1623;p19"/>
            <p:cNvSpPr/>
            <p:nvPr/>
          </p:nvSpPr>
          <p:spPr>
            <a:xfrm>
              <a:off x="6059648" y="1779864"/>
              <a:ext cx="36555" cy="44222"/>
            </a:xfrm>
            <a:custGeom>
              <a:avLst/>
              <a:gdLst/>
              <a:ahLst/>
              <a:cxnLst/>
              <a:rect l="l" t="t" r="r" b="b"/>
              <a:pathLst>
                <a:path w="2274" h="2751" extrusionOk="0">
                  <a:moveTo>
                    <a:pt x="1357" y="1"/>
                  </a:moveTo>
                  <a:lnTo>
                    <a:pt x="1357" y="477"/>
                  </a:lnTo>
                  <a:lnTo>
                    <a:pt x="441" y="477"/>
                  </a:lnTo>
                  <a:lnTo>
                    <a:pt x="441" y="917"/>
                  </a:lnTo>
                  <a:lnTo>
                    <a:pt x="441" y="1394"/>
                  </a:lnTo>
                  <a:lnTo>
                    <a:pt x="1" y="1834"/>
                  </a:lnTo>
                  <a:lnTo>
                    <a:pt x="441" y="2310"/>
                  </a:lnTo>
                  <a:lnTo>
                    <a:pt x="441" y="2750"/>
                  </a:lnTo>
                  <a:lnTo>
                    <a:pt x="917" y="2310"/>
                  </a:lnTo>
                  <a:lnTo>
                    <a:pt x="917" y="1834"/>
                  </a:lnTo>
                  <a:lnTo>
                    <a:pt x="1834" y="1834"/>
                  </a:lnTo>
                  <a:lnTo>
                    <a:pt x="2274" y="477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624" name="Google Shape;1624;p19"/>
            <p:cNvSpPr/>
            <p:nvPr/>
          </p:nvSpPr>
          <p:spPr>
            <a:xfrm>
              <a:off x="5543994" y="1595999"/>
              <a:ext cx="950000" cy="1141518"/>
            </a:xfrm>
            <a:custGeom>
              <a:avLst/>
              <a:gdLst/>
              <a:ahLst/>
              <a:cxnLst/>
              <a:rect l="l" t="t" r="r" b="b"/>
              <a:pathLst>
                <a:path w="59098" h="71012" extrusionOk="0">
                  <a:moveTo>
                    <a:pt x="52242" y="1"/>
                  </a:moveTo>
                  <a:lnTo>
                    <a:pt x="51325" y="1357"/>
                  </a:lnTo>
                  <a:lnTo>
                    <a:pt x="51325" y="1834"/>
                  </a:lnTo>
                  <a:lnTo>
                    <a:pt x="49932" y="2274"/>
                  </a:lnTo>
                  <a:lnTo>
                    <a:pt x="50409" y="3667"/>
                  </a:lnTo>
                  <a:lnTo>
                    <a:pt x="50409" y="4107"/>
                  </a:lnTo>
                  <a:lnTo>
                    <a:pt x="49932" y="3667"/>
                  </a:lnTo>
                  <a:lnTo>
                    <a:pt x="49932" y="3190"/>
                  </a:lnTo>
                  <a:lnTo>
                    <a:pt x="49016" y="2750"/>
                  </a:lnTo>
                  <a:lnTo>
                    <a:pt x="49016" y="2274"/>
                  </a:lnTo>
                  <a:lnTo>
                    <a:pt x="49016" y="1834"/>
                  </a:lnTo>
                  <a:lnTo>
                    <a:pt x="49016" y="1357"/>
                  </a:lnTo>
                  <a:lnTo>
                    <a:pt x="48576" y="1357"/>
                  </a:lnTo>
                  <a:lnTo>
                    <a:pt x="48576" y="1834"/>
                  </a:lnTo>
                  <a:lnTo>
                    <a:pt x="48576" y="2274"/>
                  </a:lnTo>
                  <a:lnTo>
                    <a:pt x="48099" y="3667"/>
                  </a:lnTo>
                  <a:lnTo>
                    <a:pt x="47659" y="4583"/>
                  </a:lnTo>
                  <a:lnTo>
                    <a:pt x="47659" y="5500"/>
                  </a:lnTo>
                  <a:lnTo>
                    <a:pt x="47183" y="5023"/>
                  </a:lnTo>
                  <a:lnTo>
                    <a:pt x="47183" y="4583"/>
                  </a:lnTo>
                  <a:lnTo>
                    <a:pt x="47183" y="3667"/>
                  </a:lnTo>
                  <a:lnTo>
                    <a:pt x="48099" y="2750"/>
                  </a:lnTo>
                  <a:lnTo>
                    <a:pt x="48099" y="2274"/>
                  </a:lnTo>
                  <a:lnTo>
                    <a:pt x="48576" y="1357"/>
                  </a:lnTo>
                  <a:lnTo>
                    <a:pt x="49016" y="917"/>
                  </a:lnTo>
                  <a:lnTo>
                    <a:pt x="48576" y="441"/>
                  </a:lnTo>
                  <a:lnTo>
                    <a:pt x="47183" y="1357"/>
                  </a:lnTo>
                  <a:lnTo>
                    <a:pt x="46743" y="917"/>
                  </a:lnTo>
                  <a:lnTo>
                    <a:pt x="46266" y="1834"/>
                  </a:lnTo>
                  <a:lnTo>
                    <a:pt x="46266" y="2274"/>
                  </a:lnTo>
                  <a:lnTo>
                    <a:pt x="47183" y="2750"/>
                  </a:lnTo>
                  <a:lnTo>
                    <a:pt x="45826" y="3190"/>
                  </a:lnTo>
                  <a:lnTo>
                    <a:pt x="45350" y="2750"/>
                  </a:lnTo>
                  <a:lnTo>
                    <a:pt x="44910" y="3190"/>
                  </a:lnTo>
                  <a:lnTo>
                    <a:pt x="44910" y="4107"/>
                  </a:lnTo>
                  <a:lnTo>
                    <a:pt x="44433" y="4107"/>
                  </a:lnTo>
                  <a:lnTo>
                    <a:pt x="44910" y="4583"/>
                  </a:lnTo>
                  <a:lnTo>
                    <a:pt x="43993" y="5940"/>
                  </a:lnTo>
                  <a:lnTo>
                    <a:pt x="43517" y="4583"/>
                  </a:lnTo>
                  <a:lnTo>
                    <a:pt x="43077" y="5500"/>
                  </a:lnTo>
                  <a:lnTo>
                    <a:pt x="43077" y="5940"/>
                  </a:lnTo>
                  <a:lnTo>
                    <a:pt x="43077" y="6416"/>
                  </a:lnTo>
                  <a:lnTo>
                    <a:pt x="42600" y="6856"/>
                  </a:lnTo>
                  <a:lnTo>
                    <a:pt x="42160" y="6416"/>
                  </a:lnTo>
                  <a:lnTo>
                    <a:pt x="41684" y="6416"/>
                  </a:lnTo>
                  <a:lnTo>
                    <a:pt x="41684" y="6856"/>
                  </a:lnTo>
                  <a:lnTo>
                    <a:pt x="41244" y="6416"/>
                  </a:lnTo>
                  <a:lnTo>
                    <a:pt x="40767" y="6416"/>
                  </a:lnTo>
                  <a:lnTo>
                    <a:pt x="40327" y="6856"/>
                  </a:lnTo>
                  <a:lnTo>
                    <a:pt x="40327" y="7333"/>
                  </a:lnTo>
                  <a:lnTo>
                    <a:pt x="39851" y="7333"/>
                  </a:lnTo>
                  <a:lnTo>
                    <a:pt x="39411" y="8249"/>
                  </a:lnTo>
                  <a:lnTo>
                    <a:pt x="39411" y="9166"/>
                  </a:lnTo>
                  <a:lnTo>
                    <a:pt x="39851" y="9606"/>
                  </a:lnTo>
                  <a:lnTo>
                    <a:pt x="39851" y="10522"/>
                  </a:lnTo>
                  <a:lnTo>
                    <a:pt x="39411" y="10082"/>
                  </a:lnTo>
                  <a:lnTo>
                    <a:pt x="38934" y="9606"/>
                  </a:lnTo>
                  <a:lnTo>
                    <a:pt x="38494" y="9606"/>
                  </a:lnTo>
                  <a:lnTo>
                    <a:pt x="38018" y="10522"/>
                  </a:lnTo>
                  <a:lnTo>
                    <a:pt x="37101" y="9606"/>
                  </a:lnTo>
                  <a:lnTo>
                    <a:pt x="37101" y="10082"/>
                  </a:lnTo>
                  <a:lnTo>
                    <a:pt x="37101" y="10999"/>
                  </a:lnTo>
                  <a:lnTo>
                    <a:pt x="37578" y="11915"/>
                  </a:lnTo>
                  <a:lnTo>
                    <a:pt x="37578" y="12355"/>
                  </a:lnTo>
                  <a:lnTo>
                    <a:pt x="37101" y="12355"/>
                  </a:lnTo>
                  <a:lnTo>
                    <a:pt x="36661" y="10999"/>
                  </a:lnTo>
                  <a:lnTo>
                    <a:pt x="36661" y="12355"/>
                  </a:lnTo>
                  <a:lnTo>
                    <a:pt x="36185" y="13272"/>
                  </a:lnTo>
                  <a:lnTo>
                    <a:pt x="35745" y="12832"/>
                  </a:lnTo>
                  <a:lnTo>
                    <a:pt x="35745" y="11915"/>
                  </a:lnTo>
                  <a:lnTo>
                    <a:pt x="35268" y="12355"/>
                  </a:lnTo>
                  <a:lnTo>
                    <a:pt x="35268" y="13748"/>
                  </a:lnTo>
                  <a:lnTo>
                    <a:pt x="34352" y="13748"/>
                  </a:lnTo>
                  <a:lnTo>
                    <a:pt x="33912" y="14188"/>
                  </a:lnTo>
                  <a:lnTo>
                    <a:pt x="34352" y="14665"/>
                  </a:lnTo>
                  <a:lnTo>
                    <a:pt x="33912" y="15105"/>
                  </a:lnTo>
                  <a:lnTo>
                    <a:pt x="33435" y="16021"/>
                  </a:lnTo>
                  <a:lnTo>
                    <a:pt x="33435" y="16498"/>
                  </a:lnTo>
                  <a:lnTo>
                    <a:pt x="33912" y="16938"/>
                  </a:lnTo>
                  <a:lnTo>
                    <a:pt x="33435" y="17414"/>
                  </a:lnTo>
                  <a:lnTo>
                    <a:pt x="32079" y="17414"/>
                  </a:lnTo>
                  <a:lnTo>
                    <a:pt x="32079" y="16938"/>
                  </a:lnTo>
                  <a:lnTo>
                    <a:pt x="31602" y="17414"/>
                  </a:lnTo>
                  <a:lnTo>
                    <a:pt x="31602" y="17854"/>
                  </a:lnTo>
                  <a:lnTo>
                    <a:pt x="31602" y="18771"/>
                  </a:lnTo>
                  <a:lnTo>
                    <a:pt x="31602" y="19247"/>
                  </a:lnTo>
                  <a:lnTo>
                    <a:pt x="31162" y="20604"/>
                  </a:lnTo>
                  <a:lnTo>
                    <a:pt x="31162" y="19247"/>
                  </a:lnTo>
                  <a:lnTo>
                    <a:pt x="31162" y="18331"/>
                  </a:lnTo>
                  <a:lnTo>
                    <a:pt x="31162" y="17854"/>
                  </a:lnTo>
                  <a:lnTo>
                    <a:pt x="30686" y="18331"/>
                  </a:lnTo>
                  <a:lnTo>
                    <a:pt x="30246" y="18771"/>
                  </a:lnTo>
                  <a:lnTo>
                    <a:pt x="29769" y="18771"/>
                  </a:lnTo>
                  <a:lnTo>
                    <a:pt x="29329" y="19247"/>
                  </a:lnTo>
                  <a:lnTo>
                    <a:pt x="29769" y="19247"/>
                  </a:lnTo>
                  <a:lnTo>
                    <a:pt x="30246" y="19687"/>
                  </a:lnTo>
                  <a:lnTo>
                    <a:pt x="30246" y="20164"/>
                  </a:lnTo>
                  <a:lnTo>
                    <a:pt x="29769" y="19687"/>
                  </a:lnTo>
                  <a:lnTo>
                    <a:pt x="29329" y="20164"/>
                  </a:lnTo>
                  <a:lnTo>
                    <a:pt x="28853" y="19687"/>
                  </a:lnTo>
                  <a:lnTo>
                    <a:pt x="27936" y="19687"/>
                  </a:lnTo>
                  <a:lnTo>
                    <a:pt x="28413" y="20604"/>
                  </a:lnTo>
                  <a:lnTo>
                    <a:pt x="27936" y="21080"/>
                  </a:lnTo>
                  <a:lnTo>
                    <a:pt x="29329" y="20604"/>
                  </a:lnTo>
                  <a:lnTo>
                    <a:pt x="29769" y="21080"/>
                  </a:lnTo>
                  <a:lnTo>
                    <a:pt x="29769" y="21520"/>
                  </a:lnTo>
                  <a:lnTo>
                    <a:pt x="28413" y="21520"/>
                  </a:lnTo>
                  <a:lnTo>
                    <a:pt x="27936" y="21997"/>
                  </a:lnTo>
                  <a:lnTo>
                    <a:pt x="27936" y="22437"/>
                  </a:lnTo>
                  <a:lnTo>
                    <a:pt x="28853" y="22437"/>
                  </a:lnTo>
                  <a:lnTo>
                    <a:pt x="28853" y="23353"/>
                  </a:lnTo>
                  <a:lnTo>
                    <a:pt x="28413" y="23353"/>
                  </a:lnTo>
                  <a:lnTo>
                    <a:pt x="27936" y="23830"/>
                  </a:lnTo>
                  <a:lnTo>
                    <a:pt x="27496" y="24270"/>
                  </a:lnTo>
                  <a:lnTo>
                    <a:pt x="27020" y="24746"/>
                  </a:lnTo>
                  <a:lnTo>
                    <a:pt x="26103" y="24270"/>
                  </a:lnTo>
                  <a:lnTo>
                    <a:pt x="25663" y="24746"/>
                  </a:lnTo>
                  <a:lnTo>
                    <a:pt x="25663" y="25186"/>
                  </a:lnTo>
                  <a:lnTo>
                    <a:pt x="25663" y="25663"/>
                  </a:lnTo>
                  <a:lnTo>
                    <a:pt x="25187" y="25663"/>
                  </a:lnTo>
                  <a:lnTo>
                    <a:pt x="24747" y="26103"/>
                  </a:lnTo>
                  <a:lnTo>
                    <a:pt x="25187" y="26579"/>
                  </a:lnTo>
                  <a:lnTo>
                    <a:pt x="24747" y="27496"/>
                  </a:lnTo>
                  <a:lnTo>
                    <a:pt x="23830" y="27496"/>
                  </a:lnTo>
                  <a:lnTo>
                    <a:pt x="24270" y="27936"/>
                  </a:lnTo>
                  <a:lnTo>
                    <a:pt x="24747" y="28412"/>
                  </a:lnTo>
                  <a:lnTo>
                    <a:pt x="25187" y="27936"/>
                  </a:lnTo>
                  <a:lnTo>
                    <a:pt x="25187" y="28852"/>
                  </a:lnTo>
                  <a:lnTo>
                    <a:pt x="23830" y="28852"/>
                  </a:lnTo>
                  <a:lnTo>
                    <a:pt x="23830" y="29329"/>
                  </a:lnTo>
                  <a:lnTo>
                    <a:pt x="24270" y="29769"/>
                  </a:lnTo>
                  <a:lnTo>
                    <a:pt x="23830" y="30245"/>
                  </a:lnTo>
                  <a:lnTo>
                    <a:pt x="23353" y="30245"/>
                  </a:lnTo>
                  <a:lnTo>
                    <a:pt x="22914" y="30685"/>
                  </a:lnTo>
                  <a:lnTo>
                    <a:pt x="22437" y="31162"/>
                  </a:lnTo>
                  <a:lnTo>
                    <a:pt x="22914" y="32078"/>
                  </a:lnTo>
                  <a:lnTo>
                    <a:pt x="22914" y="32518"/>
                  </a:lnTo>
                  <a:lnTo>
                    <a:pt x="22437" y="32995"/>
                  </a:lnTo>
                  <a:lnTo>
                    <a:pt x="21997" y="32518"/>
                  </a:lnTo>
                  <a:lnTo>
                    <a:pt x="21997" y="32078"/>
                  </a:lnTo>
                  <a:lnTo>
                    <a:pt x="21520" y="32995"/>
                  </a:lnTo>
                  <a:lnTo>
                    <a:pt x="21520" y="33435"/>
                  </a:lnTo>
                  <a:lnTo>
                    <a:pt x="22437" y="33435"/>
                  </a:lnTo>
                  <a:lnTo>
                    <a:pt x="22437" y="34351"/>
                  </a:lnTo>
                  <a:lnTo>
                    <a:pt x="21997" y="34828"/>
                  </a:lnTo>
                  <a:lnTo>
                    <a:pt x="21520" y="34828"/>
                  </a:lnTo>
                  <a:lnTo>
                    <a:pt x="21520" y="35744"/>
                  </a:lnTo>
                  <a:lnTo>
                    <a:pt x="21081" y="36184"/>
                  </a:lnTo>
                  <a:lnTo>
                    <a:pt x="20604" y="36661"/>
                  </a:lnTo>
                  <a:lnTo>
                    <a:pt x="20604" y="37101"/>
                  </a:lnTo>
                  <a:lnTo>
                    <a:pt x="21081" y="37101"/>
                  </a:lnTo>
                  <a:lnTo>
                    <a:pt x="21081" y="37577"/>
                  </a:lnTo>
                  <a:lnTo>
                    <a:pt x="21081" y="38017"/>
                  </a:lnTo>
                  <a:lnTo>
                    <a:pt x="20604" y="38494"/>
                  </a:lnTo>
                  <a:lnTo>
                    <a:pt x="19687" y="38017"/>
                  </a:lnTo>
                  <a:lnTo>
                    <a:pt x="19687" y="37577"/>
                  </a:lnTo>
                  <a:lnTo>
                    <a:pt x="19248" y="37101"/>
                  </a:lnTo>
                  <a:lnTo>
                    <a:pt x="18771" y="37577"/>
                  </a:lnTo>
                  <a:lnTo>
                    <a:pt x="18331" y="38017"/>
                  </a:lnTo>
                  <a:lnTo>
                    <a:pt x="16938" y="38017"/>
                  </a:lnTo>
                  <a:lnTo>
                    <a:pt x="16938" y="38934"/>
                  </a:lnTo>
                  <a:lnTo>
                    <a:pt x="16498" y="39850"/>
                  </a:lnTo>
                  <a:lnTo>
                    <a:pt x="16498" y="40767"/>
                  </a:lnTo>
                  <a:lnTo>
                    <a:pt x="15105" y="40767"/>
                  </a:lnTo>
                  <a:lnTo>
                    <a:pt x="15582" y="41243"/>
                  </a:lnTo>
                  <a:lnTo>
                    <a:pt x="15582" y="42160"/>
                  </a:lnTo>
                  <a:lnTo>
                    <a:pt x="15105" y="41683"/>
                  </a:lnTo>
                  <a:lnTo>
                    <a:pt x="14665" y="42160"/>
                  </a:lnTo>
                  <a:lnTo>
                    <a:pt x="13749" y="42600"/>
                  </a:lnTo>
                  <a:lnTo>
                    <a:pt x="13272" y="42160"/>
                  </a:lnTo>
                  <a:lnTo>
                    <a:pt x="12832" y="43077"/>
                  </a:lnTo>
                  <a:lnTo>
                    <a:pt x="12355" y="43516"/>
                  </a:lnTo>
                  <a:lnTo>
                    <a:pt x="11916" y="43516"/>
                  </a:lnTo>
                  <a:lnTo>
                    <a:pt x="11916" y="44433"/>
                  </a:lnTo>
                  <a:lnTo>
                    <a:pt x="11439" y="43993"/>
                  </a:lnTo>
                  <a:lnTo>
                    <a:pt x="10999" y="43993"/>
                  </a:lnTo>
                  <a:lnTo>
                    <a:pt x="11439" y="44433"/>
                  </a:lnTo>
                  <a:lnTo>
                    <a:pt x="11439" y="44910"/>
                  </a:lnTo>
                  <a:lnTo>
                    <a:pt x="10999" y="44910"/>
                  </a:lnTo>
                  <a:lnTo>
                    <a:pt x="10522" y="44433"/>
                  </a:lnTo>
                  <a:lnTo>
                    <a:pt x="10083" y="44910"/>
                  </a:lnTo>
                  <a:lnTo>
                    <a:pt x="9606" y="44910"/>
                  </a:lnTo>
                  <a:lnTo>
                    <a:pt x="9166" y="45349"/>
                  </a:lnTo>
                  <a:lnTo>
                    <a:pt x="8689" y="45349"/>
                  </a:lnTo>
                  <a:lnTo>
                    <a:pt x="8689" y="45826"/>
                  </a:lnTo>
                  <a:lnTo>
                    <a:pt x="9166" y="46743"/>
                  </a:lnTo>
                  <a:lnTo>
                    <a:pt x="8250" y="46743"/>
                  </a:lnTo>
                  <a:lnTo>
                    <a:pt x="7333" y="46266"/>
                  </a:lnTo>
                  <a:lnTo>
                    <a:pt x="6856" y="46266"/>
                  </a:lnTo>
                  <a:lnTo>
                    <a:pt x="6416" y="46743"/>
                  </a:lnTo>
                  <a:lnTo>
                    <a:pt x="6856" y="47182"/>
                  </a:lnTo>
                  <a:lnTo>
                    <a:pt x="6856" y="47659"/>
                  </a:lnTo>
                  <a:lnTo>
                    <a:pt x="5500" y="47659"/>
                  </a:lnTo>
                  <a:lnTo>
                    <a:pt x="5023" y="49015"/>
                  </a:lnTo>
                  <a:lnTo>
                    <a:pt x="5023" y="48099"/>
                  </a:lnTo>
                  <a:lnTo>
                    <a:pt x="4583" y="48099"/>
                  </a:lnTo>
                  <a:lnTo>
                    <a:pt x="4107" y="48576"/>
                  </a:lnTo>
                  <a:lnTo>
                    <a:pt x="3667" y="48099"/>
                  </a:lnTo>
                  <a:lnTo>
                    <a:pt x="2274" y="48099"/>
                  </a:lnTo>
                  <a:lnTo>
                    <a:pt x="2750" y="48576"/>
                  </a:lnTo>
                  <a:lnTo>
                    <a:pt x="2750" y="49015"/>
                  </a:lnTo>
                  <a:lnTo>
                    <a:pt x="3190" y="49492"/>
                  </a:lnTo>
                  <a:lnTo>
                    <a:pt x="3667" y="49492"/>
                  </a:lnTo>
                  <a:lnTo>
                    <a:pt x="3667" y="49932"/>
                  </a:lnTo>
                  <a:lnTo>
                    <a:pt x="3190" y="49932"/>
                  </a:lnTo>
                  <a:lnTo>
                    <a:pt x="2750" y="50409"/>
                  </a:lnTo>
                  <a:lnTo>
                    <a:pt x="1834" y="50409"/>
                  </a:lnTo>
                  <a:lnTo>
                    <a:pt x="1834" y="50848"/>
                  </a:lnTo>
                  <a:lnTo>
                    <a:pt x="2274" y="51765"/>
                  </a:lnTo>
                  <a:lnTo>
                    <a:pt x="2274" y="52242"/>
                  </a:lnTo>
                  <a:lnTo>
                    <a:pt x="1357" y="51765"/>
                  </a:lnTo>
                  <a:lnTo>
                    <a:pt x="1357" y="52242"/>
                  </a:lnTo>
                  <a:lnTo>
                    <a:pt x="1357" y="52681"/>
                  </a:lnTo>
                  <a:lnTo>
                    <a:pt x="1834" y="53598"/>
                  </a:lnTo>
                  <a:lnTo>
                    <a:pt x="2750" y="53598"/>
                  </a:lnTo>
                  <a:lnTo>
                    <a:pt x="2750" y="54075"/>
                  </a:lnTo>
                  <a:lnTo>
                    <a:pt x="2274" y="54075"/>
                  </a:lnTo>
                  <a:lnTo>
                    <a:pt x="1357" y="53598"/>
                  </a:lnTo>
                  <a:lnTo>
                    <a:pt x="1357" y="54075"/>
                  </a:lnTo>
                  <a:lnTo>
                    <a:pt x="1357" y="54515"/>
                  </a:lnTo>
                  <a:lnTo>
                    <a:pt x="1834" y="55431"/>
                  </a:lnTo>
                  <a:lnTo>
                    <a:pt x="2750" y="55908"/>
                  </a:lnTo>
                  <a:lnTo>
                    <a:pt x="1834" y="56348"/>
                  </a:lnTo>
                  <a:lnTo>
                    <a:pt x="1357" y="55908"/>
                  </a:lnTo>
                  <a:lnTo>
                    <a:pt x="917" y="56348"/>
                  </a:lnTo>
                  <a:lnTo>
                    <a:pt x="917" y="56824"/>
                  </a:lnTo>
                  <a:lnTo>
                    <a:pt x="2274" y="57264"/>
                  </a:lnTo>
                  <a:lnTo>
                    <a:pt x="1834" y="57264"/>
                  </a:lnTo>
                  <a:lnTo>
                    <a:pt x="1357" y="57741"/>
                  </a:lnTo>
                  <a:lnTo>
                    <a:pt x="1357" y="58181"/>
                  </a:lnTo>
                  <a:lnTo>
                    <a:pt x="1834" y="58657"/>
                  </a:lnTo>
                  <a:lnTo>
                    <a:pt x="2274" y="59097"/>
                  </a:lnTo>
                  <a:lnTo>
                    <a:pt x="3190" y="58657"/>
                  </a:lnTo>
                  <a:lnTo>
                    <a:pt x="4107" y="58181"/>
                  </a:lnTo>
                  <a:lnTo>
                    <a:pt x="3190" y="59574"/>
                  </a:lnTo>
                  <a:lnTo>
                    <a:pt x="2750" y="60014"/>
                  </a:lnTo>
                  <a:lnTo>
                    <a:pt x="2274" y="60490"/>
                  </a:lnTo>
                  <a:lnTo>
                    <a:pt x="3190" y="61407"/>
                  </a:lnTo>
                  <a:lnTo>
                    <a:pt x="2274" y="61407"/>
                  </a:lnTo>
                  <a:lnTo>
                    <a:pt x="1834" y="61847"/>
                  </a:lnTo>
                  <a:lnTo>
                    <a:pt x="1357" y="61407"/>
                  </a:lnTo>
                  <a:lnTo>
                    <a:pt x="917" y="61407"/>
                  </a:lnTo>
                  <a:lnTo>
                    <a:pt x="441" y="62323"/>
                  </a:lnTo>
                  <a:lnTo>
                    <a:pt x="441" y="62763"/>
                  </a:lnTo>
                  <a:lnTo>
                    <a:pt x="1" y="64156"/>
                  </a:lnTo>
                  <a:lnTo>
                    <a:pt x="441" y="64596"/>
                  </a:lnTo>
                  <a:lnTo>
                    <a:pt x="1357" y="62763"/>
                  </a:lnTo>
                  <a:lnTo>
                    <a:pt x="2274" y="62763"/>
                  </a:lnTo>
                  <a:lnTo>
                    <a:pt x="2750" y="63240"/>
                  </a:lnTo>
                  <a:lnTo>
                    <a:pt x="2750" y="64156"/>
                  </a:lnTo>
                  <a:lnTo>
                    <a:pt x="2274" y="64596"/>
                  </a:lnTo>
                  <a:lnTo>
                    <a:pt x="2274" y="65513"/>
                  </a:lnTo>
                  <a:lnTo>
                    <a:pt x="1834" y="65989"/>
                  </a:lnTo>
                  <a:lnTo>
                    <a:pt x="1834" y="65513"/>
                  </a:lnTo>
                  <a:lnTo>
                    <a:pt x="1357" y="65989"/>
                  </a:lnTo>
                  <a:lnTo>
                    <a:pt x="1357" y="66429"/>
                  </a:lnTo>
                  <a:lnTo>
                    <a:pt x="1357" y="67346"/>
                  </a:lnTo>
                  <a:lnTo>
                    <a:pt x="1357" y="67822"/>
                  </a:lnTo>
                  <a:lnTo>
                    <a:pt x="2274" y="68739"/>
                  </a:lnTo>
                  <a:lnTo>
                    <a:pt x="4107" y="69179"/>
                  </a:lnTo>
                  <a:lnTo>
                    <a:pt x="3190" y="70095"/>
                  </a:lnTo>
                  <a:lnTo>
                    <a:pt x="4107" y="70572"/>
                  </a:lnTo>
                  <a:lnTo>
                    <a:pt x="4583" y="70095"/>
                  </a:lnTo>
                  <a:lnTo>
                    <a:pt x="4583" y="71012"/>
                  </a:lnTo>
                  <a:lnTo>
                    <a:pt x="6856" y="71012"/>
                  </a:lnTo>
                  <a:lnTo>
                    <a:pt x="8250" y="70572"/>
                  </a:lnTo>
                  <a:lnTo>
                    <a:pt x="8250" y="71012"/>
                  </a:lnTo>
                  <a:lnTo>
                    <a:pt x="9166" y="70095"/>
                  </a:lnTo>
                  <a:lnTo>
                    <a:pt x="9606" y="69655"/>
                  </a:lnTo>
                  <a:lnTo>
                    <a:pt x="9606" y="68739"/>
                  </a:lnTo>
                  <a:lnTo>
                    <a:pt x="10522" y="68262"/>
                  </a:lnTo>
                  <a:lnTo>
                    <a:pt x="11916" y="67822"/>
                  </a:lnTo>
                  <a:lnTo>
                    <a:pt x="11916" y="67346"/>
                  </a:lnTo>
                  <a:lnTo>
                    <a:pt x="12355" y="66429"/>
                  </a:lnTo>
                  <a:lnTo>
                    <a:pt x="13272" y="66429"/>
                  </a:lnTo>
                  <a:lnTo>
                    <a:pt x="13272" y="66906"/>
                  </a:lnTo>
                  <a:lnTo>
                    <a:pt x="13749" y="67346"/>
                  </a:lnTo>
                  <a:lnTo>
                    <a:pt x="14665" y="66906"/>
                  </a:lnTo>
                  <a:lnTo>
                    <a:pt x="14665" y="65989"/>
                  </a:lnTo>
                  <a:lnTo>
                    <a:pt x="15582" y="65073"/>
                  </a:lnTo>
                  <a:lnTo>
                    <a:pt x="15582" y="63680"/>
                  </a:lnTo>
                  <a:lnTo>
                    <a:pt x="15105" y="63680"/>
                  </a:lnTo>
                  <a:lnTo>
                    <a:pt x="16021" y="62323"/>
                  </a:lnTo>
                  <a:lnTo>
                    <a:pt x="16498" y="61847"/>
                  </a:lnTo>
                  <a:lnTo>
                    <a:pt x="16938" y="61407"/>
                  </a:lnTo>
                  <a:lnTo>
                    <a:pt x="17415" y="61407"/>
                  </a:lnTo>
                  <a:lnTo>
                    <a:pt x="17415" y="62323"/>
                  </a:lnTo>
                  <a:lnTo>
                    <a:pt x="16938" y="62763"/>
                  </a:lnTo>
                  <a:lnTo>
                    <a:pt x="16498" y="62763"/>
                  </a:lnTo>
                  <a:lnTo>
                    <a:pt x="16498" y="63680"/>
                  </a:lnTo>
                  <a:lnTo>
                    <a:pt x="16938" y="63680"/>
                  </a:lnTo>
                  <a:lnTo>
                    <a:pt x="18331" y="64596"/>
                  </a:lnTo>
                  <a:lnTo>
                    <a:pt x="19248" y="63680"/>
                  </a:lnTo>
                  <a:lnTo>
                    <a:pt x="19248" y="63240"/>
                  </a:lnTo>
                  <a:lnTo>
                    <a:pt x="19687" y="62763"/>
                  </a:lnTo>
                  <a:lnTo>
                    <a:pt x="19687" y="62323"/>
                  </a:lnTo>
                  <a:lnTo>
                    <a:pt x="20164" y="61407"/>
                  </a:lnTo>
                  <a:lnTo>
                    <a:pt x="21081" y="61407"/>
                  </a:lnTo>
                  <a:lnTo>
                    <a:pt x="21520" y="60014"/>
                  </a:lnTo>
                  <a:lnTo>
                    <a:pt x="21520" y="58657"/>
                  </a:lnTo>
                  <a:lnTo>
                    <a:pt x="21520" y="58181"/>
                  </a:lnTo>
                  <a:lnTo>
                    <a:pt x="21520" y="57741"/>
                  </a:lnTo>
                  <a:lnTo>
                    <a:pt x="21081" y="56824"/>
                  </a:lnTo>
                  <a:lnTo>
                    <a:pt x="20604" y="56348"/>
                  </a:lnTo>
                  <a:lnTo>
                    <a:pt x="22437" y="54991"/>
                  </a:lnTo>
                  <a:lnTo>
                    <a:pt x="21997" y="54515"/>
                  </a:lnTo>
                  <a:lnTo>
                    <a:pt x="21997" y="53598"/>
                  </a:lnTo>
                  <a:lnTo>
                    <a:pt x="21997" y="53158"/>
                  </a:lnTo>
                  <a:lnTo>
                    <a:pt x="21520" y="52681"/>
                  </a:lnTo>
                  <a:lnTo>
                    <a:pt x="21081" y="52242"/>
                  </a:lnTo>
                  <a:lnTo>
                    <a:pt x="21081" y="51765"/>
                  </a:lnTo>
                  <a:lnTo>
                    <a:pt x="21081" y="51325"/>
                  </a:lnTo>
                  <a:lnTo>
                    <a:pt x="21520" y="50409"/>
                  </a:lnTo>
                  <a:lnTo>
                    <a:pt x="21520" y="49492"/>
                  </a:lnTo>
                  <a:lnTo>
                    <a:pt x="21081" y="48576"/>
                  </a:lnTo>
                  <a:lnTo>
                    <a:pt x="20604" y="48099"/>
                  </a:lnTo>
                  <a:lnTo>
                    <a:pt x="20604" y="47659"/>
                  </a:lnTo>
                  <a:lnTo>
                    <a:pt x="20604" y="46743"/>
                  </a:lnTo>
                  <a:lnTo>
                    <a:pt x="21081" y="46266"/>
                  </a:lnTo>
                  <a:lnTo>
                    <a:pt x="21081" y="45349"/>
                  </a:lnTo>
                  <a:lnTo>
                    <a:pt x="21081" y="44433"/>
                  </a:lnTo>
                  <a:lnTo>
                    <a:pt x="21081" y="43516"/>
                  </a:lnTo>
                  <a:lnTo>
                    <a:pt x="21520" y="42160"/>
                  </a:lnTo>
                  <a:lnTo>
                    <a:pt x="21997" y="41683"/>
                  </a:lnTo>
                  <a:lnTo>
                    <a:pt x="22914" y="41243"/>
                  </a:lnTo>
                  <a:lnTo>
                    <a:pt x="22914" y="41683"/>
                  </a:lnTo>
                  <a:lnTo>
                    <a:pt x="23353" y="41683"/>
                  </a:lnTo>
                  <a:lnTo>
                    <a:pt x="23830" y="41243"/>
                  </a:lnTo>
                  <a:lnTo>
                    <a:pt x="24270" y="40767"/>
                  </a:lnTo>
                  <a:lnTo>
                    <a:pt x="25663" y="40767"/>
                  </a:lnTo>
                  <a:lnTo>
                    <a:pt x="26103" y="39850"/>
                  </a:lnTo>
                  <a:lnTo>
                    <a:pt x="25663" y="38934"/>
                  </a:lnTo>
                  <a:lnTo>
                    <a:pt x="25663" y="38494"/>
                  </a:lnTo>
                  <a:lnTo>
                    <a:pt x="25663" y="38017"/>
                  </a:lnTo>
                  <a:lnTo>
                    <a:pt x="24747" y="37101"/>
                  </a:lnTo>
                  <a:lnTo>
                    <a:pt x="25187" y="36661"/>
                  </a:lnTo>
                  <a:lnTo>
                    <a:pt x="26103" y="36184"/>
                  </a:lnTo>
                  <a:lnTo>
                    <a:pt x="26103" y="35744"/>
                  </a:lnTo>
                  <a:lnTo>
                    <a:pt x="26580" y="33911"/>
                  </a:lnTo>
                  <a:lnTo>
                    <a:pt x="26580" y="33435"/>
                  </a:lnTo>
                  <a:lnTo>
                    <a:pt x="26580" y="32995"/>
                  </a:lnTo>
                  <a:lnTo>
                    <a:pt x="26580" y="32078"/>
                  </a:lnTo>
                  <a:lnTo>
                    <a:pt x="27020" y="31602"/>
                  </a:lnTo>
                  <a:lnTo>
                    <a:pt x="27496" y="30685"/>
                  </a:lnTo>
                  <a:lnTo>
                    <a:pt x="27496" y="29329"/>
                  </a:lnTo>
                  <a:lnTo>
                    <a:pt x="28413" y="28852"/>
                  </a:lnTo>
                  <a:lnTo>
                    <a:pt x="29329" y="28412"/>
                  </a:lnTo>
                  <a:lnTo>
                    <a:pt x="29769" y="27936"/>
                  </a:lnTo>
                  <a:lnTo>
                    <a:pt x="29769" y="27496"/>
                  </a:lnTo>
                  <a:lnTo>
                    <a:pt x="29769" y="26579"/>
                  </a:lnTo>
                  <a:lnTo>
                    <a:pt x="30686" y="25663"/>
                  </a:lnTo>
                  <a:lnTo>
                    <a:pt x="31602" y="24746"/>
                  </a:lnTo>
                  <a:lnTo>
                    <a:pt x="31602" y="24270"/>
                  </a:lnTo>
                  <a:lnTo>
                    <a:pt x="32079" y="23830"/>
                  </a:lnTo>
                  <a:lnTo>
                    <a:pt x="31162" y="22913"/>
                  </a:lnTo>
                  <a:lnTo>
                    <a:pt x="30686" y="22437"/>
                  </a:lnTo>
                  <a:lnTo>
                    <a:pt x="31162" y="21997"/>
                  </a:lnTo>
                  <a:lnTo>
                    <a:pt x="31602" y="21520"/>
                  </a:lnTo>
                  <a:lnTo>
                    <a:pt x="32995" y="20164"/>
                  </a:lnTo>
                  <a:lnTo>
                    <a:pt x="32995" y="19687"/>
                  </a:lnTo>
                  <a:lnTo>
                    <a:pt x="33435" y="18771"/>
                  </a:lnTo>
                  <a:lnTo>
                    <a:pt x="33912" y="18771"/>
                  </a:lnTo>
                  <a:lnTo>
                    <a:pt x="35268" y="19247"/>
                  </a:lnTo>
                  <a:lnTo>
                    <a:pt x="35745" y="19247"/>
                  </a:lnTo>
                  <a:lnTo>
                    <a:pt x="35268" y="18771"/>
                  </a:lnTo>
                  <a:lnTo>
                    <a:pt x="35268" y="17854"/>
                  </a:lnTo>
                  <a:lnTo>
                    <a:pt x="36185" y="16938"/>
                  </a:lnTo>
                  <a:lnTo>
                    <a:pt x="36661" y="16938"/>
                  </a:lnTo>
                  <a:lnTo>
                    <a:pt x="37101" y="17414"/>
                  </a:lnTo>
                  <a:lnTo>
                    <a:pt x="37578" y="17414"/>
                  </a:lnTo>
                  <a:lnTo>
                    <a:pt x="37578" y="16938"/>
                  </a:lnTo>
                  <a:lnTo>
                    <a:pt x="37578" y="15581"/>
                  </a:lnTo>
                  <a:lnTo>
                    <a:pt x="38934" y="16021"/>
                  </a:lnTo>
                  <a:lnTo>
                    <a:pt x="38494" y="15581"/>
                  </a:lnTo>
                  <a:lnTo>
                    <a:pt x="38494" y="14665"/>
                  </a:lnTo>
                  <a:lnTo>
                    <a:pt x="38494" y="13748"/>
                  </a:lnTo>
                  <a:lnTo>
                    <a:pt x="39851" y="13748"/>
                  </a:lnTo>
                  <a:lnTo>
                    <a:pt x="39411" y="12832"/>
                  </a:lnTo>
                  <a:lnTo>
                    <a:pt x="39851" y="11915"/>
                  </a:lnTo>
                  <a:lnTo>
                    <a:pt x="40327" y="11915"/>
                  </a:lnTo>
                  <a:lnTo>
                    <a:pt x="41244" y="12355"/>
                  </a:lnTo>
                  <a:lnTo>
                    <a:pt x="42160" y="12832"/>
                  </a:lnTo>
                  <a:lnTo>
                    <a:pt x="42160" y="13272"/>
                  </a:lnTo>
                  <a:lnTo>
                    <a:pt x="42600" y="14188"/>
                  </a:lnTo>
                  <a:lnTo>
                    <a:pt x="43517" y="14188"/>
                  </a:lnTo>
                  <a:lnTo>
                    <a:pt x="43993" y="14665"/>
                  </a:lnTo>
                  <a:lnTo>
                    <a:pt x="45826" y="14665"/>
                  </a:lnTo>
                  <a:lnTo>
                    <a:pt x="46266" y="13748"/>
                  </a:lnTo>
                  <a:lnTo>
                    <a:pt x="46743" y="13748"/>
                  </a:lnTo>
                  <a:lnTo>
                    <a:pt x="47183" y="14665"/>
                  </a:lnTo>
                  <a:lnTo>
                    <a:pt x="48099" y="14188"/>
                  </a:lnTo>
                  <a:lnTo>
                    <a:pt x="48576" y="14188"/>
                  </a:lnTo>
                  <a:lnTo>
                    <a:pt x="48576" y="13748"/>
                  </a:lnTo>
                  <a:lnTo>
                    <a:pt x="49016" y="12832"/>
                  </a:lnTo>
                  <a:lnTo>
                    <a:pt x="49492" y="12355"/>
                  </a:lnTo>
                  <a:lnTo>
                    <a:pt x="49492" y="11915"/>
                  </a:lnTo>
                  <a:lnTo>
                    <a:pt x="49492" y="11439"/>
                  </a:lnTo>
                  <a:lnTo>
                    <a:pt x="49492" y="10999"/>
                  </a:lnTo>
                  <a:lnTo>
                    <a:pt x="49932" y="9606"/>
                  </a:lnTo>
                  <a:lnTo>
                    <a:pt x="49492" y="7773"/>
                  </a:lnTo>
                  <a:lnTo>
                    <a:pt x="49932" y="7333"/>
                  </a:lnTo>
                  <a:lnTo>
                    <a:pt x="50849" y="7333"/>
                  </a:lnTo>
                  <a:lnTo>
                    <a:pt x="51765" y="6416"/>
                  </a:lnTo>
                  <a:lnTo>
                    <a:pt x="52242" y="5940"/>
                  </a:lnTo>
                  <a:lnTo>
                    <a:pt x="53158" y="5940"/>
                  </a:lnTo>
                  <a:lnTo>
                    <a:pt x="52682" y="7333"/>
                  </a:lnTo>
                  <a:lnTo>
                    <a:pt x="54515" y="7333"/>
                  </a:lnTo>
                  <a:lnTo>
                    <a:pt x="54991" y="7773"/>
                  </a:lnTo>
                  <a:lnTo>
                    <a:pt x="55431" y="8249"/>
                  </a:lnTo>
                  <a:lnTo>
                    <a:pt x="55431" y="8689"/>
                  </a:lnTo>
                  <a:lnTo>
                    <a:pt x="54991" y="9606"/>
                  </a:lnTo>
                  <a:lnTo>
                    <a:pt x="55431" y="10522"/>
                  </a:lnTo>
                  <a:lnTo>
                    <a:pt x="55431" y="10999"/>
                  </a:lnTo>
                  <a:lnTo>
                    <a:pt x="55431" y="11439"/>
                  </a:lnTo>
                  <a:lnTo>
                    <a:pt x="55431" y="11915"/>
                  </a:lnTo>
                  <a:lnTo>
                    <a:pt x="55908" y="11915"/>
                  </a:lnTo>
                  <a:lnTo>
                    <a:pt x="55908" y="10082"/>
                  </a:lnTo>
                  <a:lnTo>
                    <a:pt x="56348" y="8689"/>
                  </a:lnTo>
                  <a:lnTo>
                    <a:pt x="57741" y="8249"/>
                  </a:lnTo>
                  <a:lnTo>
                    <a:pt x="58657" y="7773"/>
                  </a:lnTo>
                  <a:lnTo>
                    <a:pt x="59097" y="5940"/>
                  </a:lnTo>
                  <a:lnTo>
                    <a:pt x="58657" y="5940"/>
                  </a:lnTo>
                  <a:lnTo>
                    <a:pt x="57741" y="6416"/>
                  </a:lnTo>
                  <a:lnTo>
                    <a:pt x="57264" y="6416"/>
                  </a:lnTo>
                  <a:lnTo>
                    <a:pt x="57741" y="5940"/>
                  </a:lnTo>
                  <a:lnTo>
                    <a:pt x="57741" y="4583"/>
                  </a:lnTo>
                  <a:lnTo>
                    <a:pt x="57264" y="4107"/>
                  </a:lnTo>
                  <a:lnTo>
                    <a:pt x="57741" y="4107"/>
                  </a:lnTo>
                  <a:lnTo>
                    <a:pt x="58181" y="3667"/>
                  </a:lnTo>
                  <a:lnTo>
                    <a:pt x="58181" y="3190"/>
                  </a:lnTo>
                  <a:lnTo>
                    <a:pt x="58181" y="2750"/>
                  </a:lnTo>
                  <a:lnTo>
                    <a:pt x="57741" y="2750"/>
                  </a:lnTo>
                  <a:lnTo>
                    <a:pt x="57741" y="2274"/>
                  </a:lnTo>
                  <a:lnTo>
                    <a:pt x="56824" y="2274"/>
                  </a:lnTo>
                  <a:lnTo>
                    <a:pt x="55908" y="2750"/>
                  </a:lnTo>
                  <a:lnTo>
                    <a:pt x="55431" y="1834"/>
                  </a:lnTo>
                  <a:lnTo>
                    <a:pt x="54515" y="1834"/>
                  </a:lnTo>
                  <a:lnTo>
                    <a:pt x="54075" y="1357"/>
                  </a:lnTo>
                  <a:lnTo>
                    <a:pt x="53158" y="2750"/>
                  </a:lnTo>
                  <a:lnTo>
                    <a:pt x="53158" y="3190"/>
                  </a:lnTo>
                  <a:lnTo>
                    <a:pt x="52682" y="3667"/>
                  </a:lnTo>
                  <a:lnTo>
                    <a:pt x="52242" y="2750"/>
                  </a:lnTo>
                  <a:lnTo>
                    <a:pt x="52242" y="2274"/>
                  </a:lnTo>
                  <a:lnTo>
                    <a:pt x="52682" y="1834"/>
                  </a:lnTo>
                  <a:lnTo>
                    <a:pt x="52682" y="1357"/>
                  </a:lnTo>
                  <a:lnTo>
                    <a:pt x="52682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625" name="Google Shape;1625;p19"/>
            <p:cNvSpPr/>
            <p:nvPr/>
          </p:nvSpPr>
          <p:spPr>
            <a:xfrm>
              <a:off x="5823924" y="2634379"/>
              <a:ext cx="29482" cy="29482"/>
            </a:xfrm>
            <a:custGeom>
              <a:avLst/>
              <a:gdLst/>
              <a:ahLst/>
              <a:cxnLst/>
              <a:rect l="l" t="t" r="r" b="b"/>
              <a:pathLst>
                <a:path w="1834" h="1834" extrusionOk="0">
                  <a:moveTo>
                    <a:pt x="917" y="0"/>
                  </a:moveTo>
                  <a:lnTo>
                    <a:pt x="1" y="917"/>
                  </a:lnTo>
                  <a:lnTo>
                    <a:pt x="917" y="917"/>
                  </a:lnTo>
                  <a:lnTo>
                    <a:pt x="917" y="1393"/>
                  </a:lnTo>
                  <a:lnTo>
                    <a:pt x="1357" y="1833"/>
                  </a:lnTo>
                  <a:lnTo>
                    <a:pt x="1834" y="1393"/>
                  </a:lnTo>
                  <a:lnTo>
                    <a:pt x="1357" y="917"/>
                  </a:lnTo>
                  <a:lnTo>
                    <a:pt x="1357" y="477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626" name="Google Shape;1626;p19"/>
            <p:cNvSpPr/>
            <p:nvPr/>
          </p:nvSpPr>
          <p:spPr>
            <a:xfrm>
              <a:off x="5823924" y="2649104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627" name="Google Shape;1627;p19"/>
            <p:cNvSpPr/>
            <p:nvPr/>
          </p:nvSpPr>
          <p:spPr>
            <a:xfrm>
              <a:off x="5823924" y="1816998"/>
              <a:ext cx="508002" cy="1163910"/>
            </a:xfrm>
            <a:custGeom>
              <a:avLst/>
              <a:gdLst/>
              <a:ahLst/>
              <a:cxnLst/>
              <a:rect l="l" t="t" r="r" b="b"/>
              <a:pathLst>
                <a:path w="31602" h="72405" extrusionOk="0">
                  <a:moveTo>
                    <a:pt x="21080" y="0"/>
                  </a:moveTo>
                  <a:lnTo>
                    <a:pt x="21080" y="917"/>
                  </a:lnTo>
                  <a:lnTo>
                    <a:pt x="21080" y="1833"/>
                  </a:lnTo>
                  <a:lnTo>
                    <a:pt x="21520" y="2273"/>
                  </a:lnTo>
                  <a:lnTo>
                    <a:pt x="20164" y="1833"/>
                  </a:lnTo>
                  <a:lnTo>
                    <a:pt x="20164" y="3190"/>
                  </a:lnTo>
                  <a:lnTo>
                    <a:pt x="20164" y="3666"/>
                  </a:lnTo>
                  <a:lnTo>
                    <a:pt x="19687" y="3666"/>
                  </a:lnTo>
                  <a:lnTo>
                    <a:pt x="18771" y="3190"/>
                  </a:lnTo>
                  <a:lnTo>
                    <a:pt x="17854" y="4106"/>
                  </a:lnTo>
                  <a:lnTo>
                    <a:pt x="17854" y="5023"/>
                  </a:lnTo>
                  <a:lnTo>
                    <a:pt x="18331" y="5499"/>
                  </a:lnTo>
                  <a:lnTo>
                    <a:pt x="17414" y="5499"/>
                  </a:lnTo>
                  <a:lnTo>
                    <a:pt x="16498" y="5023"/>
                  </a:lnTo>
                  <a:lnTo>
                    <a:pt x="16021" y="5023"/>
                  </a:lnTo>
                  <a:lnTo>
                    <a:pt x="15581" y="5939"/>
                  </a:lnTo>
                  <a:lnTo>
                    <a:pt x="15581" y="6416"/>
                  </a:lnTo>
                  <a:lnTo>
                    <a:pt x="14188" y="7772"/>
                  </a:lnTo>
                  <a:lnTo>
                    <a:pt x="13748" y="8249"/>
                  </a:lnTo>
                  <a:lnTo>
                    <a:pt x="13272" y="8689"/>
                  </a:lnTo>
                  <a:lnTo>
                    <a:pt x="13748" y="9165"/>
                  </a:lnTo>
                  <a:lnTo>
                    <a:pt x="14665" y="10082"/>
                  </a:lnTo>
                  <a:lnTo>
                    <a:pt x="14188" y="10522"/>
                  </a:lnTo>
                  <a:lnTo>
                    <a:pt x="14188" y="10998"/>
                  </a:lnTo>
                  <a:lnTo>
                    <a:pt x="13272" y="11915"/>
                  </a:lnTo>
                  <a:lnTo>
                    <a:pt x="12355" y="12831"/>
                  </a:lnTo>
                  <a:lnTo>
                    <a:pt x="12355" y="13748"/>
                  </a:lnTo>
                  <a:lnTo>
                    <a:pt x="12355" y="14188"/>
                  </a:lnTo>
                  <a:lnTo>
                    <a:pt x="11915" y="14664"/>
                  </a:lnTo>
                  <a:lnTo>
                    <a:pt x="10999" y="15104"/>
                  </a:lnTo>
                  <a:lnTo>
                    <a:pt x="10082" y="15581"/>
                  </a:lnTo>
                  <a:lnTo>
                    <a:pt x="10082" y="16937"/>
                  </a:lnTo>
                  <a:lnTo>
                    <a:pt x="9606" y="17854"/>
                  </a:lnTo>
                  <a:lnTo>
                    <a:pt x="9166" y="18330"/>
                  </a:lnTo>
                  <a:lnTo>
                    <a:pt x="9166" y="19247"/>
                  </a:lnTo>
                  <a:lnTo>
                    <a:pt x="9166" y="19687"/>
                  </a:lnTo>
                  <a:lnTo>
                    <a:pt x="9166" y="20163"/>
                  </a:lnTo>
                  <a:lnTo>
                    <a:pt x="8689" y="21996"/>
                  </a:lnTo>
                  <a:lnTo>
                    <a:pt x="8689" y="22436"/>
                  </a:lnTo>
                  <a:lnTo>
                    <a:pt x="7773" y="22913"/>
                  </a:lnTo>
                  <a:lnTo>
                    <a:pt x="7333" y="23353"/>
                  </a:lnTo>
                  <a:lnTo>
                    <a:pt x="8249" y="24269"/>
                  </a:lnTo>
                  <a:lnTo>
                    <a:pt x="8249" y="24746"/>
                  </a:lnTo>
                  <a:lnTo>
                    <a:pt x="8249" y="25186"/>
                  </a:lnTo>
                  <a:lnTo>
                    <a:pt x="8689" y="26102"/>
                  </a:lnTo>
                  <a:lnTo>
                    <a:pt x="8249" y="27019"/>
                  </a:lnTo>
                  <a:lnTo>
                    <a:pt x="6856" y="27019"/>
                  </a:lnTo>
                  <a:lnTo>
                    <a:pt x="6416" y="27495"/>
                  </a:lnTo>
                  <a:lnTo>
                    <a:pt x="5939" y="27935"/>
                  </a:lnTo>
                  <a:lnTo>
                    <a:pt x="5500" y="27935"/>
                  </a:lnTo>
                  <a:lnTo>
                    <a:pt x="5500" y="27495"/>
                  </a:lnTo>
                  <a:lnTo>
                    <a:pt x="4583" y="27935"/>
                  </a:lnTo>
                  <a:lnTo>
                    <a:pt x="4106" y="28412"/>
                  </a:lnTo>
                  <a:lnTo>
                    <a:pt x="3667" y="29768"/>
                  </a:lnTo>
                  <a:lnTo>
                    <a:pt x="3667" y="30685"/>
                  </a:lnTo>
                  <a:lnTo>
                    <a:pt x="3667" y="31601"/>
                  </a:lnTo>
                  <a:lnTo>
                    <a:pt x="3667" y="32518"/>
                  </a:lnTo>
                  <a:lnTo>
                    <a:pt x="3190" y="32995"/>
                  </a:lnTo>
                  <a:lnTo>
                    <a:pt x="3190" y="33911"/>
                  </a:lnTo>
                  <a:lnTo>
                    <a:pt x="3190" y="34351"/>
                  </a:lnTo>
                  <a:lnTo>
                    <a:pt x="3667" y="34828"/>
                  </a:lnTo>
                  <a:lnTo>
                    <a:pt x="4106" y="35744"/>
                  </a:lnTo>
                  <a:lnTo>
                    <a:pt x="4106" y="36661"/>
                  </a:lnTo>
                  <a:lnTo>
                    <a:pt x="3667" y="37577"/>
                  </a:lnTo>
                  <a:lnTo>
                    <a:pt x="3667" y="38017"/>
                  </a:lnTo>
                  <a:lnTo>
                    <a:pt x="3667" y="38494"/>
                  </a:lnTo>
                  <a:lnTo>
                    <a:pt x="4106" y="38933"/>
                  </a:lnTo>
                  <a:lnTo>
                    <a:pt x="4583" y="39410"/>
                  </a:lnTo>
                  <a:lnTo>
                    <a:pt x="4583" y="39850"/>
                  </a:lnTo>
                  <a:lnTo>
                    <a:pt x="4583" y="40767"/>
                  </a:lnTo>
                  <a:lnTo>
                    <a:pt x="5023" y="41243"/>
                  </a:lnTo>
                  <a:lnTo>
                    <a:pt x="3190" y="42600"/>
                  </a:lnTo>
                  <a:lnTo>
                    <a:pt x="3667" y="43076"/>
                  </a:lnTo>
                  <a:lnTo>
                    <a:pt x="4106" y="43993"/>
                  </a:lnTo>
                  <a:lnTo>
                    <a:pt x="4106" y="44433"/>
                  </a:lnTo>
                  <a:lnTo>
                    <a:pt x="4106" y="44909"/>
                  </a:lnTo>
                  <a:lnTo>
                    <a:pt x="4106" y="46266"/>
                  </a:lnTo>
                  <a:lnTo>
                    <a:pt x="3667" y="47659"/>
                  </a:lnTo>
                  <a:lnTo>
                    <a:pt x="2750" y="47659"/>
                  </a:lnTo>
                  <a:lnTo>
                    <a:pt x="2273" y="48575"/>
                  </a:lnTo>
                  <a:lnTo>
                    <a:pt x="2273" y="49015"/>
                  </a:lnTo>
                  <a:lnTo>
                    <a:pt x="1834" y="49492"/>
                  </a:lnTo>
                  <a:lnTo>
                    <a:pt x="1834" y="49932"/>
                  </a:lnTo>
                  <a:lnTo>
                    <a:pt x="917" y="50848"/>
                  </a:lnTo>
                  <a:lnTo>
                    <a:pt x="1357" y="51325"/>
                  </a:lnTo>
                  <a:lnTo>
                    <a:pt x="1357" y="51765"/>
                  </a:lnTo>
                  <a:lnTo>
                    <a:pt x="1834" y="52241"/>
                  </a:lnTo>
                  <a:lnTo>
                    <a:pt x="1357" y="52681"/>
                  </a:lnTo>
                  <a:lnTo>
                    <a:pt x="440" y="52241"/>
                  </a:lnTo>
                  <a:lnTo>
                    <a:pt x="440" y="51765"/>
                  </a:lnTo>
                  <a:lnTo>
                    <a:pt x="1" y="51765"/>
                  </a:lnTo>
                  <a:lnTo>
                    <a:pt x="440" y="53158"/>
                  </a:lnTo>
                  <a:lnTo>
                    <a:pt x="440" y="53598"/>
                  </a:lnTo>
                  <a:lnTo>
                    <a:pt x="440" y="54514"/>
                  </a:lnTo>
                  <a:lnTo>
                    <a:pt x="440" y="54991"/>
                  </a:lnTo>
                  <a:lnTo>
                    <a:pt x="440" y="55431"/>
                  </a:lnTo>
                  <a:lnTo>
                    <a:pt x="440" y="55907"/>
                  </a:lnTo>
                  <a:lnTo>
                    <a:pt x="440" y="56347"/>
                  </a:lnTo>
                  <a:lnTo>
                    <a:pt x="917" y="56347"/>
                  </a:lnTo>
                  <a:lnTo>
                    <a:pt x="917" y="57264"/>
                  </a:lnTo>
                  <a:lnTo>
                    <a:pt x="1357" y="56824"/>
                  </a:lnTo>
                  <a:lnTo>
                    <a:pt x="1834" y="57264"/>
                  </a:lnTo>
                  <a:lnTo>
                    <a:pt x="1357" y="58180"/>
                  </a:lnTo>
                  <a:lnTo>
                    <a:pt x="1357" y="58657"/>
                  </a:lnTo>
                  <a:lnTo>
                    <a:pt x="1834" y="59097"/>
                  </a:lnTo>
                  <a:lnTo>
                    <a:pt x="1834" y="59573"/>
                  </a:lnTo>
                  <a:lnTo>
                    <a:pt x="1834" y="60930"/>
                  </a:lnTo>
                  <a:lnTo>
                    <a:pt x="1834" y="61406"/>
                  </a:lnTo>
                  <a:lnTo>
                    <a:pt x="2273" y="61846"/>
                  </a:lnTo>
                  <a:lnTo>
                    <a:pt x="1834" y="62323"/>
                  </a:lnTo>
                  <a:lnTo>
                    <a:pt x="1834" y="63239"/>
                  </a:lnTo>
                  <a:lnTo>
                    <a:pt x="2273" y="63679"/>
                  </a:lnTo>
                  <a:lnTo>
                    <a:pt x="2750" y="63679"/>
                  </a:lnTo>
                  <a:lnTo>
                    <a:pt x="3190" y="65072"/>
                  </a:lnTo>
                  <a:lnTo>
                    <a:pt x="4106" y="65512"/>
                  </a:lnTo>
                  <a:lnTo>
                    <a:pt x="4106" y="65989"/>
                  </a:lnTo>
                  <a:lnTo>
                    <a:pt x="4106" y="66429"/>
                  </a:lnTo>
                  <a:lnTo>
                    <a:pt x="3667" y="66429"/>
                  </a:lnTo>
                  <a:lnTo>
                    <a:pt x="3667" y="66905"/>
                  </a:lnTo>
                  <a:lnTo>
                    <a:pt x="3190" y="67345"/>
                  </a:lnTo>
                  <a:lnTo>
                    <a:pt x="3190" y="67822"/>
                  </a:lnTo>
                  <a:lnTo>
                    <a:pt x="3190" y="68738"/>
                  </a:lnTo>
                  <a:lnTo>
                    <a:pt x="3667" y="68738"/>
                  </a:lnTo>
                  <a:lnTo>
                    <a:pt x="3667" y="69655"/>
                  </a:lnTo>
                  <a:lnTo>
                    <a:pt x="4583" y="70095"/>
                  </a:lnTo>
                  <a:lnTo>
                    <a:pt x="4583" y="70571"/>
                  </a:lnTo>
                  <a:lnTo>
                    <a:pt x="4583" y="71488"/>
                  </a:lnTo>
                  <a:lnTo>
                    <a:pt x="4106" y="71928"/>
                  </a:lnTo>
                  <a:lnTo>
                    <a:pt x="4583" y="72404"/>
                  </a:lnTo>
                  <a:lnTo>
                    <a:pt x="5023" y="71928"/>
                  </a:lnTo>
                  <a:lnTo>
                    <a:pt x="5500" y="72404"/>
                  </a:lnTo>
                  <a:lnTo>
                    <a:pt x="6856" y="71928"/>
                  </a:lnTo>
                  <a:lnTo>
                    <a:pt x="8689" y="71928"/>
                  </a:lnTo>
                  <a:lnTo>
                    <a:pt x="8689" y="71488"/>
                  </a:lnTo>
                  <a:lnTo>
                    <a:pt x="8249" y="70571"/>
                  </a:lnTo>
                  <a:lnTo>
                    <a:pt x="8249" y="69655"/>
                  </a:lnTo>
                  <a:lnTo>
                    <a:pt x="8689" y="69178"/>
                  </a:lnTo>
                  <a:lnTo>
                    <a:pt x="9606" y="69178"/>
                  </a:lnTo>
                  <a:lnTo>
                    <a:pt x="10082" y="68262"/>
                  </a:lnTo>
                  <a:lnTo>
                    <a:pt x="9606" y="68738"/>
                  </a:lnTo>
                  <a:lnTo>
                    <a:pt x="10082" y="67822"/>
                  </a:lnTo>
                  <a:lnTo>
                    <a:pt x="10999" y="67345"/>
                  </a:lnTo>
                  <a:lnTo>
                    <a:pt x="12355" y="67822"/>
                  </a:lnTo>
                  <a:lnTo>
                    <a:pt x="12355" y="68262"/>
                  </a:lnTo>
                  <a:lnTo>
                    <a:pt x="14188" y="68262"/>
                  </a:lnTo>
                  <a:lnTo>
                    <a:pt x="14188" y="67345"/>
                  </a:lnTo>
                  <a:lnTo>
                    <a:pt x="14188" y="66905"/>
                  </a:lnTo>
                  <a:lnTo>
                    <a:pt x="15105" y="65072"/>
                  </a:lnTo>
                  <a:lnTo>
                    <a:pt x="14665" y="64156"/>
                  </a:lnTo>
                  <a:lnTo>
                    <a:pt x="15105" y="63679"/>
                  </a:lnTo>
                  <a:lnTo>
                    <a:pt x="15581" y="63239"/>
                  </a:lnTo>
                  <a:lnTo>
                    <a:pt x="15581" y="62763"/>
                  </a:lnTo>
                  <a:lnTo>
                    <a:pt x="15105" y="62763"/>
                  </a:lnTo>
                  <a:lnTo>
                    <a:pt x="15581" y="61846"/>
                  </a:lnTo>
                  <a:lnTo>
                    <a:pt x="16021" y="61406"/>
                  </a:lnTo>
                  <a:lnTo>
                    <a:pt x="15581" y="60930"/>
                  </a:lnTo>
                  <a:lnTo>
                    <a:pt x="15581" y="60013"/>
                  </a:lnTo>
                  <a:lnTo>
                    <a:pt x="15581" y="59573"/>
                  </a:lnTo>
                  <a:lnTo>
                    <a:pt x="16021" y="59097"/>
                  </a:lnTo>
                  <a:lnTo>
                    <a:pt x="16021" y="58657"/>
                  </a:lnTo>
                  <a:lnTo>
                    <a:pt x="16498" y="57740"/>
                  </a:lnTo>
                  <a:lnTo>
                    <a:pt x="16498" y="57264"/>
                  </a:lnTo>
                  <a:lnTo>
                    <a:pt x="16498" y="56824"/>
                  </a:lnTo>
                  <a:lnTo>
                    <a:pt x="15581" y="55907"/>
                  </a:lnTo>
                  <a:lnTo>
                    <a:pt x="16938" y="55431"/>
                  </a:lnTo>
                  <a:lnTo>
                    <a:pt x="15105" y="54991"/>
                  </a:lnTo>
                  <a:lnTo>
                    <a:pt x="15581" y="54514"/>
                  </a:lnTo>
                  <a:lnTo>
                    <a:pt x="16498" y="54991"/>
                  </a:lnTo>
                  <a:lnTo>
                    <a:pt x="17414" y="54514"/>
                  </a:lnTo>
                  <a:lnTo>
                    <a:pt x="17854" y="53598"/>
                  </a:lnTo>
                  <a:lnTo>
                    <a:pt x="17854" y="53158"/>
                  </a:lnTo>
                  <a:lnTo>
                    <a:pt x="17854" y="52681"/>
                  </a:lnTo>
                  <a:lnTo>
                    <a:pt x="18771" y="52681"/>
                  </a:lnTo>
                  <a:lnTo>
                    <a:pt x="19687" y="53158"/>
                  </a:lnTo>
                  <a:lnTo>
                    <a:pt x="20164" y="52241"/>
                  </a:lnTo>
                  <a:lnTo>
                    <a:pt x="20604" y="51765"/>
                  </a:lnTo>
                  <a:lnTo>
                    <a:pt x="21520" y="50848"/>
                  </a:lnTo>
                  <a:lnTo>
                    <a:pt x="20164" y="50408"/>
                  </a:lnTo>
                  <a:lnTo>
                    <a:pt x="20164" y="49932"/>
                  </a:lnTo>
                  <a:lnTo>
                    <a:pt x="20604" y="49492"/>
                  </a:lnTo>
                  <a:lnTo>
                    <a:pt x="21080" y="49492"/>
                  </a:lnTo>
                  <a:lnTo>
                    <a:pt x="21997" y="48099"/>
                  </a:lnTo>
                  <a:lnTo>
                    <a:pt x="21520" y="47659"/>
                  </a:lnTo>
                  <a:lnTo>
                    <a:pt x="21520" y="46742"/>
                  </a:lnTo>
                  <a:lnTo>
                    <a:pt x="20604" y="47182"/>
                  </a:lnTo>
                  <a:lnTo>
                    <a:pt x="20604" y="46742"/>
                  </a:lnTo>
                  <a:lnTo>
                    <a:pt x="20604" y="46266"/>
                  </a:lnTo>
                  <a:lnTo>
                    <a:pt x="20164" y="45826"/>
                  </a:lnTo>
                  <a:lnTo>
                    <a:pt x="19687" y="45349"/>
                  </a:lnTo>
                  <a:lnTo>
                    <a:pt x="19247" y="44909"/>
                  </a:lnTo>
                  <a:lnTo>
                    <a:pt x="19247" y="44433"/>
                  </a:lnTo>
                  <a:lnTo>
                    <a:pt x="18331" y="44909"/>
                  </a:lnTo>
                  <a:lnTo>
                    <a:pt x="17854" y="44433"/>
                  </a:lnTo>
                  <a:lnTo>
                    <a:pt x="17414" y="43993"/>
                  </a:lnTo>
                  <a:lnTo>
                    <a:pt x="17414" y="43076"/>
                  </a:lnTo>
                  <a:lnTo>
                    <a:pt x="16938" y="42600"/>
                  </a:lnTo>
                  <a:lnTo>
                    <a:pt x="16938" y="42160"/>
                  </a:lnTo>
                  <a:lnTo>
                    <a:pt x="16021" y="41683"/>
                  </a:lnTo>
                  <a:lnTo>
                    <a:pt x="16498" y="41243"/>
                  </a:lnTo>
                  <a:lnTo>
                    <a:pt x="16938" y="40767"/>
                  </a:lnTo>
                  <a:lnTo>
                    <a:pt x="16938" y="39850"/>
                  </a:lnTo>
                  <a:lnTo>
                    <a:pt x="16938" y="39410"/>
                  </a:lnTo>
                  <a:lnTo>
                    <a:pt x="16938" y="38494"/>
                  </a:lnTo>
                  <a:lnTo>
                    <a:pt x="17414" y="38494"/>
                  </a:lnTo>
                  <a:lnTo>
                    <a:pt x="16938" y="38017"/>
                  </a:lnTo>
                  <a:lnTo>
                    <a:pt x="17414" y="37577"/>
                  </a:lnTo>
                  <a:lnTo>
                    <a:pt x="17414" y="36661"/>
                  </a:lnTo>
                  <a:lnTo>
                    <a:pt x="17854" y="35744"/>
                  </a:lnTo>
                  <a:lnTo>
                    <a:pt x="17854" y="34828"/>
                  </a:lnTo>
                  <a:lnTo>
                    <a:pt x="16021" y="35267"/>
                  </a:lnTo>
                  <a:lnTo>
                    <a:pt x="16021" y="33911"/>
                  </a:lnTo>
                  <a:lnTo>
                    <a:pt x="16498" y="33434"/>
                  </a:lnTo>
                  <a:lnTo>
                    <a:pt x="17854" y="33911"/>
                  </a:lnTo>
                  <a:lnTo>
                    <a:pt x="18331" y="33434"/>
                  </a:lnTo>
                  <a:lnTo>
                    <a:pt x="18771" y="33434"/>
                  </a:lnTo>
                  <a:lnTo>
                    <a:pt x="19247" y="32995"/>
                  </a:lnTo>
                  <a:lnTo>
                    <a:pt x="19687" y="32995"/>
                  </a:lnTo>
                  <a:lnTo>
                    <a:pt x="20604" y="32518"/>
                  </a:lnTo>
                  <a:lnTo>
                    <a:pt x="20164" y="32078"/>
                  </a:lnTo>
                  <a:lnTo>
                    <a:pt x="21080" y="30685"/>
                  </a:lnTo>
                  <a:lnTo>
                    <a:pt x="20604" y="30245"/>
                  </a:lnTo>
                  <a:lnTo>
                    <a:pt x="21520" y="30245"/>
                  </a:lnTo>
                  <a:lnTo>
                    <a:pt x="21997" y="29329"/>
                  </a:lnTo>
                  <a:lnTo>
                    <a:pt x="22437" y="29768"/>
                  </a:lnTo>
                  <a:lnTo>
                    <a:pt x="23353" y="29329"/>
                  </a:lnTo>
                  <a:lnTo>
                    <a:pt x="22913" y="28852"/>
                  </a:lnTo>
                  <a:lnTo>
                    <a:pt x="23353" y="28412"/>
                  </a:lnTo>
                  <a:lnTo>
                    <a:pt x="23830" y="27935"/>
                  </a:lnTo>
                  <a:lnTo>
                    <a:pt x="24746" y="27495"/>
                  </a:lnTo>
                  <a:lnTo>
                    <a:pt x="24746" y="26579"/>
                  </a:lnTo>
                  <a:lnTo>
                    <a:pt x="24746" y="26102"/>
                  </a:lnTo>
                  <a:lnTo>
                    <a:pt x="24746" y="25662"/>
                  </a:lnTo>
                  <a:lnTo>
                    <a:pt x="24746" y="24746"/>
                  </a:lnTo>
                  <a:lnTo>
                    <a:pt x="25186" y="24746"/>
                  </a:lnTo>
                  <a:lnTo>
                    <a:pt x="25663" y="23353"/>
                  </a:lnTo>
                  <a:lnTo>
                    <a:pt x="26103" y="22913"/>
                  </a:lnTo>
                  <a:lnTo>
                    <a:pt x="25663" y="22436"/>
                  </a:lnTo>
                  <a:lnTo>
                    <a:pt x="25663" y="21996"/>
                  </a:lnTo>
                  <a:lnTo>
                    <a:pt x="25663" y="21080"/>
                  </a:lnTo>
                  <a:lnTo>
                    <a:pt x="25663" y="20163"/>
                  </a:lnTo>
                  <a:lnTo>
                    <a:pt x="26103" y="19687"/>
                  </a:lnTo>
                  <a:lnTo>
                    <a:pt x="26103" y="19247"/>
                  </a:lnTo>
                  <a:lnTo>
                    <a:pt x="26103" y="18770"/>
                  </a:lnTo>
                  <a:lnTo>
                    <a:pt x="26579" y="17854"/>
                  </a:lnTo>
                  <a:lnTo>
                    <a:pt x="27496" y="17854"/>
                  </a:lnTo>
                  <a:lnTo>
                    <a:pt x="27496" y="16937"/>
                  </a:lnTo>
                  <a:lnTo>
                    <a:pt x="27496" y="16021"/>
                  </a:lnTo>
                  <a:lnTo>
                    <a:pt x="27496" y="15581"/>
                  </a:lnTo>
                  <a:lnTo>
                    <a:pt x="27936" y="15581"/>
                  </a:lnTo>
                  <a:lnTo>
                    <a:pt x="28412" y="16021"/>
                  </a:lnTo>
                  <a:lnTo>
                    <a:pt x="29329" y="15104"/>
                  </a:lnTo>
                  <a:lnTo>
                    <a:pt x="29769" y="15581"/>
                  </a:lnTo>
                  <a:lnTo>
                    <a:pt x="31162" y="15581"/>
                  </a:lnTo>
                  <a:lnTo>
                    <a:pt x="31602" y="15104"/>
                  </a:lnTo>
                  <a:lnTo>
                    <a:pt x="31602" y="14188"/>
                  </a:lnTo>
                  <a:lnTo>
                    <a:pt x="31162" y="13748"/>
                  </a:lnTo>
                  <a:lnTo>
                    <a:pt x="30685" y="12831"/>
                  </a:lnTo>
                  <a:lnTo>
                    <a:pt x="30685" y="12355"/>
                  </a:lnTo>
                  <a:lnTo>
                    <a:pt x="30245" y="11438"/>
                  </a:lnTo>
                  <a:lnTo>
                    <a:pt x="30245" y="10522"/>
                  </a:lnTo>
                  <a:lnTo>
                    <a:pt x="30685" y="10082"/>
                  </a:lnTo>
                  <a:lnTo>
                    <a:pt x="30245" y="9605"/>
                  </a:lnTo>
                  <a:lnTo>
                    <a:pt x="30245" y="9165"/>
                  </a:lnTo>
                  <a:lnTo>
                    <a:pt x="29769" y="8689"/>
                  </a:lnTo>
                  <a:lnTo>
                    <a:pt x="29769" y="7772"/>
                  </a:lnTo>
                  <a:lnTo>
                    <a:pt x="29769" y="7332"/>
                  </a:lnTo>
                  <a:lnTo>
                    <a:pt x="29769" y="6856"/>
                  </a:lnTo>
                  <a:lnTo>
                    <a:pt x="28852" y="7332"/>
                  </a:lnTo>
                  <a:lnTo>
                    <a:pt x="28412" y="7332"/>
                  </a:lnTo>
                  <a:lnTo>
                    <a:pt x="28852" y="6416"/>
                  </a:lnTo>
                  <a:lnTo>
                    <a:pt x="28852" y="5939"/>
                  </a:lnTo>
                  <a:lnTo>
                    <a:pt x="28852" y="5499"/>
                  </a:lnTo>
                  <a:lnTo>
                    <a:pt x="28852" y="5023"/>
                  </a:lnTo>
                  <a:lnTo>
                    <a:pt x="28852" y="4583"/>
                  </a:lnTo>
                  <a:lnTo>
                    <a:pt x="28412" y="4106"/>
                  </a:lnTo>
                  <a:lnTo>
                    <a:pt x="28412" y="3190"/>
                  </a:lnTo>
                  <a:lnTo>
                    <a:pt x="27936" y="3190"/>
                  </a:lnTo>
                  <a:lnTo>
                    <a:pt x="26579" y="2750"/>
                  </a:lnTo>
                  <a:lnTo>
                    <a:pt x="25663" y="2273"/>
                  </a:lnTo>
                  <a:lnTo>
                    <a:pt x="25186" y="2273"/>
                  </a:lnTo>
                  <a:lnTo>
                    <a:pt x="24746" y="1833"/>
                  </a:lnTo>
                  <a:lnTo>
                    <a:pt x="24270" y="1833"/>
                  </a:lnTo>
                  <a:lnTo>
                    <a:pt x="24270" y="917"/>
                  </a:lnTo>
                  <a:lnTo>
                    <a:pt x="23353" y="440"/>
                  </a:lnTo>
                  <a:lnTo>
                    <a:pt x="21997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628" name="Google Shape;1628;p19"/>
            <p:cNvSpPr/>
            <p:nvPr/>
          </p:nvSpPr>
          <p:spPr>
            <a:xfrm>
              <a:off x="6177510" y="1691468"/>
              <a:ext cx="500929" cy="869256"/>
            </a:xfrm>
            <a:custGeom>
              <a:avLst/>
              <a:gdLst/>
              <a:ahLst/>
              <a:cxnLst/>
              <a:rect l="l" t="t" r="r" b="b"/>
              <a:pathLst>
                <a:path w="31162" h="54075" extrusionOk="0">
                  <a:moveTo>
                    <a:pt x="12832" y="1"/>
                  </a:moveTo>
                  <a:lnTo>
                    <a:pt x="12355" y="477"/>
                  </a:lnTo>
                  <a:lnTo>
                    <a:pt x="11439" y="1394"/>
                  </a:lnTo>
                  <a:lnTo>
                    <a:pt x="10522" y="1394"/>
                  </a:lnTo>
                  <a:lnTo>
                    <a:pt x="10082" y="1834"/>
                  </a:lnTo>
                  <a:lnTo>
                    <a:pt x="10522" y="3667"/>
                  </a:lnTo>
                  <a:lnTo>
                    <a:pt x="10082" y="5060"/>
                  </a:lnTo>
                  <a:lnTo>
                    <a:pt x="10082" y="5500"/>
                  </a:lnTo>
                  <a:lnTo>
                    <a:pt x="10082" y="5976"/>
                  </a:lnTo>
                  <a:lnTo>
                    <a:pt x="10082" y="6416"/>
                  </a:lnTo>
                  <a:lnTo>
                    <a:pt x="9606" y="6893"/>
                  </a:lnTo>
                  <a:lnTo>
                    <a:pt x="9166" y="7809"/>
                  </a:lnTo>
                  <a:lnTo>
                    <a:pt x="9166" y="8249"/>
                  </a:lnTo>
                  <a:lnTo>
                    <a:pt x="8689" y="8249"/>
                  </a:lnTo>
                  <a:lnTo>
                    <a:pt x="7773" y="8726"/>
                  </a:lnTo>
                  <a:lnTo>
                    <a:pt x="7333" y="7809"/>
                  </a:lnTo>
                  <a:lnTo>
                    <a:pt x="6856" y="7809"/>
                  </a:lnTo>
                  <a:lnTo>
                    <a:pt x="6416" y="8726"/>
                  </a:lnTo>
                  <a:lnTo>
                    <a:pt x="4583" y="8726"/>
                  </a:lnTo>
                  <a:lnTo>
                    <a:pt x="4107" y="8249"/>
                  </a:lnTo>
                  <a:lnTo>
                    <a:pt x="3190" y="8249"/>
                  </a:lnTo>
                  <a:lnTo>
                    <a:pt x="2750" y="7333"/>
                  </a:lnTo>
                  <a:lnTo>
                    <a:pt x="2750" y="6893"/>
                  </a:lnTo>
                  <a:lnTo>
                    <a:pt x="1357" y="6416"/>
                  </a:lnTo>
                  <a:lnTo>
                    <a:pt x="917" y="5976"/>
                  </a:lnTo>
                  <a:lnTo>
                    <a:pt x="441" y="5976"/>
                  </a:lnTo>
                  <a:lnTo>
                    <a:pt x="1" y="6893"/>
                  </a:lnTo>
                  <a:lnTo>
                    <a:pt x="441" y="7809"/>
                  </a:lnTo>
                  <a:lnTo>
                    <a:pt x="1357" y="8249"/>
                  </a:lnTo>
                  <a:lnTo>
                    <a:pt x="2274" y="8726"/>
                  </a:lnTo>
                  <a:lnTo>
                    <a:pt x="2274" y="9642"/>
                  </a:lnTo>
                  <a:lnTo>
                    <a:pt x="2750" y="9642"/>
                  </a:lnTo>
                  <a:lnTo>
                    <a:pt x="3190" y="10082"/>
                  </a:lnTo>
                  <a:lnTo>
                    <a:pt x="3667" y="10082"/>
                  </a:lnTo>
                  <a:lnTo>
                    <a:pt x="5023" y="10559"/>
                  </a:lnTo>
                  <a:lnTo>
                    <a:pt x="5940" y="10999"/>
                  </a:lnTo>
                  <a:lnTo>
                    <a:pt x="6416" y="10999"/>
                  </a:lnTo>
                  <a:lnTo>
                    <a:pt x="6416" y="11915"/>
                  </a:lnTo>
                  <a:lnTo>
                    <a:pt x="6856" y="12392"/>
                  </a:lnTo>
                  <a:lnTo>
                    <a:pt x="6856" y="12832"/>
                  </a:lnTo>
                  <a:lnTo>
                    <a:pt x="6856" y="13308"/>
                  </a:lnTo>
                  <a:lnTo>
                    <a:pt x="6856" y="13748"/>
                  </a:lnTo>
                  <a:lnTo>
                    <a:pt x="7333" y="14225"/>
                  </a:lnTo>
                  <a:lnTo>
                    <a:pt x="6856" y="15141"/>
                  </a:lnTo>
                  <a:lnTo>
                    <a:pt x="7773" y="14665"/>
                  </a:lnTo>
                  <a:lnTo>
                    <a:pt x="7773" y="15141"/>
                  </a:lnTo>
                  <a:lnTo>
                    <a:pt x="7773" y="15581"/>
                  </a:lnTo>
                  <a:lnTo>
                    <a:pt x="7773" y="16498"/>
                  </a:lnTo>
                  <a:lnTo>
                    <a:pt x="8249" y="16974"/>
                  </a:lnTo>
                  <a:lnTo>
                    <a:pt x="8249" y="17414"/>
                  </a:lnTo>
                  <a:lnTo>
                    <a:pt x="8689" y="17891"/>
                  </a:lnTo>
                  <a:lnTo>
                    <a:pt x="8249" y="18331"/>
                  </a:lnTo>
                  <a:lnTo>
                    <a:pt x="8249" y="19247"/>
                  </a:lnTo>
                  <a:lnTo>
                    <a:pt x="8689" y="20164"/>
                  </a:lnTo>
                  <a:lnTo>
                    <a:pt x="8689" y="20640"/>
                  </a:lnTo>
                  <a:lnTo>
                    <a:pt x="9166" y="21557"/>
                  </a:lnTo>
                  <a:lnTo>
                    <a:pt x="9606" y="21997"/>
                  </a:lnTo>
                  <a:lnTo>
                    <a:pt x="9606" y="22913"/>
                  </a:lnTo>
                  <a:lnTo>
                    <a:pt x="10082" y="22913"/>
                  </a:lnTo>
                  <a:lnTo>
                    <a:pt x="10522" y="23390"/>
                  </a:lnTo>
                  <a:lnTo>
                    <a:pt x="11915" y="23390"/>
                  </a:lnTo>
                  <a:lnTo>
                    <a:pt x="11915" y="23830"/>
                  </a:lnTo>
                  <a:lnTo>
                    <a:pt x="12355" y="24306"/>
                  </a:lnTo>
                  <a:lnTo>
                    <a:pt x="12355" y="24746"/>
                  </a:lnTo>
                  <a:lnTo>
                    <a:pt x="12355" y="25223"/>
                  </a:lnTo>
                  <a:lnTo>
                    <a:pt x="12355" y="26139"/>
                  </a:lnTo>
                  <a:lnTo>
                    <a:pt x="12355" y="27056"/>
                  </a:lnTo>
                  <a:lnTo>
                    <a:pt x="12832" y="27056"/>
                  </a:lnTo>
                  <a:lnTo>
                    <a:pt x="12832" y="27972"/>
                  </a:lnTo>
                  <a:lnTo>
                    <a:pt x="11439" y="27972"/>
                  </a:lnTo>
                  <a:lnTo>
                    <a:pt x="11439" y="28412"/>
                  </a:lnTo>
                  <a:lnTo>
                    <a:pt x="10522" y="29805"/>
                  </a:lnTo>
                  <a:lnTo>
                    <a:pt x="10522" y="30245"/>
                  </a:lnTo>
                  <a:lnTo>
                    <a:pt x="10082" y="31162"/>
                  </a:lnTo>
                  <a:lnTo>
                    <a:pt x="9606" y="32078"/>
                  </a:lnTo>
                  <a:lnTo>
                    <a:pt x="8689" y="32995"/>
                  </a:lnTo>
                  <a:lnTo>
                    <a:pt x="9166" y="33471"/>
                  </a:lnTo>
                  <a:lnTo>
                    <a:pt x="9166" y="33911"/>
                  </a:lnTo>
                  <a:lnTo>
                    <a:pt x="8249" y="34388"/>
                  </a:lnTo>
                  <a:lnTo>
                    <a:pt x="7773" y="34828"/>
                  </a:lnTo>
                  <a:lnTo>
                    <a:pt x="7333" y="35744"/>
                  </a:lnTo>
                  <a:lnTo>
                    <a:pt x="7333" y="36221"/>
                  </a:lnTo>
                  <a:lnTo>
                    <a:pt x="7333" y="37138"/>
                  </a:lnTo>
                  <a:lnTo>
                    <a:pt x="6416" y="37577"/>
                  </a:lnTo>
                  <a:lnTo>
                    <a:pt x="5940" y="37138"/>
                  </a:lnTo>
                  <a:lnTo>
                    <a:pt x="5023" y="37138"/>
                  </a:lnTo>
                  <a:lnTo>
                    <a:pt x="5500" y="38054"/>
                  </a:lnTo>
                  <a:lnTo>
                    <a:pt x="4583" y="39410"/>
                  </a:lnTo>
                  <a:lnTo>
                    <a:pt x="4583" y="40327"/>
                  </a:lnTo>
                  <a:lnTo>
                    <a:pt x="4583" y="40804"/>
                  </a:lnTo>
                  <a:lnTo>
                    <a:pt x="5023" y="41243"/>
                  </a:lnTo>
                  <a:lnTo>
                    <a:pt x="5023" y="42160"/>
                  </a:lnTo>
                  <a:lnTo>
                    <a:pt x="4583" y="42637"/>
                  </a:lnTo>
                  <a:lnTo>
                    <a:pt x="4583" y="43076"/>
                  </a:lnTo>
                  <a:lnTo>
                    <a:pt x="5500" y="43553"/>
                  </a:lnTo>
                  <a:lnTo>
                    <a:pt x="5940" y="43993"/>
                  </a:lnTo>
                  <a:lnTo>
                    <a:pt x="5940" y="44909"/>
                  </a:lnTo>
                  <a:lnTo>
                    <a:pt x="5940" y="46303"/>
                  </a:lnTo>
                  <a:lnTo>
                    <a:pt x="5940" y="47659"/>
                  </a:lnTo>
                  <a:lnTo>
                    <a:pt x="5023" y="48136"/>
                  </a:lnTo>
                  <a:lnTo>
                    <a:pt x="5023" y="49052"/>
                  </a:lnTo>
                  <a:lnTo>
                    <a:pt x="5023" y="49492"/>
                  </a:lnTo>
                  <a:lnTo>
                    <a:pt x="6416" y="50885"/>
                  </a:lnTo>
                  <a:lnTo>
                    <a:pt x="7773" y="50885"/>
                  </a:lnTo>
                  <a:lnTo>
                    <a:pt x="8249" y="51325"/>
                  </a:lnTo>
                  <a:lnTo>
                    <a:pt x="9606" y="51325"/>
                  </a:lnTo>
                  <a:lnTo>
                    <a:pt x="10082" y="52242"/>
                  </a:lnTo>
                  <a:lnTo>
                    <a:pt x="10522" y="53158"/>
                  </a:lnTo>
                  <a:lnTo>
                    <a:pt x="10999" y="53635"/>
                  </a:lnTo>
                  <a:lnTo>
                    <a:pt x="11439" y="54075"/>
                  </a:lnTo>
                  <a:lnTo>
                    <a:pt x="12832" y="54075"/>
                  </a:lnTo>
                  <a:lnTo>
                    <a:pt x="13272" y="53635"/>
                  </a:lnTo>
                  <a:lnTo>
                    <a:pt x="13748" y="52718"/>
                  </a:lnTo>
                  <a:lnTo>
                    <a:pt x="14188" y="52242"/>
                  </a:lnTo>
                  <a:lnTo>
                    <a:pt x="14665" y="53158"/>
                  </a:lnTo>
                  <a:lnTo>
                    <a:pt x="15105" y="52718"/>
                  </a:lnTo>
                  <a:lnTo>
                    <a:pt x="15581" y="52242"/>
                  </a:lnTo>
                  <a:lnTo>
                    <a:pt x="16498" y="51802"/>
                  </a:lnTo>
                  <a:lnTo>
                    <a:pt x="17854" y="50885"/>
                  </a:lnTo>
                  <a:lnTo>
                    <a:pt x="19247" y="50885"/>
                  </a:lnTo>
                  <a:lnTo>
                    <a:pt x="19247" y="50409"/>
                  </a:lnTo>
                  <a:lnTo>
                    <a:pt x="18771" y="49969"/>
                  </a:lnTo>
                  <a:lnTo>
                    <a:pt x="19687" y="49492"/>
                  </a:lnTo>
                  <a:lnTo>
                    <a:pt x="20164" y="50409"/>
                  </a:lnTo>
                  <a:lnTo>
                    <a:pt x="20604" y="49969"/>
                  </a:lnTo>
                  <a:lnTo>
                    <a:pt x="21520" y="49492"/>
                  </a:lnTo>
                  <a:lnTo>
                    <a:pt x="21997" y="48136"/>
                  </a:lnTo>
                  <a:lnTo>
                    <a:pt x="22437" y="48576"/>
                  </a:lnTo>
                  <a:lnTo>
                    <a:pt x="23830" y="48576"/>
                  </a:lnTo>
                  <a:lnTo>
                    <a:pt x="24270" y="48136"/>
                  </a:lnTo>
                  <a:lnTo>
                    <a:pt x="24746" y="47219"/>
                  </a:lnTo>
                  <a:lnTo>
                    <a:pt x="25186" y="46303"/>
                  </a:lnTo>
                  <a:lnTo>
                    <a:pt x="25663" y="45386"/>
                  </a:lnTo>
                  <a:lnTo>
                    <a:pt x="26103" y="44470"/>
                  </a:lnTo>
                  <a:lnTo>
                    <a:pt x="26579" y="43993"/>
                  </a:lnTo>
                  <a:lnTo>
                    <a:pt x="27019" y="43553"/>
                  </a:lnTo>
                  <a:lnTo>
                    <a:pt x="27496" y="42637"/>
                  </a:lnTo>
                  <a:lnTo>
                    <a:pt x="27496" y="41720"/>
                  </a:lnTo>
                  <a:lnTo>
                    <a:pt x="27936" y="41243"/>
                  </a:lnTo>
                  <a:lnTo>
                    <a:pt x="27936" y="41720"/>
                  </a:lnTo>
                  <a:lnTo>
                    <a:pt x="28412" y="41243"/>
                  </a:lnTo>
                  <a:lnTo>
                    <a:pt x="28852" y="40804"/>
                  </a:lnTo>
                  <a:lnTo>
                    <a:pt x="28412" y="40327"/>
                  </a:lnTo>
                  <a:lnTo>
                    <a:pt x="28852" y="39887"/>
                  </a:lnTo>
                  <a:lnTo>
                    <a:pt x="28412" y="38971"/>
                  </a:lnTo>
                  <a:lnTo>
                    <a:pt x="28852" y="38494"/>
                  </a:lnTo>
                  <a:lnTo>
                    <a:pt x="29329" y="38054"/>
                  </a:lnTo>
                  <a:lnTo>
                    <a:pt x="29329" y="37577"/>
                  </a:lnTo>
                  <a:lnTo>
                    <a:pt x="29769" y="36221"/>
                  </a:lnTo>
                  <a:lnTo>
                    <a:pt x="30685" y="35744"/>
                  </a:lnTo>
                  <a:lnTo>
                    <a:pt x="31162" y="34828"/>
                  </a:lnTo>
                  <a:lnTo>
                    <a:pt x="30685" y="33911"/>
                  </a:lnTo>
                  <a:lnTo>
                    <a:pt x="30245" y="33471"/>
                  </a:lnTo>
                  <a:lnTo>
                    <a:pt x="28852" y="32995"/>
                  </a:lnTo>
                  <a:lnTo>
                    <a:pt x="27019" y="32555"/>
                  </a:lnTo>
                  <a:lnTo>
                    <a:pt x="26579" y="32078"/>
                  </a:lnTo>
                  <a:lnTo>
                    <a:pt x="26103" y="31638"/>
                  </a:lnTo>
                  <a:lnTo>
                    <a:pt x="25663" y="31638"/>
                  </a:lnTo>
                  <a:lnTo>
                    <a:pt x="25186" y="30722"/>
                  </a:lnTo>
                  <a:lnTo>
                    <a:pt x="26103" y="30722"/>
                  </a:lnTo>
                  <a:lnTo>
                    <a:pt x="26579" y="30245"/>
                  </a:lnTo>
                  <a:lnTo>
                    <a:pt x="26579" y="29805"/>
                  </a:lnTo>
                  <a:lnTo>
                    <a:pt x="26579" y="29329"/>
                  </a:lnTo>
                  <a:lnTo>
                    <a:pt x="26103" y="28889"/>
                  </a:lnTo>
                  <a:lnTo>
                    <a:pt x="25663" y="28412"/>
                  </a:lnTo>
                  <a:lnTo>
                    <a:pt x="24746" y="28412"/>
                  </a:lnTo>
                  <a:lnTo>
                    <a:pt x="24746" y="27972"/>
                  </a:lnTo>
                  <a:lnTo>
                    <a:pt x="24746" y="27496"/>
                  </a:lnTo>
                  <a:lnTo>
                    <a:pt x="24270" y="27056"/>
                  </a:lnTo>
                  <a:lnTo>
                    <a:pt x="23830" y="27056"/>
                  </a:lnTo>
                  <a:lnTo>
                    <a:pt x="24746" y="26579"/>
                  </a:lnTo>
                  <a:lnTo>
                    <a:pt x="24270" y="26139"/>
                  </a:lnTo>
                  <a:lnTo>
                    <a:pt x="24270" y="25663"/>
                  </a:lnTo>
                  <a:lnTo>
                    <a:pt x="23830" y="26139"/>
                  </a:lnTo>
                  <a:lnTo>
                    <a:pt x="23353" y="25663"/>
                  </a:lnTo>
                  <a:lnTo>
                    <a:pt x="23353" y="25223"/>
                  </a:lnTo>
                  <a:lnTo>
                    <a:pt x="23353" y="24746"/>
                  </a:lnTo>
                  <a:lnTo>
                    <a:pt x="22913" y="24306"/>
                  </a:lnTo>
                  <a:lnTo>
                    <a:pt x="22913" y="23830"/>
                  </a:lnTo>
                  <a:lnTo>
                    <a:pt x="22437" y="23830"/>
                  </a:lnTo>
                  <a:lnTo>
                    <a:pt x="22437" y="23390"/>
                  </a:lnTo>
                  <a:lnTo>
                    <a:pt x="22437" y="22913"/>
                  </a:lnTo>
                  <a:lnTo>
                    <a:pt x="22913" y="22473"/>
                  </a:lnTo>
                  <a:lnTo>
                    <a:pt x="22437" y="21557"/>
                  </a:lnTo>
                  <a:lnTo>
                    <a:pt x="22913" y="21080"/>
                  </a:lnTo>
                  <a:lnTo>
                    <a:pt x="22913" y="20640"/>
                  </a:lnTo>
                  <a:lnTo>
                    <a:pt x="22913" y="20164"/>
                  </a:lnTo>
                  <a:lnTo>
                    <a:pt x="22437" y="19247"/>
                  </a:lnTo>
                  <a:lnTo>
                    <a:pt x="21520" y="18331"/>
                  </a:lnTo>
                  <a:lnTo>
                    <a:pt x="21080" y="17891"/>
                  </a:lnTo>
                  <a:lnTo>
                    <a:pt x="20164" y="17414"/>
                  </a:lnTo>
                  <a:lnTo>
                    <a:pt x="20164" y="16974"/>
                  </a:lnTo>
                  <a:lnTo>
                    <a:pt x="19687" y="16498"/>
                  </a:lnTo>
                  <a:lnTo>
                    <a:pt x="19247" y="15581"/>
                  </a:lnTo>
                  <a:lnTo>
                    <a:pt x="18771" y="14665"/>
                  </a:lnTo>
                  <a:lnTo>
                    <a:pt x="18771" y="14225"/>
                  </a:lnTo>
                  <a:lnTo>
                    <a:pt x="18771" y="13308"/>
                  </a:lnTo>
                  <a:lnTo>
                    <a:pt x="19247" y="12392"/>
                  </a:lnTo>
                  <a:lnTo>
                    <a:pt x="19247" y="11915"/>
                  </a:lnTo>
                  <a:lnTo>
                    <a:pt x="19247" y="10999"/>
                  </a:lnTo>
                  <a:lnTo>
                    <a:pt x="18331" y="10082"/>
                  </a:lnTo>
                  <a:lnTo>
                    <a:pt x="17414" y="9642"/>
                  </a:lnTo>
                  <a:lnTo>
                    <a:pt x="16938" y="9642"/>
                  </a:lnTo>
                  <a:lnTo>
                    <a:pt x="16938" y="9166"/>
                  </a:lnTo>
                  <a:lnTo>
                    <a:pt x="16498" y="8726"/>
                  </a:lnTo>
                  <a:lnTo>
                    <a:pt x="16021" y="8249"/>
                  </a:lnTo>
                  <a:lnTo>
                    <a:pt x="15581" y="7809"/>
                  </a:lnTo>
                  <a:lnTo>
                    <a:pt x="15581" y="7333"/>
                  </a:lnTo>
                  <a:lnTo>
                    <a:pt x="16021" y="6893"/>
                  </a:lnTo>
                  <a:lnTo>
                    <a:pt x="16021" y="6416"/>
                  </a:lnTo>
                  <a:lnTo>
                    <a:pt x="16498" y="5976"/>
                  </a:lnTo>
                  <a:lnTo>
                    <a:pt x="16021" y="5976"/>
                  </a:lnTo>
                  <a:lnTo>
                    <a:pt x="16021" y="5500"/>
                  </a:lnTo>
                  <a:lnTo>
                    <a:pt x="16021" y="5060"/>
                  </a:lnTo>
                  <a:lnTo>
                    <a:pt x="15581" y="4583"/>
                  </a:lnTo>
                  <a:lnTo>
                    <a:pt x="15581" y="3667"/>
                  </a:lnTo>
                  <a:lnTo>
                    <a:pt x="16021" y="2750"/>
                  </a:lnTo>
                  <a:lnTo>
                    <a:pt x="16021" y="2310"/>
                  </a:lnTo>
                  <a:lnTo>
                    <a:pt x="15581" y="1834"/>
                  </a:lnTo>
                  <a:lnTo>
                    <a:pt x="15105" y="1394"/>
                  </a:lnTo>
                  <a:lnTo>
                    <a:pt x="13272" y="1394"/>
                  </a:lnTo>
                  <a:lnTo>
                    <a:pt x="13748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629" name="Google Shape;1629;p19"/>
            <p:cNvSpPr/>
            <p:nvPr/>
          </p:nvSpPr>
          <p:spPr>
            <a:xfrm>
              <a:off x="6457440" y="3857204"/>
              <a:ext cx="412533" cy="265205"/>
            </a:xfrm>
            <a:custGeom>
              <a:avLst/>
              <a:gdLst/>
              <a:ahLst/>
              <a:cxnLst/>
              <a:rect l="l" t="t" r="r" b="b"/>
              <a:pathLst>
                <a:path w="25663" h="16498" extrusionOk="0">
                  <a:moveTo>
                    <a:pt x="17854" y="0"/>
                  </a:moveTo>
                  <a:lnTo>
                    <a:pt x="16021" y="917"/>
                  </a:lnTo>
                  <a:lnTo>
                    <a:pt x="15581" y="917"/>
                  </a:lnTo>
                  <a:lnTo>
                    <a:pt x="15104" y="2310"/>
                  </a:lnTo>
                  <a:lnTo>
                    <a:pt x="13748" y="3226"/>
                  </a:lnTo>
                  <a:lnTo>
                    <a:pt x="12831" y="3666"/>
                  </a:lnTo>
                  <a:lnTo>
                    <a:pt x="12355" y="4143"/>
                  </a:lnTo>
                  <a:lnTo>
                    <a:pt x="11438" y="4583"/>
                  </a:lnTo>
                  <a:lnTo>
                    <a:pt x="10522" y="4143"/>
                  </a:lnTo>
                  <a:lnTo>
                    <a:pt x="7332" y="4143"/>
                  </a:lnTo>
                  <a:lnTo>
                    <a:pt x="6416" y="4583"/>
                  </a:lnTo>
                  <a:lnTo>
                    <a:pt x="5499" y="4143"/>
                  </a:lnTo>
                  <a:lnTo>
                    <a:pt x="2273" y="4143"/>
                  </a:lnTo>
                  <a:lnTo>
                    <a:pt x="2273" y="3666"/>
                  </a:lnTo>
                  <a:lnTo>
                    <a:pt x="2273" y="3226"/>
                  </a:lnTo>
                  <a:lnTo>
                    <a:pt x="2273" y="2750"/>
                  </a:lnTo>
                  <a:lnTo>
                    <a:pt x="1833" y="2310"/>
                  </a:lnTo>
                  <a:lnTo>
                    <a:pt x="917" y="2750"/>
                  </a:lnTo>
                  <a:lnTo>
                    <a:pt x="440" y="3666"/>
                  </a:lnTo>
                  <a:lnTo>
                    <a:pt x="0" y="3666"/>
                  </a:lnTo>
                  <a:lnTo>
                    <a:pt x="440" y="4583"/>
                  </a:lnTo>
                  <a:lnTo>
                    <a:pt x="917" y="5499"/>
                  </a:lnTo>
                  <a:lnTo>
                    <a:pt x="1357" y="5976"/>
                  </a:lnTo>
                  <a:lnTo>
                    <a:pt x="1357" y="6416"/>
                  </a:lnTo>
                  <a:lnTo>
                    <a:pt x="2273" y="6416"/>
                  </a:lnTo>
                  <a:lnTo>
                    <a:pt x="2750" y="6892"/>
                  </a:lnTo>
                  <a:lnTo>
                    <a:pt x="2273" y="7332"/>
                  </a:lnTo>
                  <a:lnTo>
                    <a:pt x="2273" y="7809"/>
                  </a:lnTo>
                  <a:lnTo>
                    <a:pt x="1357" y="8249"/>
                  </a:lnTo>
                  <a:lnTo>
                    <a:pt x="1357" y="8725"/>
                  </a:lnTo>
                  <a:lnTo>
                    <a:pt x="1357" y="9642"/>
                  </a:lnTo>
                  <a:lnTo>
                    <a:pt x="1357" y="10082"/>
                  </a:lnTo>
                  <a:lnTo>
                    <a:pt x="917" y="10082"/>
                  </a:lnTo>
                  <a:lnTo>
                    <a:pt x="917" y="10998"/>
                  </a:lnTo>
                  <a:lnTo>
                    <a:pt x="917" y="11475"/>
                  </a:lnTo>
                  <a:lnTo>
                    <a:pt x="1357" y="12391"/>
                  </a:lnTo>
                  <a:lnTo>
                    <a:pt x="2273" y="12831"/>
                  </a:lnTo>
                  <a:lnTo>
                    <a:pt x="2750" y="13308"/>
                  </a:lnTo>
                  <a:lnTo>
                    <a:pt x="3190" y="13748"/>
                  </a:lnTo>
                  <a:lnTo>
                    <a:pt x="3666" y="14224"/>
                  </a:lnTo>
                  <a:lnTo>
                    <a:pt x="4106" y="14664"/>
                  </a:lnTo>
                  <a:lnTo>
                    <a:pt x="4583" y="15141"/>
                  </a:lnTo>
                  <a:lnTo>
                    <a:pt x="4583" y="15581"/>
                  </a:lnTo>
                  <a:lnTo>
                    <a:pt x="4106" y="16057"/>
                  </a:lnTo>
                  <a:lnTo>
                    <a:pt x="5023" y="16497"/>
                  </a:lnTo>
                  <a:lnTo>
                    <a:pt x="6856" y="16497"/>
                  </a:lnTo>
                  <a:lnTo>
                    <a:pt x="7772" y="16057"/>
                  </a:lnTo>
                  <a:lnTo>
                    <a:pt x="8249" y="16497"/>
                  </a:lnTo>
                  <a:lnTo>
                    <a:pt x="9165" y="16057"/>
                  </a:lnTo>
                  <a:lnTo>
                    <a:pt x="8689" y="15581"/>
                  </a:lnTo>
                  <a:lnTo>
                    <a:pt x="9165" y="15581"/>
                  </a:lnTo>
                  <a:lnTo>
                    <a:pt x="10082" y="15141"/>
                  </a:lnTo>
                  <a:lnTo>
                    <a:pt x="10998" y="15141"/>
                  </a:lnTo>
                  <a:lnTo>
                    <a:pt x="11438" y="14664"/>
                  </a:lnTo>
                  <a:lnTo>
                    <a:pt x="11915" y="15581"/>
                  </a:lnTo>
                  <a:lnTo>
                    <a:pt x="13271" y="15581"/>
                  </a:lnTo>
                  <a:lnTo>
                    <a:pt x="13748" y="15141"/>
                  </a:lnTo>
                  <a:lnTo>
                    <a:pt x="15104" y="15141"/>
                  </a:lnTo>
                  <a:lnTo>
                    <a:pt x="15581" y="14664"/>
                  </a:lnTo>
                  <a:lnTo>
                    <a:pt x="17414" y="14664"/>
                  </a:lnTo>
                  <a:lnTo>
                    <a:pt x="17414" y="14224"/>
                  </a:lnTo>
                  <a:lnTo>
                    <a:pt x="16937" y="13748"/>
                  </a:lnTo>
                  <a:lnTo>
                    <a:pt x="16937" y="13308"/>
                  </a:lnTo>
                  <a:lnTo>
                    <a:pt x="17854" y="12831"/>
                  </a:lnTo>
                  <a:lnTo>
                    <a:pt x="18330" y="12831"/>
                  </a:lnTo>
                  <a:lnTo>
                    <a:pt x="18330" y="12391"/>
                  </a:lnTo>
                  <a:lnTo>
                    <a:pt x="18770" y="11915"/>
                  </a:lnTo>
                  <a:lnTo>
                    <a:pt x="18770" y="11475"/>
                  </a:lnTo>
                  <a:lnTo>
                    <a:pt x="19687" y="11475"/>
                  </a:lnTo>
                  <a:lnTo>
                    <a:pt x="20163" y="10998"/>
                  </a:lnTo>
                  <a:lnTo>
                    <a:pt x="21996" y="10998"/>
                  </a:lnTo>
                  <a:lnTo>
                    <a:pt x="21996" y="11475"/>
                  </a:lnTo>
                  <a:lnTo>
                    <a:pt x="23353" y="11475"/>
                  </a:lnTo>
                  <a:lnTo>
                    <a:pt x="24746" y="10998"/>
                  </a:lnTo>
                  <a:lnTo>
                    <a:pt x="24746" y="10558"/>
                  </a:lnTo>
                  <a:lnTo>
                    <a:pt x="24269" y="9642"/>
                  </a:lnTo>
                  <a:lnTo>
                    <a:pt x="23829" y="9642"/>
                  </a:lnTo>
                  <a:lnTo>
                    <a:pt x="23353" y="9165"/>
                  </a:lnTo>
                  <a:lnTo>
                    <a:pt x="23353" y="8725"/>
                  </a:lnTo>
                  <a:lnTo>
                    <a:pt x="22436" y="8725"/>
                  </a:lnTo>
                  <a:lnTo>
                    <a:pt x="21996" y="9642"/>
                  </a:lnTo>
                  <a:lnTo>
                    <a:pt x="21996" y="8249"/>
                  </a:lnTo>
                  <a:lnTo>
                    <a:pt x="21996" y="7809"/>
                  </a:lnTo>
                  <a:lnTo>
                    <a:pt x="22436" y="7332"/>
                  </a:lnTo>
                  <a:lnTo>
                    <a:pt x="22913" y="7332"/>
                  </a:lnTo>
                  <a:lnTo>
                    <a:pt x="22913" y="6892"/>
                  </a:lnTo>
                  <a:lnTo>
                    <a:pt x="23353" y="6416"/>
                  </a:lnTo>
                  <a:lnTo>
                    <a:pt x="22913" y="5976"/>
                  </a:lnTo>
                  <a:lnTo>
                    <a:pt x="22436" y="5059"/>
                  </a:lnTo>
                  <a:lnTo>
                    <a:pt x="23353" y="5059"/>
                  </a:lnTo>
                  <a:lnTo>
                    <a:pt x="22913" y="4143"/>
                  </a:lnTo>
                  <a:lnTo>
                    <a:pt x="22913" y="2750"/>
                  </a:lnTo>
                  <a:lnTo>
                    <a:pt x="25186" y="2750"/>
                  </a:lnTo>
                  <a:lnTo>
                    <a:pt x="25662" y="2310"/>
                  </a:lnTo>
                  <a:lnTo>
                    <a:pt x="25186" y="1393"/>
                  </a:lnTo>
                  <a:lnTo>
                    <a:pt x="22913" y="477"/>
                  </a:lnTo>
                  <a:lnTo>
                    <a:pt x="21520" y="477"/>
                  </a:lnTo>
                  <a:lnTo>
                    <a:pt x="20603" y="917"/>
                  </a:lnTo>
                  <a:lnTo>
                    <a:pt x="20163" y="477"/>
                  </a:lnTo>
                  <a:lnTo>
                    <a:pt x="18770" y="477"/>
                  </a:lnTo>
                  <a:lnTo>
                    <a:pt x="17854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630" name="Google Shape;1630;p19"/>
            <p:cNvSpPr/>
            <p:nvPr/>
          </p:nvSpPr>
          <p:spPr>
            <a:xfrm>
              <a:off x="6538168" y="4122394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631" name="Google Shape;1631;p19"/>
            <p:cNvSpPr/>
            <p:nvPr/>
          </p:nvSpPr>
          <p:spPr>
            <a:xfrm>
              <a:off x="6339578" y="3503603"/>
              <a:ext cx="566933" cy="427274"/>
            </a:xfrm>
            <a:custGeom>
              <a:avLst/>
              <a:gdLst/>
              <a:ahLst/>
              <a:cxnLst/>
              <a:rect l="l" t="t" r="r" b="b"/>
              <a:pathLst>
                <a:path w="35268" h="26580" extrusionOk="0">
                  <a:moveTo>
                    <a:pt x="19687" y="1"/>
                  </a:moveTo>
                  <a:lnTo>
                    <a:pt x="18330" y="478"/>
                  </a:lnTo>
                  <a:lnTo>
                    <a:pt x="18330" y="917"/>
                  </a:lnTo>
                  <a:lnTo>
                    <a:pt x="18330" y="1394"/>
                  </a:lnTo>
                  <a:lnTo>
                    <a:pt x="16021" y="1394"/>
                  </a:lnTo>
                  <a:lnTo>
                    <a:pt x="15104" y="2311"/>
                  </a:lnTo>
                  <a:lnTo>
                    <a:pt x="14664" y="2750"/>
                  </a:lnTo>
                  <a:lnTo>
                    <a:pt x="13271" y="2311"/>
                  </a:lnTo>
                  <a:lnTo>
                    <a:pt x="12831" y="2311"/>
                  </a:lnTo>
                  <a:lnTo>
                    <a:pt x="11915" y="2750"/>
                  </a:lnTo>
                  <a:lnTo>
                    <a:pt x="11438" y="3227"/>
                  </a:lnTo>
                  <a:lnTo>
                    <a:pt x="10522" y="3227"/>
                  </a:lnTo>
                  <a:lnTo>
                    <a:pt x="9605" y="2750"/>
                  </a:lnTo>
                  <a:lnTo>
                    <a:pt x="9165" y="2750"/>
                  </a:lnTo>
                  <a:lnTo>
                    <a:pt x="8249" y="2311"/>
                  </a:lnTo>
                  <a:lnTo>
                    <a:pt x="6856" y="2750"/>
                  </a:lnTo>
                  <a:lnTo>
                    <a:pt x="5939" y="2750"/>
                  </a:lnTo>
                  <a:lnTo>
                    <a:pt x="6856" y="4144"/>
                  </a:lnTo>
                  <a:lnTo>
                    <a:pt x="6856" y="4583"/>
                  </a:lnTo>
                  <a:lnTo>
                    <a:pt x="6416" y="5060"/>
                  </a:lnTo>
                  <a:lnTo>
                    <a:pt x="5939" y="5500"/>
                  </a:lnTo>
                  <a:lnTo>
                    <a:pt x="5499" y="5977"/>
                  </a:lnTo>
                  <a:lnTo>
                    <a:pt x="5023" y="5977"/>
                  </a:lnTo>
                  <a:lnTo>
                    <a:pt x="4583" y="6416"/>
                  </a:lnTo>
                  <a:lnTo>
                    <a:pt x="4106" y="6893"/>
                  </a:lnTo>
                  <a:lnTo>
                    <a:pt x="4106" y="8250"/>
                  </a:lnTo>
                  <a:lnTo>
                    <a:pt x="3666" y="8726"/>
                  </a:lnTo>
                  <a:lnTo>
                    <a:pt x="3666" y="10083"/>
                  </a:lnTo>
                  <a:lnTo>
                    <a:pt x="3190" y="10559"/>
                  </a:lnTo>
                  <a:lnTo>
                    <a:pt x="2750" y="10999"/>
                  </a:lnTo>
                  <a:lnTo>
                    <a:pt x="2273" y="10999"/>
                  </a:lnTo>
                  <a:lnTo>
                    <a:pt x="2273" y="11476"/>
                  </a:lnTo>
                  <a:lnTo>
                    <a:pt x="1833" y="12392"/>
                  </a:lnTo>
                  <a:lnTo>
                    <a:pt x="1357" y="12832"/>
                  </a:lnTo>
                  <a:lnTo>
                    <a:pt x="917" y="13309"/>
                  </a:lnTo>
                  <a:lnTo>
                    <a:pt x="440" y="13749"/>
                  </a:lnTo>
                  <a:lnTo>
                    <a:pt x="0" y="14665"/>
                  </a:lnTo>
                  <a:lnTo>
                    <a:pt x="0" y="15582"/>
                  </a:lnTo>
                  <a:lnTo>
                    <a:pt x="917" y="15582"/>
                  </a:lnTo>
                  <a:lnTo>
                    <a:pt x="917" y="16058"/>
                  </a:lnTo>
                  <a:lnTo>
                    <a:pt x="917" y="16975"/>
                  </a:lnTo>
                  <a:lnTo>
                    <a:pt x="917" y="17415"/>
                  </a:lnTo>
                  <a:lnTo>
                    <a:pt x="1357" y="17891"/>
                  </a:lnTo>
                  <a:lnTo>
                    <a:pt x="1357" y="19248"/>
                  </a:lnTo>
                  <a:lnTo>
                    <a:pt x="1833" y="19248"/>
                  </a:lnTo>
                  <a:lnTo>
                    <a:pt x="2273" y="18808"/>
                  </a:lnTo>
                  <a:lnTo>
                    <a:pt x="2750" y="18808"/>
                  </a:lnTo>
                  <a:lnTo>
                    <a:pt x="3190" y="19248"/>
                  </a:lnTo>
                  <a:lnTo>
                    <a:pt x="3666" y="19724"/>
                  </a:lnTo>
                  <a:lnTo>
                    <a:pt x="3666" y="20164"/>
                  </a:lnTo>
                  <a:lnTo>
                    <a:pt x="3190" y="21081"/>
                  </a:lnTo>
                  <a:lnTo>
                    <a:pt x="3190" y="21557"/>
                  </a:lnTo>
                  <a:lnTo>
                    <a:pt x="3190" y="21997"/>
                  </a:lnTo>
                  <a:lnTo>
                    <a:pt x="4583" y="21997"/>
                  </a:lnTo>
                  <a:lnTo>
                    <a:pt x="4583" y="21557"/>
                  </a:lnTo>
                  <a:lnTo>
                    <a:pt x="5023" y="21557"/>
                  </a:lnTo>
                  <a:lnTo>
                    <a:pt x="5499" y="21997"/>
                  </a:lnTo>
                  <a:lnTo>
                    <a:pt x="6856" y="22474"/>
                  </a:lnTo>
                  <a:lnTo>
                    <a:pt x="6856" y="21997"/>
                  </a:lnTo>
                  <a:lnTo>
                    <a:pt x="8249" y="21557"/>
                  </a:lnTo>
                  <a:lnTo>
                    <a:pt x="8689" y="21997"/>
                  </a:lnTo>
                  <a:lnTo>
                    <a:pt x="8249" y="22474"/>
                  </a:lnTo>
                  <a:lnTo>
                    <a:pt x="8249" y="22914"/>
                  </a:lnTo>
                  <a:lnTo>
                    <a:pt x="8689" y="22914"/>
                  </a:lnTo>
                  <a:lnTo>
                    <a:pt x="9165" y="23830"/>
                  </a:lnTo>
                  <a:lnTo>
                    <a:pt x="9165" y="24307"/>
                  </a:lnTo>
                  <a:lnTo>
                    <a:pt x="9605" y="24747"/>
                  </a:lnTo>
                  <a:lnTo>
                    <a:pt x="9605" y="25223"/>
                  </a:lnTo>
                  <a:lnTo>
                    <a:pt x="9605" y="25663"/>
                  </a:lnTo>
                  <a:lnTo>
                    <a:pt x="9605" y="26140"/>
                  </a:lnTo>
                  <a:lnTo>
                    <a:pt x="12831" y="26140"/>
                  </a:lnTo>
                  <a:lnTo>
                    <a:pt x="13748" y="26580"/>
                  </a:lnTo>
                  <a:lnTo>
                    <a:pt x="14664" y="26140"/>
                  </a:lnTo>
                  <a:lnTo>
                    <a:pt x="17854" y="26140"/>
                  </a:lnTo>
                  <a:lnTo>
                    <a:pt x="18770" y="26580"/>
                  </a:lnTo>
                  <a:lnTo>
                    <a:pt x="19687" y="26140"/>
                  </a:lnTo>
                  <a:lnTo>
                    <a:pt x="20163" y="25663"/>
                  </a:lnTo>
                  <a:lnTo>
                    <a:pt x="21080" y="25223"/>
                  </a:lnTo>
                  <a:lnTo>
                    <a:pt x="22436" y="24307"/>
                  </a:lnTo>
                  <a:lnTo>
                    <a:pt x="22913" y="22914"/>
                  </a:lnTo>
                  <a:lnTo>
                    <a:pt x="23353" y="22914"/>
                  </a:lnTo>
                  <a:lnTo>
                    <a:pt x="25186" y="21997"/>
                  </a:lnTo>
                  <a:lnTo>
                    <a:pt x="26102" y="22474"/>
                  </a:lnTo>
                  <a:lnTo>
                    <a:pt x="27495" y="22474"/>
                  </a:lnTo>
                  <a:lnTo>
                    <a:pt x="27935" y="22914"/>
                  </a:lnTo>
                  <a:lnTo>
                    <a:pt x="28852" y="22474"/>
                  </a:lnTo>
                  <a:lnTo>
                    <a:pt x="30245" y="22474"/>
                  </a:lnTo>
                  <a:lnTo>
                    <a:pt x="32518" y="23390"/>
                  </a:lnTo>
                  <a:lnTo>
                    <a:pt x="32518" y="22914"/>
                  </a:lnTo>
                  <a:lnTo>
                    <a:pt x="32518" y="21997"/>
                  </a:lnTo>
                  <a:lnTo>
                    <a:pt x="32078" y="21081"/>
                  </a:lnTo>
                  <a:lnTo>
                    <a:pt x="32078" y="20164"/>
                  </a:lnTo>
                  <a:lnTo>
                    <a:pt x="32078" y="19724"/>
                  </a:lnTo>
                  <a:lnTo>
                    <a:pt x="32518" y="19248"/>
                  </a:lnTo>
                  <a:lnTo>
                    <a:pt x="32994" y="18808"/>
                  </a:lnTo>
                  <a:lnTo>
                    <a:pt x="32078" y="18808"/>
                  </a:lnTo>
                  <a:lnTo>
                    <a:pt x="32078" y="18331"/>
                  </a:lnTo>
                  <a:lnTo>
                    <a:pt x="32518" y="17415"/>
                  </a:lnTo>
                  <a:lnTo>
                    <a:pt x="32518" y="16975"/>
                  </a:lnTo>
                  <a:lnTo>
                    <a:pt x="32994" y="16498"/>
                  </a:lnTo>
                  <a:lnTo>
                    <a:pt x="33434" y="16975"/>
                  </a:lnTo>
                  <a:lnTo>
                    <a:pt x="33434" y="17891"/>
                  </a:lnTo>
                  <a:lnTo>
                    <a:pt x="33911" y="17891"/>
                  </a:lnTo>
                  <a:lnTo>
                    <a:pt x="34351" y="17415"/>
                  </a:lnTo>
                  <a:lnTo>
                    <a:pt x="34351" y="16498"/>
                  </a:lnTo>
                  <a:lnTo>
                    <a:pt x="34827" y="16498"/>
                  </a:lnTo>
                  <a:lnTo>
                    <a:pt x="35267" y="15582"/>
                  </a:lnTo>
                  <a:lnTo>
                    <a:pt x="35267" y="13749"/>
                  </a:lnTo>
                  <a:lnTo>
                    <a:pt x="34827" y="14665"/>
                  </a:lnTo>
                  <a:lnTo>
                    <a:pt x="34351" y="13749"/>
                  </a:lnTo>
                  <a:lnTo>
                    <a:pt x="33911" y="13749"/>
                  </a:lnTo>
                  <a:lnTo>
                    <a:pt x="33911" y="13309"/>
                  </a:lnTo>
                  <a:lnTo>
                    <a:pt x="32518" y="13309"/>
                  </a:lnTo>
                  <a:lnTo>
                    <a:pt x="32078" y="13749"/>
                  </a:lnTo>
                  <a:lnTo>
                    <a:pt x="31601" y="14225"/>
                  </a:lnTo>
                  <a:lnTo>
                    <a:pt x="31161" y="13749"/>
                  </a:lnTo>
                  <a:lnTo>
                    <a:pt x="29768" y="13749"/>
                  </a:lnTo>
                  <a:lnTo>
                    <a:pt x="29328" y="13309"/>
                  </a:lnTo>
                  <a:lnTo>
                    <a:pt x="29328" y="12392"/>
                  </a:lnTo>
                  <a:lnTo>
                    <a:pt x="28852" y="10999"/>
                  </a:lnTo>
                  <a:lnTo>
                    <a:pt x="28852" y="10559"/>
                  </a:lnTo>
                  <a:lnTo>
                    <a:pt x="28412" y="10083"/>
                  </a:lnTo>
                  <a:lnTo>
                    <a:pt x="28412" y="9643"/>
                  </a:lnTo>
                  <a:lnTo>
                    <a:pt x="28412" y="9166"/>
                  </a:lnTo>
                  <a:lnTo>
                    <a:pt x="28852" y="9166"/>
                  </a:lnTo>
                  <a:lnTo>
                    <a:pt x="28852" y="8250"/>
                  </a:lnTo>
                  <a:lnTo>
                    <a:pt x="28852" y="7810"/>
                  </a:lnTo>
                  <a:lnTo>
                    <a:pt x="28412" y="6893"/>
                  </a:lnTo>
                  <a:lnTo>
                    <a:pt x="28412" y="6416"/>
                  </a:lnTo>
                  <a:lnTo>
                    <a:pt x="27019" y="5977"/>
                  </a:lnTo>
                  <a:lnTo>
                    <a:pt x="26579" y="5500"/>
                  </a:lnTo>
                  <a:lnTo>
                    <a:pt x="26102" y="5060"/>
                  </a:lnTo>
                  <a:lnTo>
                    <a:pt x="26102" y="4144"/>
                  </a:lnTo>
                  <a:lnTo>
                    <a:pt x="25186" y="3667"/>
                  </a:lnTo>
                  <a:lnTo>
                    <a:pt x="23829" y="3227"/>
                  </a:lnTo>
                  <a:lnTo>
                    <a:pt x="23829" y="1834"/>
                  </a:lnTo>
                  <a:lnTo>
                    <a:pt x="22436" y="917"/>
                  </a:lnTo>
                  <a:lnTo>
                    <a:pt x="21996" y="478"/>
                  </a:lnTo>
                  <a:lnTo>
                    <a:pt x="21520" y="478"/>
                  </a:lnTo>
                  <a:lnTo>
                    <a:pt x="20603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632" name="Google Shape;1632;p19"/>
            <p:cNvSpPr/>
            <p:nvPr/>
          </p:nvSpPr>
          <p:spPr>
            <a:xfrm>
              <a:off x="6744427" y="4033997"/>
              <a:ext cx="184477" cy="162068"/>
            </a:xfrm>
            <a:custGeom>
              <a:avLst/>
              <a:gdLst/>
              <a:ahLst/>
              <a:cxnLst/>
              <a:rect l="l" t="t" r="r" b="b"/>
              <a:pathLst>
                <a:path w="11476" h="10082" extrusionOk="0">
                  <a:moveTo>
                    <a:pt x="2310" y="0"/>
                  </a:moveTo>
                  <a:lnTo>
                    <a:pt x="1834" y="477"/>
                  </a:lnTo>
                  <a:lnTo>
                    <a:pt x="917" y="477"/>
                  </a:lnTo>
                  <a:lnTo>
                    <a:pt x="917" y="917"/>
                  </a:lnTo>
                  <a:lnTo>
                    <a:pt x="477" y="1393"/>
                  </a:lnTo>
                  <a:lnTo>
                    <a:pt x="477" y="1833"/>
                  </a:lnTo>
                  <a:lnTo>
                    <a:pt x="917" y="1833"/>
                  </a:lnTo>
                  <a:lnTo>
                    <a:pt x="1394" y="2310"/>
                  </a:lnTo>
                  <a:lnTo>
                    <a:pt x="1834" y="2310"/>
                  </a:lnTo>
                  <a:lnTo>
                    <a:pt x="1834" y="2750"/>
                  </a:lnTo>
                  <a:lnTo>
                    <a:pt x="1834" y="3226"/>
                  </a:lnTo>
                  <a:lnTo>
                    <a:pt x="1834" y="3666"/>
                  </a:lnTo>
                  <a:lnTo>
                    <a:pt x="1394" y="4143"/>
                  </a:lnTo>
                  <a:lnTo>
                    <a:pt x="1394" y="4583"/>
                  </a:lnTo>
                  <a:lnTo>
                    <a:pt x="917" y="4583"/>
                  </a:lnTo>
                  <a:lnTo>
                    <a:pt x="917" y="5059"/>
                  </a:lnTo>
                  <a:lnTo>
                    <a:pt x="917" y="5976"/>
                  </a:lnTo>
                  <a:lnTo>
                    <a:pt x="917" y="6416"/>
                  </a:lnTo>
                  <a:lnTo>
                    <a:pt x="477" y="6416"/>
                  </a:lnTo>
                  <a:lnTo>
                    <a:pt x="477" y="6892"/>
                  </a:lnTo>
                  <a:lnTo>
                    <a:pt x="1" y="7332"/>
                  </a:lnTo>
                  <a:lnTo>
                    <a:pt x="477" y="7809"/>
                  </a:lnTo>
                  <a:lnTo>
                    <a:pt x="1834" y="7809"/>
                  </a:lnTo>
                  <a:lnTo>
                    <a:pt x="2310" y="7332"/>
                  </a:lnTo>
                  <a:lnTo>
                    <a:pt x="2310" y="7809"/>
                  </a:lnTo>
                  <a:lnTo>
                    <a:pt x="2310" y="8249"/>
                  </a:lnTo>
                  <a:lnTo>
                    <a:pt x="1834" y="8249"/>
                  </a:lnTo>
                  <a:lnTo>
                    <a:pt x="917" y="9642"/>
                  </a:lnTo>
                  <a:lnTo>
                    <a:pt x="1834" y="10082"/>
                  </a:lnTo>
                  <a:lnTo>
                    <a:pt x="2310" y="9165"/>
                  </a:lnTo>
                  <a:lnTo>
                    <a:pt x="3667" y="8725"/>
                  </a:lnTo>
                  <a:lnTo>
                    <a:pt x="4143" y="8249"/>
                  </a:lnTo>
                  <a:lnTo>
                    <a:pt x="5060" y="7809"/>
                  </a:lnTo>
                  <a:lnTo>
                    <a:pt x="5060" y="7332"/>
                  </a:lnTo>
                  <a:lnTo>
                    <a:pt x="5500" y="6892"/>
                  </a:lnTo>
                  <a:lnTo>
                    <a:pt x="6416" y="5976"/>
                  </a:lnTo>
                  <a:lnTo>
                    <a:pt x="6893" y="5499"/>
                  </a:lnTo>
                  <a:lnTo>
                    <a:pt x="7333" y="5059"/>
                  </a:lnTo>
                  <a:lnTo>
                    <a:pt x="8249" y="4583"/>
                  </a:lnTo>
                  <a:lnTo>
                    <a:pt x="9642" y="4583"/>
                  </a:lnTo>
                  <a:lnTo>
                    <a:pt x="10559" y="4143"/>
                  </a:lnTo>
                  <a:lnTo>
                    <a:pt x="10999" y="4143"/>
                  </a:lnTo>
                  <a:lnTo>
                    <a:pt x="11475" y="3666"/>
                  </a:lnTo>
                  <a:lnTo>
                    <a:pt x="11475" y="2750"/>
                  </a:lnTo>
                  <a:lnTo>
                    <a:pt x="10999" y="2750"/>
                  </a:lnTo>
                  <a:lnTo>
                    <a:pt x="10082" y="2310"/>
                  </a:lnTo>
                  <a:lnTo>
                    <a:pt x="9642" y="2310"/>
                  </a:lnTo>
                  <a:lnTo>
                    <a:pt x="8249" y="1393"/>
                  </a:lnTo>
                  <a:lnTo>
                    <a:pt x="7333" y="1393"/>
                  </a:lnTo>
                  <a:lnTo>
                    <a:pt x="7333" y="917"/>
                  </a:lnTo>
                  <a:lnTo>
                    <a:pt x="7333" y="477"/>
                  </a:lnTo>
                  <a:lnTo>
                    <a:pt x="6893" y="0"/>
                  </a:lnTo>
                  <a:lnTo>
                    <a:pt x="5500" y="477"/>
                  </a:lnTo>
                  <a:lnTo>
                    <a:pt x="4143" y="477"/>
                  </a:lnTo>
                  <a:lnTo>
                    <a:pt x="4143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633" name="Google Shape;1633;p19"/>
            <p:cNvSpPr/>
            <p:nvPr/>
          </p:nvSpPr>
          <p:spPr>
            <a:xfrm>
              <a:off x="6538168" y="4122394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634" name="Google Shape;1634;p19"/>
            <p:cNvSpPr/>
            <p:nvPr/>
          </p:nvSpPr>
          <p:spPr>
            <a:xfrm>
              <a:off x="6346651" y="4063463"/>
              <a:ext cx="427257" cy="479115"/>
            </a:xfrm>
            <a:custGeom>
              <a:avLst/>
              <a:gdLst/>
              <a:ahLst/>
              <a:cxnLst/>
              <a:rect l="l" t="t" r="r" b="b"/>
              <a:pathLst>
                <a:path w="26579" h="29805" extrusionOk="0">
                  <a:moveTo>
                    <a:pt x="24746" y="0"/>
                  </a:moveTo>
                  <a:lnTo>
                    <a:pt x="23829" y="477"/>
                  </a:lnTo>
                  <a:lnTo>
                    <a:pt x="23829" y="917"/>
                  </a:lnTo>
                  <a:lnTo>
                    <a:pt x="24306" y="1393"/>
                  </a:lnTo>
                  <a:lnTo>
                    <a:pt x="24306" y="1833"/>
                  </a:lnTo>
                  <a:lnTo>
                    <a:pt x="22473" y="1833"/>
                  </a:lnTo>
                  <a:lnTo>
                    <a:pt x="21996" y="2310"/>
                  </a:lnTo>
                  <a:lnTo>
                    <a:pt x="20640" y="2310"/>
                  </a:lnTo>
                  <a:lnTo>
                    <a:pt x="20163" y="2750"/>
                  </a:lnTo>
                  <a:lnTo>
                    <a:pt x="18807" y="2750"/>
                  </a:lnTo>
                  <a:lnTo>
                    <a:pt x="18330" y="1833"/>
                  </a:lnTo>
                  <a:lnTo>
                    <a:pt x="17890" y="2310"/>
                  </a:lnTo>
                  <a:lnTo>
                    <a:pt x="16974" y="2310"/>
                  </a:lnTo>
                  <a:lnTo>
                    <a:pt x="16057" y="2750"/>
                  </a:lnTo>
                  <a:lnTo>
                    <a:pt x="15581" y="2750"/>
                  </a:lnTo>
                  <a:lnTo>
                    <a:pt x="16057" y="3226"/>
                  </a:lnTo>
                  <a:lnTo>
                    <a:pt x="15141" y="3666"/>
                  </a:lnTo>
                  <a:lnTo>
                    <a:pt x="14664" y="3226"/>
                  </a:lnTo>
                  <a:lnTo>
                    <a:pt x="13748" y="3666"/>
                  </a:lnTo>
                  <a:lnTo>
                    <a:pt x="11915" y="3666"/>
                  </a:lnTo>
                  <a:lnTo>
                    <a:pt x="10998" y="4143"/>
                  </a:lnTo>
                  <a:lnTo>
                    <a:pt x="10558" y="4583"/>
                  </a:lnTo>
                  <a:lnTo>
                    <a:pt x="10082" y="5499"/>
                  </a:lnTo>
                  <a:lnTo>
                    <a:pt x="8725" y="5499"/>
                  </a:lnTo>
                  <a:lnTo>
                    <a:pt x="8249" y="5059"/>
                  </a:lnTo>
                  <a:lnTo>
                    <a:pt x="7809" y="5499"/>
                  </a:lnTo>
                  <a:lnTo>
                    <a:pt x="7809" y="5976"/>
                  </a:lnTo>
                  <a:lnTo>
                    <a:pt x="6416" y="5976"/>
                  </a:lnTo>
                  <a:lnTo>
                    <a:pt x="5499" y="6416"/>
                  </a:lnTo>
                  <a:lnTo>
                    <a:pt x="5059" y="6416"/>
                  </a:lnTo>
                  <a:lnTo>
                    <a:pt x="4143" y="6892"/>
                  </a:lnTo>
                  <a:lnTo>
                    <a:pt x="4143" y="6416"/>
                  </a:lnTo>
                  <a:lnTo>
                    <a:pt x="3666" y="6416"/>
                  </a:lnTo>
                  <a:lnTo>
                    <a:pt x="3666" y="6892"/>
                  </a:lnTo>
                  <a:lnTo>
                    <a:pt x="3226" y="6892"/>
                  </a:lnTo>
                  <a:lnTo>
                    <a:pt x="2750" y="7332"/>
                  </a:lnTo>
                  <a:lnTo>
                    <a:pt x="3226" y="7809"/>
                  </a:lnTo>
                  <a:lnTo>
                    <a:pt x="3666" y="8249"/>
                  </a:lnTo>
                  <a:lnTo>
                    <a:pt x="3666" y="8725"/>
                  </a:lnTo>
                  <a:lnTo>
                    <a:pt x="3666" y="9165"/>
                  </a:lnTo>
                  <a:lnTo>
                    <a:pt x="3226" y="9642"/>
                  </a:lnTo>
                  <a:lnTo>
                    <a:pt x="2750" y="10558"/>
                  </a:lnTo>
                  <a:lnTo>
                    <a:pt x="2310" y="10998"/>
                  </a:lnTo>
                  <a:lnTo>
                    <a:pt x="1833" y="10998"/>
                  </a:lnTo>
                  <a:lnTo>
                    <a:pt x="2750" y="11475"/>
                  </a:lnTo>
                  <a:lnTo>
                    <a:pt x="1833" y="12391"/>
                  </a:lnTo>
                  <a:lnTo>
                    <a:pt x="917" y="12391"/>
                  </a:lnTo>
                  <a:lnTo>
                    <a:pt x="477" y="12831"/>
                  </a:lnTo>
                  <a:lnTo>
                    <a:pt x="917" y="13308"/>
                  </a:lnTo>
                  <a:lnTo>
                    <a:pt x="917" y="13748"/>
                  </a:lnTo>
                  <a:lnTo>
                    <a:pt x="0" y="13748"/>
                  </a:lnTo>
                  <a:lnTo>
                    <a:pt x="917" y="14664"/>
                  </a:lnTo>
                  <a:lnTo>
                    <a:pt x="1393" y="15141"/>
                  </a:lnTo>
                  <a:lnTo>
                    <a:pt x="2310" y="15141"/>
                  </a:lnTo>
                  <a:lnTo>
                    <a:pt x="2310" y="15581"/>
                  </a:lnTo>
                  <a:lnTo>
                    <a:pt x="2310" y="16497"/>
                  </a:lnTo>
                  <a:lnTo>
                    <a:pt x="2750" y="16974"/>
                  </a:lnTo>
                  <a:lnTo>
                    <a:pt x="3226" y="16497"/>
                  </a:lnTo>
                  <a:lnTo>
                    <a:pt x="5059" y="16497"/>
                  </a:lnTo>
                  <a:lnTo>
                    <a:pt x="5059" y="16974"/>
                  </a:lnTo>
                  <a:lnTo>
                    <a:pt x="5059" y="17414"/>
                  </a:lnTo>
                  <a:lnTo>
                    <a:pt x="3226" y="17414"/>
                  </a:lnTo>
                  <a:lnTo>
                    <a:pt x="2750" y="17890"/>
                  </a:lnTo>
                  <a:lnTo>
                    <a:pt x="3226" y="18330"/>
                  </a:lnTo>
                  <a:lnTo>
                    <a:pt x="3666" y="18807"/>
                  </a:lnTo>
                  <a:lnTo>
                    <a:pt x="3666" y="19723"/>
                  </a:lnTo>
                  <a:lnTo>
                    <a:pt x="4143" y="19247"/>
                  </a:lnTo>
                  <a:lnTo>
                    <a:pt x="5059" y="19723"/>
                  </a:lnTo>
                  <a:lnTo>
                    <a:pt x="5499" y="19247"/>
                  </a:lnTo>
                  <a:lnTo>
                    <a:pt x="6416" y="19247"/>
                  </a:lnTo>
                  <a:lnTo>
                    <a:pt x="6416" y="19723"/>
                  </a:lnTo>
                  <a:lnTo>
                    <a:pt x="7332" y="19247"/>
                  </a:lnTo>
                  <a:lnTo>
                    <a:pt x="9642" y="19247"/>
                  </a:lnTo>
                  <a:lnTo>
                    <a:pt x="10082" y="19723"/>
                  </a:lnTo>
                  <a:lnTo>
                    <a:pt x="10558" y="19723"/>
                  </a:lnTo>
                  <a:lnTo>
                    <a:pt x="10558" y="19247"/>
                  </a:lnTo>
                  <a:lnTo>
                    <a:pt x="11475" y="19247"/>
                  </a:lnTo>
                  <a:lnTo>
                    <a:pt x="11915" y="19723"/>
                  </a:lnTo>
                  <a:lnTo>
                    <a:pt x="12391" y="20163"/>
                  </a:lnTo>
                  <a:lnTo>
                    <a:pt x="13308" y="20640"/>
                  </a:lnTo>
                  <a:lnTo>
                    <a:pt x="12831" y="21080"/>
                  </a:lnTo>
                  <a:lnTo>
                    <a:pt x="12391" y="21080"/>
                  </a:lnTo>
                  <a:lnTo>
                    <a:pt x="11915" y="21996"/>
                  </a:lnTo>
                  <a:lnTo>
                    <a:pt x="11475" y="21556"/>
                  </a:lnTo>
                  <a:lnTo>
                    <a:pt x="11475" y="20640"/>
                  </a:lnTo>
                  <a:lnTo>
                    <a:pt x="10998" y="20640"/>
                  </a:lnTo>
                  <a:lnTo>
                    <a:pt x="10082" y="21080"/>
                  </a:lnTo>
                  <a:lnTo>
                    <a:pt x="10082" y="20640"/>
                  </a:lnTo>
                  <a:lnTo>
                    <a:pt x="8249" y="20640"/>
                  </a:lnTo>
                  <a:lnTo>
                    <a:pt x="7809" y="21080"/>
                  </a:lnTo>
                  <a:lnTo>
                    <a:pt x="5499" y="21080"/>
                  </a:lnTo>
                  <a:lnTo>
                    <a:pt x="5059" y="21996"/>
                  </a:lnTo>
                  <a:lnTo>
                    <a:pt x="5059" y="22473"/>
                  </a:lnTo>
                  <a:lnTo>
                    <a:pt x="5976" y="23389"/>
                  </a:lnTo>
                  <a:lnTo>
                    <a:pt x="6416" y="23389"/>
                  </a:lnTo>
                  <a:lnTo>
                    <a:pt x="6892" y="23829"/>
                  </a:lnTo>
                  <a:lnTo>
                    <a:pt x="7332" y="24306"/>
                  </a:lnTo>
                  <a:lnTo>
                    <a:pt x="7332" y="24746"/>
                  </a:lnTo>
                  <a:lnTo>
                    <a:pt x="7332" y="25662"/>
                  </a:lnTo>
                  <a:lnTo>
                    <a:pt x="6892" y="26139"/>
                  </a:lnTo>
                  <a:lnTo>
                    <a:pt x="7332" y="26579"/>
                  </a:lnTo>
                  <a:lnTo>
                    <a:pt x="7332" y="27055"/>
                  </a:lnTo>
                  <a:lnTo>
                    <a:pt x="7332" y="27495"/>
                  </a:lnTo>
                  <a:lnTo>
                    <a:pt x="8249" y="28412"/>
                  </a:lnTo>
                  <a:lnTo>
                    <a:pt x="9165" y="28412"/>
                  </a:lnTo>
                  <a:lnTo>
                    <a:pt x="9642" y="27972"/>
                  </a:lnTo>
                  <a:lnTo>
                    <a:pt x="9165" y="27495"/>
                  </a:lnTo>
                  <a:lnTo>
                    <a:pt x="9165" y="27055"/>
                  </a:lnTo>
                  <a:lnTo>
                    <a:pt x="9642" y="26579"/>
                  </a:lnTo>
                  <a:lnTo>
                    <a:pt x="10082" y="27055"/>
                  </a:lnTo>
                  <a:lnTo>
                    <a:pt x="10082" y="27495"/>
                  </a:lnTo>
                  <a:lnTo>
                    <a:pt x="10082" y="27972"/>
                  </a:lnTo>
                  <a:lnTo>
                    <a:pt x="10082" y="28412"/>
                  </a:lnTo>
                  <a:lnTo>
                    <a:pt x="10558" y="28888"/>
                  </a:lnTo>
                  <a:lnTo>
                    <a:pt x="10998" y="28888"/>
                  </a:lnTo>
                  <a:lnTo>
                    <a:pt x="11475" y="29805"/>
                  </a:lnTo>
                  <a:lnTo>
                    <a:pt x="12391" y="29805"/>
                  </a:lnTo>
                  <a:lnTo>
                    <a:pt x="11915" y="28888"/>
                  </a:lnTo>
                  <a:lnTo>
                    <a:pt x="11915" y="28412"/>
                  </a:lnTo>
                  <a:lnTo>
                    <a:pt x="11915" y="27972"/>
                  </a:lnTo>
                  <a:lnTo>
                    <a:pt x="12391" y="27055"/>
                  </a:lnTo>
                  <a:lnTo>
                    <a:pt x="12391" y="28412"/>
                  </a:lnTo>
                  <a:lnTo>
                    <a:pt x="12831" y="27972"/>
                  </a:lnTo>
                  <a:lnTo>
                    <a:pt x="13308" y="29328"/>
                  </a:lnTo>
                  <a:lnTo>
                    <a:pt x="13748" y="28888"/>
                  </a:lnTo>
                  <a:lnTo>
                    <a:pt x="15581" y="28888"/>
                  </a:lnTo>
                  <a:lnTo>
                    <a:pt x="15581" y="28412"/>
                  </a:lnTo>
                  <a:lnTo>
                    <a:pt x="14664" y="27972"/>
                  </a:lnTo>
                  <a:lnTo>
                    <a:pt x="14664" y="27495"/>
                  </a:lnTo>
                  <a:lnTo>
                    <a:pt x="13748" y="27055"/>
                  </a:lnTo>
                  <a:lnTo>
                    <a:pt x="13748" y="26139"/>
                  </a:lnTo>
                  <a:lnTo>
                    <a:pt x="13308" y="26139"/>
                  </a:lnTo>
                  <a:lnTo>
                    <a:pt x="12831" y="25222"/>
                  </a:lnTo>
                  <a:lnTo>
                    <a:pt x="12391" y="24746"/>
                  </a:lnTo>
                  <a:lnTo>
                    <a:pt x="12391" y="23829"/>
                  </a:lnTo>
                  <a:lnTo>
                    <a:pt x="12831" y="23829"/>
                  </a:lnTo>
                  <a:lnTo>
                    <a:pt x="13308" y="24306"/>
                  </a:lnTo>
                  <a:lnTo>
                    <a:pt x="13308" y="24746"/>
                  </a:lnTo>
                  <a:lnTo>
                    <a:pt x="13748" y="25222"/>
                  </a:lnTo>
                  <a:lnTo>
                    <a:pt x="14224" y="25222"/>
                  </a:lnTo>
                  <a:lnTo>
                    <a:pt x="15141" y="24746"/>
                  </a:lnTo>
                  <a:lnTo>
                    <a:pt x="16057" y="23829"/>
                  </a:lnTo>
                  <a:lnTo>
                    <a:pt x="16057" y="22913"/>
                  </a:lnTo>
                  <a:lnTo>
                    <a:pt x="15141" y="23389"/>
                  </a:lnTo>
                  <a:lnTo>
                    <a:pt x="14664" y="23829"/>
                  </a:lnTo>
                  <a:lnTo>
                    <a:pt x="14224" y="22913"/>
                  </a:lnTo>
                  <a:lnTo>
                    <a:pt x="14224" y="22473"/>
                  </a:lnTo>
                  <a:lnTo>
                    <a:pt x="14664" y="21996"/>
                  </a:lnTo>
                  <a:lnTo>
                    <a:pt x="15581" y="21080"/>
                  </a:lnTo>
                  <a:lnTo>
                    <a:pt x="16057" y="21080"/>
                  </a:lnTo>
                  <a:lnTo>
                    <a:pt x="16497" y="21996"/>
                  </a:lnTo>
                  <a:lnTo>
                    <a:pt x="17414" y="22473"/>
                  </a:lnTo>
                  <a:lnTo>
                    <a:pt x="17414" y="21996"/>
                  </a:lnTo>
                  <a:lnTo>
                    <a:pt x="17414" y="21556"/>
                  </a:lnTo>
                  <a:lnTo>
                    <a:pt x="17414" y="20640"/>
                  </a:lnTo>
                  <a:lnTo>
                    <a:pt x="17414" y="19247"/>
                  </a:lnTo>
                  <a:lnTo>
                    <a:pt x="16057" y="19247"/>
                  </a:lnTo>
                  <a:lnTo>
                    <a:pt x="15141" y="18330"/>
                  </a:lnTo>
                  <a:lnTo>
                    <a:pt x="14664" y="18330"/>
                  </a:lnTo>
                  <a:lnTo>
                    <a:pt x="13748" y="17890"/>
                  </a:lnTo>
                  <a:lnTo>
                    <a:pt x="12831" y="17414"/>
                  </a:lnTo>
                  <a:lnTo>
                    <a:pt x="11915" y="17414"/>
                  </a:lnTo>
                  <a:lnTo>
                    <a:pt x="11475" y="16974"/>
                  </a:lnTo>
                  <a:lnTo>
                    <a:pt x="11475" y="16497"/>
                  </a:lnTo>
                  <a:lnTo>
                    <a:pt x="11915" y="16057"/>
                  </a:lnTo>
                  <a:lnTo>
                    <a:pt x="11915" y="15581"/>
                  </a:lnTo>
                  <a:lnTo>
                    <a:pt x="11475" y="15581"/>
                  </a:lnTo>
                  <a:lnTo>
                    <a:pt x="10998" y="14664"/>
                  </a:lnTo>
                  <a:lnTo>
                    <a:pt x="11475" y="13748"/>
                  </a:lnTo>
                  <a:lnTo>
                    <a:pt x="12831" y="13748"/>
                  </a:lnTo>
                  <a:lnTo>
                    <a:pt x="13748" y="14224"/>
                  </a:lnTo>
                  <a:lnTo>
                    <a:pt x="13748" y="14664"/>
                  </a:lnTo>
                  <a:lnTo>
                    <a:pt x="13748" y="15141"/>
                  </a:lnTo>
                  <a:lnTo>
                    <a:pt x="14224" y="15141"/>
                  </a:lnTo>
                  <a:lnTo>
                    <a:pt x="14664" y="14224"/>
                  </a:lnTo>
                  <a:lnTo>
                    <a:pt x="14224" y="14224"/>
                  </a:lnTo>
                  <a:lnTo>
                    <a:pt x="12391" y="12831"/>
                  </a:lnTo>
                  <a:lnTo>
                    <a:pt x="11915" y="11915"/>
                  </a:lnTo>
                  <a:lnTo>
                    <a:pt x="10998" y="11475"/>
                  </a:lnTo>
                  <a:lnTo>
                    <a:pt x="10558" y="10998"/>
                  </a:lnTo>
                  <a:lnTo>
                    <a:pt x="10082" y="10082"/>
                  </a:lnTo>
                  <a:lnTo>
                    <a:pt x="10082" y="9642"/>
                  </a:lnTo>
                  <a:lnTo>
                    <a:pt x="10082" y="9165"/>
                  </a:lnTo>
                  <a:lnTo>
                    <a:pt x="9642" y="8725"/>
                  </a:lnTo>
                  <a:lnTo>
                    <a:pt x="10082" y="8249"/>
                  </a:lnTo>
                  <a:lnTo>
                    <a:pt x="10998" y="7809"/>
                  </a:lnTo>
                  <a:lnTo>
                    <a:pt x="11475" y="7332"/>
                  </a:lnTo>
                  <a:lnTo>
                    <a:pt x="11475" y="8725"/>
                  </a:lnTo>
                  <a:lnTo>
                    <a:pt x="12391" y="9165"/>
                  </a:lnTo>
                  <a:lnTo>
                    <a:pt x="12831" y="10082"/>
                  </a:lnTo>
                  <a:lnTo>
                    <a:pt x="13308" y="10998"/>
                  </a:lnTo>
                  <a:lnTo>
                    <a:pt x="14224" y="11475"/>
                  </a:lnTo>
                  <a:lnTo>
                    <a:pt x="15141" y="11915"/>
                  </a:lnTo>
                  <a:lnTo>
                    <a:pt x="15141" y="11475"/>
                  </a:lnTo>
                  <a:lnTo>
                    <a:pt x="14224" y="10998"/>
                  </a:lnTo>
                  <a:lnTo>
                    <a:pt x="13748" y="10558"/>
                  </a:lnTo>
                  <a:lnTo>
                    <a:pt x="13748" y="10082"/>
                  </a:lnTo>
                  <a:lnTo>
                    <a:pt x="13748" y="9165"/>
                  </a:lnTo>
                  <a:lnTo>
                    <a:pt x="14224" y="10082"/>
                  </a:lnTo>
                  <a:lnTo>
                    <a:pt x="14664" y="10082"/>
                  </a:lnTo>
                  <a:lnTo>
                    <a:pt x="15141" y="10558"/>
                  </a:lnTo>
                  <a:lnTo>
                    <a:pt x="16974" y="10998"/>
                  </a:lnTo>
                  <a:lnTo>
                    <a:pt x="16974" y="10558"/>
                  </a:lnTo>
                  <a:lnTo>
                    <a:pt x="16057" y="10558"/>
                  </a:lnTo>
                  <a:lnTo>
                    <a:pt x="15581" y="9642"/>
                  </a:lnTo>
                  <a:lnTo>
                    <a:pt x="15141" y="9165"/>
                  </a:lnTo>
                  <a:lnTo>
                    <a:pt x="16057" y="9165"/>
                  </a:lnTo>
                  <a:lnTo>
                    <a:pt x="16057" y="10082"/>
                  </a:lnTo>
                  <a:lnTo>
                    <a:pt x="17414" y="10082"/>
                  </a:lnTo>
                  <a:lnTo>
                    <a:pt x="18330" y="9642"/>
                  </a:lnTo>
                  <a:lnTo>
                    <a:pt x="18807" y="9165"/>
                  </a:lnTo>
                  <a:lnTo>
                    <a:pt x="18330" y="9165"/>
                  </a:lnTo>
                  <a:lnTo>
                    <a:pt x="16974" y="8725"/>
                  </a:lnTo>
                  <a:lnTo>
                    <a:pt x="16057" y="8249"/>
                  </a:lnTo>
                  <a:lnTo>
                    <a:pt x="15581" y="7809"/>
                  </a:lnTo>
                  <a:lnTo>
                    <a:pt x="15141" y="7332"/>
                  </a:lnTo>
                  <a:lnTo>
                    <a:pt x="15141" y="6892"/>
                  </a:lnTo>
                  <a:lnTo>
                    <a:pt x="16974" y="6892"/>
                  </a:lnTo>
                  <a:lnTo>
                    <a:pt x="17414" y="6416"/>
                  </a:lnTo>
                  <a:lnTo>
                    <a:pt x="17414" y="5976"/>
                  </a:lnTo>
                  <a:lnTo>
                    <a:pt x="17414" y="5499"/>
                  </a:lnTo>
                  <a:lnTo>
                    <a:pt x="17890" y="5059"/>
                  </a:lnTo>
                  <a:lnTo>
                    <a:pt x="18330" y="5499"/>
                  </a:lnTo>
                  <a:lnTo>
                    <a:pt x="18807" y="5976"/>
                  </a:lnTo>
                  <a:lnTo>
                    <a:pt x="19723" y="5976"/>
                  </a:lnTo>
                  <a:lnTo>
                    <a:pt x="20163" y="5499"/>
                  </a:lnTo>
                  <a:lnTo>
                    <a:pt x="19723" y="5059"/>
                  </a:lnTo>
                  <a:lnTo>
                    <a:pt x="21080" y="5059"/>
                  </a:lnTo>
                  <a:lnTo>
                    <a:pt x="22473" y="5499"/>
                  </a:lnTo>
                  <a:lnTo>
                    <a:pt x="23829" y="5059"/>
                  </a:lnTo>
                  <a:lnTo>
                    <a:pt x="24306" y="5499"/>
                  </a:lnTo>
                  <a:lnTo>
                    <a:pt x="24746" y="5499"/>
                  </a:lnTo>
                  <a:lnTo>
                    <a:pt x="25222" y="5059"/>
                  </a:lnTo>
                  <a:lnTo>
                    <a:pt x="25222" y="4583"/>
                  </a:lnTo>
                  <a:lnTo>
                    <a:pt x="25662" y="4583"/>
                  </a:lnTo>
                  <a:lnTo>
                    <a:pt x="25662" y="4143"/>
                  </a:lnTo>
                  <a:lnTo>
                    <a:pt x="25662" y="3226"/>
                  </a:lnTo>
                  <a:lnTo>
                    <a:pt x="25662" y="2750"/>
                  </a:lnTo>
                  <a:lnTo>
                    <a:pt x="26139" y="2750"/>
                  </a:lnTo>
                  <a:lnTo>
                    <a:pt x="26139" y="2310"/>
                  </a:lnTo>
                  <a:lnTo>
                    <a:pt x="26579" y="1833"/>
                  </a:lnTo>
                  <a:lnTo>
                    <a:pt x="26579" y="1393"/>
                  </a:lnTo>
                  <a:lnTo>
                    <a:pt x="26579" y="917"/>
                  </a:lnTo>
                  <a:lnTo>
                    <a:pt x="26579" y="477"/>
                  </a:lnTo>
                  <a:lnTo>
                    <a:pt x="26139" y="477"/>
                  </a:lnTo>
                  <a:lnTo>
                    <a:pt x="25662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635" name="Google Shape;1635;p19"/>
            <p:cNvSpPr/>
            <p:nvPr/>
          </p:nvSpPr>
          <p:spPr>
            <a:xfrm>
              <a:off x="6295372" y="4048722"/>
              <a:ext cx="110226" cy="235740"/>
            </a:xfrm>
            <a:custGeom>
              <a:avLst/>
              <a:gdLst/>
              <a:ahLst/>
              <a:cxnLst/>
              <a:rect l="l" t="t" r="r" b="b"/>
              <a:pathLst>
                <a:path w="6857" h="14665" extrusionOk="0">
                  <a:moveTo>
                    <a:pt x="1834" y="1"/>
                  </a:moveTo>
                  <a:lnTo>
                    <a:pt x="917" y="477"/>
                  </a:lnTo>
                  <a:lnTo>
                    <a:pt x="441" y="917"/>
                  </a:lnTo>
                  <a:lnTo>
                    <a:pt x="1" y="1394"/>
                  </a:lnTo>
                  <a:lnTo>
                    <a:pt x="1" y="1834"/>
                  </a:lnTo>
                  <a:lnTo>
                    <a:pt x="1" y="2310"/>
                  </a:lnTo>
                  <a:lnTo>
                    <a:pt x="1" y="2750"/>
                  </a:lnTo>
                  <a:lnTo>
                    <a:pt x="1" y="3667"/>
                  </a:lnTo>
                  <a:lnTo>
                    <a:pt x="917" y="4143"/>
                  </a:lnTo>
                  <a:lnTo>
                    <a:pt x="917" y="4583"/>
                  </a:lnTo>
                  <a:lnTo>
                    <a:pt x="917" y="5060"/>
                  </a:lnTo>
                  <a:lnTo>
                    <a:pt x="441" y="5060"/>
                  </a:lnTo>
                  <a:lnTo>
                    <a:pt x="441" y="5500"/>
                  </a:lnTo>
                  <a:lnTo>
                    <a:pt x="441" y="5976"/>
                  </a:lnTo>
                  <a:lnTo>
                    <a:pt x="441" y="6416"/>
                  </a:lnTo>
                  <a:lnTo>
                    <a:pt x="441" y="6893"/>
                  </a:lnTo>
                  <a:lnTo>
                    <a:pt x="441" y="7333"/>
                  </a:lnTo>
                  <a:lnTo>
                    <a:pt x="441" y="8726"/>
                  </a:lnTo>
                  <a:lnTo>
                    <a:pt x="1" y="9166"/>
                  </a:lnTo>
                  <a:lnTo>
                    <a:pt x="1" y="9642"/>
                  </a:lnTo>
                  <a:lnTo>
                    <a:pt x="1" y="10082"/>
                  </a:lnTo>
                  <a:lnTo>
                    <a:pt x="441" y="10559"/>
                  </a:lnTo>
                  <a:lnTo>
                    <a:pt x="1" y="10999"/>
                  </a:lnTo>
                  <a:lnTo>
                    <a:pt x="441" y="11475"/>
                  </a:lnTo>
                  <a:lnTo>
                    <a:pt x="917" y="11475"/>
                  </a:lnTo>
                  <a:lnTo>
                    <a:pt x="917" y="11915"/>
                  </a:lnTo>
                  <a:lnTo>
                    <a:pt x="441" y="11915"/>
                  </a:lnTo>
                  <a:lnTo>
                    <a:pt x="441" y="12832"/>
                  </a:lnTo>
                  <a:lnTo>
                    <a:pt x="1357" y="12832"/>
                  </a:lnTo>
                  <a:lnTo>
                    <a:pt x="1834" y="13308"/>
                  </a:lnTo>
                  <a:lnTo>
                    <a:pt x="2750" y="13308"/>
                  </a:lnTo>
                  <a:lnTo>
                    <a:pt x="2750" y="13748"/>
                  </a:lnTo>
                  <a:lnTo>
                    <a:pt x="3667" y="14665"/>
                  </a:lnTo>
                  <a:lnTo>
                    <a:pt x="4107" y="14665"/>
                  </a:lnTo>
                  <a:lnTo>
                    <a:pt x="4107" y="14225"/>
                  </a:lnTo>
                  <a:lnTo>
                    <a:pt x="3667" y="13748"/>
                  </a:lnTo>
                  <a:lnTo>
                    <a:pt x="4107" y="13308"/>
                  </a:lnTo>
                  <a:lnTo>
                    <a:pt x="5023" y="13308"/>
                  </a:lnTo>
                  <a:lnTo>
                    <a:pt x="5940" y="12392"/>
                  </a:lnTo>
                  <a:lnTo>
                    <a:pt x="5023" y="11915"/>
                  </a:lnTo>
                  <a:lnTo>
                    <a:pt x="5500" y="11915"/>
                  </a:lnTo>
                  <a:lnTo>
                    <a:pt x="5940" y="11475"/>
                  </a:lnTo>
                  <a:lnTo>
                    <a:pt x="6416" y="10559"/>
                  </a:lnTo>
                  <a:lnTo>
                    <a:pt x="6856" y="10082"/>
                  </a:lnTo>
                  <a:lnTo>
                    <a:pt x="6856" y="9642"/>
                  </a:lnTo>
                  <a:lnTo>
                    <a:pt x="6856" y="9166"/>
                  </a:lnTo>
                  <a:lnTo>
                    <a:pt x="6416" y="8726"/>
                  </a:lnTo>
                  <a:lnTo>
                    <a:pt x="5940" y="8249"/>
                  </a:lnTo>
                  <a:lnTo>
                    <a:pt x="5500" y="7809"/>
                  </a:lnTo>
                  <a:lnTo>
                    <a:pt x="5500" y="6893"/>
                  </a:lnTo>
                  <a:lnTo>
                    <a:pt x="5023" y="6893"/>
                  </a:lnTo>
                  <a:lnTo>
                    <a:pt x="4583" y="5976"/>
                  </a:lnTo>
                  <a:lnTo>
                    <a:pt x="4583" y="5500"/>
                  </a:lnTo>
                  <a:lnTo>
                    <a:pt x="4107" y="5060"/>
                  </a:lnTo>
                  <a:lnTo>
                    <a:pt x="4107" y="3667"/>
                  </a:lnTo>
                  <a:lnTo>
                    <a:pt x="4107" y="3227"/>
                  </a:lnTo>
                  <a:lnTo>
                    <a:pt x="4583" y="2750"/>
                  </a:lnTo>
                  <a:lnTo>
                    <a:pt x="4583" y="2310"/>
                  </a:lnTo>
                  <a:lnTo>
                    <a:pt x="4107" y="1394"/>
                  </a:lnTo>
                  <a:lnTo>
                    <a:pt x="4107" y="917"/>
                  </a:lnTo>
                  <a:lnTo>
                    <a:pt x="2750" y="917"/>
                  </a:lnTo>
                  <a:lnTo>
                    <a:pt x="2274" y="477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636" name="Google Shape;1636;p19"/>
            <p:cNvSpPr/>
            <p:nvPr/>
          </p:nvSpPr>
          <p:spPr>
            <a:xfrm>
              <a:off x="5897596" y="3702804"/>
              <a:ext cx="640589" cy="478537"/>
            </a:xfrm>
            <a:custGeom>
              <a:avLst/>
              <a:gdLst/>
              <a:ahLst/>
              <a:cxnLst/>
              <a:rect l="l" t="t" r="r" b="b"/>
              <a:pathLst>
                <a:path w="39850" h="29769" extrusionOk="0">
                  <a:moveTo>
                    <a:pt x="10522" y="0"/>
                  </a:moveTo>
                  <a:lnTo>
                    <a:pt x="9605" y="440"/>
                  </a:lnTo>
                  <a:lnTo>
                    <a:pt x="8689" y="440"/>
                  </a:lnTo>
                  <a:lnTo>
                    <a:pt x="8249" y="917"/>
                  </a:lnTo>
                  <a:lnTo>
                    <a:pt x="5939" y="917"/>
                  </a:lnTo>
                  <a:lnTo>
                    <a:pt x="5499" y="1833"/>
                  </a:lnTo>
                  <a:lnTo>
                    <a:pt x="4106" y="1833"/>
                  </a:lnTo>
                  <a:lnTo>
                    <a:pt x="4106" y="2273"/>
                  </a:lnTo>
                  <a:lnTo>
                    <a:pt x="3666" y="1833"/>
                  </a:lnTo>
                  <a:lnTo>
                    <a:pt x="3190" y="2273"/>
                  </a:lnTo>
                  <a:lnTo>
                    <a:pt x="2273" y="2273"/>
                  </a:lnTo>
                  <a:lnTo>
                    <a:pt x="1833" y="1357"/>
                  </a:lnTo>
                  <a:lnTo>
                    <a:pt x="1356" y="1357"/>
                  </a:lnTo>
                  <a:lnTo>
                    <a:pt x="440" y="1833"/>
                  </a:lnTo>
                  <a:lnTo>
                    <a:pt x="440" y="2273"/>
                  </a:lnTo>
                  <a:lnTo>
                    <a:pt x="440" y="2750"/>
                  </a:lnTo>
                  <a:lnTo>
                    <a:pt x="917" y="3190"/>
                  </a:lnTo>
                  <a:lnTo>
                    <a:pt x="917" y="3666"/>
                  </a:lnTo>
                  <a:lnTo>
                    <a:pt x="440" y="3666"/>
                  </a:lnTo>
                  <a:lnTo>
                    <a:pt x="0" y="4106"/>
                  </a:lnTo>
                  <a:lnTo>
                    <a:pt x="917" y="4583"/>
                  </a:lnTo>
                  <a:lnTo>
                    <a:pt x="917" y="5499"/>
                  </a:lnTo>
                  <a:lnTo>
                    <a:pt x="1356" y="5499"/>
                  </a:lnTo>
                  <a:lnTo>
                    <a:pt x="1833" y="5023"/>
                  </a:lnTo>
                  <a:lnTo>
                    <a:pt x="1833" y="5499"/>
                  </a:lnTo>
                  <a:lnTo>
                    <a:pt x="1833" y="5939"/>
                  </a:lnTo>
                  <a:lnTo>
                    <a:pt x="1833" y="6416"/>
                  </a:lnTo>
                  <a:lnTo>
                    <a:pt x="1356" y="7332"/>
                  </a:lnTo>
                  <a:lnTo>
                    <a:pt x="917" y="7332"/>
                  </a:lnTo>
                  <a:lnTo>
                    <a:pt x="440" y="7772"/>
                  </a:lnTo>
                  <a:lnTo>
                    <a:pt x="917" y="8249"/>
                  </a:lnTo>
                  <a:lnTo>
                    <a:pt x="917" y="8689"/>
                  </a:lnTo>
                  <a:lnTo>
                    <a:pt x="917" y="9605"/>
                  </a:lnTo>
                  <a:lnTo>
                    <a:pt x="1356" y="10082"/>
                  </a:lnTo>
                  <a:lnTo>
                    <a:pt x="1833" y="10522"/>
                  </a:lnTo>
                  <a:lnTo>
                    <a:pt x="2273" y="10998"/>
                  </a:lnTo>
                  <a:lnTo>
                    <a:pt x="2750" y="10082"/>
                  </a:lnTo>
                  <a:lnTo>
                    <a:pt x="3190" y="9605"/>
                  </a:lnTo>
                  <a:lnTo>
                    <a:pt x="3666" y="8689"/>
                  </a:lnTo>
                  <a:lnTo>
                    <a:pt x="3190" y="7772"/>
                  </a:lnTo>
                  <a:lnTo>
                    <a:pt x="4106" y="7772"/>
                  </a:lnTo>
                  <a:lnTo>
                    <a:pt x="4583" y="8249"/>
                  </a:lnTo>
                  <a:lnTo>
                    <a:pt x="5023" y="8689"/>
                  </a:lnTo>
                  <a:lnTo>
                    <a:pt x="5499" y="9165"/>
                  </a:lnTo>
                  <a:lnTo>
                    <a:pt x="5939" y="10082"/>
                  </a:lnTo>
                  <a:lnTo>
                    <a:pt x="5499" y="11438"/>
                  </a:lnTo>
                  <a:lnTo>
                    <a:pt x="5499" y="11915"/>
                  </a:lnTo>
                  <a:lnTo>
                    <a:pt x="5499" y="12831"/>
                  </a:lnTo>
                  <a:lnTo>
                    <a:pt x="6856" y="12831"/>
                  </a:lnTo>
                  <a:lnTo>
                    <a:pt x="6856" y="13271"/>
                  </a:lnTo>
                  <a:lnTo>
                    <a:pt x="7332" y="13271"/>
                  </a:lnTo>
                  <a:lnTo>
                    <a:pt x="7772" y="13748"/>
                  </a:lnTo>
                  <a:lnTo>
                    <a:pt x="8249" y="14188"/>
                  </a:lnTo>
                  <a:lnTo>
                    <a:pt x="6856" y="14188"/>
                  </a:lnTo>
                  <a:lnTo>
                    <a:pt x="7332" y="14664"/>
                  </a:lnTo>
                  <a:lnTo>
                    <a:pt x="7772" y="15104"/>
                  </a:lnTo>
                  <a:lnTo>
                    <a:pt x="8249" y="16021"/>
                  </a:lnTo>
                  <a:lnTo>
                    <a:pt x="8689" y="16021"/>
                  </a:lnTo>
                  <a:lnTo>
                    <a:pt x="10082" y="16937"/>
                  </a:lnTo>
                  <a:lnTo>
                    <a:pt x="10082" y="17414"/>
                  </a:lnTo>
                  <a:lnTo>
                    <a:pt x="10998" y="17854"/>
                  </a:lnTo>
                  <a:lnTo>
                    <a:pt x="11915" y="17414"/>
                  </a:lnTo>
                  <a:lnTo>
                    <a:pt x="12355" y="17414"/>
                  </a:lnTo>
                  <a:lnTo>
                    <a:pt x="13748" y="18330"/>
                  </a:lnTo>
                  <a:lnTo>
                    <a:pt x="14664" y="19247"/>
                  </a:lnTo>
                  <a:lnTo>
                    <a:pt x="15104" y="20163"/>
                  </a:lnTo>
                  <a:lnTo>
                    <a:pt x="16021" y="19687"/>
                  </a:lnTo>
                  <a:lnTo>
                    <a:pt x="16497" y="20603"/>
                  </a:lnTo>
                  <a:lnTo>
                    <a:pt x="17854" y="21080"/>
                  </a:lnTo>
                  <a:lnTo>
                    <a:pt x="18330" y="21080"/>
                  </a:lnTo>
                  <a:lnTo>
                    <a:pt x="18770" y="21996"/>
                  </a:lnTo>
                  <a:lnTo>
                    <a:pt x="19247" y="21996"/>
                  </a:lnTo>
                  <a:lnTo>
                    <a:pt x="19687" y="22436"/>
                  </a:lnTo>
                  <a:lnTo>
                    <a:pt x="21080" y="22436"/>
                  </a:lnTo>
                  <a:lnTo>
                    <a:pt x="21996" y="22913"/>
                  </a:lnTo>
                  <a:lnTo>
                    <a:pt x="21996" y="23353"/>
                  </a:lnTo>
                  <a:lnTo>
                    <a:pt x="22436" y="23829"/>
                  </a:lnTo>
                  <a:lnTo>
                    <a:pt x="22913" y="23829"/>
                  </a:lnTo>
                  <a:lnTo>
                    <a:pt x="22913" y="24746"/>
                  </a:lnTo>
                  <a:lnTo>
                    <a:pt x="23829" y="24746"/>
                  </a:lnTo>
                  <a:lnTo>
                    <a:pt x="23829" y="25186"/>
                  </a:lnTo>
                  <a:lnTo>
                    <a:pt x="24746" y="25186"/>
                  </a:lnTo>
                  <a:lnTo>
                    <a:pt x="24746" y="24269"/>
                  </a:lnTo>
                  <a:lnTo>
                    <a:pt x="24746" y="23829"/>
                  </a:lnTo>
                  <a:lnTo>
                    <a:pt x="24746" y="23353"/>
                  </a:lnTo>
                  <a:lnTo>
                    <a:pt x="24746" y="22913"/>
                  </a:lnTo>
                  <a:lnTo>
                    <a:pt x="25186" y="22436"/>
                  </a:lnTo>
                  <a:lnTo>
                    <a:pt x="25662" y="21996"/>
                  </a:lnTo>
                  <a:lnTo>
                    <a:pt x="26579" y="21520"/>
                  </a:lnTo>
                  <a:lnTo>
                    <a:pt x="27019" y="21996"/>
                  </a:lnTo>
                  <a:lnTo>
                    <a:pt x="27495" y="22436"/>
                  </a:lnTo>
                  <a:lnTo>
                    <a:pt x="28852" y="22436"/>
                  </a:lnTo>
                  <a:lnTo>
                    <a:pt x="28852" y="22913"/>
                  </a:lnTo>
                  <a:lnTo>
                    <a:pt x="29328" y="23829"/>
                  </a:lnTo>
                  <a:lnTo>
                    <a:pt x="29328" y="24269"/>
                  </a:lnTo>
                  <a:lnTo>
                    <a:pt x="28852" y="24746"/>
                  </a:lnTo>
                  <a:lnTo>
                    <a:pt x="28852" y="25186"/>
                  </a:lnTo>
                  <a:lnTo>
                    <a:pt x="28852" y="26579"/>
                  </a:lnTo>
                  <a:lnTo>
                    <a:pt x="29328" y="27019"/>
                  </a:lnTo>
                  <a:lnTo>
                    <a:pt x="29328" y="27495"/>
                  </a:lnTo>
                  <a:lnTo>
                    <a:pt x="29768" y="28412"/>
                  </a:lnTo>
                  <a:lnTo>
                    <a:pt x="30245" y="28412"/>
                  </a:lnTo>
                  <a:lnTo>
                    <a:pt x="30245" y="29328"/>
                  </a:lnTo>
                  <a:lnTo>
                    <a:pt x="30685" y="29768"/>
                  </a:lnTo>
                  <a:lnTo>
                    <a:pt x="31161" y="29328"/>
                  </a:lnTo>
                  <a:lnTo>
                    <a:pt x="31601" y="29328"/>
                  </a:lnTo>
                  <a:lnTo>
                    <a:pt x="31601" y="28852"/>
                  </a:lnTo>
                  <a:lnTo>
                    <a:pt x="31601" y="28412"/>
                  </a:lnTo>
                  <a:lnTo>
                    <a:pt x="32078" y="28852"/>
                  </a:lnTo>
                  <a:lnTo>
                    <a:pt x="32078" y="29328"/>
                  </a:lnTo>
                  <a:lnTo>
                    <a:pt x="32994" y="28852"/>
                  </a:lnTo>
                  <a:lnTo>
                    <a:pt x="33434" y="28852"/>
                  </a:lnTo>
                  <a:lnTo>
                    <a:pt x="34351" y="28412"/>
                  </a:lnTo>
                  <a:lnTo>
                    <a:pt x="35744" y="28412"/>
                  </a:lnTo>
                  <a:lnTo>
                    <a:pt x="35744" y="27935"/>
                  </a:lnTo>
                  <a:lnTo>
                    <a:pt x="36184" y="27495"/>
                  </a:lnTo>
                  <a:lnTo>
                    <a:pt x="36660" y="27935"/>
                  </a:lnTo>
                  <a:lnTo>
                    <a:pt x="38017" y="27935"/>
                  </a:lnTo>
                  <a:lnTo>
                    <a:pt x="38493" y="27019"/>
                  </a:lnTo>
                  <a:lnTo>
                    <a:pt x="38933" y="26579"/>
                  </a:lnTo>
                  <a:lnTo>
                    <a:pt x="39850" y="26102"/>
                  </a:lnTo>
                  <a:lnTo>
                    <a:pt x="38933" y="25662"/>
                  </a:lnTo>
                  <a:lnTo>
                    <a:pt x="39410" y="25186"/>
                  </a:lnTo>
                  <a:lnTo>
                    <a:pt x="39410" y="24746"/>
                  </a:lnTo>
                  <a:lnTo>
                    <a:pt x="38933" y="24269"/>
                  </a:lnTo>
                  <a:lnTo>
                    <a:pt x="38493" y="23829"/>
                  </a:lnTo>
                  <a:lnTo>
                    <a:pt x="38017" y="23353"/>
                  </a:lnTo>
                  <a:lnTo>
                    <a:pt x="37577" y="22913"/>
                  </a:lnTo>
                  <a:lnTo>
                    <a:pt x="37100" y="22436"/>
                  </a:lnTo>
                  <a:lnTo>
                    <a:pt x="36184" y="21996"/>
                  </a:lnTo>
                  <a:lnTo>
                    <a:pt x="35744" y="21080"/>
                  </a:lnTo>
                  <a:lnTo>
                    <a:pt x="35744" y="20603"/>
                  </a:lnTo>
                  <a:lnTo>
                    <a:pt x="35744" y="19687"/>
                  </a:lnTo>
                  <a:lnTo>
                    <a:pt x="36184" y="19247"/>
                  </a:lnTo>
                  <a:lnTo>
                    <a:pt x="36184" y="18330"/>
                  </a:lnTo>
                  <a:lnTo>
                    <a:pt x="36184" y="17854"/>
                  </a:lnTo>
                  <a:lnTo>
                    <a:pt x="37100" y="17414"/>
                  </a:lnTo>
                  <a:lnTo>
                    <a:pt x="37100" y="16937"/>
                  </a:lnTo>
                  <a:lnTo>
                    <a:pt x="37577" y="16497"/>
                  </a:lnTo>
                  <a:lnTo>
                    <a:pt x="37100" y="16021"/>
                  </a:lnTo>
                  <a:lnTo>
                    <a:pt x="36184" y="16021"/>
                  </a:lnTo>
                  <a:lnTo>
                    <a:pt x="36184" y="15581"/>
                  </a:lnTo>
                  <a:lnTo>
                    <a:pt x="35744" y="15104"/>
                  </a:lnTo>
                  <a:lnTo>
                    <a:pt x="35267" y="14188"/>
                  </a:lnTo>
                  <a:lnTo>
                    <a:pt x="34827" y="13271"/>
                  </a:lnTo>
                  <a:lnTo>
                    <a:pt x="35267" y="13271"/>
                  </a:lnTo>
                  <a:lnTo>
                    <a:pt x="35744" y="12355"/>
                  </a:lnTo>
                  <a:lnTo>
                    <a:pt x="36660" y="11915"/>
                  </a:lnTo>
                  <a:lnTo>
                    <a:pt x="36660" y="11438"/>
                  </a:lnTo>
                  <a:lnTo>
                    <a:pt x="36184" y="10522"/>
                  </a:lnTo>
                  <a:lnTo>
                    <a:pt x="35744" y="10522"/>
                  </a:lnTo>
                  <a:lnTo>
                    <a:pt x="35744" y="10082"/>
                  </a:lnTo>
                  <a:lnTo>
                    <a:pt x="36184" y="9605"/>
                  </a:lnTo>
                  <a:lnTo>
                    <a:pt x="35744" y="9165"/>
                  </a:lnTo>
                  <a:lnTo>
                    <a:pt x="34827" y="9605"/>
                  </a:lnTo>
                  <a:lnTo>
                    <a:pt x="34351" y="10082"/>
                  </a:lnTo>
                  <a:lnTo>
                    <a:pt x="32994" y="9605"/>
                  </a:lnTo>
                  <a:lnTo>
                    <a:pt x="32518" y="9165"/>
                  </a:lnTo>
                  <a:lnTo>
                    <a:pt x="32078" y="9165"/>
                  </a:lnTo>
                  <a:lnTo>
                    <a:pt x="32078" y="9605"/>
                  </a:lnTo>
                  <a:lnTo>
                    <a:pt x="30685" y="9605"/>
                  </a:lnTo>
                  <a:lnTo>
                    <a:pt x="30685" y="9165"/>
                  </a:lnTo>
                  <a:lnTo>
                    <a:pt x="30685" y="8689"/>
                  </a:lnTo>
                  <a:lnTo>
                    <a:pt x="31161" y="7772"/>
                  </a:lnTo>
                  <a:lnTo>
                    <a:pt x="31161" y="7332"/>
                  </a:lnTo>
                  <a:lnTo>
                    <a:pt x="30685" y="6856"/>
                  </a:lnTo>
                  <a:lnTo>
                    <a:pt x="30245" y="6416"/>
                  </a:lnTo>
                  <a:lnTo>
                    <a:pt x="29768" y="6416"/>
                  </a:lnTo>
                  <a:lnTo>
                    <a:pt x="28852" y="6856"/>
                  </a:lnTo>
                  <a:lnTo>
                    <a:pt x="28852" y="5499"/>
                  </a:lnTo>
                  <a:lnTo>
                    <a:pt x="28412" y="5023"/>
                  </a:lnTo>
                  <a:lnTo>
                    <a:pt x="28412" y="4583"/>
                  </a:lnTo>
                  <a:lnTo>
                    <a:pt x="28412" y="3666"/>
                  </a:lnTo>
                  <a:lnTo>
                    <a:pt x="28412" y="3190"/>
                  </a:lnTo>
                  <a:lnTo>
                    <a:pt x="27495" y="3190"/>
                  </a:lnTo>
                  <a:lnTo>
                    <a:pt x="27495" y="2273"/>
                  </a:lnTo>
                  <a:lnTo>
                    <a:pt x="27019" y="2273"/>
                  </a:lnTo>
                  <a:lnTo>
                    <a:pt x="26102" y="1833"/>
                  </a:lnTo>
                  <a:lnTo>
                    <a:pt x="25662" y="1833"/>
                  </a:lnTo>
                  <a:lnTo>
                    <a:pt x="25186" y="2273"/>
                  </a:lnTo>
                  <a:lnTo>
                    <a:pt x="24269" y="2750"/>
                  </a:lnTo>
                  <a:lnTo>
                    <a:pt x="23829" y="2273"/>
                  </a:lnTo>
                  <a:lnTo>
                    <a:pt x="22436" y="2750"/>
                  </a:lnTo>
                  <a:lnTo>
                    <a:pt x="21996" y="3190"/>
                  </a:lnTo>
                  <a:lnTo>
                    <a:pt x="21520" y="3666"/>
                  </a:lnTo>
                  <a:lnTo>
                    <a:pt x="20163" y="3666"/>
                  </a:lnTo>
                  <a:lnTo>
                    <a:pt x="19687" y="4583"/>
                  </a:lnTo>
                  <a:lnTo>
                    <a:pt x="19247" y="5023"/>
                  </a:lnTo>
                  <a:lnTo>
                    <a:pt x="16497" y="5023"/>
                  </a:lnTo>
                  <a:lnTo>
                    <a:pt x="16021" y="4583"/>
                  </a:lnTo>
                  <a:lnTo>
                    <a:pt x="15581" y="4583"/>
                  </a:lnTo>
                  <a:lnTo>
                    <a:pt x="15581" y="4106"/>
                  </a:lnTo>
                  <a:lnTo>
                    <a:pt x="15104" y="4106"/>
                  </a:lnTo>
                  <a:lnTo>
                    <a:pt x="14664" y="3666"/>
                  </a:lnTo>
                  <a:lnTo>
                    <a:pt x="13748" y="3190"/>
                  </a:lnTo>
                  <a:lnTo>
                    <a:pt x="13271" y="2750"/>
                  </a:lnTo>
                  <a:lnTo>
                    <a:pt x="12831" y="2273"/>
                  </a:lnTo>
                  <a:lnTo>
                    <a:pt x="12831" y="1833"/>
                  </a:lnTo>
                  <a:lnTo>
                    <a:pt x="12831" y="1357"/>
                  </a:lnTo>
                  <a:lnTo>
                    <a:pt x="12355" y="917"/>
                  </a:lnTo>
                  <a:lnTo>
                    <a:pt x="11915" y="440"/>
                  </a:lnTo>
                  <a:lnTo>
                    <a:pt x="11438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637" name="Google Shape;1637;p19"/>
            <p:cNvSpPr/>
            <p:nvPr/>
          </p:nvSpPr>
          <p:spPr>
            <a:xfrm>
              <a:off x="5116753" y="3997459"/>
              <a:ext cx="29482" cy="29482"/>
            </a:xfrm>
            <a:custGeom>
              <a:avLst/>
              <a:gdLst/>
              <a:ahLst/>
              <a:cxnLst/>
              <a:rect l="l" t="t" r="r" b="b"/>
              <a:pathLst>
                <a:path w="1834" h="1834" extrusionOk="0">
                  <a:moveTo>
                    <a:pt x="917" y="0"/>
                  </a:moveTo>
                  <a:lnTo>
                    <a:pt x="440" y="440"/>
                  </a:lnTo>
                  <a:lnTo>
                    <a:pt x="0" y="440"/>
                  </a:lnTo>
                  <a:lnTo>
                    <a:pt x="0" y="917"/>
                  </a:lnTo>
                  <a:lnTo>
                    <a:pt x="0" y="1833"/>
                  </a:lnTo>
                  <a:lnTo>
                    <a:pt x="1833" y="1833"/>
                  </a:lnTo>
                  <a:lnTo>
                    <a:pt x="1833" y="1357"/>
                  </a:lnTo>
                  <a:lnTo>
                    <a:pt x="1833" y="440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638" name="Google Shape;1638;p19"/>
            <p:cNvSpPr/>
            <p:nvPr/>
          </p:nvSpPr>
          <p:spPr>
            <a:xfrm>
              <a:off x="5654204" y="3650946"/>
              <a:ext cx="22409" cy="29482"/>
            </a:xfrm>
            <a:custGeom>
              <a:avLst/>
              <a:gdLst/>
              <a:ahLst/>
              <a:cxnLst/>
              <a:rect l="l" t="t" r="r" b="b"/>
              <a:pathLst>
                <a:path w="1394" h="1834" extrusionOk="0">
                  <a:moveTo>
                    <a:pt x="477" y="0"/>
                  </a:moveTo>
                  <a:lnTo>
                    <a:pt x="477" y="477"/>
                  </a:lnTo>
                  <a:lnTo>
                    <a:pt x="0" y="477"/>
                  </a:lnTo>
                  <a:lnTo>
                    <a:pt x="0" y="1393"/>
                  </a:lnTo>
                  <a:lnTo>
                    <a:pt x="477" y="1833"/>
                  </a:lnTo>
                  <a:lnTo>
                    <a:pt x="1394" y="1833"/>
                  </a:lnTo>
                  <a:lnTo>
                    <a:pt x="1394" y="1393"/>
                  </a:lnTo>
                  <a:lnTo>
                    <a:pt x="1394" y="477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639" name="Google Shape;1639;p19"/>
            <p:cNvSpPr/>
            <p:nvPr/>
          </p:nvSpPr>
          <p:spPr>
            <a:xfrm>
              <a:off x="6611840" y="4557303"/>
              <a:ext cx="220999" cy="80745"/>
            </a:xfrm>
            <a:custGeom>
              <a:avLst/>
              <a:gdLst/>
              <a:ahLst/>
              <a:cxnLst/>
              <a:rect l="l" t="t" r="r" b="b"/>
              <a:pathLst>
                <a:path w="13748" h="5023" extrusionOk="0">
                  <a:moveTo>
                    <a:pt x="917" y="0"/>
                  </a:moveTo>
                  <a:lnTo>
                    <a:pt x="0" y="440"/>
                  </a:lnTo>
                  <a:lnTo>
                    <a:pt x="0" y="1357"/>
                  </a:lnTo>
                  <a:lnTo>
                    <a:pt x="0" y="3190"/>
                  </a:lnTo>
                  <a:lnTo>
                    <a:pt x="1833" y="3190"/>
                  </a:lnTo>
                  <a:lnTo>
                    <a:pt x="4583" y="2750"/>
                  </a:lnTo>
                  <a:lnTo>
                    <a:pt x="6892" y="3190"/>
                  </a:lnTo>
                  <a:lnTo>
                    <a:pt x="6892" y="5023"/>
                  </a:lnTo>
                  <a:lnTo>
                    <a:pt x="10558" y="3190"/>
                  </a:lnTo>
                  <a:lnTo>
                    <a:pt x="13748" y="3190"/>
                  </a:lnTo>
                  <a:lnTo>
                    <a:pt x="13748" y="1833"/>
                  </a:lnTo>
                  <a:lnTo>
                    <a:pt x="12391" y="2273"/>
                  </a:lnTo>
                  <a:lnTo>
                    <a:pt x="10998" y="1357"/>
                  </a:lnTo>
                  <a:lnTo>
                    <a:pt x="10082" y="1833"/>
                  </a:lnTo>
                  <a:lnTo>
                    <a:pt x="7332" y="1833"/>
                  </a:lnTo>
                  <a:lnTo>
                    <a:pt x="7332" y="917"/>
                  </a:lnTo>
                  <a:lnTo>
                    <a:pt x="6416" y="917"/>
                  </a:lnTo>
                  <a:lnTo>
                    <a:pt x="4583" y="1357"/>
                  </a:lnTo>
                  <a:lnTo>
                    <a:pt x="3226" y="1357"/>
                  </a:lnTo>
                  <a:lnTo>
                    <a:pt x="3226" y="440"/>
                  </a:lnTo>
                  <a:lnTo>
                    <a:pt x="2750" y="440"/>
                  </a:lnTo>
                  <a:lnTo>
                    <a:pt x="2750" y="917"/>
                  </a:lnTo>
                  <a:lnTo>
                    <a:pt x="1393" y="917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640" name="Google Shape;1640;p19"/>
            <p:cNvSpPr/>
            <p:nvPr/>
          </p:nvSpPr>
          <p:spPr>
            <a:xfrm>
              <a:off x="5963600" y="4608566"/>
              <a:ext cx="29482" cy="22409"/>
            </a:xfrm>
            <a:custGeom>
              <a:avLst/>
              <a:gdLst/>
              <a:ahLst/>
              <a:cxnLst/>
              <a:rect l="l" t="t" r="r" b="b"/>
              <a:pathLst>
                <a:path w="1834" h="1394" extrusionOk="0">
                  <a:moveTo>
                    <a:pt x="0" y="1"/>
                  </a:moveTo>
                  <a:lnTo>
                    <a:pt x="0" y="478"/>
                  </a:lnTo>
                  <a:lnTo>
                    <a:pt x="477" y="1394"/>
                  </a:lnTo>
                  <a:lnTo>
                    <a:pt x="1833" y="1394"/>
                  </a:lnTo>
                  <a:lnTo>
                    <a:pt x="1833" y="917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641" name="Google Shape;1641;p19"/>
            <p:cNvSpPr/>
            <p:nvPr/>
          </p:nvSpPr>
          <p:spPr>
            <a:xfrm>
              <a:off x="5948859" y="4601509"/>
              <a:ext cx="7684" cy="7073"/>
            </a:xfrm>
            <a:custGeom>
              <a:avLst/>
              <a:gdLst/>
              <a:ahLst/>
              <a:cxnLst/>
              <a:rect l="l" t="t" r="r" b="b"/>
              <a:pathLst>
                <a:path w="478" h="440" extrusionOk="0">
                  <a:moveTo>
                    <a:pt x="1" y="0"/>
                  </a:moveTo>
                  <a:lnTo>
                    <a:pt x="1" y="440"/>
                  </a:lnTo>
                  <a:lnTo>
                    <a:pt x="477" y="440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1642" name="Google Shape;1642;p19"/>
            <p:cNvSpPr/>
            <p:nvPr/>
          </p:nvSpPr>
          <p:spPr>
            <a:xfrm>
              <a:off x="7201150" y="4505445"/>
              <a:ext cx="184477" cy="132603"/>
            </a:xfrm>
            <a:custGeom>
              <a:avLst/>
              <a:gdLst/>
              <a:ahLst/>
              <a:cxnLst/>
              <a:rect l="l" t="t" r="r" b="b"/>
              <a:pathLst>
                <a:path w="11476" h="8249" extrusionOk="0">
                  <a:moveTo>
                    <a:pt x="11475" y="0"/>
                  </a:moveTo>
                  <a:lnTo>
                    <a:pt x="11475" y="0"/>
                  </a:lnTo>
                  <a:cubicBezTo>
                    <a:pt x="11475" y="0"/>
                    <a:pt x="9642" y="477"/>
                    <a:pt x="8726" y="1393"/>
                  </a:cubicBezTo>
                  <a:cubicBezTo>
                    <a:pt x="7809" y="2310"/>
                    <a:pt x="5059" y="3226"/>
                    <a:pt x="5059" y="3226"/>
                  </a:cubicBezTo>
                  <a:lnTo>
                    <a:pt x="2750" y="3226"/>
                  </a:lnTo>
                  <a:lnTo>
                    <a:pt x="2750" y="5059"/>
                  </a:lnTo>
                  <a:lnTo>
                    <a:pt x="1393" y="5059"/>
                  </a:lnTo>
                  <a:cubicBezTo>
                    <a:pt x="1393" y="5059"/>
                    <a:pt x="2310" y="5499"/>
                    <a:pt x="1393" y="5976"/>
                  </a:cubicBezTo>
                  <a:cubicBezTo>
                    <a:pt x="1235" y="6123"/>
                    <a:pt x="1027" y="6172"/>
                    <a:pt x="820" y="6172"/>
                  </a:cubicBezTo>
                  <a:cubicBezTo>
                    <a:pt x="408" y="6172"/>
                    <a:pt x="1" y="5976"/>
                    <a:pt x="0" y="5976"/>
                  </a:cubicBezTo>
                  <a:lnTo>
                    <a:pt x="0" y="5976"/>
                  </a:lnTo>
                  <a:cubicBezTo>
                    <a:pt x="496" y="7699"/>
                    <a:pt x="1398" y="8096"/>
                    <a:pt x="2122" y="8096"/>
                  </a:cubicBezTo>
                  <a:cubicBezTo>
                    <a:pt x="2739" y="8096"/>
                    <a:pt x="3226" y="7809"/>
                    <a:pt x="3226" y="7809"/>
                  </a:cubicBezTo>
                  <a:lnTo>
                    <a:pt x="4583" y="8249"/>
                  </a:lnTo>
                  <a:lnTo>
                    <a:pt x="6893" y="5976"/>
                  </a:lnTo>
                  <a:lnTo>
                    <a:pt x="6893" y="5059"/>
                  </a:lnTo>
                  <a:lnTo>
                    <a:pt x="9642" y="4583"/>
                  </a:lnTo>
                  <a:cubicBezTo>
                    <a:pt x="9642" y="4583"/>
                    <a:pt x="8726" y="4583"/>
                    <a:pt x="8249" y="3666"/>
                  </a:cubicBezTo>
                  <a:cubicBezTo>
                    <a:pt x="7809" y="2310"/>
                    <a:pt x="9165" y="1393"/>
                    <a:pt x="9165" y="1393"/>
                  </a:cubicBezTo>
                  <a:lnTo>
                    <a:pt x="11475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</p:grpSp>
      <p:grpSp>
        <p:nvGrpSpPr>
          <p:cNvPr id="1643" name="Google Shape;1643;p19"/>
          <p:cNvGrpSpPr/>
          <p:nvPr/>
        </p:nvGrpSpPr>
        <p:grpSpPr>
          <a:xfrm>
            <a:off x="5217950" y="1558971"/>
            <a:ext cx="392691" cy="379422"/>
            <a:chOff x="1659850" y="1237496"/>
            <a:chExt cx="392691" cy="379422"/>
          </a:xfrm>
        </p:grpSpPr>
        <p:sp>
          <p:nvSpPr>
            <p:cNvPr id="1644" name="Google Shape;1644;p19"/>
            <p:cNvSpPr/>
            <p:nvPr/>
          </p:nvSpPr>
          <p:spPr>
            <a:xfrm>
              <a:off x="1659850" y="1237496"/>
              <a:ext cx="392691" cy="379422"/>
            </a:xfrm>
            <a:custGeom>
              <a:avLst/>
              <a:gdLst/>
              <a:ahLst/>
              <a:cxnLst/>
              <a:rect l="l" t="t" r="r" b="b"/>
              <a:pathLst>
                <a:path w="11009" h="10637" extrusionOk="0">
                  <a:moveTo>
                    <a:pt x="10786" y="0"/>
                  </a:moveTo>
                  <a:cubicBezTo>
                    <a:pt x="10756" y="0"/>
                    <a:pt x="10726" y="8"/>
                    <a:pt x="10696" y="27"/>
                  </a:cubicBezTo>
                  <a:lnTo>
                    <a:pt x="7205" y="1982"/>
                  </a:lnTo>
                  <a:cubicBezTo>
                    <a:pt x="7145" y="2017"/>
                    <a:pt x="7083" y="2032"/>
                    <a:pt x="7022" y="2032"/>
                  </a:cubicBezTo>
                  <a:cubicBezTo>
                    <a:pt x="6834" y="2032"/>
                    <a:pt x="6667" y="1882"/>
                    <a:pt x="6667" y="1678"/>
                  </a:cubicBezTo>
                  <a:lnTo>
                    <a:pt x="6667" y="1245"/>
                  </a:lnTo>
                  <a:cubicBezTo>
                    <a:pt x="6667" y="1134"/>
                    <a:pt x="6581" y="1061"/>
                    <a:pt x="6489" y="1061"/>
                  </a:cubicBezTo>
                  <a:cubicBezTo>
                    <a:pt x="6445" y="1061"/>
                    <a:pt x="6400" y="1078"/>
                    <a:pt x="6362" y="1116"/>
                  </a:cubicBezTo>
                  <a:lnTo>
                    <a:pt x="5249" y="2229"/>
                  </a:lnTo>
                  <a:cubicBezTo>
                    <a:pt x="5178" y="2300"/>
                    <a:pt x="5090" y="2331"/>
                    <a:pt x="5004" y="2331"/>
                  </a:cubicBezTo>
                  <a:cubicBezTo>
                    <a:pt x="4819" y="2331"/>
                    <a:pt x="4639" y="2186"/>
                    <a:pt x="4639" y="1971"/>
                  </a:cubicBezTo>
                  <a:cubicBezTo>
                    <a:pt x="4639" y="1866"/>
                    <a:pt x="4551" y="1795"/>
                    <a:pt x="4457" y="1795"/>
                  </a:cubicBezTo>
                  <a:cubicBezTo>
                    <a:pt x="4415" y="1795"/>
                    <a:pt x="4371" y="1809"/>
                    <a:pt x="4335" y="1842"/>
                  </a:cubicBezTo>
                  <a:lnTo>
                    <a:pt x="1313" y="4876"/>
                  </a:lnTo>
                  <a:cubicBezTo>
                    <a:pt x="1" y="6188"/>
                    <a:pt x="1" y="8332"/>
                    <a:pt x="1313" y="9644"/>
                  </a:cubicBezTo>
                  <a:cubicBezTo>
                    <a:pt x="1969" y="10306"/>
                    <a:pt x="2833" y="10637"/>
                    <a:pt x="3698" y="10637"/>
                  </a:cubicBezTo>
                  <a:cubicBezTo>
                    <a:pt x="4564" y="10637"/>
                    <a:pt x="5430" y="10306"/>
                    <a:pt x="6092" y="9644"/>
                  </a:cubicBezTo>
                  <a:lnTo>
                    <a:pt x="9114" y="6621"/>
                  </a:lnTo>
                  <a:cubicBezTo>
                    <a:pt x="9231" y="6504"/>
                    <a:pt x="9150" y="6317"/>
                    <a:pt x="8986" y="6317"/>
                  </a:cubicBezTo>
                  <a:cubicBezTo>
                    <a:pt x="8669" y="6317"/>
                    <a:pt x="8505" y="5931"/>
                    <a:pt x="8728" y="5708"/>
                  </a:cubicBezTo>
                  <a:lnTo>
                    <a:pt x="9841" y="4595"/>
                  </a:lnTo>
                  <a:cubicBezTo>
                    <a:pt x="9958" y="4478"/>
                    <a:pt x="9876" y="4291"/>
                    <a:pt x="9712" y="4291"/>
                  </a:cubicBezTo>
                  <a:lnTo>
                    <a:pt x="9278" y="4291"/>
                  </a:lnTo>
                  <a:cubicBezTo>
                    <a:pt x="9009" y="4291"/>
                    <a:pt x="8845" y="3997"/>
                    <a:pt x="8974" y="3763"/>
                  </a:cubicBezTo>
                  <a:lnTo>
                    <a:pt x="10942" y="272"/>
                  </a:lnTo>
                  <a:cubicBezTo>
                    <a:pt x="11008" y="140"/>
                    <a:pt x="10907" y="0"/>
                    <a:pt x="10786" y="0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19"/>
            <p:cNvSpPr/>
            <p:nvPr/>
          </p:nvSpPr>
          <p:spPr>
            <a:xfrm>
              <a:off x="1960687" y="1237496"/>
              <a:ext cx="91850" cy="138435"/>
            </a:xfrm>
            <a:custGeom>
              <a:avLst/>
              <a:gdLst/>
              <a:ahLst/>
              <a:cxnLst/>
              <a:rect l="l" t="t" r="r" b="b"/>
              <a:pathLst>
                <a:path w="2575" h="3881" extrusionOk="0">
                  <a:moveTo>
                    <a:pt x="2352" y="0"/>
                  </a:moveTo>
                  <a:cubicBezTo>
                    <a:pt x="2322" y="0"/>
                    <a:pt x="2292" y="8"/>
                    <a:pt x="2262" y="27"/>
                  </a:cubicBezTo>
                  <a:lnTo>
                    <a:pt x="1875" y="237"/>
                  </a:lnTo>
                  <a:lnTo>
                    <a:pt x="130" y="3341"/>
                  </a:lnTo>
                  <a:cubicBezTo>
                    <a:pt x="1" y="3588"/>
                    <a:pt x="165" y="3880"/>
                    <a:pt x="435" y="3880"/>
                  </a:cubicBezTo>
                  <a:lnTo>
                    <a:pt x="493" y="3880"/>
                  </a:lnTo>
                  <a:cubicBezTo>
                    <a:pt x="505" y="3833"/>
                    <a:pt x="516" y="3799"/>
                    <a:pt x="540" y="3763"/>
                  </a:cubicBezTo>
                  <a:lnTo>
                    <a:pt x="2508" y="272"/>
                  </a:lnTo>
                  <a:cubicBezTo>
                    <a:pt x="2574" y="140"/>
                    <a:pt x="2473" y="0"/>
                    <a:pt x="2352" y="0"/>
                  </a:cubicBezTo>
                  <a:close/>
                </a:path>
              </a:pathLst>
            </a:custGeom>
            <a:solidFill>
              <a:srgbClr val="E66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19"/>
            <p:cNvSpPr/>
            <p:nvPr/>
          </p:nvSpPr>
          <p:spPr>
            <a:xfrm>
              <a:off x="1948595" y="1390519"/>
              <a:ext cx="66453" cy="57714"/>
            </a:xfrm>
            <a:custGeom>
              <a:avLst/>
              <a:gdLst/>
              <a:ahLst/>
              <a:cxnLst/>
              <a:rect l="l" t="t" r="r" b="b"/>
              <a:pathLst>
                <a:path w="1863" h="1618" extrusionOk="0">
                  <a:moveTo>
                    <a:pt x="1230" y="1"/>
                  </a:moveTo>
                  <a:lnTo>
                    <a:pt x="223" y="1008"/>
                  </a:lnTo>
                  <a:cubicBezTo>
                    <a:pt x="1" y="1230"/>
                    <a:pt x="165" y="1617"/>
                    <a:pt x="480" y="1617"/>
                  </a:cubicBezTo>
                  <a:lnTo>
                    <a:pt x="540" y="1617"/>
                  </a:lnTo>
                  <a:cubicBezTo>
                    <a:pt x="551" y="1547"/>
                    <a:pt x="586" y="1477"/>
                    <a:pt x="633" y="1418"/>
                  </a:cubicBezTo>
                  <a:lnTo>
                    <a:pt x="1746" y="305"/>
                  </a:lnTo>
                  <a:cubicBezTo>
                    <a:pt x="1863" y="188"/>
                    <a:pt x="1781" y="1"/>
                    <a:pt x="1617" y="1"/>
                  </a:cubicBezTo>
                  <a:close/>
                </a:path>
              </a:pathLst>
            </a:custGeom>
            <a:solidFill>
              <a:srgbClr val="E66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19"/>
            <p:cNvSpPr/>
            <p:nvPr/>
          </p:nvSpPr>
          <p:spPr>
            <a:xfrm>
              <a:off x="1699550" y="1458612"/>
              <a:ext cx="289605" cy="158303"/>
            </a:xfrm>
            <a:custGeom>
              <a:avLst/>
              <a:gdLst/>
              <a:ahLst/>
              <a:cxnLst/>
              <a:rect l="l" t="t" r="r" b="b"/>
              <a:pathLst>
                <a:path w="8119" h="4438" extrusionOk="0">
                  <a:moveTo>
                    <a:pt x="7603" y="1"/>
                  </a:moveTo>
                  <a:lnTo>
                    <a:pt x="4570" y="3035"/>
                  </a:lnTo>
                  <a:cubicBezTo>
                    <a:pt x="3908" y="3696"/>
                    <a:pt x="3042" y="4024"/>
                    <a:pt x="2177" y="4024"/>
                  </a:cubicBezTo>
                  <a:cubicBezTo>
                    <a:pt x="1401" y="4024"/>
                    <a:pt x="627" y="3760"/>
                    <a:pt x="1" y="3234"/>
                  </a:cubicBezTo>
                  <a:lnTo>
                    <a:pt x="1" y="3234"/>
                  </a:lnTo>
                  <a:cubicBezTo>
                    <a:pt x="59" y="3304"/>
                    <a:pt x="129" y="3374"/>
                    <a:pt x="200" y="3445"/>
                  </a:cubicBezTo>
                  <a:cubicBezTo>
                    <a:pt x="856" y="4107"/>
                    <a:pt x="1720" y="4438"/>
                    <a:pt x="2585" y="4438"/>
                  </a:cubicBezTo>
                  <a:cubicBezTo>
                    <a:pt x="3451" y="4438"/>
                    <a:pt x="4317" y="4107"/>
                    <a:pt x="4979" y="3445"/>
                  </a:cubicBezTo>
                  <a:lnTo>
                    <a:pt x="8001" y="422"/>
                  </a:lnTo>
                  <a:cubicBezTo>
                    <a:pt x="8118" y="305"/>
                    <a:pt x="8037" y="118"/>
                    <a:pt x="7873" y="118"/>
                  </a:cubicBezTo>
                  <a:cubicBezTo>
                    <a:pt x="7756" y="118"/>
                    <a:pt x="7673" y="71"/>
                    <a:pt x="7603" y="1"/>
                  </a:cubicBezTo>
                  <a:close/>
                </a:path>
              </a:pathLst>
            </a:custGeom>
            <a:solidFill>
              <a:srgbClr val="E66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19"/>
            <p:cNvSpPr/>
            <p:nvPr/>
          </p:nvSpPr>
          <p:spPr>
            <a:xfrm>
              <a:off x="1724626" y="1298563"/>
              <a:ext cx="265884" cy="264992"/>
            </a:xfrm>
            <a:custGeom>
              <a:avLst/>
              <a:gdLst/>
              <a:ahLst/>
              <a:cxnLst/>
              <a:rect l="l" t="t" r="r" b="b"/>
              <a:pathLst>
                <a:path w="7454" h="7429" extrusionOk="0">
                  <a:moveTo>
                    <a:pt x="7339" y="0"/>
                  </a:moveTo>
                  <a:cubicBezTo>
                    <a:pt x="7325" y="0"/>
                    <a:pt x="7311" y="4"/>
                    <a:pt x="7298" y="13"/>
                  </a:cubicBezTo>
                  <a:lnTo>
                    <a:pt x="4804" y="1418"/>
                  </a:lnTo>
                  <a:cubicBezTo>
                    <a:pt x="4736" y="1456"/>
                    <a:pt x="4665" y="1474"/>
                    <a:pt x="4595" y="1474"/>
                  </a:cubicBezTo>
                  <a:cubicBezTo>
                    <a:pt x="4362" y="1474"/>
                    <a:pt x="4148" y="1282"/>
                    <a:pt x="4148" y="1020"/>
                  </a:cubicBezTo>
                  <a:cubicBezTo>
                    <a:pt x="4148" y="972"/>
                    <a:pt x="4098" y="935"/>
                    <a:pt x="4052" y="935"/>
                  </a:cubicBezTo>
                  <a:cubicBezTo>
                    <a:pt x="4031" y="935"/>
                    <a:pt x="4010" y="943"/>
                    <a:pt x="3995" y="962"/>
                  </a:cubicBezTo>
                  <a:lnTo>
                    <a:pt x="2870" y="2074"/>
                  </a:lnTo>
                  <a:cubicBezTo>
                    <a:pt x="2783" y="2165"/>
                    <a:pt x="2674" y="2206"/>
                    <a:pt x="2566" y="2206"/>
                  </a:cubicBezTo>
                  <a:cubicBezTo>
                    <a:pt x="2341" y="2206"/>
                    <a:pt x="2121" y="2028"/>
                    <a:pt x="2121" y="1759"/>
                  </a:cubicBezTo>
                  <a:cubicBezTo>
                    <a:pt x="2121" y="1704"/>
                    <a:pt x="2080" y="1671"/>
                    <a:pt x="2036" y="1671"/>
                  </a:cubicBezTo>
                  <a:cubicBezTo>
                    <a:pt x="2013" y="1671"/>
                    <a:pt x="1989" y="1680"/>
                    <a:pt x="1969" y="1700"/>
                  </a:cubicBezTo>
                  <a:lnTo>
                    <a:pt x="1" y="3656"/>
                  </a:lnTo>
                  <a:lnTo>
                    <a:pt x="3773" y="7428"/>
                  </a:lnTo>
                  <a:lnTo>
                    <a:pt x="5741" y="5460"/>
                  </a:lnTo>
                  <a:cubicBezTo>
                    <a:pt x="5788" y="5414"/>
                    <a:pt x="5752" y="5308"/>
                    <a:pt x="5671" y="5308"/>
                  </a:cubicBezTo>
                  <a:cubicBezTo>
                    <a:pt x="5272" y="5308"/>
                    <a:pt x="5073" y="4839"/>
                    <a:pt x="5354" y="4558"/>
                  </a:cubicBezTo>
                  <a:lnTo>
                    <a:pt x="6467" y="3433"/>
                  </a:lnTo>
                  <a:cubicBezTo>
                    <a:pt x="6525" y="3386"/>
                    <a:pt x="6478" y="3281"/>
                    <a:pt x="6408" y="3281"/>
                  </a:cubicBezTo>
                  <a:cubicBezTo>
                    <a:pt x="6069" y="3281"/>
                    <a:pt x="5846" y="2918"/>
                    <a:pt x="6022" y="2625"/>
                  </a:cubicBezTo>
                  <a:lnTo>
                    <a:pt x="7415" y="130"/>
                  </a:lnTo>
                  <a:cubicBezTo>
                    <a:pt x="7454" y="73"/>
                    <a:pt x="7399" y="0"/>
                    <a:pt x="7339" y="0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19"/>
            <p:cNvSpPr/>
            <p:nvPr/>
          </p:nvSpPr>
          <p:spPr>
            <a:xfrm>
              <a:off x="1724626" y="1380888"/>
              <a:ext cx="183058" cy="182666"/>
            </a:xfrm>
            <a:custGeom>
              <a:avLst/>
              <a:gdLst/>
              <a:ahLst/>
              <a:cxnLst/>
              <a:rect l="l" t="t" r="r" b="b"/>
              <a:pathLst>
                <a:path w="5132" h="5121" extrusionOk="0">
                  <a:moveTo>
                    <a:pt x="1886" y="1"/>
                  </a:moveTo>
                  <a:cubicBezTo>
                    <a:pt x="1688" y="1"/>
                    <a:pt x="1488" y="13"/>
                    <a:pt x="1301" y="48"/>
                  </a:cubicBezTo>
                  <a:lnTo>
                    <a:pt x="1" y="1348"/>
                  </a:lnTo>
                  <a:lnTo>
                    <a:pt x="3773" y="5120"/>
                  </a:lnTo>
                  <a:lnTo>
                    <a:pt x="5073" y="3820"/>
                  </a:lnTo>
                  <a:cubicBezTo>
                    <a:pt x="5108" y="3632"/>
                    <a:pt x="5132" y="3434"/>
                    <a:pt x="5132" y="3234"/>
                  </a:cubicBezTo>
                  <a:cubicBezTo>
                    <a:pt x="5132" y="1453"/>
                    <a:pt x="3667" y="1"/>
                    <a:pt x="1886" y="1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19"/>
            <p:cNvSpPr/>
            <p:nvPr/>
          </p:nvSpPr>
          <p:spPr>
            <a:xfrm>
              <a:off x="1696625" y="1401398"/>
              <a:ext cx="190157" cy="190121"/>
            </a:xfrm>
            <a:custGeom>
              <a:avLst/>
              <a:gdLst/>
              <a:ahLst/>
              <a:cxnLst/>
              <a:rect l="l" t="t" r="r" b="b"/>
              <a:pathLst>
                <a:path w="5331" h="5330" extrusionOk="0">
                  <a:moveTo>
                    <a:pt x="2671" y="0"/>
                  </a:moveTo>
                  <a:cubicBezTo>
                    <a:pt x="1195" y="0"/>
                    <a:pt x="0" y="1195"/>
                    <a:pt x="0" y="2659"/>
                  </a:cubicBezTo>
                  <a:cubicBezTo>
                    <a:pt x="0" y="4135"/>
                    <a:pt x="1195" y="5330"/>
                    <a:pt x="2671" y="5330"/>
                  </a:cubicBezTo>
                  <a:cubicBezTo>
                    <a:pt x="4136" y="5330"/>
                    <a:pt x="5331" y="4135"/>
                    <a:pt x="5331" y="2659"/>
                  </a:cubicBezTo>
                  <a:cubicBezTo>
                    <a:pt x="5331" y="1195"/>
                    <a:pt x="4136" y="0"/>
                    <a:pt x="2671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19"/>
            <p:cNvSpPr/>
            <p:nvPr/>
          </p:nvSpPr>
          <p:spPr>
            <a:xfrm>
              <a:off x="1713354" y="1417664"/>
              <a:ext cx="173428" cy="173856"/>
            </a:xfrm>
            <a:custGeom>
              <a:avLst/>
              <a:gdLst/>
              <a:ahLst/>
              <a:cxnLst/>
              <a:rect l="l" t="t" r="r" b="b"/>
              <a:pathLst>
                <a:path w="4862" h="4874" extrusionOk="0">
                  <a:moveTo>
                    <a:pt x="3702" y="1"/>
                  </a:moveTo>
                  <a:cubicBezTo>
                    <a:pt x="3995" y="434"/>
                    <a:pt x="4159" y="950"/>
                    <a:pt x="4159" y="1512"/>
                  </a:cubicBezTo>
                  <a:cubicBezTo>
                    <a:pt x="4159" y="2976"/>
                    <a:pt x="2975" y="4171"/>
                    <a:pt x="1499" y="4171"/>
                  </a:cubicBezTo>
                  <a:cubicBezTo>
                    <a:pt x="937" y="4171"/>
                    <a:pt x="422" y="4007"/>
                    <a:pt x="0" y="3715"/>
                  </a:cubicBezTo>
                  <a:lnTo>
                    <a:pt x="0" y="3715"/>
                  </a:lnTo>
                  <a:cubicBezTo>
                    <a:pt x="481" y="4417"/>
                    <a:pt x="1289" y="4874"/>
                    <a:pt x="2202" y="4874"/>
                  </a:cubicBezTo>
                  <a:cubicBezTo>
                    <a:pt x="3667" y="4874"/>
                    <a:pt x="4862" y="3679"/>
                    <a:pt x="4862" y="2203"/>
                  </a:cubicBezTo>
                  <a:cubicBezTo>
                    <a:pt x="4862" y="1289"/>
                    <a:pt x="4405" y="481"/>
                    <a:pt x="3702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19"/>
            <p:cNvSpPr/>
            <p:nvPr/>
          </p:nvSpPr>
          <p:spPr>
            <a:xfrm>
              <a:off x="1722949" y="1487362"/>
              <a:ext cx="81934" cy="72374"/>
            </a:xfrm>
            <a:custGeom>
              <a:avLst/>
              <a:gdLst/>
              <a:ahLst/>
              <a:cxnLst/>
              <a:rect l="l" t="t" r="r" b="b"/>
              <a:pathLst>
                <a:path w="2297" h="2029" extrusionOk="0">
                  <a:moveTo>
                    <a:pt x="906" y="0"/>
                  </a:moveTo>
                  <a:cubicBezTo>
                    <a:pt x="693" y="0"/>
                    <a:pt x="496" y="71"/>
                    <a:pt x="352" y="214"/>
                  </a:cubicBezTo>
                  <a:cubicBezTo>
                    <a:pt x="1" y="566"/>
                    <a:pt x="82" y="1198"/>
                    <a:pt x="528" y="1643"/>
                  </a:cubicBezTo>
                  <a:cubicBezTo>
                    <a:pt x="780" y="1896"/>
                    <a:pt x="1105" y="2029"/>
                    <a:pt x="1398" y="2029"/>
                  </a:cubicBezTo>
                  <a:cubicBezTo>
                    <a:pt x="1609" y="2029"/>
                    <a:pt x="1804" y="1961"/>
                    <a:pt x="1946" y="1819"/>
                  </a:cubicBezTo>
                  <a:cubicBezTo>
                    <a:pt x="2297" y="1467"/>
                    <a:pt x="2214" y="835"/>
                    <a:pt x="1769" y="389"/>
                  </a:cubicBezTo>
                  <a:cubicBezTo>
                    <a:pt x="1519" y="132"/>
                    <a:pt x="1198" y="0"/>
                    <a:pt x="906" y="0"/>
                  </a:cubicBezTo>
                  <a:close/>
                </a:path>
              </a:pathLst>
            </a:custGeom>
            <a:solidFill>
              <a:srgbClr val="E66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19"/>
            <p:cNvSpPr/>
            <p:nvPr/>
          </p:nvSpPr>
          <p:spPr>
            <a:xfrm>
              <a:off x="1772673" y="1426866"/>
              <a:ext cx="38060" cy="38060"/>
            </a:xfrm>
            <a:custGeom>
              <a:avLst/>
              <a:gdLst/>
              <a:ahLst/>
              <a:cxnLst/>
              <a:rect l="l" t="t" r="r" b="b"/>
              <a:pathLst>
                <a:path w="1067" h="1067" extrusionOk="0">
                  <a:moveTo>
                    <a:pt x="539" y="0"/>
                  </a:moveTo>
                  <a:cubicBezTo>
                    <a:pt x="247" y="0"/>
                    <a:pt x="0" y="235"/>
                    <a:pt x="0" y="528"/>
                  </a:cubicBezTo>
                  <a:cubicBezTo>
                    <a:pt x="0" y="820"/>
                    <a:pt x="247" y="1067"/>
                    <a:pt x="539" y="1067"/>
                  </a:cubicBezTo>
                  <a:cubicBezTo>
                    <a:pt x="833" y="1067"/>
                    <a:pt x="1067" y="820"/>
                    <a:pt x="1067" y="528"/>
                  </a:cubicBezTo>
                  <a:cubicBezTo>
                    <a:pt x="1067" y="235"/>
                    <a:pt x="833" y="0"/>
                    <a:pt x="539" y="0"/>
                  </a:cubicBezTo>
                  <a:close/>
                </a:path>
              </a:pathLst>
            </a:custGeom>
            <a:solidFill>
              <a:srgbClr val="E66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19"/>
            <p:cNvSpPr/>
            <p:nvPr/>
          </p:nvSpPr>
          <p:spPr>
            <a:xfrm>
              <a:off x="1834096" y="1498313"/>
              <a:ext cx="25540" cy="25112"/>
            </a:xfrm>
            <a:custGeom>
              <a:avLst/>
              <a:gdLst/>
              <a:ahLst/>
              <a:cxnLst/>
              <a:rect l="l" t="t" r="r" b="b"/>
              <a:pathLst>
                <a:path w="716" h="704" extrusionOk="0">
                  <a:moveTo>
                    <a:pt x="352" y="1"/>
                  </a:moveTo>
                  <a:cubicBezTo>
                    <a:pt x="165" y="1"/>
                    <a:pt x="1" y="153"/>
                    <a:pt x="1" y="352"/>
                  </a:cubicBezTo>
                  <a:cubicBezTo>
                    <a:pt x="1" y="551"/>
                    <a:pt x="165" y="704"/>
                    <a:pt x="352" y="704"/>
                  </a:cubicBezTo>
                  <a:cubicBezTo>
                    <a:pt x="551" y="704"/>
                    <a:pt x="715" y="551"/>
                    <a:pt x="715" y="352"/>
                  </a:cubicBezTo>
                  <a:cubicBezTo>
                    <a:pt x="715" y="153"/>
                    <a:pt x="551" y="1"/>
                    <a:pt x="352" y="1"/>
                  </a:cubicBezTo>
                  <a:close/>
                </a:path>
              </a:pathLst>
            </a:custGeom>
            <a:solidFill>
              <a:srgbClr val="E66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19"/>
            <p:cNvSpPr/>
            <p:nvPr/>
          </p:nvSpPr>
          <p:spPr>
            <a:xfrm>
              <a:off x="1832847" y="1445664"/>
              <a:ext cx="12984" cy="12592"/>
            </a:xfrm>
            <a:custGeom>
              <a:avLst/>
              <a:gdLst/>
              <a:ahLst/>
              <a:cxnLst/>
              <a:rect l="l" t="t" r="r" b="b"/>
              <a:pathLst>
                <a:path w="364" h="353" extrusionOk="0">
                  <a:moveTo>
                    <a:pt x="188" y="1"/>
                  </a:moveTo>
                  <a:cubicBezTo>
                    <a:pt x="83" y="1"/>
                    <a:pt x="0" y="82"/>
                    <a:pt x="0" y="176"/>
                  </a:cubicBezTo>
                  <a:cubicBezTo>
                    <a:pt x="0" y="282"/>
                    <a:pt x="83" y="352"/>
                    <a:pt x="188" y="352"/>
                  </a:cubicBezTo>
                  <a:cubicBezTo>
                    <a:pt x="281" y="352"/>
                    <a:pt x="364" y="282"/>
                    <a:pt x="364" y="176"/>
                  </a:cubicBezTo>
                  <a:cubicBezTo>
                    <a:pt x="364" y="82"/>
                    <a:pt x="281" y="1"/>
                    <a:pt x="188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19"/>
            <p:cNvSpPr/>
            <p:nvPr/>
          </p:nvSpPr>
          <p:spPr>
            <a:xfrm>
              <a:off x="1809876" y="1478266"/>
              <a:ext cx="12984" cy="12592"/>
            </a:xfrm>
            <a:custGeom>
              <a:avLst/>
              <a:gdLst/>
              <a:ahLst/>
              <a:cxnLst/>
              <a:rect l="l" t="t" r="r" b="b"/>
              <a:pathLst>
                <a:path w="364" h="353" extrusionOk="0">
                  <a:moveTo>
                    <a:pt x="188" y="1"/>
                  </a:moveTo>
                  <a:cubicBezTo>
                    <a:pt x="82" y="1"/>
                    <a:pt x="1" y="82"/>
                    <a:pt x="1" y="176"/>
                  </a:cubicBezTo>
                  <a:cubicBezTo>
                    <a:pt x="1" y="270"/>
                    <a:pt x="82" y="352"/>
                    <a:pt x="188" y="352"/>
                  </a:cubicBezTo>
                  <a:cubicBezTo>
                    <a:pt x="282" y="352"/>
                    <a:pt x="363" y="270"/>
                    <a:pt x="363" y="176"/>
                  </a:cubicBezTo>
                  <a:cubicBezTo>
                    <a:pt x="363" y="82"/>
                    <a:pt x="282" y="1"/>
                    <a:pt x="188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19"/>
            <p:cNvSpPr/>
            <p:nvPr/>
          </p:nvSpPr>
          <p:spPr>
            <a:xfrm>
              <a:off x="1824929" y="1547216"/>
              <a:ext cx="12556" cy="12556"/>
            </a:xfrm>
            <a:custGeom>
              <a:avLst/>
              <a:gdLst/>
              <a:ahLst/>
              <a:cxnLst/>
              <a:rect l="l" t="t" r="r" b="b"/>
              <a:pathLst>
                <a:path w="352" h="352" extrusionOk="0">
                  <a:moveTo>
                    <a:pt x="175" y="0"/>
                  </a:moveTo>
                  <a:cubicBezTo>
                    <a:pt x="82" y="0"/>
                    <a:pt x="0" y="83"/>
                    <a:pt x="0" y="176"/>
                  </a:cubicBezTo>
                  <a:cubicBezTo>
                    <a:pt x="0" y="270"/>
                    <a:pt x="82" y="351"/>
                    <a:pt x="175" y="351"/>
                  </a:cubicBezTo>
                  <a:cubicBezTo>
                    <a:pt x="281" y="351"/>
                    <a:pt x="352" y="270"/>
                    <a:pt x="352" y="176"/>
                  </a:cubicBezTo>
                  <a:cubicBezTo>
                    <a:pt x="352" y="83"/>
                    <a:pt x="281" y="0"/>
                    <a:pt x="175" y="0"/>
                  </a:cubicBezTo>
                  <a:close/>
                </a:path>
              </a:pathLst>
            </a:custGeom>
            <a:solidFill>
              <a:srgbClr val="E66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19"/>
            <p:cNvSpPr/>
            <p:nvPr/>
          </p:nvSpPr>
          <p:spPr>
            <a:xfrm>
              <a:off x="1733829" y="1445664"/>
              <a:ext cx="12556" cy="12592"/>
            </a:xfrm>
            <a:custGeom>
              <a:avLst/>
              <a:gdLst/>
              <a:ahLst/>
              <a:cxnLst/>
              <a:rect l="l" t="t" r="r" b="b"/>
              <a:pathLst>
                <a:path w="352" h="353" extrusionOk="0">
                  <a:moveTo>
                    <a:pt x="176" y="1"/>
                  </a:moveTo>
                  <a:cubicBezTo>
                    <a:pt x="82" y="1"/>
                    <a:pt x="1" y="82"/>
                    <a:pt x="1" y="176"/>
                  </a:cubicBezTo>
                  <a:cubicBezTo>
                    <a:pt x="1" y="282"/>
                    <a:pt x="82" y="352"/>
                    <a:pt x="176" y="352"/>
                  </a:cubicBezTo>
                  <a:cubicBezTo>
                    <a:pt x="269" y="352"/>
                    <a:pt x="352" y="282"/>
                    <a:pt x="352" y="176"/>
                  </a:cubicBezTo>
                  <a:cubicBezTo>
                    <a:pt x="352" y="82"/>
                    <a:pt x="269" y="1"/>
                    <a:pt x="176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19"/>
            <p:cNvSpPr/>
            <p:nvPr/>
          </p:nvSpPr>
          <p:spPr>
            <a:xfrm>
              <a:off x="1875044" y="1360949"/>
              <a:ext cx="52685" cy="51757"/>
            </a:xfrm>
            <a:custGeom>
              <a:avLst/>
              <a:gdLst/>
              <a:ahLst/>
              <a:cxnLst/>
              <a:rect l="l" t="t" r="r" b="b"/>
              <a:pathLst>
                <a:path w="1477" h="1451" extrusionOk="0">
                  <a:moveTo>
                    <a:pt x="1311" y="1"/>
                  </a:moveTo>
                  <a:cubicBezTo>
                    <a:pt x="1272" y="1"/>
                    <a:pt x="1231" y="15"/>
                    <a:pt x="1196" y="44"/>
                  </a:cubicBezTo>
                  <a:lnTo>
                    <a:pt x="59" y="1192"/>
                  </a:lnTo>
                  <a:cubicBezTo>
                    <a:pt x="1" y="1251"/>
                    <a:pt x="1" y="1345"/>
                    <a:pt x="59" y="1403"/>
                  </a:cubicBezTo>
                  <a:cubicBezTo>
                    <a:pt x="82" y="1439"/>
                    <a:pt x="129" y="1450"/>
                    <a:pt x="165" y="1450"/>
                  </a:cubicBezTo>
                  <a:cubicBezTo>
                    <a:pt x="212" y="1450"/>
                    <a:pt x="246" y="1439"/>
                    <a:pt x="282" y="1403"/>
                  </a:cubicBezTo>
                  <a:lnTo>
                    <a:pt x="1418" y="267"/>
                  </a:lnTo>
                  <a:cubicBezTo>
                    <a:pt x="1477" y="208"/>
                    <a:pt x="1477" y="103"/>
                    <a:pt x="1418" y="44"/>
                  </a:cubicBezTo>
                  <a:cubicBezTo>
                    <a:pt x="1389" y="15"/>
                    <a:pt x="1351" y="1"/>
                    <a:pt x="1311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19"/>
            <p:cNvSpPr/>
            <p:nvPr/>
          </p:nvSpPr>
          <p:spPr>
            <a:xfrm>
              <a:off x="1889669" y="1411493"/>
              <a:ext cx="30105" cy="29606"/>
            </a:xfrm>
            <a:custGeom>
              <a:avLst/>
              <a:gdLst/>
              <a:ahLst/>
              <a:cxnLst/>
              <a:rect l="l" t="t" r="r" b="b"/>
              <a:pathLst>
                <a:path w="844" h="830" extrusionOk="0">
                  <a:moveTo>
                    <a:pt x="678" y="1"/>
                  </a:moveTo>
                  <a:cubicBezTo>
                    <a:pt x="639" y="1"/>
                    <a:pt x="598" y="16"/>
                    <a:pt x="563" y="45"/>
                  </a:cubicBezTo>
                  <a:lnTo>
                    <a:pt x="60" y="561"/>
                  </a:lnTo>
                  <a:cubicBezTo>
                    <a:pt x="0" y="619"/>
                    <a:pt x="0" y="725"/>
                    <a:pt x="60" y="783"/>
                  </a:cubicBezTo>
                  <a:cubicBezTo>
                    <a:pt x="83" y="806"/>
                    <a:pt x="130" y="830"/>
                    <a:pt x="164" y="830"/>
                  </a:cubicBezTo>
                  <a:cubicBezTo>
                    <a:pt x="211" y="830"/>
                    <a:pt x="247" y="806"/>
                    <a:pt x="282" y="783"/>
                  </a:cubicBezTo>
                  <a:lnTo>
                    <a:pt x="786" y="267"/>
                  </a:lnTo>
                  <a:cubicBezTo>
                    <a:pt x="844" y="209"/>
                    <a:pt x="844" y="115"/>
                    <a:pt x="786" y="45"/>
                  </a:cubicBezTo>
                  <a:cubicBezTo>
                    <a:pt x="756" y="16"/>
                    <a:pt x="718" y="1"/>
                    <a:pt x="678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19"/>
            <p:cNvSpPr/>
            <p:nvPr/>
          </p:nvSpPr>
          <p:spPr>
            <a:xfrm>
              <a:off x="1846651" y="1368903"/>
              <a:ext cx="30534" cy="29178"/>
            </a:xfrm>
            <a:custGeom>
              <a:avLst/>
              <a:gdLst/>
              <a:ahLst/>
              <a:cxnLst/>
              <a:rect l="l" t="t" r="r" b="b"/>
              <a:pathLst>
                <a:path w="856" h="818" extrusionOk="0">
                  <a:moveTo>
                    <a:pt x="685" y="0"/>
                  </a:moveTo>
                  <a:cubicBezTo>
                    <a:pt x="644" y="0"/>
                    <a:pt x="603" y="15"/>
                    <a:pt x="574" y="44"/>
                  </a:cubicBezTo>
                  <a:lnTo>
                    <a:pt x="58" y="560"/>
                  </a:lnTo>
                  <a:cubicBezTo>
                    <a:pt x="0" y="618"/>
                    <a:pt x="0" y="712"/>
                    <a:pt x="58" y="771"/>
                  </a:cubicBezTo>
                  <a:cubicBezTo>
                    <a:pt x="94" y="805"/>
                    <a:pt x="129" y="817"/>
                    <a:pt x="176" y="817"/>
                  </a:cubicBezTo>
                  <a:cubicBezTo>
                    <a:pt x="211" y="817"/>
                    <a:pt x="258" y="805"/>
                    <a:pt x="282" y="771"/>
                  </a:cubicBezTo>
                  <a:lnTo>
                    <a:pt x="797" y="266"/>
                  </a:lnTo>
                  <a:cubicBezTo>
                    <a:pt x="855" y="208"/>
                    <a:pt x="855" y="102"/>
                    <a:pt x="797" y="44"/>
                  </a:cubicBezTo>
                  <a:cubicBezTo>
                    <a:pt x="767" y="15"/>
                    <a:pt x="726" y="0"/>
                    <a:pt x="685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2" name="Google Shape;1662;p19"/>
          <p:cNvGrpSpPr/>
          <p:nvPr/>
        </p:nvGrpSpPr>
        <p:grpSpPr>
          <a:xfrm>
            <a:off x="5229650" y="2746429"/>
            <a:ext cx="379453" cy="379850"/>
            <a:chOff x="1671550" y="1939154"/>
            <a:chExt cx="379453" cy="379850"/>
          </a:xfrm>
        </p:grpSpPr>
        <p:sp>
          <p:nvSpPr>
            <p:cNvPr id="1663" name="Google Shape;1663;p19"/>
            <p:cNvSpPr/>
            <p:nvPr/>
          </p:nvSpPr>
          <p:spPr>
            <a:xfrm>
              <a:off x="1848720" y="2059932"/>
              <a:ext cx="120814" cy="84431"/>
            </a:xfrm>
            <a:custGeom>
              <a:avLst/>
              <a:gdLst/>
              <a:ahLst/>
              <a:cxnLst/>
              <a:rect l="l" t="t" r="r" b="b"/>
              <a:pathLst>
                <a:path w="3387" h="2367" extrusionOk="0">
                  <a:moveTo>
                    <a:pt x="786" y="0"/>
                  </a:moveTo>
                  <a:cubicBezTo>
                    <a:pt x="352" y="0"/>
                    <a:pt x="0" y="351"/>
                    <a:pt x="0" y="784"/>
                  </a:cubicBezTo>
                  <a:cubicBezTo>
                    <a:pt x="0" y="1218"/>
                    <a:pt x="352" y="1570"/>
                    <a:pt x="786" y="1570"/>
                  </a:cubicBezTo>
                  <a:cubicBezTo>
                    <a:pt x="903" y="1570"/>
                    <a:pt x="997" y="1546"/>
                    <a:pt x="1090" y="1511"/>
                  </a:cubicBezTo>
                  <a:cubicBezTo>
                    <a:pt x="1231" y="2003"/>
                    <a:pt x="1687" y="2366"/>
                    <a:pt x="2226" y="2366"/>
                  </a:cubicBezTo>
                  <a:cubicBezTo>
                    <a:pt x="2871" y="2366"/>
                    <a:pt x="3386" y="1851"/>
                    <a:pt x="3386" y="1206"/>
                  </a:cubicBezTo>
                  <a:cubicBezTo>
                    <a:pt x="3386" y="562"/>
                    <a:pt x="2871" y="35"/>
                    <a:pt x="2226" y="35"/>
                  </a:cubicBezTo>
                  <a:cubicBezTo>
                    <a:pt x="1922" y="35"/>
                    <a:pt x="1640" y="152"/>
                    <a:pt x="1430" y="339"/>
                  </a:cubicBezTo>
                  <a:cubicBezTo>
                    <a:pt x="1289" y="141"/>
                    <a:pt x="1055" y="0"/>
                    <a:pt x="786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19"/>
            <p:cNvSpPr/>
            <p:nvPr/>
          </p:nvSpPr>
          <p:spPr>
            <a:xfrm>
              <a:off x="1848720" y="2066174"/>
              <a:ext cx="106618" cy="78189"/>
            </a:xfrm>
            <a:custGeom>
              <a:avLst/>
              <a:gdLst/>
              <a:ahLst/>
              <a:cxnLst/>
              <a:rect l="l" t="t" r="r" b="b"/>
              <a:pathLst>
                <a:path w="2989" h="2192" extrusionOk="0">
                  <a:moveTo>
                    <a:pt x="305" y="0"/>
                  </a:moveTo>
                  <a:cubicBezTo>
                    <a:pt x="118" y="141"/>
                    <a:pt x="0" y="364"/>
                    <a:pt x="0" y="609"/>
                  </a:cubicBezTo>
                  <a:cubicBezTo>
                    <a:pt x="0" y="1043"/>
                    <a:pt x="352" y="1395"/>
                    <a:pt x="786" y="1395"/>
                  </a:cubicBezTo>
                  <a:cubicBezTo>
                    <a:pt x="903" y="1395"/>
                    <a:pt x="997" y="1371"/>
                    <a:pt x="1090" y="1336"/>
                  </a:cubicBezTo>
                  <a:cubicBezTo>
                    <a:pt x="1231" y="1828"/>
                    <a:pt x="1687" y="2191"/>
                    <a:pt x="2226" y="2191"/>
                  </a:cubicBezTo>
                  <a:cubicBezTo>
                    <a:pt x="2520" y="2191"/>
                    <a:pt x="2788" y="2085"/>
                    <a:pt x="2988" y="1910"/>
                  </a:cubicBezTo>
                  <a:cubicBezTo>
                    <a:pt x="2906" y="1442"/>
                    <a:pt x="2543" y="1078"/>
                    <a:pt x="2074" y="984"/>
                  </a:cubicBezTo>
                  <a:cubicBezTo>
                    <a:pt x="1840" y="539"/>
                    <a:pt x="1359" y="235"/>
                    <a:pt x="833" y="235"/>
                  </a:cubicBezTo>
                  <a:cubicBezTo>
                    <a:pt x="762" y="235"/>
                    <a:pt x="692" y="247"/>
                    <a:pt x="610" y="258"/>
                  </a:cubicBezTo>
                  <a:cubicBezTo>
                    <a:pt x="516" y="153"/>
                    <a:pt x="422" y="71"/>
                    <a:pt x="305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19"/>
            <p:cNvSpPr/>
            <p:nvPr/>
          </p:nvSpPr>
          <p:spPr>
            <a:xfrm>
              <a:off x="1783124" y="2075805"/>
              <a:ext cx="234459" cy="243198"/>
            </a:xfrm>
            <a:custGeom>
              <a:avLst/>
              <a:gdLst/>
              <a:ahLst/>
              <a:cxnLst/>
              <a:rect l="l" t="t" r="r" b="b"/>
              <a:pathLst>
                <a:path w="6573" h="6818" extrusionOk="0">
                  <a:moveTo>
                    <a:pt x="1183" y="0"/>
                  </a:moveTo>
                  <a:cubicBezTo>
                    <a:pt x="527" y="0"/>
                    <a:pt x="1" y="539"/>
                    <a:pt x="1" y="1195"/>
                  </a:cubicBezTo>
                  <a:lnTo>
                    <a:pt x="1" y="1265"/>
                  </a:lnTo>
                  <a:lnTo>
                    <a:pt x="176" y="6818"/>
                  </a:lnTo>
                  <a:lnTo>
                    <a:pt x="6361" y="6818"/>
                  </a:lnTo>
                  <a:cubicBezTo>
                    <a:pt x="6491" y="6818"/>
                    <a:pt x="6572" y="6654"/>
                    <a:pt x="6502" y="6548"/>
                  </a:cubicBezTo>
                  <a:lnTo>
                    <a:pt x="6092" y="5974"/>
                  </a:lnTo>
                  <a:cubicBezTo>
                    <a:pt x="5975" y="5798"/>
                    <a:pt x="5952" y="5576"/>
                    <a:pt x="6033" y="5389"/>
                  </a:cubicBezTo>
                  <a:cubicBezTo>
                    <a:pt x="6116" y="5178"/>
                    <a:pt x="6080" y="4955"/>
                    <a:pt x="5939" y="4780"/>
                  </a:cubicBezTo>
                  <a:lnTo>
                    <a:pt x="4616" y="3140"/>
                  </a:lnTo>
                  <a:cubicBezTo>
                    <a:pt x="4663" y="3034"/>
                    <a:pt x="4698" y="2905"/>
                    <a:pt x="4698" y="2776"/>
                  </a:cubicBezTo>
                  <a:cubicBezTo>
                    <a:pt x="4698" y="2460"/>
                    <a:pt x="4523" y="2190"/>
                    <a:pt x="4265" y="2038"/>
                  </a:cubicBezTo>
                  <a:cubicBezTo>
                    <a:pt x="4288" y="1956"/>
                    <a:pt x="4299" y="1862"/>
                    <a:pt x="4288" y="1769"/>
                  </a:cubicBezTo>
                  <a:cubicBezTo>
                    <a:pt x="4241" y="1500"/>
                    <a:pt x="4018" y="1289"/>
                    <a:pt x="3749" y="1253"/>
                  </a:cubicBezTo>
                  <a:cubicBezTo>
                    <a:pt x="3725" y="1250"/>
                    <a:pt x="3702" y="1248"/>
                    <a:pt x="3680" y="1248"/>
                  </a:cubicBezTo>
                  <a:cubicBezTo>
                    <a:pt x="3625" y="1248"/>
                    <a:pt x="3573" y="1257"/>
                    <a:pt x="3515" y="1265"/>
                  </a:cubicBezTo>
                  <a:cubicBezTo>
                    <a:pt x="3456" y="855"/>
                    <a:pt x="3105" y="527"/>
                    <a:pt x="2672" y="527"/>
                  </a:cubicBezTo>
                  <a:cubicBezTo>
                    <a:pt x="2519" y="527"/>
                    <a:pt x="2367" y="574"/>
                    <a:pt x="2238" y="644"/>
                  </a:cubicBezTo>
                  <a:cubicBezTo>
                    <a:pt x="2039" y="269"/>
                    <a:pt x="1641" y="0"/>
                    <a:pt x="1183" y="0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19"/>
            <p:cNvSpPr/>
            <p:nvPr/>
          </p:nvSpPr>
          <p:spPr>
            <a:xfrm>
              <a:off x="1783124" y="2079978"/>
              <a:ext cx="225684" cy="239025"/>
            </a:xfrm>
            <a:custGeom>
              <a:avLst/>
              <a:gdLst/>
              <a:ahLst/>
              <a:cxnLst/>
              <a:rect l="l" t="t" r="r" b="b"/>
              <a:pathLst>
                <a:path w="6327" h="6701" extrusionOk="0">
                  <a:moveTo>
                    <a:pt x="691" y="0"/>
                  </a:moveTo>
                  <a:cubicBezTo>
                    <a:pt x="282" y="188"/>
                    <a:pt x="1" y="597"/>
                    <a:pt x="1" y="1078"/>
                  </a:cubicBezTo>
                  <a:lnTo>
                    <a:pt x="1" y="1148"/>
                  </a:lnTo>
                  <a:lnTo>
                    <a:pt x="176" y="6701"/>
                  </a:lnTo>
                  <a:lnTo>
                    <a:pt x="6327" y="6701"/>
                  </a:lnTo>
                  <a:cubicBezTo>
                    <a:pt x="6327" y="6584"/>
                    <a:pt x="6303" y="6467"/>
                    <a:pt x="6233" y="6373"/>
                  </a:cubicBezTo>
                  <a:lnTo>
                    <a:pt x="4405" y="3772"/>
                  </a:lnTo>
                  <a:cubicBezTo>
                    <a:pt x="4299" y="3620"/>
                    <a:pt x="4159" y="3502"/>
                    <a:pt x="3984" y="3421"/>
                  </a:cubicBezTo>
                  <a:lnTo>
                    <a:pt x="2847" y="2940"/>
                  </a:lnTo>
                  <a:lnTo>
                    <a:pt x="1980" y="1206"/>
                  </a:lnTo>
                  <a:cubicBezTo>
                    <a:pt x="1910" y="1078"/>
                    <a:pt x="1805" y="961"/>
                    <a:pt x="1688" y="867"/>
                  </a:cubicBezTo>
                  <a:lnTo>
                    <a:pt x="738" y="141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19"/>
            <p:cNvSpPr/>
            <p:nvPr/>
          </p:nvSpPr>
          <p:spPr>
            <a:xfrm>
              <a:off x="1671550" y="1970044"/>
              <a:ext cx="313432" cy="348960"/>
            </a:xfrm>
            <a:custGeom>
              <a:avLst/>
              <a:gdLst/>
              <a:ahLst/>
              <a:cxnLst/>
              <a:rect l="l" t="t" r="r" b="b"/>
              <a:pathLst>
                <a:path w="8787" h="9783" extrusionOk="0">
                  <a:moveTo>
                    <a:pt x="1" y="1"/>
                  </a:moveTo>
                  <a:lnTo>
                    <a:pt x="1" y="9560"/>
                  </a:lnTo>
                  <a:cubicBezTo>
                    <a:pt x="1" y="9677"/>
                    <a:pt x="94" y="9783"/>
                    <a:pt x="211" y="9783"/>
                  </a:cubicBezTo>
                  <a:lnTo>
                    <a:pt x="8564" y="9783"/>
                  </a:lnTo>
                  <a:cubicBezTo>
                    <a:pt x="8705" y="9783"/>
                    <a:pt x="8786" y="9619"/>
                    <a:pt x="8705" y="9513"/>
                  </a:cubicBezTo>
                  <a:lnTo>
                    <a:pt x="7076" y="7170"/>
                  </a:lnTo>
                  <a:cubicBezTo>
                    <a:pt x="7029" y="7112"/>
                    <a:pt x="6959" y="7053"/>
                    <a:pt x="6889" y="7030"/>
                  </a:cubicBezTo>
                  <a:lnTo>
                    <a:pt x="5706" y="6526"/>
                  </a:lnTo>
                  <a:cubicBezTo>
                    <a:pt x="5612" y="6479"/>
                    <a:pt x="5542" y="6409"/>
                    <a:pt x="5495" y="6315"/>
                  </a:cubicBezTo>
                  <a:lnTo>
                    <a:pt x="4605" y="4546"/>
                  </a:lnTo>
                  <a:cubicBezTo>
                    <a:pt x="4569" y="4488"/>
                    <a:pt x="4535" y="4429"/>
                    <a:pt x="4475" y="4394"/>
                  </a:cubicBezTo>
                  <a:lnTo>
                    <a:pt x="3491" y="3645"/>
                  </a:lnTo>
                  <a:cubicBezTo>
                    <a:pt x="3433" y="3598"/>
                    <a:pt x="3374" y="3527"/>
                    <a:pt x="3351" y="3445"/>
                  </a:cubicBezTo>
                  <a:lnTo>
                    <a:pt x="2156" y="1"/>
                  </a:ln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19"/>
            <p:cNvSpPr/>
            <p:nvPr/>
          </p:nvSpPr>
          <p:spPr>
            <a:xfrm>
              <a:off x="1671550" y="1970044"/>
              <a:ext cx="313432" cy="348960"/>
            </a:xfrm>
            <a:custGeom>
              <a:avLst/>
              <a:gdLst/>
              <a:ahLst/>
              <a:cxnLst/>
              <a:rect l="l" t="t" r="r" b="b"/>
              <a:pathLst>
                <a:path w="8787" h="9783" extrusionOk="0">
                  <a:moveTo>
                    <a:pt x="1" y="1"/>
                  </a:moveTo>
                  <a:lnTo>
                    <a:pt x="1" y="9560"/>
                  </a:lnTo>
                  <a:cubicBezTo>
                    <a:pt x="1" y="9677"/>
                    <a:pt x="94" y="9783"/>
                    <a:pt x="211" y="9783"/>
                  </a:cubicBezTo>
                  <a:lnTo>
                    <a:pt x="8564" y="9783"/>
                  </a:lnTo>
                  <a:cubicBezTo>
                    <a:pt x="8705" y="9783"/>
                    <a:pt x="8786" y="9619"/>
                    <a:pt x="8705" y="9513"/>
                  </a:cubicBezTo>
                  <a:lnTo>
                    <a:pt x="7076" y="7170"/>
                  </a:lnTo>
                  <a:cubicBezTo>
                    <a:pt x="7029" y="7112"/>
                    <a:pt x="6959" y="7053"/>
                    <a:pt x="6889" y="7030"/>
                  </a:cubicBezTo>
                  <a:lnTo>
                    <a:pt x="5706" y="6526"/>
                  </a:lnTo>
                  <a:cubicBezTo>
                    <a:pt x="5612" y="6479"/>
                    <a:pt x="5542" y="6409"/>
                    <a:pt x="5495" y="6315"/>
                  </a:cubicBezTo>
                  <a:lnTo>
                    <a:pt x="4605" y="4546"/>
                  </a:lnTo>
                  <a:cubicBezTo>
                    <a:pt x="4569" y="4488"/>
                    <a:pt x="4535" y="4429"/>
                    <a:pt x="4475" y="4394"/>
                  </a:cubicBezTo>
                  <a:lnTo>
                    <a:pt x="3491" y="3645"/>
                  </a:lnTo>
                  <a:cubicBezTo>
                    <a:pt x="3433" y="3598"/>
                    <a:pt x="3374" y="3527"/>
                    <a:pt x="3351" y="3445"/>
                  </a:cubicBezTo>
                  <a:lnTo>
                    <a:pt x="2156" y="1"/>
                  </a:ln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19"/>
            <p:cNvSpPr/>
            <p:nvPr/>
          </p:nvSpPr>
          <p:spPr>
            <a:xfrm>
              <a:off x="1671550" y="1970044"/>
              <a:ext cx="313432" cy="348960"/>
            </a:xfrm>
            <a:custGeom>
              <a:avLst/>
              <a:gdLst/>
              <a:ahLst/>
              <a:cxnLst/>
              <a:rect l="l" t="t" r="r" b="b"/>
              <a:pathLst>
                <a:path w="8787" h="9783" extrusionOk="0">
                  <a:moveTo>
                    <a:pt x="1" y="1"/>
                  </a:moveTo>
                  <a:lnTo>
                    <a:pt x="1" y="563"/>
                  </a:lnTo>
                  <a:lnTo>
                    <a:pt x="1453" y="563"/>
                  </a:lnTo>
                  <a:cubicBezTo>
                    <a:pt x="1629" y="563"/>
                    <a:pt x="1793" y="680"/>
                    <a:pt x="1864" y="857"/>
                  </a:cubicBezTo>
                  <a:lnTo>
                    <a:pt x="2812" y="3632"/>
                  </a:lnTo>
                  <a:cubicBezTo>
                    <a:pt x="2882" y="3820"/>
                    <a:pt x="2999" y="3984"/>
                    <a:pt x="3152" y="4101"/>
                  </a:cubicBezTo>
                  <a:lnTo>
                    <a:pt x="4113" y="4827"/>
                  </a:lnTo>
                  <a:lnTo>
                    <a:pt x="4991" y="6573"/>
                  </a:lnTo>
                  <a:cubicBezTo>
                    <a:pt x="5097" y="6784"/>
                    <a:pt x="5272" y="6948"/>
                    <a:pt x="5495" y="7042"/>
                  </a:cubicBezTo>
                  <a:lnTo>
                    <a:pt x="6631" y="7534"/>
                  </a:lnTo>
                  <a:lnTo>
                    <a:pt x="8213" y="9783"/>
                  </a:lnTo>
                  <a:lnTo>
                    <a:pt x="8564" y="9783"/>
                  </a:lnTo>
                  <a:cubicBezTo>
                    <a:pt x="8705" y="9783"/>
                    <a:pt x="8786" y="9619"/>
                    <a:pt x="8705" y="9513"/>
                  </a:cubicBezTo>
                  <a:lnTo>
                    <a:pt x="7076" y="7170"/>
                  </a:lnTo>
                  <a:cubicBezTo>
                    <a:pt x="7029" y="7112"/>
                    <a:pt x="6971" y="7053"/>
                    <a:pt x="6889" y="7030"/>
                  </a:cubicBezTo>
                  <a:lnTo>
                    <a:pt x="5706" y="6526"/>
                  </a:lnTo>
                  <a:cubicBezTo>
                    <a:pt x="5612" y="6479"/>
                    <a:pt x="5542" y="6409"/>
                    <a:pt x="5495" y="6315"/>
                  </a:cubicBezTo>
                  <a:lnTo>
                    <a:pt x="4605" y="4546"/>
                  </a:lnTo>
                  <a:cubicBezTo>
                    <a:pt x="4569" y="4488"/>
                    <a:pt x="4535" y="4429"/>
                    <a:pt x="4475" y="4394"/>
                  </a:cubicBezTo>
                  <a:lnTo>
                    <a:pt x="3491" y="3645"/>
                  </a:lnTo>
                  <a:cubicBezTo>
                    <a:pt x="3433" y="3598"/>
                    <a:pt x="3374" y="3527"/>
                    <a:pt x="3351" y="3445"/>
                  </a:cubicBezTo>
                  <a:lnTo>
                    <a:pt x="2156" y="1"/>
                  </a:ln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19"/>
            <p:cNvSpPr/>
            <p:nvPr/>
          </p:nvSpPr>
          <p:spPr>
            <a:xfrm>
              <a:off x="1671550" y="1939154"/>
              <a:ext cx="120386" cy="85251"/>
            </a:xfrm>
            <a:custGeom>
              <a:avLst/>
              <a:gdLst/>
              <a:ahLst/>
              <a:cxnLst/>
              <a:rect l="l" t="t" r="r" b="b"/>
              <a:pathLst>
                <a:path w="3375" h="2390" extrusionOk="0">
                  <a:moveTo>
                    <a:pt x="211" y="0"/>
                  </a:moveTo>
                  <a:cubicBezTo>
                    <a:pt x="94" y="0"/>
                    <a:pt x="1" y="106"/>
                    <a:pt x="1" y="223"/>
                  </a:cubicBezTo>
                  <a:lnTo>
                    <a:pt x="1" y="867"/>
                  </a:lnTo>
                  <a:lnTo>
                    <a:pt x="341" y="867"/>
                  </a:lnTo>
                  <a:cubicBezTo>
                    <a:pt x="528" y="867"/>
                    <a:pt x="692" y="1031"/>
                    <a:pt x="692" y="1218"/>
                  </a:cubicBezTo>
                  <a:lnTo>
                    <a:pt x="692" y="1980"/>
                  </a:lnTo>
                  <a:cubicBezTo>
                    <a:pt x="692" y="2168"/>
                    <a:pt x="833" y="2320"/>
                    <a:pt x="1020" y="2332"/>
                  </a:cubicBezTo>
                  <a:cubicBezTo>
                    <a:pt x="1027" y="2332"/>
                    <a:pt x="1033" y="2332"/>
                    <a:pt x="1039" y="2332"/>
                  </a:cubicBezTo>
                  <a:cubicBezTo>
                    <a:pt x="1229" y="2332"/>
                    <a:pt x="1383" y="2173"/>
                    <a:pt x="1383" y="1992"/>
                  </a:cubicBezTo>
                  <a:lnTo>
                    <a:pt x="1383" y="1218"/>
                  </a:lnTo>
                  <a:cubicBezTo>
                    <a:pt x="1383" y="1031"/>
                    <a:pt x="1536" y="867"/>
                    <a:pt x="1723" y="867"/>
                  </a:cubicBezTo>
                  <a:lnTo>
                    <a:pt x="1911" y="867"/>
                  </a:lnTo>
                  <a:cubicBezTo>
                    <a:pt x="2062" y="867"/>
                    <a:pt x="2192" y="961"/>
                    <a:pt x="2239" y="1101"/>
                  </a:cubicBezTo>
                  <a:lnTo>
                    <a:pt x="2684" y="2390"/>
                  </a:lnTo>
                  <a:lnTo>
                    <a:pt x="2941" y="2390"/>
                  </a:lnTo>
                  <a:cubicBezTo>
                    <a:pt x="3199" y="2390"/>
                    <a:pt x="3374" y="2132"/>
                    <a:pt x="3293" y="1898"/>
                  </a:cubicBezTo>
                  <a:lnTo>
                    <a:pt x="2789" y="445"/>
                  </a:lnTo>
                  <a:cubicBezTo>
                    <a:pt x="2695" y="176"/>
                    <a:pt x="2449" y="0"/>
                    <a:pt x="2179" y="0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19"/>
            <p:cNvSpPr/>
            <p:nvPr/>
          </p:nvSpPr>
          <p:spPr>
            <a:xfrm>
              <a:off x="1733008" y="1939154"/>
              <a:ext cx="58927" cy="85251"/>
            </a:xfrm>
            <a:custGeom>
              <a:avLst/>
              <a:gdLst/>
              <a:ahLst/>
              <a:cxnLst/>
              <a:rect l="l" t="t" r="r" b="b"/>
              <a:pathLst>
                <a:path w="1652" h="2390" extrusionOk="0">
                  <a:moveTo>
                    <a:pt x="0" y="0"/>
                  </a:moveTo>
                  <a:cubicBezTo>
                    <a:pt x="281" y="0"/>
                    <a:pt x="527" y="176"/>
                    <a:pt x="609" y="445"/>
                  </a:cubicBezTo>
                  <a:lnTo>
                    <a:pt x="1183" y="2109"/>
                  </a:lnTo>
                  <a:cubicBezTo>
                    <a:pt x="1230" y="2238"/>
                    <a:pt x="1125" y="2390"/>
                    <a:pt x="984" y="2390"/>
                  </a:cubicBezTo>
                  <a:lnTo>
                    <a:pt x="1218" y="2390"/>
                  </a:lnTo>
                  <a:cubicBezTo>
                    <a:pt x="1476" y="2390"/>
                    <a:pt x="1651" y="2132"/>
                    <a:pt x="1570" y="1898"/>
                  </a:cubicBezTo>
                  <a:lnTo>
                    <a:pt x="1066" y="445"/>
                  </a:lnTo>
                  <a:cubicBezTo>
                    <a:pt x="972" y="176"/>
                    <a:pt x="726" y="0"/>
                    <a:pt x="456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19"/>
            <p:cNvSpPr/>
            <p:nvPr/>
          </p:nvSpPr>
          <p:spPr>
            <a:xfrm>
              <a:off x="1978236" y="2144327"/>
              <a:ext cx="24719" cy="24648"/>
            </a:xfrm>
            <a:custGeom>
              <a:avLst/>
              <a:gdLst/>
              <a:ahLst/>
              <a:cxnLst/>
              <a:rect l="l" t="t" r="r" b="b"/>
              <a:pathLst>
                <a:path w="693" h="691" extrusionOk="0">
                  <a:moveTo>
                    <a:pt x="352" y="0"/>
                  </a:moveTo>
                  <a:cubicBezTo>
                    <a:pt x="154" y="0"/>
                    <a:pt x="1" y="164"/>
                    <a:pt x="1" y="352"/>
                  </a:cubicBezTo>
                  <a:cubicBezTo>
                    <a:pt x="1" y="539"/>
                    <a:pt x="154" y="691"/>
                    <a:pt x="352" y="691"/>
                  </a:cubicBezTo>
                  <a:cubicBezTo>
                    <a:pt x="540" y="691"/>
                    <a:pt x="693" y="539"/>
                    <a:pt x="693" y="352"/>
                  </a:cubicBezTo>
                  <a:cubicBezTo>
                    <a:pt x="693" y="164"/>
                    <a:pt x="540" y="0"/>
                    <a:pt x="352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19"/>
            <p:cNvSpPr/>
            <p:nvPr/>
          </p:nvSpPr>
          <p:spPr>
            <a:xfrm>
              <a:off x="2022966" y="2178997"/>
              <a:ext cx="24684" cy="24684"/>
            </a:xfrm>
            <a:custGeom>
              <a:avLst/>
              <a:gdLst/>
              <a:ahLst/>
              <a:cxnLst/>
              <a:rect l="l" t="t" r="r" b="b"/>
              <a:pathLst>
                <a:path w="692" h="692" extrusionOk="0">
                  <a:moveTo>
                    <a:pt x="340" y="0"/>
                  </a:moveTo>
                  <a:cubicBezTo>
                    <a:pt x="153" y="0"/>
                    <a:pt x="1" y="153"/>
                    <a:pt x="1" y="340"/>
                  </a:cubicBezTo>
                  <a:cubicBezTo>
                    <a:pt x="1" y="528"/>
                    <a:pt x="153" y="692"/>
                    <a:pt x="340" y="692"/>
                  </a:cubicBezTo>
                  <a:cubicBezTo>
                    <a:pt x="540" y="692"/>
                    <a:pt x="691" y="528"/>
                    <a:pt x="691" y="340"/>
                  </a:cubicBezTo>
                  <a:cubicBezTo>
                    <a:pt x="691" y="153"/>
                    <a:pt x="540" y="0"/>
                    <a:pt x="340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19"/>
            <p:cNvSpPr/>
            <p:nvPr/>
          </p:nvSpPr>
          <p:spPr>
            <a:xfrm>
              <a:off x="2026319" y="2239993"/>
              <a:ext cx="24684" cy="24719"/>
            </a:xfrm>
            <a:custGeom>
              <a:avLst/>
              <a:gdLst/>
              <a:ahLst/>
              <a:cxnLst/>
              <a:rect l="l" t="t" r="r" b="b"/>
              <a:pathLst>
                <a:path w="692" h="693" extrusionOk="0">
                  <a:moveTo>
                    <a:pt x="340" y="0"/>
                  </a:moveTo>
                  <a:cubicBezTo>
                    <a:pt x="152" y="0"/>
                    <a:pt x="1" y="164"/>
                    <a:pt x="1" y="352"/>
                  </a:cubicBezTo>
                  <a:cubicBezTo>
                    <a:pt x="1" y="539"/>
                    <a:pt x="152" y="692"/>
                    <a:pt x="340" y="692"/>
                  </a:cubicBezTo>
                  <a:cubicBezTo>
                    <a:pt x="527" y="692"/>
                    <a:pt x="691" y="539"/>
                    <a:pt x="691" y="352"/>
                  </a:cubicBezTo>
                  <a:cubicBezTo>
                    <a:pt x="691" y="164"/>
                    <a:pt x="527" y="0"/>
                    <a:pt x="340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19"/>
            <p:cNvSpPr/>
            <p:nvPr/>
          </p:nvSpPr>
          <p:spPr>
            <a:xfrm>
              <a:off x="1795252" y="1939368"/>
              <a:ext cx="38880" cy="92564"/>
            </a:xfrm>
            <a:custGeom>
              <a:avLst/>
              <a:gdLst/>
              <a:ahLst/>
              <a:cxnLst/>
              <a:rect l="l" t="t" r="r" b="b"/>
              <a:pathLst>
                <a:path w="1090" h="2595" extrusionOk="0">
                  <a:moveTo>
                    <a:pt x="173" y="0"/>
                  </a:moveTo>
                  <a:cubicBezTo>
                    <a:pt x="158" y="0"/>
                    <a:pt x="144" y="2"/>
                    <a:pt x="129" y="6"/>
                  </a:cubicBezTo>
                  <a:cubicBezTo>
                    <a:pt x="47" y="30"/>
                    <a:pt x="0" y="123"/>
                    <a:pt x="23" y="205"/>
                  </a:cubicBezTo>
                  <a:lnTo>
                    <a:pt x="762" y="2490"/>
                  </a:lnTo>
                  <a:cubicBezTo>
                    <a:pt x="785" y="2548"/>
                    <a:pt x="843" y="2595"/>
                    <a:pt x="914" y="2595"/>
                  </a:cubicBezTo>
                  <a:lnTo>
                    <a:pt x="961" y="2595"/>
                  </a:lnTo>
                  <a:cubicBezTo>
                    <a:pt x="1043" y="2560"/>
                    <a:pt x="1090" y="2466"/>
                    <a:pt x="1067" y="2384"/>
                  </a:cubicBezTo>
                  <a:lnTo>
                    <a:pt x="328" y="111"/>
                  </a:lnTo>
                  <a:cubicBezTo>
                    <a:pt x="309" y="44"/>
                    <a:pt x="241" y="0"/>
                    <a:pt x="173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19"/>
            <p:cNvSpPr/>
            <p:nvPr/>
          </p:nvSpPr>
          <p:spPr>
            <a:xfrm>
              <a:off x="1830778" y="1950212"/>
              <a:ext cx="38880" cy="92599"/>
            </a:xfrm>
            <a:custGeom>
              <a:avLst/>
              <a:gdLst/>
              <a:ahLst/>
              <a:cxnLst/>
              <a:rect l="l" t="t" r="r" b="b"/>
              <a:pathLst>
                <a:path w="1090" h="2596" extrusionOk="0">
                  <a:moveTo>
                    <a:pt x="176" y="1"/>
                  </a:moveTo>
                  <a:cubicBezTo>
                    <a:pt x="161" y="1"/>
                    <a:pt x="145" y="3"/>
                    <a:pt x="129" y="7"/>
                  </a:cubicBezTo>
                  <a:cubicBezTo>
                    <a:pt x="47" y="30"/>
                    <a:pt x="0" y="124"/>
                    <a:pt x="35" y="206"/>
                  </a:cubicBezTo>
                  <a:lnTo>
                    <a:pt x="761" y="2490"/>
                  </a:lnTo>
                  <a:cubicBezTo>
                    <a:pt x="785" y="2548"/>
                    <a:pt x="844" y="2595"/>
                    <a:pt x="914" y="2595"/>
                  </a:cubicBezTo>
                  <a:cubicBezTo>
                    <a:pt x="937" y="2595"/>
                    <a:pt x="949" y="2595"/>
                    <a:pt x="961" y="2584"/>
                  </a:cubicBezTo>
                  <a:cubicBezTo>
                    <a:pt x="1055" y="2561"/>
                    <a:pt x="1089" y="2467"/>
                    <a:pt x="1066" y="2384"/>
                  </a:cubicBezTo>
                  <a:lnTo>
                    <a:pt x="339" y="112"/>
                  </a:lnTo>
                  <a:cubicBezTo>
                    <a:pt x="311" y="45"/>
                    <a:pt x="250" y="1"/>
                    <a:pt x="176" y="1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19"/>
            <p:cNvSpPr/>
            <p:nvPr/>
          </p:nvSpPr>
          <p:spPr>
            <a:xfrm>
              <a:off x="1743424" y="2095423"/>
              <a:ext cx="58534" cy="69842"/>
            </a:xfrm>
            <a:custGeom>
              <a:avLst/>
              <a:gdLst/>
              <a:ahLst/>
              <a:cxnLst/>
              <a:rect l="l" t="t" r="r" b="b"/>
              <a:pathLst>
                <a:path w="1641" h="1958" extrusionOk="0">
                  <a:moveTo>
                    <a:pt x="1372" y="0"/>
                  </a:moveTo>
                  <a:lnTo>
                    <a:pt x="364" y="328"/>
                  </a:lnTo>
                  <a:cubicBezTo>
                    <a:pt x="305" y="340"/>
                    <a:pt x="258" y="387"/>
                    <a:pt x="247" y="445"/>
                  </a:cubicBezTo>
                  <a:lnTo>
                    <a:pt x="13" y="1770"/>
                  </a:lnTo>
                  <a:cubicBezTo>
                    <a:pt x="0" y="1851"/>
                    <a:pt x="60" y="1934"/>
                    <a:pt x="141" y="1957"/>
                  </a:cubicBezTo>
                  <a:lnTo>
                    <a:pt x="177" y="1957"/>
                  </a:lnTo>
                  <a:cubicBezTo>
                    <a:pt x="247" y="1957"/>
                    <a:pt x="317" y="1898"/>
                    <a:pt x="328" y="1828"/>
                  </a:cubicBezTo>
                  <a:lnTo>
                    <a:pt x="552" y="598"/>
                  </a:lnTo>
                  <a:lnTo>
                    <a:pt x="1640" y="258"/>
                  </a:lnTo>
                  <a:lnTo>
                    <a:pt x="1476" y="130"/>
                  </a:lnTo>
                  <a:cubicBezTo>
                    <a:pt x="1430" y="94"/>
                    <a:pt x="1395" y="59"/>
                    <a:pt x="1372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19"/>
            <p:cNvSpPr/>
            <p:nvPr/>
          </p:nvSpPr>
          <p:spPr>
            <a:xfrm>
              <a:off x="1751770" y="2174467"/>
              <a:ext cx="122063" cy="55146"/>
            </a:xfrm>
            <a:custGeom>
              <a:avLst/>
              <a:gdLst/>
              <a:ahLst/>
              <a:cxnLst/>
              <a:rect l="l" t="t" r="r" b="b"/>
              <a:pathLst>
                <a:path w="3422" h="1546" extrusionOk="0">
                  <a:moveTo>
                    <a:pt x="2293" y="1"/>
                  </a:moveTo>
                  <a:cubicBezTo>
                    <a:pt x="2249" y="1"/>
                    <a:pt x="2205" y="20"/>
                    <a:pt x="2180" y="46"/>
                  </a:cubicBezTo>
                  <a:lnTo>
                    <a:pt x="1255" y="971"/>
                  </a:lnTo>
                  <a:lnTo>
                    <a:pt x="141" y="1228"/>
                  </a:lnTo>
                  <a:cubicBezTo>
                    <a:pt x="60" y="1252"/>
                    <a:pt x="1" y="1334"/>
                    <a:pt x="24" y="1428"/>
                  </a:cubicBezTo>
                  <a:cubicBezTo>
                    <a:pt x="36" y="1498"/>
                    <a:pt x="107" y="1545"/>
                    <a:pt x="177" y="1545"/>
                  </a:cubicBezTo>
                  <a:lnTo>
                    <a:pt x="212" y="1545"/>
                  </a:lnTo>
                  <a:lnTo>
                    <a:pt x="1372" y="1275"/>
                  </a:lnTo>
                  <a:cubicBezTo>
                    <a:pt x="1406" y="1264"/>
                    <a:pt x="1430" y="1252"/>
                    <a:pt x="1453" y="1228"/>
                  </a:cubicBezTo>
                  <a:lnTo>
                    <a:pt x="2332" y="350"/>
                  </a:lnTo>
                  <a:lnTo>
                    <a:pt x="3421" y="772"/>
                  </a:lnTo>
                  <a:cubicBezTo>
                    <a:pt x="3340" y="725"/>
                    <a:pt x="3281" y="666"/>
                    <a:pt x="3246" y="584"/>
                  </a:cubicBezTo>
                  <a:lnTo>
                    <a:pt x="3106" y="303"/>
                  </a:lnTo>
                  <a:lnTo>
                    <a:pt x="2344" y="10"/>
                  </a:lnTo>
                  <a:cubicBezTo>
                    <a:pt x="2327" y="3"/>
                    <a:pt x="2310" y="1"/>
                    <a:pt x="2293" y="1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9" name="Google Shape;1679;p19"/>
          <p:cNvGrpSpPr/>
          <p:nvPr/>
        </p:nvGrpSpPr>
        <p:grpSpPr>
          <a:xfrm>
            <a:off x="5285651" y="3965309"/>
            <a:ext cx="267059" cy="379885"/>
            <a:chOff x="1727551" y="2641134"/>
            <a:chExt cx="267059" cy="379885"/>
          </a:xfrm>
        </p:grpSpPr>
        <p:sp>
          <p:nvSpPr>
            <p:cNvPr id="1680" name="Google Shape;1680;p19"/>
            <p:cNvSpPr/>
            <p:nvPr/>
          </p:nvSpPr>
          <p:spPr>
            <a:xfrm>
              <a:off x="1765147" y="2678730"/>
              <a:ext cx="76084" cy="76084"/>
            </a:xfrm>
            <a:custGeom>
              <a:avLst/>
              <a:gdLst/>
              <a:ahLst/>
              <a:cxnLst/>
              <a:rect l="l" t="t" r="r" b="b"/>
              <a:pathLst>
                <a:path w="2133" h="2133" extrusionOk="0">
                  <a:moveTo>
                    <a:pt x="1067" y="1"/>
                  </a:moveTo>
                  <a:cubicBezTo>
                    <a:pt x="481" y="1"/>
                    <a:pt x="1" y="481"/>
                    <a:pt x="1" y="1067"/>
                  </a:cubicBezTo>
                  <a:cubicBezTo>
                    <a:pt x="1" y="1653"/>
                    <a:pt x="481" y="2133"/>
                    <a:pt x="1067" y="2133"/>
                  </a:cubicBezTo>
                  <a:cubicBezTo>
                    <a:pt x="1653" y="2133"/>
                    <a:pt x="2133" y="1653"/>
                    <a:pt x="2133" y="1067"/>
                  </a:cubicBezTo>
                  <a:cubicBezTo>
                    <a:pt x="2133" y="481"/>
                    <a:pt x="1653" y="1"/>
                    <a:pt x="1067" y="1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19"/>
            <p:cNvSpPr/>
            <p:nvPr/>
          </p:nvSpPr>
          <p:spPr>
            <a:xfrm>
              <a:off x="1770176" y="2683759"/>
              <a:ext cx="71055" cy="71055"/>
            </a:xfrm>
            <a:custGeom>
              <a:avLst/>
              <a:gdLst/>
              <a:ahLst/>
              <a:cxnLst/>
              <a:rect l="l" t="t" r="r" b="b"/>
              <a:pathLst>
                <a:path w="1992" h="1992" extrusionOk="0">
                  <a:moveTo>
                    <a:pt x="1453" y="0"/>
                  </a:moveTo>
                  <a:lnTo>
                    <a:pt x="1453" y="0"/>
                  </a:lnTo>
                  <a:cubicBezTo>
                    <a:pt x="1546" y="164"/>
                    <a:pt x="1593" y="340"/>
                    <a:pt x="1593" y="539"/>
                  </a:cubicBezTo>
                  <a:cubicBezTo>
                    <a:pt x="1593" y="1125"/>
                    <a:pt x="1114" y="1593"/>
                    <a:pt x="528" y="1593"/>
                  </a:cubicBezTo>
                  <a:cubicBezTo>
                    <a:pt x="340" y="1593"/>
                    <a:pt x="153" y="1546"/>
                    <a:pt x="0" y="1453"/>
                  </a:cubicBezTo>
                  <a:lnTo>
                    <a:pt x="0" y="1453"/>
                  </a:lnTo>
                  <a:cubicBezTo>
                    <a:pt x="188" y="1781"/>
                    <a:pt x="528" y="1992"/>
                    <a:pt x="926" y="1992"/>
                  </a:cubicBezTo>
                  <a:cubicBezTo>
                    <a:pt x="1512" y="1992"/>
                    <a:pt x="1992" y="1512"/>
                    <a:pt x="1992" y="926"/>
                  </a:cubicBezTo>
                  <a:cubicBezTo>
                    <a:pt x="1992" y="528"/>
                    <a:pt x="1770" y="188"/>
                    <a:pt x="1453" y="0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19"/>
            <p:cNvSpPr/>
            <p:nvPr/>
          </p:nvSpPr>
          <p:spPr>
            <a:xfrm>
              <a:off x="1872940" y="2694210"/>
              <a:ext cx="121670" cy="326809"/>
            </a:xfrm>
            <a:custGeom>
              <a:avLst/>
              <a:gdLst/>
              <a:ahLst/>
              <a:cxnLst/>
              <a:rect l="l" t="t" r="r" b="b"/>
              <a:pathLst>
                <a:path w="3411" h="9162" extrusionOk="0">
                  <a:moveTo>
                    <a:pt x="1711" y="0"/>
                  </a:moveTo>
                  <a:cubicBezTo>
                    <a:pt x="1138" y="0"/>
                    <a:pt x="680" y="457"/>
                    <a:pt x="680" y="1019"/>
                  </a:cubicBezTo>
                  <a:lnTo>
                    <a:pt x="680" y="6092"/>
                  </a:lnTo>
                  <a:cubicBezTo>
                    <a:pt x="271" y="6396"/>
                    <a:pt x="1" y="6900"/>
                    <a:pt x="1" y="7451"/>
                  </a:cubicBezTo>
                  <a:cubicBezTo>
                    <a:pt x="1" y="8388"/>
                    <a:pt x="763" y="9161"/>
                    <a:pt x="1711" y="9161"/>
                  </a:cubicBezTo>
                  <a:cubicBezTo>
                    <a:pt x="2648" y="9161"/>
                    <a:pt x="3410" y="8388"/>
                    <a:pt x="3410" y="7451"/>
                  </a:cubicBezTo>
                  <a:cubicBezTo>
                    <a:pt x="3410" y="6900"/>
                    <a:pt x="3140" y="6396"/>
                    <a:pt x="2731" y="6092"/>
                  </a:cubicBezTo>
                  <a:lnTo>
                    <a:pt x="2731" y="1019"/>
                  </a:lnTo>
                  <a:cubicBezTo>
                    <a:pt x="2731" y="457"/>
                    <a:pt x="2273" y="0"/>
                    <a:pt x="1711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19"/>
            <p:cNvSpPr/>
            <p:nvPr/>
          </p:nvSpPr>
          <p:spPr>
            <a:xfrm>
              <a:off x="1878397" y="2914399"/>
              <a:ext cx="116213" cy="106618"/>
            </a:xfrm>
            <a:custGeom>
              <a:avLst/>
              <a:gdLst/>
              <a:ahLst/>
              <a:cxnLst/>
              <a:rect l="l" t="t" r="r" b="b"/>
              <a:pathLst>
                <a:path w="3258" h="2989" extrusionOk="0">
                  <a:moveTo>
                    <a:pt x="2683" y="0"/>
                  </a:moveTo>
                  <a:lnTo>
                    <a:pt x="2683" y="0"/>
                  </a:lnTo>
                  <a:cubicBezTo>
                    <a:pt x="2776" y="211"/>
                    <a:pt x="2836" y="458"/>
                    <a:pt x="2836" y="703"/>
                  </a:cubicBezTo>
                  <a:cubicBezTo>
                    <a:pt x="2836" y="1640"/>
                    <a:pt x="2074" y="2402"/>
                    <a:pt x="1125" y="2402"/>
                  </a:cubicBezTo>
                  <a:cubicBezTo>
                    <a:pt x="691" y="2402"/>
                    <a:pt x="305" y="2250"/>
                    <a:pt x="1" y="1981"/>
                  </a:cubicBezTo>
                  <a:lnTo>
                    <a:pt x="1" y="1981"/>
                  </a:lnTo>
                  <a:cubicBezTo>
                    <a:pt x="270" y="2578"/>
                    <a:pt x="868" y="2988"/>
                    <a:pt x="1558" y="2988"/>
                  </a:cubicBezTo>
                  <a:cubicBezTo>
                    <a:pt x="2495" y="2988"/>
                    <a:pt x="3257" y="2215"/>
                    <a:pt x="3257" y="1278"/>
                  </a:cubicBezTo>
                  <a:cubicBezTo>
                    <a:pt x="3257" y="774"/>
                    <a:pt x="3034" y="317"/>
                    <a:pt x="2683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19"/>
            <p:cNvSpPr/>
            <p:nvPr/>
          </p:nvSpPr>
          <p:spPr>
            <a:xfrm>
              <a:off x="1921843" y="2718430"/>
              <a:ext cx="24291" cy="81114"/>
            </a:xfrm>
            <a:custGeom>
              <a:avLst/>
              <a:gdLst/>
              <a:ahLst/>
              <a:cxnLst/>
              <a:rect l="l" t="t" r="r" b="b"/>
              <a:pathLst>
                <a:path w="681" h="2274" extrusionOk="0">
                  <a:moveTo>
                    <a:pt x="340" y="1"/>
                  </a:moveTo>
                  <a:cubicBezTo>
                    <a:pt x="153" y="1"/>
                    <a:pt x="1" y="153"/>
                    <a:pt x="1" y="340"/>
                  </a:cubicBezTo>
                  <a:lnTo>
                    <a:pt x="1" y="2273"/>
                  </a:lnTo>
                  <a:lnTo>
                    <a:pt x="680" y="2273"/>
                  </a:lnTo>
                  <a:lnTo>
                    <a:pt x="680" y="340"/>
                  </a:lnTo>
                  <a:cubicBezTo>
                    <a:pt x="680" y="153"/>
                    <a:pt x="528" y="1"/>
                    <a:pt x="340" y="1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19"/>
            <p:cNvSpPr/>
            <p:nvPr/>
          </p:nvSpPr>
          <p:spPr>
            <a:xfrm>
              <a:off x="1897195" y="2778997"/>
              <a:ext cx="73159" cy="217337"/>
            </a:xfrm>
            <a:custGeom>
              <a:avLst/>
              <a:gdLst/>
              <a:ahLst/>
              <a:cxnLst/>
              <a:rect l="l" t="t" r="r" b="b"/>
              <a:pathLst>
                <a:path w="2051" h="6093" extrusionOk="0">
                  <a:moveTo>
                    <a:pt x="1031" y="1"/>
                  </a:moveTo>
                  <a:cubicBezTo>
                    <a:pt x="844" y="1"/>
                    <a:pt x="692" y="154"/>
                    <a:pt x="692" y="341"/>
                  </a:cubicBezTo>
                  <a:lnTo>
                    <a:pt x="692" y="4113"/>
                  </a:lnTo>
                  <a:cubicBezTo>
                    <a:pt x="294" y="4254"/>
                    <a:pt x="0" y="4629"/>
                    <a:pt x="0" y="5074"/>
                  </a:cubicBezTo>
                  <a:cubicBezTo>
                    <a:pt x="0" y="5636"/>
                    <a:pt x="469" y="6092"/>
                    <a:pt x="1031" y="6092"/>
                  </a:cubicBezTo>
                  <a:cubicBezTo>
                    <a:pt x="1593" y="6092"/>
                    <a:pt x="2051" y="5636"/>
                    <a:pt x="2051" y="5074"/>
                  </a:cubicBezTo>
                  <a:cubicBezTo>
                    <a:pt x="2051" y="4629"/>
                    <a:pt x="1770" y="4254"/>
                    <a:pt x="1371" y="4113"/>
                  </a:cubicBezTo>
                  <a:lnTo>
                    <a:pt x="1371" y="341"/>
                  </a:lnTo>
                  <a:cubicBezTo>
                    <a:pt x="1371" y="154"/>
                    <a:pt x="1219" y="1"/>
                    <a:pt x="1031" y="1"/>
                  </a:cubicBezTo>
                  <a:close/>
                </a:path>
              </a:pathLst>
            </a:custGeom>
            <a:solidFill>
              <a:srgbClr val="FAB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19"/>
            <p:cNvSpPr/>
            <p:nvPr/>
          </p:nvSpPr>
          <p:spPr>
            <a:xfrm>
              <a:off x="1901797" y="2927776"/>
              <a:ext cx="68558" cy="68558"/>
            </a:xfrm>
            <a:custGeom>
              <a:avLst/>
              <a:gdLst/>
              <a:ahLst/>
              <a:cxnLst/>
              <a:rect l="l" t="t" r="r" b="b"/>
              <a:pathLst>
                <a:path w="1922" h="1922" extrusionOk="0">
                  <a:moveTo>
                    <a:pt x="1371" y="0"/>
                  </a:moveTo>
                  <a:cubicBezTo>
                    <a:pt x="1453" y="141"/>
                    <a:pt x="1500" y="305"/>
                    <a:pt x="1500" y="481"/>
                  </a:cubicBezTo>
                  <a:cubicBezTo>
                    <a:pt x="1500" y="1043"/>
                    <a:pt x="1032" y="1500"/>
                    <a:pt x="469" y="1500"/>
                  </a:cubicBezTo>
                  <a:cubicBezTo>
                    <a:pt x="305" y="1500"/>
                    <a:pt x="141" y="1453"/>
                    <a:pt x="1" y="1383"/>
                  </a:cubicBezTo>
                  <a:lnTo>
                    <a:pt x="1" y="1383"/>
                  </a:lnTo>
                  <a:cubicBezTo>
                    <a:pt x="165" y="1711"/>
                    <a:pt x="504" y="1921"/>
                    <a:pt x="902" y="1921"/>
                  </a:cubicBezTo>
                  <a:cubicBezTo>
                    <a:pt x="1464" y="1921"/>
                    <a:pt x="1922" y="1465"/>
                    <a:pt x="1922" y="903"/>
                  </a:cubicBezTo>
                  <a:cubicBezTo>
                    <a:pt x="1922" y="516"/>
                    <a:pt x="1699" y="176"/>
                    <a:pt x="1371" y="0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19"/>
            <p:cNvSpPr/>
            <p:nvPr/>
          </p:nvSpPr>
          <p:spPr>
            <a:xfrm>
              <a:off x="1797356" y="2641134"/>
              <a:ext cx="11272" cy="19262"/>
            </a:xfrm>
            <a:custGeom>
              <a:avLst/>
              <a:gdLst/>
              <a:ahLst/>
              <a:cxnLst/>
              <a:rect l="l" t="t" r="r" b="b"/>
              <a:pathLst>
                <a:path w="316" h="540" extrusionOk="0">
                  <a:moveTo>
                    <a:pt x="164" y="0"/>
                  </a:moveTo>
                  <a:cubicBezTo>
                    <a:pt x="70" y="0"/>
                    <a:pt x="0" y="83"/>
                    <a:pt x="0" y="164"/>
                  </a:cubicBezTo>
                  <a:lnTo>
                    <a:pt x="0" y="375"/>
                  </a:lnTo>
                  <a:cubicBezTo>
                    <a:pt x="0" y="469"/>
                    <a:pt x="70" y="539"/>
                    <a:pt x="164" y="539"/>
                  </a:cubicBezTo>
                  <a:cubicBezTo>
                    <a:pt x="246" y="539"/>
                    <a:pt x="316" y="469"/>
                    <a:pt x="316" y="375"/>
                  </a:cubicBezTo>
                  <a:lnTo>
                    <a:pt x="316" y="164"/>
                  </a:lnTo>
                  <a:cubicBezTo>
                    <a:pt x="316" y="83"/>
                    <a:pt x="246" y="0"/>
                    <a:pt x="164" y="0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9"/>
            <p:cNvSpPr/>
            <p:nvPr/>
          </p:nvSpPr>
          <p:spPr>
            <a:xfrm>
              <a:off x="1761794" y="2650729"/>
              <a:ext cx="16765" cy="18013"/>
            </a:xfrm>
            <a:custGeom>
              <a:avLst/>
              <a:gdLst/>
              <a:ahLst/>
              <a:cxnLst/>
              <a:rect l="l" t="t" r="r" b="b"/>
              <a:pathLst>
                <a:path w="470" h="505" extrusionOk="0">
                  <a:moveTo>
                    <a:pt x="185" y="1"/>
                  </a:moveTo>
                  <a:cubicBezTo>
                    <a:pt x="158" y="1"/>
                    <a:pt x="131" y="8"/>
                    <a:pt x="107" y="25"/>
                  </a:cubicBezTo>
                  <a:cubicBezTo>
                    <a:pt x="24" y="59"/>
                    <a:pt x="1" y="165"/>
                    <a:pt x="48" y="235"/>
                  </a:cubicBezTo>
                  <a:lnTo>
                    <a:pt x="154" y="423"/>
                  </a:lnTo>
                  <a:cubicBezTo>
                    <a:pt x="177" y="470"/>
                    <a:pt x="235" y="504"/>
                    <a:pt x="282" y="504"/>
                  </a:cubicBezTo>
                  <a:cubicBezTo>
                    <a:pt x="318" y="504"/>
                    <a:pt x="341" y="493"/>
                    <a:pt x="365" y="481"/>
                  </a:cubicBezTo>
                  <a:cubicBezTo>
                    <a:pt x="446" y="434"/>
                    <a:pt x="469" y="340"/>
                    <a:pt x="423" y="259"/>
                  </a:cubicBezTo>
                  <a:lnTo>
                    <a:pt x="318" y="83"/>
                  </a:lnTo>
                  <a:cubicBezTo>
                    <a:pt x="287" y="29"/>
                    <a:pt x="236" y="1"/>
                    <a:pt x="185" y="1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19"/>
            <p:cNvSpPr/>
            <p:nvPr/>
          </p:nvSpPr>
          <p:spPr>
            <a:xfrm>
              <a:off x="1736326" y="2676197"/>
              <a:ext cx="19262" cy="15088"/>
            </a:xfrm>
            <a:custGeom>
              <a:avLst/>
              <a:gdLst/>
              <a:ahLst/>
              <a:cxnLst/>
              <a:rect l="l" t="t" r="r" b="b"/>
              <a:pathLst>
                <a:path w="540" h="423" extrusionOk="0">
                  <a:moveTo>
                    <a:pt x="172" y="1"/>
                  </a:moveTo>
                  <a:cubicBezTo>
                    <a:pt x="117" y="1"/>
                    <a:pt x="66" y="29"/>
                    <a:pt x="35" y="84"/>
                  </a:cubicBezTo>
                  <a:cubicBezTo>
                    <a:pt x="1" y="154"/>
                    <a:pt x="24" y="259"/>
                    <a:pt x="95" y="295"/>
                  </a:cubicBezTo>
                  <a:lnTo>
                    <a:pt x="282" y="400"/>
                  </a:lnTo>
                  <a:cubicBezTo>
                    <a:pt x="305" y="423"/>
                    <a:pt x="340" y="423"/>
                    <a:pt x="363" y="423"/>
                  </a:cubicBezTo>
                  <a:cubicBezTo>
                    <a:pt x="410" y="423"/>
                    <a:pt x="469" y="400"/>
                    <a:pt x="504" y="341"/>
                  </a:cubicBezTo>
                  <a:cubicBezTo>
                    <a:pt x="540" y="271"/>
                    <a:pt x="516" y="177"/>
                    <a:pt x="446" y="131"/>
                  </a:cubicBezTo>
                  <a:lnTo>
                    <a:pt x="259" y="25"/>
                  </a:lnTo>
                  <a:cubicBezTo>
                    <a:pt x="230" y="9"/>
                    <a:pt x="201" y="1"/>
                    <a:pt x="172" y="1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9"/>
            <p:cNvSpPr/>
            <p:nvPr/>
          </p:nvSpPr>
          <p:spPr>
            <a:xfrm>
              <a:off x="1727551" y="2711332"/>
              <a:ext cx="18834" cy="11307"/>
            </a:xfrm>
            <a:custGeom>
              <a:avLst/>
              <a:gdLst/>
              <a:ahLst/>
              <a:cxnLst/>
              <a:rect l="l" t="t" r="r" b="b"/>
              <a:pathLst>
                <a:path w="528" h="317" extrusionOk="0">
                  <a:moveTo>
                    <a:pt x="164" y="0"/>
                  </a:moveTo>
                  <a:cubicBezTo>
                    <a:pt x="71" y="0"/>
                    <a:pt x="0" y="71"/>
                    <a:pt x="0" y="153"/>
                  </a:cubicBezTo>
                  <a:cubicBezTo>
                    <a:pt x="0" y="247"/>
                    <a:pt x="71" y="317"/>
                    <a:pt x="164" y="317"/>
                  </a:cubicBezTo>
                  <a:lnTo>
                    <a:pt x="375" y="317"/>
                  </a:lnTo>
                  <a:cubicBezTo>
                    <a:pt x="458" y="317"/>
                    <a:pt x="528" y="247"/>
                    <a:pt x="528" y="153"/>
                  </a:cubicBezTo>
                  <a:cubicBezTo>
                    <a:pt x="528" y="71"/>
                    <a:pt x="458" y="0"/>
                    <a:pt x="375" y="0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9"/>
            <p:cNvSpPr/>
            <p:nvPr/>
          </p:nvSpPr>
          <p:spPr>
            <a:xfrm>
              <a:off x="1736326" y="2742329"/>
              <a:ext cx="19262" cy="14981"/>
            </a:xfrm>
            <a:custGeom>
              <a:avLst/>
              <a:gdLst/>
              <a:ahLst/>
              <a:cxnLst/>
              <a:rect l="l" t="t" r="r" b="b"/>
              <a:pathLst>
                <a:path w="540" h="420" extrusionOk="0">
                  <a:moveTo>
                    <a:pt x="360" y="0"/>
                  </a:moveTo>
                  <a:cubicBezTo>
                    <a:pt x="334" y="0"/>
                    <a:pt x="307" y="7"/>
                    <a:pt x="282" y="22"/>
                  </a:cubicBezTo>
                  <a:lnTo>
                    <a:pt x="95" y="127"/>
                  </a:lnTo>
                  <a:cubicBezTo>
                    <a:pt x="24" y="174"/>
                    <a:pt x="1" y="268"/>
                    <a:pt x="35" y="350"/>
                  </a:cubicBezTo>
                  <a:cubicBezTo>
                    <a:pt x="71" y="396"/>
                    <a:pt x="118" y="420"/>
                    <a:pt x="176" y="420"/>
                  </a:cubicBezTo>
                  <a:cubicBezTo>
                    <a:pt x="199" y="420"/>
                    <a:pt x="235" y="420"/>
                    <a:pt x="259" y="409"/>
                  </a:cubicBezTo>
                  <a:lnTo>
                    <a:pt x="446" y="303"/>
                  </a:lnTo>
                  <a:cubicBezTo>
                    <a:pt x="516" y="256"/>
                    <a:pt x="540" y="162"/>
                    <a:pt x="504" y="81"/>
                  </a:cubicBezTo>
                  <a:cubicBezTo>
                    <a:pt x="472" y="32"/>
                    <a:pt x="417" y="0"/>
                    <a:pt x="360" y="0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19"/>
            <p:cNvSpPr/>
            <p:nvPr/>
          </p:nvSpPr>
          <p:spPr>
            <a:xfrm>
              <a:off x="1761794" y="2765229"/>
              <a:ext cx="16765" cy="18013"/>
            </a:xfrm>
            <a:custGeom>
              <a:avLst/>
              <a:gdLst/>
              <a:ahLst/>
              <a:cxnLst/>
              <a:rect l="l" t="t" r="r" b="b"/>
              <a:pathLst>
                <a:path w="470" h="505" extrusionOk="0">
                  <a:moveTo>
                    <a:pt x="284" y="0"/>
                  </a:moveTo>
                  <a:cubicBezTo>
                    <a:pt x="230" y="0"/>
                    <a:pt x="176" y="29"/>
                    <a:pt x="154" y="82"/>
                  </a:cubicBezTo>
                  <a:lnTo>
                    <a:pt x="48" y="259"/>
                  </a:lnTo>
                  <a:cubicBezTo>
                    <a:pt x="1" y="340"/>
                    <a:pt x="24" y="434"/>
                    <a:pt x="107" y="481"/>
                  </a:cubicBezTo>
                  <a:cubicBezTo>
                    <a:pt x="130" y="493"/>
                    <a:pt x="154" y="504"/>
                    <a:pt x="177" y="504"/>
                  </a:cubicBezTo>
                  <a:cubicBezTo>
                    <a:pt x="235" y="504"/>
                    <a:pt x="294" y="469"/>
                    <a:pt x="318" y="423"/>
                  </a:cubicBezTo>
                  <a:lnTo>
                    <a:pt x="423" y="235"/>
                  </a:lnTo>
                  <a:cubicBezTo>
                    <a:pt x="469" y="165"/>
                    <a:pt x="446" y="59"/>
                    <a:pt x="365" y="24"/>
                  </a:cubicBezTo>
                  <a:cubicBezTo>
                    <a:pt x="340" y="8"/>
                    <a:pt x="312" y="0"/>
                    <a:pt x="284" y="0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19"/>
            <p:cNvSpPr/>
            <p:nvPr/>
          </p:nvSpPr>
          <p:spPr>
            <a:xfrm>
              <a:off x="1797356" y="2773611"/>
              <a:ext cx="11272" cy="18798"/>
            </a:xfrm>
            <a:custGeom>
              <a:avLst/>
              <a:gdLst/>
              <a:ahLst/>
              <a:cxnLst/>
              <a:rect l="l" t="t" r="r" b="b"/>
              <a:pathLst>
                <a:path w="316" h="527" extrusionOk="0">
                  <a:moveTo>
                    <a:pt x="164" y="0"/>
                  </a:moveTo>
                  <a:cubicBezTo>
                    <a:pt x="70" y="0"/>
                    <a:pt x="0" y="70"/>
                    <a:pt x="0" y="152"/>
                  </a:cubicBezTo>
                  <a:lnTo>
                    <a:pt x="0" y="375"/>
                  </a:lnTo>
                  <a:cubicBezTo>
                    <a:pt x="0" y="457"/>
                    <a:pt x="70" y="527"/>
                    <a:pt x="164" y="527"/>
                  </a:cubicBezTo>
                  <a:cubicBezTo>
                    <a:pt x="246" y="527"/>
                    <a:pt x="316" y="457"/>
                    <a:pt x="316" y="375"/>
                  </a:cubicBezTo>
                  <a:lnTo>
                    <a:pt x="316" y="152"/>
                  </a:lnTo>
                  <a:cubicBezTo>
                    <a:pt x="316" y="70"/>
                    <a:pt x="246" y="0"/>
                    <a:pt x="164" y="0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19"/>
            <p:cNvSpPr/>
            <p:nvPr/>
          </p:nvSpPr>
          <p:spPr>
            <a:xfrm>
              <a:off x="1827818" y="2765229"/>
              <a:ext cx="16765" cy="18013"/>
            </a:xfrm>
            <a:custGeom>
              <a:avLst/>
              <a:gdLst/>
              <a:ahLst/>
              <a:cxnLst/>
              <a:rect l="l" t="t" r="r" b="b"/>
              <a:pathLst>
                <a:path w="470" h="505" extrusionOk="0">
                  <a:moveTo>
                    <a:pt x="185" y="0"/>
                  </a:moveTo>
                  <a:cubicBezTo>
                    <a:pt x="158" y="0"/>
                    <a:pt x="131" y="8"/>
                    <a:pt x="107" y="24"/>
                  </a:cubicBezTo>
                  <a:cubicBezTo>
                    <a:pt x="24" y="59"/>
                    <a:pt x="1" y="165"/>
                    <a:pt x="48" y="235"/>
                  </a:cubicBezTo>
                  <a:lnTo>
                    <a:pt x="154" y="423"/>
                  </a:lnTo>
                  <a:cubicBezTo>
                    <a:pt x="177" y="469"/>
                    <a:pt x="235" y="504"/>
                    <a:pt x="294" y="504"/>
                  </a:cubicBezTo>
                  <a:cubicBezTo>
                    <a:pt x="318" y="504"/>
                    <a:pt x="341" y="493"/>
                    <a:pt x="364" y="481"/>
                  </a:cubicBezTo>
                  <a:cubicBezTo>
                    <a:pt x="446" y="434"/>
                    <a:pt x="469" y="340"/>
                    <a:pt x="422" y="259"/>
                  </a:cubicBezTo>
                  <a:lnTo>
                    <a:pt x="318" y="82"/>
                  </a:lnTo>
                  <a:cubicBezTo>
                    <a:pt x="287" y="29"/>
                    <a:pt x="236" y="0"/>
                    <a:pt x="185" y="0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19"/>
            <p:cNvSpPr/>
            <p:nvPr/>
          </p:nvSpPr>
          <p:spPr>
            <a:xfrm>
              <a:off x="1850825" y="2742329"/>
              <a:ext cx="19262" cy="14981"/>
            </a:xfrm>
            <a:custGeom>
              <a:avLst/>
              <a:gdLst/>
              <a:ahLst/>
              <a:cxnLst/>
              <a:rect l="l" t="t" r="r" b="b"/>
              <a:pathLst>
                <a:path w="540" h="420" extrusionOk="0">
                  <a:moveTo>
                    <a:pt x="179" y="0"/>
                  </a:moveTo>
                  <a:cubicBezTo>
                    <a:pt x="122" y="0"/>
                    <a:pt x="67" y="32"/>
                    <a:pt x="35" y="81"/>
                  </a:cubicBezTo>
                  <a:cubicBezTo>
                    <a:pt x="1" y="162"/>
                    <a:pt x="24" y="256"/>
                    <a:pt x="94" y="303"/>
                  </a:cubicBezTo>
                  <a:lnTo>
                    <a:pt x="282" y="409"/>
                  </a:lnTo>
                  <a:cubicBezTo>
                    <a:pt x="305" y="420"/>
                    <a:pt x="340" y="420"/>
                    <a:pt x="363" y="420"/>
                  </a:cubicBezTo>
                  <a:cubicBezTo>
                    <a:pt x="410" y="420"/>
                    <a:pt x="469" y="396"/>
                    <a:pt x="504" y="350"/>
                  </a:cubicBezTo>
                  <a:cubicBezTo>
                    <a:pt x="539" y="268"/>
                    <a:pt x="516" y="174"/>
                    <a:pt x="446" y="127"/>
                  </a:cubicBezTo>
                  <a:lnTo>
                    <a:pt x="258" y="22"/>
                  </a:lnTo>
                  <a:cubicBezTo>
                    <a:pt x="232" y="7"/>
                    <a:pt x="206" y="0"/>
                    <a:pt x="179" y="0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19"/>
            <p:cNvSpPr/>
            <p:nvPr/>
          </p:nvSpPr>
          <p:spPr>
            <a:xfrm>
              <a:off x="1860027" y="2711332"/>
              <a:ext cx="18798" cy="11307"/>
            </a:xfrm>
            <a:custGeom>
              <a:avLst/>
              <a:gdLst/>
              <a:ahLst/>
              <a:cxnLst/>
              <a:rect l="l" t="t" r="r" b="b"/>
              <a:pathLst>
                <a:path w="527" h="317" extrusionOk="0">
                  <a:moveTo>
                    <a:pt x="152" y="0"/>
                  </a:moveTo>
                  <a:cubicBezTo>
                    <a:pt x="71" y="0"/>
                    <a:pt x="0" y="71"/>
                    <a:pt x="0" y="153"/>
                  </a:cubicBezTo>
                  <a:cubicBezTo>
                    <a:pt x="0" y="247"/>
                    <a:pt x="71" y="317"/>
                    <a:pt x="152" y="317"/>
                  </a:cubicBezTo>
                  <a:lnTo>
                    <a:pt x="363" y="317"/>
                  </a:lnTo>
                  <a:cubicBezTo>
                    <a:pt x="457" y="317"/>
                    <a:pt x="527" y="247"/>
                    <a:pt x="527" y="153"/>
                  </a:cubicBezTo>
                  <a:cubicBezTo>
                    <a:pt x="527" y="71"/>
                    <a:pt x="457" y="0"/>
                    <a:pt x="363" y="0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19"/>
            <p:cNvSpPr/>
            <p:nvPr/>
          </p:nvSpPr>
          <p:spPr>
            <a:xfrm>
              <a:off x="1850825" y="2676197"/>
              <a:ext cx="19262" cy="15088"/>
            </a:xfrm>
            <a:custGeom>
              <a:avLst/>
              <a:gdLst/>
              <a:ahLst/>
              <a:cxnLst/>
              <a:rect l="l" t="t" r="r" b="b"/>
              <a:pathLst>
                <a:path w="540" h="423" extrusionOk="0">
                  <a:moveTo>
                    <a:pt x="367" y="1"/>
                  </a:moveTo>
                  <a:cubicBezTo>
                    <a:pt x="339" y="1"/>
                    <a:pt x="310" y="9"/>
                    <a:pt x="282" y="25"/>
                  </a:cubicBezTo>
                  <a:lnTo>
                    <a:pt x="94" y="131"/>
                  </a:lnTo>
                  <a:cubicBezTo>
                    <a:pt x="24" y="177"/>
                    <a:pt x="1" y="271"/>
                    <a:pt x="35" y="341"/>
                  </a:cubicBezTo>
                  <a:cubicBezTo>
                    <a:pt x="71" y="400"/>
                    <a:pt x="118" y="423"/>
                    <a:pt x="176" y="423"/>
                  </a:cubicBezTo>
                  <a:cubicBezTo>
                    <a:pt x="199" y="423"/>
                    <a:pt x="235" y="423"/>
                    <a:pt x="258" y="400"/>
                  </a:cubicBezTo>
                  <a:lnTo>
                    <a:pt x="446" y="295"/>
                  </a:lnTo>
                  <a:cubicBezTo>
                    <a:pt x="516" y="259"/>
                    <a:pt x="539" y="154"/>
                    <a:pt x="504" y="84"/>
                  </a:cubicBezTo>
                  <a:cubicBezTo>
                    <a:pt x="473" y="29"/>
                    <a:pt x="422" y="1"/>
                    <a:pt x="367" y="1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19"/>
            <p:cNvSpPr/>
            <p:nvPr/>
          </p:nvSpPr>
          <p:spPr>
            <a:xfrm>
              <a:off x="1827818" y="2650729"/>
              <a:ext cx="16765" cy="18013"/>
            </a:xfrm>
            <a:custGeom>
              <a:avLst/>
              <a:gdLst/>
              <a:ahLst/>
              <a:cxnLst/>
              <a:rect l="l" t="t" r="r" b="b"/>
              <a:pathLst>
                <a:path w="470" h="505" extrusionOk="0">
                  <a:moveTo>
                    <a:pt x="286" y="1"/>
                  </a:moveTo>
                  <a:cubicBezTo>
                    <a:pt x="235" y="1"/>
                    <a:pt x="184" y="29"/>
                    <a:pt x="154" y="83"/>
                  </a:cubicBezTo>
                  <a:lnTo>
                    <a:pt x="48" y="259"/>
                  </a:lnTo>
                  <a:cubicBezTo>
                    <a:pt x="1" y="340"/>
                    <a:pt x="24" y="434"/>
                    <a:pt x="107" y="481"/>
                  </a:cubicBezTo>
                  <a:cubicBezTo>
                    <a:pt x="130" y="493"/>
                    <a:pt x="154" y="504"/>
                    <a:pt x="177" y="504"/>
                  </a:cubicBezTo>
                  <a:cubicBezTo>
                    <a:pt x="235" y="504"/>
                    <a:pt x="294" y="470"/>
                    <a:pt x="318" y="423"/>
                  </a:cubicBezTo>
                  <a:lnTo>
                    <a:pt x="422" y="235"/>
                  </a:lnTo>
                  <a:cubicBezTo>
                    <a:pt x="469" y="165"/>
                    <a:pt x="446" y="59"/>
                    <a:pt x="364" y="25"/>
                  </a:cubicBezTo>
                  <a:cubicBezTo>
                    <a:pt x="340" y="8"/>
                    <a:pt x="313" y="1"/>
                    <a:pt x="286" y="1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19"/>
            <p:cNvSpPr/>
            <p:nvPr/>
          </p:nvSpPr>
          <p:spPr>
            <a:xfrm>
              <a:off x="1846223" y="2836675"/>
              <a:ext cx="20510" cy="66061"/>
            </a:xfrm>
            <a:custGeom>
              <a:avLst/>
              <a:gdLst/>
              <a:ahLst/>
              <a:cxnLst/>
              <a:rect l="l" t="t" r="r" b="b"/>
              <a:pathLst>
                <a:path w="575" h="1852" extrusionOk="0">
                  <a:moveTo>
                    <a:pt x="411" y="1"/>
                  </a:moveTo>
                  <a:cubicBezTo>
                    <a:pt x="328" y="1"/>
                    <a:pt x="258" y="71"/>
                    <a:pt x="258" y="153"/>
                  </a:cubicBezTo>
                  <a:cubicBezTo>
                    <a:pt x="258" y="211"/>
                    <a:pt x="234" y="235"/>
                    <a:pt x="176" y="305"/>
                  </a:cubicBezTo>
                  <a:cubicBezTo>
                    <a:pt x="106" y="364"/>
                    <a:pt x="0" y="469"/>
                    <a:pt x="0" y="669"/>
                  </a:cubicBezTo>
                  <a:cubicBezTo>
                    <a:pt x="0" y="856"/>
                    <a:pt x="106" y="961"/>
                    <a:pt x="176" y="1031"/>
                  </a:cubicBezTo>
                  <a:cubicBezTo>
                    <a:pt x="234" y="1090"/>
                    <a:pt x="258" y="1114"/>
                    <a:pt x="258" y="1184"/>
                  </a:cubicBezTo>
                  <a:cubicBezTo>
                    <a:pt x="258" y="1242"/>
                    <a:pt x="234" y="1266"/>
                    <a:pt x="176" y="1325"/>
                  </a:cubicBezTo>
                  <a:cubicBezTo>
                    <a:pt x="106" y="1395"/>
                    <a:pt x="0" y="1500"/>
                    <a:pt x="0" y="1687"/>
                  </a:cubicBezTo>
                  <a:cubicBezTo>
                    <a:pt x="0" y="1781"/>
                    <a:pt x="70" y="1851"/>
                    <a:pt x="153" y="1851"/>
                  </a:cubicBezTo>
                  <a:cubicBezTo>
                    <a:pt x="247" y="1851"/>
                    <a:pt x="317" y="1781"/>
                    <a:pt x="317" y="1687"/>
                  </a:cubicBezTo>
                  <a:cubicBezTo>
                    <a:pt x="317" y="1629"/>
                    <a:pt x="340" y="1606"/>
                    <a:pt x="398" y="1547"/>
                  </a:cubicBezTo>
                  <a:cubicBezTo>
                    <a:pt x="469" y="1477"/>
                    <a:pt x="575" y="1372"/>
                    <a:pt x="575" y="1184"/>
                  </a:cubicBezTo>
                  <a:cubicBezTo>
                    <a:pt x="575" y="985"/>
                    <a:pt x="469" y="880"/>
                    <a:pt x="398" y="809"/>
                  </a:cubicBezTo>
                  <a:cubicBezTo>
                    <a:pt x="340" y="750"/>
                    <a:pt x="317" y="727"/>
                    <a:pt x="317" y="669"/>
                  </a:cubicBezTo>
                  <a:cubicBezTo>
                    <a:pt x="317" y="610"/>
                    <a:pt x="340" y="586"/>
                    <a:pt x="398" y="528"/>
                  </a:cubicBezTo>
                  <a:cubicBezTo>
                    <a:pt x="469" y="458"/>
                    <a:pt x="575" y="352"/>
                    <a:pt x="575" y="153"/>
                  </a:cubicBezTo>
                  <a:cubicBezTo>
                    <a:pt x="575" y="71"/>
                    <a:pt x="504" y="1"/>
                    <a:pt x="411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19"/>
            <p:cNvSpPr/>
            <p:nvPr/>
          </p:nvSpPr>
          <p:spPr>
            <a:xfrm>
              <a:off x="1740927" y="2836675"/>
              <a:ext cx="20510" cy="66061"/>
            </a:xfrm>
            <a:custGeom>
              <a:avLst/>
              <a:gdLst/>
              <a:ahLst/>
              <a:cxnLst/>
              <a:rect l="l" t="t" r="r" b="b"/>
              <a:pathLst>
                <a:path w="575" h="1852" extrusionOk="0">
                  <a:moveTo>
                    <a:pt x="411" y="1"/>
                  </a:moveTo>
                  <a:cubicBezTo>
                    <a:pt x="328" y="1"/>
                    <a:pt x="258" y="71"/>
                    <a:pt x="258" y="153"/>
                  </a:cubicBezTo>
                  <a:cubicBezTo>
                    <a:pt x="258" y="211"/>
                    <a:pt x="234" y="235"/>
                    <a:pt x="176" y="305"/>
                  </a:cubicBezTo>
                  <a:cubicBezTo>
                    <a:pt x="106" y="364"/>
                    <a:pt x="0" y="469"/>
                    <a:pt x="0" y="669"/>
                  </a:cubicBezTo>
                  <a:cubicBezTo>
                    <a:pt x="0" y="856"/>
                    <a:pt x="106" y="961"/>
                    <a:pt x="176" y="1031"/>
                  </a:cubicBezTo>
                  <a:cubicBezTo>
                    <a:pt x="234" y="1090"/>
                    <a:pt x="258" y="1114"/>
                    <a:pt x="258" y="1184"/>
                  </a:cubicBezTo>
                  <a:cubicBezTo>
                    <a:pt x="258" y="1242"/>
                    <a:pt x="234" y="1266"/>
                    <a:pt x="176" y="1325"/>
                  </a:cubicBezTo>
                  <a:cubicBezTo>
                    <a:pt x="106" y="1395"/>
                    <a:pt x="0" y="1500"/>
                    <a:pt x="0" y="1687"/>
                  </a:cubicBezTo>
                  <a:cubicBezTo>
                    <a:pt x="0" y="1781"/>
                    <a:pt x="70" y="1851"/>
                    <a:pt x="153" y="1851"/>
                  </a:cubicBezTo>
                  <a:cubicBezTo>
                    <a:pt x="247" y="1851"/>
                    <a:pt x="317" y="1781"/>
                    <a:pt x="317" y="1687"/>
                  </a:cubicBezTo>
                  <a:cubicBezTo>
                    <a:pt x="317" y="1629"/>
                    <a:pt x="328" y="1606"/>
                    <a:pt x="398" y="1547"/>
                  </a:cubicBezTo>
                  <a:cubicBezTo>
                    <a:pt x="469" y="1477"/>
                    <a:pt x="575" y="1372"/>
                    <a:pt x="575" y="1184"/>
                  </a:cubicBezTo>
                  <a:cubicBezTo>
                    <a:pt x="575" y="985"/>
                    <a:pt x="469" y="880"/>
                    <a:pt x="398" y="809"/>
                  </a:cubicBezTo>
                  <a:cubicBezTo>
                    <a:pt x="328" y="750"/>
                    <a:pt x="317" y="727"/>
                    <a:pt x="317" y="669"/>
                  </a:cubicBezTo>
                  <a:cubicBezTo>
                    <a:pt x="317" y="610"/>
                    <a:pt x="328" y="586"/>
                    <a:pt x="398" y="528"/>
                  </a:cubicBezTo>
                  <a:cubicBezTo>
                    <a:pt x="469" y="458"/>
                    <a:pt x="575" y="352"/>
                    <a:pt x="575" y="153"/>
                  </a:cubicBezTo>
                  <a:cubicBezTo>
                    <a:pt x="575" y="71"/>
                    <a:pt x="492" y="1"/>
                    <a:pt x="411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19"/>
            <p:cNvSpPr/>
            <p:nvPr/>
          </p:nvSpPr>
          <p:spPr>
            <a:xfrm>
              <a:off x="1793575" y="2812455"/>
              <a:ext cx="20510" cy="66025"/>
            </a:xfrm>
            <a:custGeom>
              <a:avLst/>
              <a:gdLst/>
              <a:ahLst/>
              <a:cxnLst/>
              <a:rect l="l" t="t" r="r" b="b"/>
              <a:pathLst>
                <a:path w="575" h="1851" extrusionOk="0">
                  <a:moveTo>
                    <a:pt x="411" y="0"/>
                  </a:moveTo>
                  <a:cubicBezTo>
                    <a:pt x="328" y="0"/>
                    <a:pt x="258" y="70"/>
                    <a:pt x="258" y="153"/>
                  </a:cubicBezTo>
                  <a:cubicBezTo>
                    <a:pt x="258" y="211"/>
                    <a:pt x="234" y="234"/>
                    <a:pt x="176" y="293"/>
                  </a:cubicBezTo>
                  <a:cubicBezTo>
                    <a:pt x="106" y="364"/>
                    <a:pt x="0" y="469"/>
                    <a:pt x="0" y="668"/>
                  </a:cubicBezTo>
                  <a:cubicBezTo>
                    <a:pt x="0" y="856"/>
                    <a:pt x="106" y="961"/>
                    <a:pt x="176" y="1031"/>
                  </a:cubicBezTo>
                  <a:cubicBezTo>
                    <a:pt x="234" y="1090"/>
                    <a:pt x="258" y="1113"/>
                    <a:pt x="258" y="1172"/>
                  </a:cubicBezTo>
                  <a:cubicBezTo>
                    <a:pt x="258" y="1231"/>
                    <a:pt x="234" y="1254"/>
                    <a:pt x="176" y="1324"/>
                  </a:cubicBezTo>
                  <a:cubicBezTo>
                    <a:pt x="106" y="1395"/>
                    <a:pt x="0" y="1500"/>
                    <a:pt x="0" y="1687"/>
                  </a:cubicBezTo>
                  <a:cubicBezTo>
                    <a:pt x="0" y="1769"/>
                    <a:pt x="70" y="1851"/>
                    <a:pt x="153" y="1851"/>
                  </a:cubicBezTo>
                  <a:cubicBezTo>
                    <a:pt x="247" y="1851"/>
                    <a:pt x="317" y="1769"/>
                    <a:pt x="317" y="1687"/>
                  </a:cubicBezTo>
                  <a:cubicBezTo>
                    <a:pt x="317" y="1629"/>
                    <a:pt x="340" y="1605"/>
                    <a:pt x="398" y="1546"/>
                  </a:cubicBezTo>
                  <a:cubicBezTo>
                    <a:pt x="469" y="1476"/>
                    <a:pt x="575" y="1371"/>
                    <a:pt x="575" y="1172"/>
                  </a:cubicBezTo>
                  <a:cubicBezTo>
                    <a:pt x="575" y="984"/>
                    <a:pt x="469" y="879"/>
                    <a:pt x="398" y="809"/>
                  </a:cubicBezTo>
                  <a:cubicBezTo>
                    <a:pt x="340" y="750"/>
                    <a:pt x="317" y="726"/>
                    <a:pt x="317" y="668"/>
                  </a:cubicBezTo>
                  <a:cubicBezTo>
                    <a:pt x="317" y="609"/>
                    <a:pt x="340" y="586"/>
                    <a:pt x="398" y="516"/>
                  </a:cubicBezTo>
                  <a:cubicBezTo>
                    <a:pt x="469" y="457"/>
                    <a:pt x="575" y="352"/>
                    <a:pt x="575" y="153"/>
                  </a:cubicBezTo>
                  <a:cubicBezTo>
                    <a:pt x="575" y="70"/>
                    <a:pt x="504" y="0"/>
                    <a:pt x="411" y="0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2" name="Google Shape;1702;p19"/>
          <p:cNvGrpSpPr/>
          <p:nvPr/>
        </p:nvGrpSpPr>
        <p:grpSpPr>
          <a:xfrm>
            <a:off x="5990000" y="1143425"/>
            <a:ext cx="2005500" cy="866900"/>
            <a:chOff x="5990000" y="1143425"/>
            <a:chExt cx="2005500" cy="866900"/>
          </a:xfrm>
        </p:grpSpPr>
        <p:sp>
          <p:nvSpPr>
            <p:cNvPr id="1703" name="Google Shape;1703;p19"/>
            <p:cNvSpPr txBox="1"/>
            <p:nvPr/>
          </p:nvSpPr>
          <p:spPr>
            <a:xfrm>
              <a:off x="5990000" y="1143425"/>
              <a:ext cx="14859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704" name="Google Shape;1704;p19"/>
            <p:cNvSpPr txBox="1"/>
            <p:nvPr/>
          </p:nvSpPr>
          <p:spPr>
            <a:xfrm>
              <a:off x="5990000" y="1485025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05" name="Google Shape;1705;p19"/>
            <p:cNvSpPr txBox="1"/>
            <p:nvPr/>
          </p:nvSpPr>
          <p:spPr>
            <a:xfrm>
              <a:off x="7092825" y="1143425"/>
              <a:ext cx="7503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50%</a:t>
              </a:r>
              <a:endParaRPr sz="1800" b="1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706" name="Google Shape;1706;p19"/>
          <p:cNvGrpSpPr/>
          <p:nvPr/>
        </p:nvGrpSpPr>
        <p:grpSpPr>
          <a:xfrm>
            <a:off x="5990000" y="2403023"/>
            <a:ext cx="2005500" cy="866896"/>
            <a:chOff x="5990000" y="2403023"/>
            <a:chExt cx="2005500" cy="866896"/>
          </a:xfrm>
        </p:grpSpPr>
        <p:sp>
          <p:nvSpPr>
            <p:cNvPr id="1707" name="Google Shape;1707;p19"/>
            <p:cNvSpPr txBox="1"/>
            <p:nvPr/>
          </p:nvSpPr>
          <p:spPr>
            <a:xfrm>
              <a:off x="5990000" y="2403023"/>
              <a:ext cx="14859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708" name="Google Shape;1708;p19"/>
            <p:cNvSpPr txBox="1"/>
            <p:nvPr/>
          </p:nvSpPr>
          <p:spPr>
            <a:xfrm>
              <a:off x="5990000" y="2744620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Venus </a:t>
              </a: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has a beautiful name but it’s hot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09" name="Google Shape;1709;p19"/>
            <p:cNvSpPr txBox="1"/>
            <p:nvPr/>
          </p:nvSpPr>
          <p:spPr>
            <a:xfrm>
              <a:off x="7092825" y="2403023"/>
              <a:ext cx="7503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30%</a:t>
              </a:r>
              <a:endParaRPr sz="1800" b="1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710" name="Google Shape;1710;p19"/>
          <p:cNvGrpSpPr/>
          <p:nvPr/>
        </p:nvGrpSpPr>
        <p:grpSpPr>
          <a:xfrm>
            <a:off x="5990000" y="3662625"/>
            <a:ext cx="2129700" cy="866896"/>
            <a:chOff x="5990000" y="3662625"/>
            <a:chExt cx="2129700" cy="866896"/>
          </a:xfrm>
        </p:grpSpPr>
        <p:sp>
          <p:nvSpPr>
            <p:cNvPr id="1711" name="Google Shape;1711;p19"/>
            <p:cNvSpPr txBox="1"/>
            <p:nvPr/>
          </p:nvSpPr>
          <p:spPr>
            <a:xfrm>
              <a:off x="5990000" y="3662625"/>
              <a:ext cx="14859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Earth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712" name="Google Shape;1712;p19"/>
            <p:cNvSpPr txBox="1"/>
            <p:nvPr/>
          </p:nvSpPr>
          <p:spPr>
            <a:xfrm>
              <a:off x="5990000" y="4004221"/>
              <a:ext cx="21297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Earth </a:t>
              </a: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is the beautiful planet we all live on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13" name="Google Shape;1713;p19"/>
            <p:cNvSpPr txBox="1"/>
            <p:nvPr/>
          </p:nvSpPr>
          <p:spPr>
            <a:xfrm>
              <a:off x="7092825" y="3662625"/>
              <a:ext cx="7503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70%</a:t>
              </a:r>
              <a:endParaRPr sz="1800" b="1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cxnSp>
        <p:nvCxnSpPr>
          <p:cNvPr id="1714" name="Google Shape;1714;p19"/>
          <p:cNvCxnSpPr>
            <a:stCxn id="1276" idx="2"/>
          </p:cNvCxnSpPr>
          <p:nvPr/>
        </p:nvCxnSpPr>
        <p:spPr>
          <a:xfrm flipH="1">
            <a:off x="2773825" y="1748688"/>
            <a:ext cx="2207100" cy="555300"/>
          </a:xfrm>
          <a:prstGeom prst="bentConnector3">
            <a:avLst>
              <a:gd name="adj1" fmla="val 2551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715" name="Google Shape;1715;p19"/>
          <p:cNvCxnSpPr>
            <a:stCxn id="1277" idx="2"/>
          </p:cNvCxnSpPr>
          <p:nvPr/>
        </p:nvCxnSpPr>
        <p:spPr>
          <a:xfrm flipH="1">
            <a:off x="3855325" y="2936338"/>
            <a:ext cx="1125600" cy="2808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716" name="Google Shape;1716;p19"/>
          <p:cNvCxnSpPr>
            <a:stCxn id="1278" idx="2"/>
          </p:cNvCxnSpPr>
          <p:nvPr/>
        </p:nvCxnSpPr>
        <p:spPr>
          <a:xfrm rot="10800000">
            <a:off x="1780225" y="3934788"/>
            <a:ext cx="3200700" cy="2202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Volcano Infographics by Slidesgo">
  <a:themeElements>
    <a:clrScheme name="Simple Light">
      <a:dk1>
        <a:srgbClr val="843731"/>
      </a:dk1>
      <a:lt1>
        <a:srgbClr val="9B453B"/>
      </a:lt1>
      <a:dk2>
        <a:srgbClr val="E6602F"/>
      </a:dk2>
      <a:lt2>
        <a:srgbClr val="EF812F"/>
      </a:lt2>
      <a:accent1>
        <a:srgbClr val="FABC37"/>
      </a:accent1>
      <a:accent2>
        <a:srgbClr val="C69D31"/>
      </a:accent2>
      <a:accent3>
        <a:srgbClr val="D4BA2E"/>
      </a:accent3>
      <a:accent4>
        <a:srgbClr val="E6D82C"/>
      </a:accent4>
      <a:accent5>
        <a:srgbClr val="D3D0A0"/>
      </a:accent5>
      <a:accent6>
        <a:srgbClr val="C5C198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2460</Words>
  <Application>Microsoft Office PowerPoint</Application>
  <PresentationFormat>Presentación en pantalla (16:9)</PresentationFormat>
  <Paragraphs>517</Paragraphs>
  <Slides>50</Slides>
  <Notes>37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63" baseType="lpstr">
      <vt:lpstr>Arial</vt:lpstr>
      <vt:lpstr>宋体</vt:lpstr>
      <vt:lpstr>Fira Sans Extra Condensed</vt:lpstr>
      <vt:lpstr>Arial Black</vt:lpstr>
      <vt:lpstr>맑은 고딕</vt:lpstr>
      <vt:lpstr>Arial Unicode MS</vt:lpstr>
      <vt:lpstr>Calibri</vt:lpstr>
      <vt:lpstr>Red Hat Display Black</vt:lpstr>
      <vt:lpstr>Roboto</vt:lpstr>
      <vt:lpstr>冬青黑体简体中文 W3</vt:lpstr>
      <vt:lpstr>Fira Sans Extra Condensed SemiBold</vt:lpstr>
      <vt:lpstr>微软雅黑</vt:lpstr>
      <vt:lpstr>Volcano Infographics by Slidesgo</vt:lpstr>
      <vt:lpstr>FOREST FIRE</vt:lpstr>
      <vt:lpstr>Presentación de PowerPoint</vt:lpstr>
      <vt:lpstr>Volcano Infographics</vt:lpstr>
      <vt:lpstr>Fire!</vt:lpstr>
      <vt:lpstr>Volcano Infographics</vt:lpstr>
      <vt:lpstr>Big concept</vt:lpstr>
      <vt:lpstr>Presentación de PowerPoint</vt:lpstr>
      <vt:lpstr>Volcano Infographics</vt:lpstr>
      <vt:lpstr>Volcano Infographics</vt:lpstr>
      <vt:lpstr>Presentación de PowerPoint</vt:lpstr>
      <vt:lpstr>1. Transition headline</vt:lpstr>
      <vt:lpstr>Volcano Infographics</vt:lpstr>
      <vt:lpstr>89,526,124</vt:lpstr>
      <vt:lpstr>Presentación de PowerPoint</vt:lpstr>
      <vt:lpstr>FREE TEMPLATE</vt:lpstr>
      <vt:lpstr>Presentación de PowerPoint</vt:lpstr>
      <vt:lpstr>Presentación de PowerPoint</vt:lpstr>
      <vt:lpstr>Volcano Infographics</vt:lpstr>
      <vt:lpstr>Presentación de PowerPoint</vt:lpstr>
      <vt:lpstr>Volcano Infographics</vt:lpstr>
      <vt:lpstr>Volcano Infographics</vt:lpstr>
      <vt:lpstr>Volcano Infographics</vt:lpstr>
      <vt:lpstr>Volcano Infographics</vt:lpstr>
      <vt:lpstr>Volcano Infographics</vt:lpstr>
      <vt:lpstr>Volcano Infographics</vt:lpstr>
      <vt:lpstr>Volcano Infographics</vt:lpstr>
      <vt:lpstr>Volcano Infographics</vt:lpstr>
      <vt:lpstr>Volcano Infographics</vt:lpstr>
      <vt:lpstr>Volcano Infographics</vt:lpstr>
      <vt:lpstr>Volcano Infographics</vt:lpstr>
      <vt:lpstr>Volcano Infographics</vt:lpstr>
      <vt:lpstr>Volcano Infographics</vt:lpstr>
      <vt:lpstr>Volcano Infographics</vt:lpstr>
      <vt:lpstr>Volcano Infographics</vt:lpstr>
      <vt:lpstr>Volcano Infographics</vt:lpstr>
      <vt:lpstr>Volcano Infographics</vt:lpstr>
      <vt:lpstr>Volcano Infographics</vt:lpstr>
      <vt:lpstr>Volcano Infographics</vt:lpstr>
      <vt:lpstr>Volcano Infographics</vt:lpstr>
      <vt:lpstr>Volcano Infographics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Diagrams and infographics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Volcano Infographics</dc:title>
  <dc:creator>Sr GRYM</dc:creator>
  <cp:lastModifiedBy>ADMIN</cp:lastModifiedBy>
  <cp:revision>16</cp:revision>
  <dcterms:modified xsi:type="dcterms:W3CDTF">2021-12-14T21:49:47Z</dcterms:modified>
</cp:coreProperties>
</file>