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E71720F2-1257-07CB-1A8B-8752B5C0D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94F7E3-3625-40F1-897C-DFFB67D50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C55C80A-7155-6B7F-1314-C35AB887B7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0938" y="3429000"/>
            <a:ext cx="4868862" cy="898525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682378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8717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59</cp:revision>
  <dcterms:created xsi:type="dcterms:W3CDTF">2025-04-10T11:11:23Z</dcterms:created>
  <dcterms:modified xsi:type="dcterms:W3CDTF">2025-10-16T09:41:59Z</dcterms:modified>
  <cp:category/>
</cp:coreProperties>
</file>