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7" r:id="rId5"/>
    <p:sldId id="295" r:id="rId6"/>
    <p:sldId id="298" r:id="rId7"/>
    <p:sldId id="296" r:id="rId8"/>
    <p:sldId id="29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Này từng giọt rượu</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697307"/>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Này từng giọt rượu nho và đây từng tấm bánh miến, chúng con dâng lên Chúa nhân hiền. Cùng ngàn trầm thơm tho, lời kinh hòa khúc hát mới, Chúa vui nhận với trọn cuộc đời.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7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87AF8-C7F1-6B85-5C5C-31D5DA644B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C08FE-06F8-4806-FE52-5CCFE105B35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8D2756A-AFEF-6135-3B71-F08522983A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3F6C2F-F0CB-C765-B810-26FA9D5C52EF}"/>
              </a:ext>
            </a:extLst>
          </p:cNvPr>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Tiến dâng bánh vẹn tuyền là tinh hoa muôn nương lúa, hòa chung công lao nhân thế. Cúi xin Chúa cực lành nhận cho và mong trở thành, thành bánh thiêng nuôi đoàn con.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364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4ECAE-32C6-33D9-D76F-A93B13F2D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E1591-500C-E72E-AA52-B656758E9FB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57DCFA6-AE01-443E-4860-715396603E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56214C1-F45E-D1BD-2478-A0CE3AD49A9F}"/>
              </a:ext>
            </a:extLst>
          </p:cNvPr>
          <p:cNvSpPr/>
          <p:nvPr/>
        </p:nvSpPr>
        <p:spPr>
          <a:xfrm>
            <a:off x="438728" y="244699"/>
            <a:ext cx="10997711" cy="6697307"/>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Này từng giọt rượu nho và đây từng tấm bánh miến, chúng con dâng lên Chúa nhân hiền. Cùng ngàn trầm thơm tho, lời kinh hòa khúc hát mới, Chúa vui nhận với trọn cuộc đời.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776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F5BF2-FF94-F176-C23E-E58969D16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4CFEA-F44A-5D0C-72D5-F6766577B61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48BB82-A493-DE55-C9C0-E24FDEED70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C9FB19F-9F05-2699-209D-3D782AE61047}"/>
              </a:ext>
            </a:extLst>
          </p:cNvPr>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Tiến dâng chén rượu này là do bao cây nho quí và công lao của nhân thế. Cúi xin Chúa cực lành nhận cho và mong trở thành, của uống thiêng liêng đoàn con.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798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DFF7D-ACE4-6B31-66A3-FFA123AC8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33A22-0CB6-D509-A005-84F53312C35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CE9CFFA-FFEE-7F7D-917B-59E25DC7E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CC8A88F-36E5-D920-085C-60E3120A17BB}"/>
              </a:ext>
            </a:extLst>
          </p:cNvPr>
          <p:cNvSpPr/>
          <p:nvPr/>
        </p:nvSpPr>
        <p:spPr>
          <a:xfrm>
            <a:off x="438728" y="244699"/>
            <a:ext cx="10997711" cy="6697307"/>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Này từng giọt rượu nho và đây từng tấm bánh miến, chúng con dâng lên Chúa nhân hiền. Cùng ngàn trầm thơm tho, lời kinh hòa khúc hát mới, Chúa vui nhận với trọn cuộc đời.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191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F54A-9E96-8B26-3FC7-4217522A22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DC1B6-E1E8-6420-536B-EC2CE4A8EBE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4A6FC89-40C7-27E5-5ECA-F8CF45528E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DA2E0B-BB53-BF9D-362E-11318952923B}"/>
              </a:ext>
            </a:extLst>
          </p:cNvPr>
          <p:cNvSpPr/>
          <p:nvPr/>
        </p:nvSpPr>
        <p:spPr>
          <a:xfrm>
            <a:off x="438728" y="244699"/>
            <a:ext cx="10997711"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Sấp mình trước bàn thờ thành tâm ăn năn thống hối, này con khiêm cung kêu khấn. Ước mong lễ mọn này làm vui lòng Chúa hằng ngày, tỏa ngát như hương trầm bay.</a:t>
            </a:r>
            <a:endParaRPr lang="vi-VN" sz="5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4886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1A7FF-019C-9122-15EA-2DC749D3E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FD65A-884D-6404-DFD6-22E98FAC468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C71E49D-644F-A7F0-7DEF-A15671904D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55177D9-5406-5D5A-5BCC-F7061B7AF383}"/>
              </a:ext>
            </a:extLst>
          </p:cNvPr>
          <p:cNvSpPr/>
          <p:nvPr/>
        </p:nvSpPr>
        <p:spPr>
          <a:xfrm>
            <a:off x="438728" y="244699"/>
            <a:ext cx="10997711" cy="6697307"/>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Này từng giọt rượu nho và đây từng tấm bánh miến, chúng con dâng lên Chúa nhân hiền. Cùng ngàn trầm thơm tho, lời kinh hòa khúc hát mới, Chúa vui nhận với trọn cuộc đời.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7538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413</TotalTime>
  <Words>295</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Này từng giọt rượu</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48</cp:revision>
  <dcterms:created xsi:type="dcterms:W3CDTF">2024-12-09T09:23:25Z</dcterms:created>
  <dcterms:modified xsi:type="dcterms:W3CDTF">2025-07-24T07:26:42Z</dcterms:modified>
</cp:coreProperties>
</file>