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Sofia"/>
      <p:regular r:id="rId40"/>
    </p:embeddedFont>
    <p:embeddedFont>
      <p:font typeface="DM Sans"/>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gnEWIwz1JiyFpe18lPtI9fmhMd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Sofia-regular.fntdata"/><Relationship Id="rId20" Type="http://schemas.openxmlformats.org/officeDocument/2006/relationships/slide" Target="slides/slide16.xml"/><Relationship Id="rId42" Type="http://schemas.openxmlformats.org/officeDocument/2006/relationships/font" Target="fonts/DMSans-boldItalic.fntdata"/><Relationship Id="rId41" Type="http://schemas.openxmlformats.org/officeDocument/2006/relationships/font" Target="fonts/DMSans-bold.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ae6d6e6b4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ae6d6e6b4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ae6d6e6b4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ae6d6e6b4c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2ae6d6e6b4c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g2ae6d6e6b4c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ae6d6e6b4c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2ae6d6e6b4c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2ae6d6e6b4c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ae6d6e6b4c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ae6d6e6b4c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2ae6d6e6b4c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ae6d6e6b4c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ae6d6e6b4c_0_3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g2ae6d6e6b4c_0_3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ae6d6e6b4c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ae6d6e6b4c_0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g2ae6d6e6b4c_0_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ae6d6e6b4c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ae6d6e6b4c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2ae6d6e6b4c_0_4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ae6d6e6b4c_0_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ae6d6e6b4c_0_4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ae6d6e6b4c_0_4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ae6d6e6b4c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2ae6d6e6b4c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2ae6d6e6b4c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ae6d6e6b4c_0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2ae6d6e6b4c_0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2ae6d6e6b4c_0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ae6d6e6b4c_0_5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2ae6d6e6b4c_0_5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g2ae6d6e6b4c_0_5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g2ae6d6e6b4c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 name="Google Shape;30;g2ae6d6e6b4c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g2ae6d6e6b4c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ae6d6e6b4c_0_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2ae6d6e6b4c_0_5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2ae6d6e6b4c_0_5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ae6d6e6b4c_0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2ae6d6e6b4c_0_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2ae6d6e6b4c_0_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ae6d6e6b4c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2ae6d6e6b4c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g2ae6d6e6b4c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ae6d6e6b4c_0_6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2ae6d6e6b4c_0_6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g2ae6d6e6b4c_0_6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ae6d6e6b4c_0_6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g2ae6d6e6b4c_0_6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g2ae6d6e6b4c_0_6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ae6d6e6b4c_0_7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g2ae6d6e6b4c_0_7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g2ae6d6e6b4c_0_7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g2ae6d6e6b4c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 name="Google Shape;46;g2ae6d6e6b4c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 name="Google Shape;47;g2ae6d6e6b4c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ae6d6e6b4c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ae6d6e6b4c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2ae6d6e6b4c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ae6d6e6b4c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g2ae6d6e6b4c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2ae6d6e6b4c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ae6d6e6b4c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ae6d6e6b4c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ae6d6e6b4c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ae6d6e6b4c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ae6d6e6b4c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2ae6d6e6b4c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ae6d6e6b4c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2ae6d6e6b4c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2ae6d6e6b4c_0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ae6d6e6b4c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ae6d6e6b4c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2ae6d6e6b4c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4.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5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6.png"/><Relationship Id="rId10" Type="http://schemas.openxmlformats.org/officeDocument/2006/relationships/image" Target="../media/image72.png"/><Relationship Id="rId9" Type="http://schemas.openxmlformats.org/officeDocument/2006/relationships/image" Target="../media/image68.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54.png"/><Relationship Id="rId8" Type="http://schemas.openxmlformats.org/officeDocument/2006/relationships/image" Target="../media/image64.png"/></Relationships>
</file>

<file path=ppt/slides/_rels/slide11.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96.png"/><Relationship Id="rId13" Type="http://schemas.openxmlformats.org/officeDocument/2006/relationships/image" Target="../media/image105.png"/><Relationship Id="rId12"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85.png"/><Relationship Id="rId14" Type="http://schemas.openxmlformats.org/officeDocument/2006/relationships/image" Target="../media/image95.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54.png"/><Relationship Id="rId8" Type="http://schemas.openxmlformats.org/officeDocument/2006/relationships/image" Target="../media/image145.png"/></Relationships>
</file>

<file path=ppt/slides/_rels/slide12.xml.rels><?xml version="1.0" encoding="UTF-8" standalone="yes"?><Relationships xmlns="http://schemas.openxmlformats.org/package/2006/relationships"><Relationship Id="rId11" Type="http://schemas.openxmlformats.org/officeDocument/2006/relationships/image" Target="../media/image148.png"/><Relationship Id="rId10"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99.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4.png"/><Relationship Id="rId7" Type="http://schemas.openxmlformats.org/officeDocument/2006/relationships/image" Target="../media/image18.png"/><Relationship Id="rId8"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54.png"/></Relationships>
</file>

<file path=ppt/slides/_rels/slide15.xml.rels><?xml version="1.0" encoding="UTF-8" standalone="yes"?><Relationships xmlns="http://schemas.openxmlformats.org/package/2006/relationships"><Relationship Id="rId20" Type="http://schemas.openxmlformats.org/officeDocument/2006/relationships/image" Target="../media/image161.png"/><Relationship Id="rId22" Type="http://schemas.openxmlformats.org/officeDocument/2006/relationships/image" Target="../media/image138.png"/><Relationship Id="rId21" Type="http://schemas.openxmlformats.org/officeDocument/2006/relationships/image" Target="../media/image124.png"/><Relationship Id="rId24" Type="http://schemas.openxmlformats.org/officeDocument/2006/relationships/image" Target="../media/image129.png"/><Relationship Id="rId23" Type="http://schemas.openxmlformats.org/officeDocument/2006/relationships/image" Target="../media/image12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203.png"/><Relationship Id="rId26" Type="http://schemas.openxmlformats.org/officeDocument/2006/relationships/image" Target="../media/image130.png"/><Relationship Id="rId25" Type="http://schemas.openxmlformats.org/officeDocument/2006/relationships/image" Target="../media/image127.png"/><Relationship Id="rId28" Type="http://schemas.openxmlformats.org/officeDocument/2006/relationships/image" Target="../media/image135.png"/><Relationship Id="rId27" Type="http://schemas.openxmlformats.org/officeDocument/2006/relationships/image" Target="../media/image160.png"/><Relationship Id="rId5" Type="http://schemas.openxmlformats.org/officeDocument/2006/relationships/image" Target="../media/image22.png"/><Relationship Id="rId6" Type="http://schemas.openxmlformats.org/officeDocument/2006/relationships/image" Target="../media/image21.png"/><Relationship Id="rId29" Type="http://schemas.openxmlformats.org/officeDocument/2006/relationships/image" Target="../media/image182.png"/><Relationship Id="rId7" Type="http://schemas.openxmlformats.org/officeDocument/2006/relationships/image" Target="../media/image54.png"/><Relationship Id="rId8" Type="http://schemas.openxmlformats.org/officeDocument/2006/relationships/image" Target="../media/image115.png"/><Relationship Id="rId31" Type="http://schemas.openxmlformats.org/officeDocument/2006/relationships/image" Target="../media/image139.png"/><Relationship Id="rId30" Type="http://schemas.openxmlformats.org/officeDocument/2006/relationships/image" Target="../media/image143.png"/><Relationship Id="rId11" Type="http://schemas.openxmlformats.org/officeDocument/2006/relationships/image" Target="../media/image119.png"/><Relationship Id="rId10" Type="http://schemas.openxmlformats.org/officeDocument/2006/relationships/image" Target="../media/image125.png"/><Relationship Id="rId13" Type="http://schemas.openxmlformats.org/officeDocument/2006/relationships/image" Target="../media/image116.png"/><Relationship Id="rId12" Type="http://schemas.openxmlformats.org/officeDocument/2006/relationships/image" Target="../media/image122.png"/><Relationship Id="rId15" Type="http://schemas.openxmlformats.org/officeDocument/2006/relationships/image" Target="../media/image126.png"/><Relationship Id="rId14" Type="http://schemas.openxmlformats.org/officeDocument/2006/relationships/image" Target="../media/image117.png"/><Relationship Id="rId17" Type="http://schemas.openxmlformats.org/officeDocument/2006/relationships/image" Target="../media/image131.png"/><Relationship Id="rId16" Type="http://schemas.openxmlformats.org/officeDocument/2006/relationships/image" Target="../media/image169.png"/><Relationship Id="rId19" Type="http://schemas.openxmlformats.org/officeDocument/2006/relationships/image" Target="../media/image120.png"/><Relationship Id="rId18" Type="http://schemas.openxmlformats.org/officeDocument/2006/relationships/image" Target="../media/image1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46.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54.png"/><Relationship Id="rId10" Type="http://schemas.openxmlformats.org/officeDocument/2006/relationships/image" Target="../media/image1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51.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54.png"/><Relationship Id="rId8" Type="http://schemas.openxmlformats.org/officeDocument/2006/relationships/image" Target="../media/image1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176.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54.png"/><Relationship Id="rId8" Type="http://schemas.openxmlformats.org/officeDocument/2006/relationships/image" Target="../media/image1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9.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4.png"/><Relationship Id="rId7" Type="http://schemas.openxmlformats.org/officeDocument/2006/relationships/image" Target="../media/image18.png"/><Relationship Id="rId8" Type="http://schemas.openxmlformats.org/officeDocument/2006/relationships/image" Target="../media/image5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85.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54.png"/><Relationship Id="rId10" Type="http://schemas.openxmlformats.org/officeDocument/2006/relationships/image" Target="../media/image1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54.png"/><Relationship Id="rId8" Type="http://schemas.openxmlformats.org/officeDocument/2006/relationships/image" Target="../media/image18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191.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54.png"/><Relationship Id="rId8" Type="http://schemas.openxmlformats.org/officeDocument/2006/relationships/image" Target="../media/image187.png"/><Relationship Id="rId11" Type="http://schemas.openxmlformats.org/officeDocument/2006/relationships/image" Target="../media/image193.png"/><Relationship Id="rId10" Type="http://schemas.openxmlformats.org/officeDocument/2006/relationships/image" Target="../media/image204.png"/><Relationship Id="rId12" Type="http://schemas.openxmlformats.org/officeDocument/2006/relationships/image" Target="../media/image19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22.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54.png"/><Relationship Id="rId11" Type="http://schemas.openxmlformats.org/officeDocument/2006/relationships/image" Target="../media/image209.png"/><Relationship Id="rId10" Type="http://schemas.openxmlformats.org/officeDocument/2006/relationships/image" Target="../media/image198.png"/></Relationships>
</file>

<file path=ppt/slides/_rels/slide24.xml.rels><?xml version="1.0" encoding="UTF-8" standalone="yes"?><Relationships xmlns="http://schemas.openxmlformats.org/package/2006/relationships"><Relationship Id="rId20" Type="http://schemas.openxmlformats.org/officeDocument/2006/relationships/image" Target="../media/image217.png"/><Relationship Id="rId22" Type="http://schemas.openxmlformats.org/officeDocument/2006/relationships/image" Target="../media/image218.png"/><Relationship Id="rId21" Type="http://schemas.openxmlformats.org/officeDocument/2006/relationships/image" Target="../media/image227.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00.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54.png"/><Relationship Id="rId11" Type="http://schemas.openxmlformats.org/officeDocument/2006/relationships/image" Target="../media/image221.png"/><Relationship Id="rId10" Type="http://schemas.openxmlformats.org/officeDocument/2006/relationships/image" Target="../media/image230.png"/><Relationship Id="rId13" Type="http://schemas.openxmlformats.org/officeDocument/2006/relationships/image" Target="../media/image205.png"/><Relationship Id="rId12" Type="http://schemas.openxmlformats.org/officeDocument/2006/relationships/image" Target="../media/image208.png"/><Relationship Id="rId15" Type="http://schemas.openxmlformats.org/officeDocument/2006/relationships/image" Target="../media/image202.png"/><Relationship Id="rId14" Type="http://schemas.openxmlformats.org/officeDocument/2006/relationships/image" Target="../media/image223.png"/><Relationship Id="rId17" Type="http://schemas.openxmlformats.org/officeDocument/2006/relationships/image" Target="../media/image211.png"/><Relationship Id="rId16" Type="http://schemas.openxmlformats.org/officeDocument/2006/relationships/image" Target="../media/image220.png"/><Relationship Id="rId19" Type="http://schemas.openxmlformats.org/officeDocument/2006/relationships/image" Target="../media/image229.png"/><Relationship Id="rId18" Type="http://schemas.openxmlformats.org/officeDocument/2006/relationships/image" Target="../media/image20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8.png"/><Relationship Id="rId4" Type="http://schemas.openxmlformats.org/officeDocument/2006/relationships/image" Target="../media/image2.png"/><Relationship Id="rId9" Type="http://schemas.openxmlformats.org/officeDocument/2006/relationships/hyperlink" Target="https://unsplash.com/" TargetMode="External"/><Relationship Id="rId5" Type="http://schemas.openxmlformats.org/officeDocument/2006/relationships/image" Target="../media/image224.png"/><Relationship Id="rId6" Type="http://schemas.openxmlformats.org/officeDocument/2006/relationships/image" Target="../media/image219.png"/><Relationship Id="rId7" Type="http://schemas.openxmlformats.org/officeDocument/2006/relationships/image" Target="../media/image18.png"/><Relationship Id="rId8" Type="http://schemas.openxmlformats.org/officeDocument/2006/relationships/image" Target="../media/image54.png"/><Relationship Id="rId10" Type="http://schemas.openxmlformats.org/officeDocument/2006/relationships/image" Target="../media/image2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32.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54.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5.png"/><Relationship Id="rId10" Type="http://schemas.openxmlformats.org/officeDocument/2006/relationships/image" Target="../media/image31.png"/><Relationship Id="rId9" Type="http://schemas.openxmlformats.org/officeDocument/2006/relationships/image" Target="../media/image48.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6.png"/><Relationship Id="rId10" Type="http://schemas.openxmlformats.org/officeDocument/2006/relationships/image" Target="../media/image47.png"/><Relationship Id="rId9" Type="http://schemas.openxmlformats.org/officeDocument/2006/relationships/image" Target="../media/image82.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54.png"/><Relationship Id="rId8"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40.png"/><Relationship Id="rId5" Type="http://schemas.openxmlformats.org/officeDocument/2006/relationships/image" Target="../media/image4.png"/><Relationship Id="rId6" Type="http://schemas.openxmlformats.org/officeDocument/2006/relationships/image" Target="../media/image24.png"/><Relationship Id="rId7" Type="http://schemas.openxmlformats.org/officeDocument/2006/relationships/image" Target="../media/image18.png"/><Relationship Id="rId8"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54.png"/><Relationship Id="rId8"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5.png"/><Relationship Id="rId11" Type="http://schemas.openxmlformats.org/officeDocument/2006/relationships/image" Target="../media/image54.png"/><Relationship Id="rId10" Type="http://schemas.openxmlformats.org/officeDocument/2006/relationships/image" Target="../media/image76.png"/><Relationship Id="rId9" Type="http://schemas.openxmlformats.org/officeDocument/2006/relationships/image" Target="../media/image88.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15" name="Shape 15"/>
        <p:cNvGrpSpPr/>
        <p:nvPr/>
      </p:nvGrpSpPr>
      <p:grpSpPr>
        <a:xfrm>
          <a:off x="0" y="0"/>
          <a:ext cx="0" cy="0"/>
          <a:chOff x="0" y="0"/>
          <a:chExt cx="0" cy="0"/>
        </a:xfrm>
      </p:grpSpPr>
      <p:sp>
        <p:nvSpPr>
          <p:cNvPr id="16" name="Google Shape;16;g2ae6d6e6b4c_0_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2ae6d6e6b4c_0_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g2ae6d6e6b4c_0_0"/>
          <p:cNvPicPr preferRelativeResize="0"/>
          <p:nvPr/>
        </p:nvPicPr>
        <p:blipFill rotWithShape="1">
          <a:blip r:embed="rId3">
            <a:alphaModFix/>
          </a:blip>
          <a:srcRect b="0" l="0" r="0" t="0"/>
          <a:stretch/>
        </p:blipFill>
        <p:spPr>
          <a:xfrm>
            <a:off x="0" y="0"/>
            <a:ext cx="3759670" cy="4152900"/>
          </a:xfrm>
          <a:prstGeom prst="rect">
            <a:avLst/>
          </a:prstGeom>
          <a:noFill/>
          <a:ln>
            <a:noFill/>
          </a:ln>
        </p:spPr>
      </p:pic>
      <p:pic>
        <p:nvPicPr>
          <p:cNvPr descr=" " id="19" name="Google Shape;19;g2ae6d6e6b4c_0_0"/>
          <p:cNvPicPr preferRelativeResize="0"/>
          <p:nvPr/>
        </p:nvPicPr>
        <p:blipFill rotWithShape="1">
          <a:blip r:embed="rId4">
            <a:alphaModFix/>
          </a:blip>
          <a:srcRect b="0" l="0" r="0" t="0"/>
          <a:stretch/>
        </p:blipFill>
        <p:spPr>
          <a:xfrm>
            <a:off x="0" y="10090150"/>
            <a:ext cx="2000500" cy="3625850"/>
          </a:xfrm>
          <a:prstGeom prst="rect">
            <a:avLst/>
          </a:prstGeom>
          <a:noFill/>
          <a:ln>
            <a:noFill/>
          </a:ln>
        </p:spPr>
      </p:pic>
      <p:pic>
        <p:nvPicPr>
          <p:cNvPr descr=" " id="20" name="Google Shape;20;g2ae6d6e6b4c_0_0"/>
          <p:cNvPicPr preferRelativeResize="0"/>
          <p:nvPr/>
        </p:nvPicPr>
        <p:blipFill rotWithShape="1">
          <a:blip r:embed="rId5">
            <a:alphaModFix/>
          </a:blip>
          <a:srcRect b="0" l="0" r="0" t="0"/>
          <a:stretch/>
        </p:blipFill>
        <p:spPr>
          <a:xfrm>
            <a:off x="21306913" y="768350"/>
            <a:ext cx="1714714" cy="1714500"/>
          </a:xfrm>
          <a:prstGeom prst="rect">
            <a:avLst/>
          </a:prstGeom>
          <a:noFill/>
          <a:ln>
            <a:noFill/>
          </a:ln>
        </p:spPr>
      </p:pic>
      <p:pic>
        <p:nvPicPr>
          <p:cNvPr descr=" " id="21" name="Google Shape;21;g2ae6d6e6b4c_0_0"/>
          <p:cNvPicPr preferRelativeResize="0"/>
          <p:nvPr/>
        </p:nvPicPr>
        <p:blipFill rotWithShape="1">
          <a:blip r:embed="rId6">
            <a:alphaModFix/>
          </a:blip>
          <a:srcRect b="0" l="0" r="0" t="0"/>
          <a:stretch/>
        </p:blipFill>
        <p:spPr>
          <a:xfrm>
            <a:off x="19540775" y="9189837"/>
            <a:ext cx="4846273" cy="4526163"/>
          </a:xfrm>
          <a:prstGeom prst="rect">
            <a:avLst/>
          </a:prstGeom>
          <a:noFill/>
          <a:ln>
            <a:noFill/>
          </a:ln>
        </p:spPr>
      </p:pic>
      <p:pic>
        <p:nvPicPr>
          <p:cNvPr descr=" " id="22" name="Google Shape;22;g2ae6d6e6b4c_0_0"/>
          <p:cNvPicPr preferRelativeResize="0"/>
          <p:nvPr/>
        </p:nvPicPr>
        <p:blipFill rotWithShape="1">
          <a:blip r:embed="rId7">
            <a:alphaModFix/>
          </a:blip>
          <a:srcRect b="0" l="0" r="0" t="0"/>
          <a:stretch/>
        </p:blipFill>
        <p:spPr>
          <a:xfrm>
            <a:off x="10910664" y="12090400"/>
            <a:ext cx="4513442" cy="1094013"/>
          </a:xfrm>
          <a:prstGeom prst="rect">
            <a:avLst/>
          </a:prstGeom>
          <a:noFill/>
          <a:ln>
            <a:noFill/>
          </a:ln>
        </p:spPr>
      </p:pic>
      <p:sp>
        <p:nvSpPr>
          <p:cNvPr id="23" name="Google Shape;23;g2ae6d6e6b4c_0_0"/>
          <p:cNvSpPr/>
          <p:nvPr/>
        </p:nvSpPr>
        <p:spPr>
          <a:xfrm>
            <a:off x="4445556" y="1790700"/>
            <a:ext cx="16630500" cy="649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6800"/>
              <a:buFont typeface="Sofia"/>
              <a:buNone/>
            </a:pPr>
            <a:r>
              <a:rPr b="0" i="0" lang="en-US" sz="26800" u="none" cap="none" strike="noStrike">
                <a:solidFill>
                  <a:srgbClr val="FFFFFF"/>
                </a:solidFill>
                <a:latin typeface="Sofia"/>
                <a:ea typeface="Sofia"/>
                <a:cs typeface="Sofia"/>
                <a:sym typeface="Sofia"/>
              </a:rPr>
              <a:t>Friendship</a:t>
            </a:r>
            <a:endParaRPr b="0" i="0" sz="26800" u="none" cap="none" strike="noStrike">
              <a:solidFill>
                <a:schemeClr val="dk1"/>
              </a:solidFill>
              <a:latin typeface="Calibri"/>
              <a:ea typeface="Calibri"/>
              <a:cs typeface="Calibri"/>
              <a:sym typeface="Calibri"/>
            </a:endParaRPr>
          </a:p>
        </p:txBody>
      </p:sp>
      <p:sp>
        <p:nvSpPr>
          <p:cNvPr id="24" name="Google Shape;24;g2ae6d6e6b4c_0_0"/>
          <p:cNvSpPr/>
          <p:nvPr/>
        </p:nvSpPr>
        <p:spPr>
          <a:xfrm>
            <a:off x="5677610" y="1270000"/>
            <a:ext cx="133029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5" name="Google Shape;25;g2ae6d6e6b4c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 name="Google Shape;26;g2ae6d6e6b4c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7" name="Google Shape;27;g2ae6d6e6b4c_0_0"/>
          <p:cNvPicPr preferRelativeResize="0"/>
          <p:nvPr/>
        </p:nvPicPr>
        <p:blipFill rotWithShape="1">
          <a:blip r:embed="rId9">
            <a:alphaModFix/>
          </a:blip>
          <a:srcRect b="0" l="0" r="0" t="0"/>
          <a:stretch/>
        </p:blipFill>
        <p:spPr>
          <a:xfrm>
            <a:off x="5690311" y="5029200"/>
            <a:ext cx="13006426" cy="8686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255" name="Shape 255"/>
        <p:cNvGrpSpPr/>
        <p:nvPr/>
      </p:nvGrpSpPr>
      <p:grpSpPr>
        <a:xfrm>
          <a:off x="0" y="0"/>
          <a:ext cx="0" cy="0"/>
          <a:chOff x="0" y="0"/>
          <a:chExt cx="0" cy="0"/>
        </a:xfrm>
      </p:grpSpPr>
      <p:sp>
        <p:nvSpPr>
          <p:cNvPr id="256" name="Google Shape;256;g2ae6d6e6b4c_0_231"/>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ae6d6e6b4c_0_231"/>
          <p:cNvSpPr/>
          <p:nvPr/>
        </p:nvSpPr>
        <p:spPr>
          <a:xfrm>
            <a:off x="0" y="0"/>
            <a:ext cx="24387000" cy="13716000"/>
          </a:xfrm>
          <a:prstGeom prst="rect">
            <a:avLst/>
          </a:prstGeom>
          <a:solidFill>
            <a:srgbClr val="E3B5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ae6d6e6b4c_0_231"/>
          <p:cNvPicPr preferRelativeResize="0"/>
          <p:nvPr/>
        </p:nvPicPr>
        <p:blipFill rotWithShape="1">
          <a:blip r:embed="rId3">
            <a:alphaModFix/>
          </a:blip>
          <a:srcRect b="0" l="0" r="0" t="0"/>
          <a:stretch/>
        </p:blipFill>
        <p:spPr>
          <a:xfrm>
            <a:off x="19877984" y="1206500"/>
            <a:ext cx="4509064" cy="1094011"/>
          </a:xfrm>
          <a:prstGeom prst="rect">
            <a:avLst/>
          </a:prstGeom>
          <a:noFill/>
          <a:ln>
            <a:noFill/>
          </a:ln>
        </p:spPr>
      </p:pic>
      <p:pic>
        <p:nvPicPr>
          <p:cNvPr descr=" " id="259" name="Google Shape;259;g2ae6d6e6b4c_0_231"/>
          <p:cNvPicPr preferRelativeResize="0"/>
          <p:nvPr/>
        </p:nvPicPr>
        <p:blipFill rotWithShape="1">
          <a:blip r:embed="rId4">
            <a:alphaModFix/>
          </a:blip>
          <a:srcRect b="0" l="0" r="0" t="0"/>
          <a:stretch/>
        </p:blipFill>
        <p:spPr>
          <a:xfrm>
            <a:off x="368346" y="12496800"/>
            <a:ext cx="823504" cy="693031"/>
          </a:xfrm>
          <a:prstGeom prst="rect">
            <a:avLst/>
          </a:prstGeom>
          <a:noFill/>
          <a:ln>
            <a:noFill/>
          </a:ln>
        </p:spPr>
      </p:pic>
      <p:pic>
        <p:nvPicPr>
          <p:cNvPr descr=" " id="260" name="Google Shape;260;g2ae6d6e6b4c_0_231"/>
          <p:cNvPicPr preferRelativeResize="0"/>
          <p:nvPr/>
        </p:nvPicPr>
        <p:blipFill rotWithShape="1">
          <a:blip r:embed="rId5">
            <a:alphaModFix/>
          </a:blip>
          <a:srcRect b="0" l="0" r="0" t="0"/>
          <a:stretch/>
        </p:blipFill>
        <p:spPr>
          <a:xfrm>
            <a:off x="1565620" y="12496800"/>
            <a:ext cx="823510" cy="693031"/>
          </a:xfrm>
          <a:prstGeom prst="rect">
            <a:avLst/>
          </a:prstGeom>
          <a:noFill/>
          <a:ln>
            <a:noFill/>
          </a:ln>
        </p:spPr>
      </p:pic>
      <p:pic>
        <p:nvPicPr>
          <p:cNvPr descr=" " id="261" name="Google Shape;261;g2ae6d6e6b4c_0_231"/>
          <p:cNvPicPr preferRelativeResize="0"/>
          <p:nvPr/>
        </p:nvPicPr>
        <p:blipFill rotWithShape="1">
          <a:blip r:embed="rId6">
            <a:alphaModFix/>
          </a:blip>
          <a:srcRect b="0" l="0" r="0" t="0"/>
          <a:stretch/>
        </p:blipFill>
        <p:spPr>
          <a:xfrm>
            <a:off x="2762322" y="12496800"/>
            <a:ext cx="823510" cy="693031"/>
          </a:xfrm>
          <a:prstGeom prst="rect">
            <a:avLst/>
          </a:prstGeom>
          <a:noFill/>
          <a:ln>
            <a:noFill/>
          </a:ln>
        </p:spPr>
      </p:pic>
      <p:sp>
        <p:nvSpPr>
          <p:cNvPr id="262" name="Google Shape;262;g2ae6d6e6b4c_0_2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g2ae6d6e6b4c_0_23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64" name="Google Shape;264;g2ae6d6e6b4c_0_231"/>
          <p:cNvSpPr/>
          <p:nvPr/>
        </p:nvSpPr>
        <p:spPr>
          <a:xfrm>
            <a:off x="9107038" y="469900"/>
            <a:ext cx="58005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Pricing Plan</a:t>
            </a:r>
            <a:endParaRPr b="0" i="0" sz="8000" u="none" cap="none" strike="noStrike">
              <a:solidFill>
                <a:schemeClr val="dk1"/>
              </a:solidFill>
              <a:latin typeface="Calibri"/>
              <a:ea typeface="Calibri"/>
              <a:cs typeface="Calibri"/>
              <a:sym typeface="Calibri"/>
            </a:endParaRPr>
          </a:p>
        </p:txBody>
      </p:sp>
      <p:sp>
        <p:nvSpPr>
          <p:cNvPr id="265" name="Google Shape;265;g2ae6d6e6b4c_0_231"/>
          <p:cNvSpPr/>
          <p:nvPr/>
        </p:nvSpPr>
        <p:spPr>
          <a:xfrm>
            <a:off x="1778222" y="2489200"/>
            <a:ext cx="20843400" cy="1005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ae6d6e6b4c_0_231"/>
          <p:cNvSpPr/>
          <p:nvPr/>
        </p:nvSpPr>
        <p:spPr>
          <a:xfrm>
            <a:off x="1778222" y="2489200"/>
            <a:ext cx="6439800" cy="100584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7" name="Google Shape;267;g2ae6d6e6b4c_0_231"/>
          <p:cNvPicPr preferRelativeResize="0"/>
          <p:nvPr/>
        </p:nvPicPr>
        <p:blipFill rotWithShape="1">
          <a:blip r:embed="rId8">
            <a:alphaModFix/>
          </a:blip>
          <a:srcRect b="0" l="0" r="0" t="0"/>
          <a:stretch/>
        </p:blipFill>
        <p:spPr>
          <a:xfrm>
            <a:off x="4194715" y="2946400"/>
            <a:ext cx="1606720" cy="1625600"/>
          </a:xfrm>
          <a:prstGeom prst="rect">
            <a:avLst/>
          </a:prstGeom>
          <a:noFill/>
          <a:ln>
            <a:noFill/>
          </a:ln>
        </p:spPr>
      </p:pic>
      <p:sp>
        <p:nvSpPr>
          <p:cNvPr id="268" name="Google Shape;268;g2ae6d6e6b4c_0_231"/>
          <p:cNvSpPr/>
          <p:nvPr/>
        </p:nvSpPr>
        <p:spPr>
          <a:xfrm>
            <a:off x="4153419" y="4876800"/>
            <a:ext cx="16893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ofia"/>
              <a:buNone/>
            </a:pPr>
            <a:r>
              <a:rPr b="0" i="0" lang="en-US" sz="4800" u="none" cap="none" strike="noStrike">
                <a:solidFill>
                  <a:srgbClr val="FFFFFF"/>
                </a:solidFill>
                <a:latin typeface="Sofia"/>
                <a:ea typeface="Sofia"/>
                <a:cs typeface="Sofia"/>
                <a:sym typeface="Sofia"/>
              </a:rPr>
              <a:t>Basic</a:t>
            </a:r>
            <a:endParaRPr b="0" i="0" sz="4800" u="none" cap="none" strike="noStrike">
              <a:solidFill>
                <a:schemeClr val="dk1"/>
              </a:solidFill>
              <a:latin typeface="Calibri"/>
              <a:ea typeface="Calibri"/>
              <a:cs typeface="Calibri"/>
              <a:sym typeface="Calibri"/>
            </a:endParaRPr>
          </a:p>
        </p:txBody>
      </p:sp>
      <p:sp>
        <p:nvSpPr>
          <p:cNvPr id="269" name="Google Shape;269;g2ae6d6e6b4c_0_231"/>
          <p:cNvSpPr/>
          <p:nvPr/>
        </p:nvSpPr>
        <p:spPr>
          <a:xfrm>
            <a:off x="2235479" y="6146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70" name="Google Shape;270;g2ae6d6e6b4c_0_231"/>
          <p:cNvSpPr/>
          <p:nvPr/>
        </p:nvSpPr>
        <p:spPr>
          <a:xfrm>
            <a:off x="3391324" y="11125200"/>
            <a:ext cx="32136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$10/month</a:t>
            </a:r>
            <a:endParaRPr b="0" i="0" sz="4800" u="none" cap="none" strike="noStrike">
              <a:solidFill>
                <a:schemeClr val="dk1"/>
              </a:solidFill>
              <a:latin typeface="Calibri"/>
              <a:ea typeface="Calibri"/>
              <a:cs typeface="Calibri"/>
              <a:sym typeface="Calibri"/>
            </a:endParaRPr>
          </a:p>
        </p:txBody>
      </p:sp>
      <p:sp>
        <p:nvSpPr>
          <p:cNvPr id="271" name="Google Shape;271;g2ae6d6e6b4c_0_231"/>
          <p:cNvSpPr/>
          <p:nvPr/>
        </p:nvSpPr>
        <p:spPr>
          <a:xfrm>
            <a:off x="8980022" y="2489200"/>
            <a:ext cx="6439800" cy="100584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g2ae6d6e6b4c_0_231"/>
          <p:cNvPicPr preferRelativeResize="0"/>
          <p:nvPr/>
        </p:nvPicPr>
        <p:blipFill rotWithShape="1">
          <a:blip r:embed="rId9">
            <a:alphaModFix/>
          </a:blip>
          <a:srcRect b="0" l="0" r="0" t="0"/>
          <a:stretch/>
        </p:blipFill>
        <p:spPr>
          <a:xfrm>
            <a:off x="11384933" y="2946400"/>
            <a:ext cx="1629887" cy="1625600"/>
          </a:xfrm>
          <a:prstGeom prst="rect">
            <a:avLst/>
          </a:prstGeom>
          <a:noFill/>
          <a:ln>
            <a:noFill/>
          </a:ln>
        </p:spPr>
      </p:pic>
      <p:sp>
        <p:nvSpPr>
          <p:cNvPr id="273" name="Google Shape;273;g2ae6d6e6b4c_0_231"/>
          <p:cNvSpPr/>
          <p:nvPr/>
        </p:nvSpPr>
        <p:spPr>
          <a:xfrm>
            <a:off x="11539392" y="4876800"/>
            <a:ext cx="13209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ofia"/>
              <a:buNone/>
            </a:pPr>
            <a:r>
              <a:rPr b="0" i="0" lang="en-US" sz="4800" u="none" cap="none" strike="noStrike">
                <a:solidFill>
                  <a:srgbClr val="FFFFFF"/>
                </a:solidFill>
                <a:latin typeface="Sofia"/>
                <a:ea typeface="Sofia"/>
                <a:cs typeface="Sofia"/>
                <a:sym typeface="Sofia"/>
              </a:rPr>
              <a:t>Elite</a:t>
            </a:r>
            <a:endParaRPr b="0" i="0" sz="4800" u="none" cap="none" strike="noStrike">
              <a:solidFill>
                <a:schemeClr val="dk1"/>
              </a:solidFill>
              <a:latin typeface="Calibri"/>
              <a:ea typeface="Calibri"/>
              <a:cs typeface="Calibri"/>
              <a:sym typeface="Calibri"/>
            </a:endParaRPr>
          </a:p>
        </p:txBody>
      </p:sp>
      <p:sp>
        <p:nvSpPr>
          <p:cNvPr id="274" name="Google Shape;274;g2ae6d6e6b4c_0_231"/>
          <p:cNvSpPr/>
          <p:nvPr/>
        </p:nvSpPr>
        <p:spPr>
          <a:xfrm>
            <a:off x="9437280" y="6146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75" name="Google Shape;275;g2ae6d6e6b4c_0_231"/>
          <p:cNvSpPr/>
          <p:nvPr/>
        </p:nvSpPr>
        <p:spPr>
          <a:xfrm>
            <a:off x="10548668" y="11125200"/>
            <a:ext cx="33024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$50/month</a:t>
            </a:r>
            <a:endParaRPr b="0" i="0" sz="4800" u="none" cap="none" strike="noStrike">
              <a:solidFill>
                <a:schemeClr val="dk1"/>
              </a:solidFill>
              <a:latin typeface="Calibri"/>
              <a:ea typeface="Calibri"/>
              <a:cs typeface="Calibri"/>
              <a:sym typeface="Calibri"/>
            </a:endParaRPr>
          </a:p>
        </p:txBody>
      </p:sp>
      <p:sp>
        <p:nvSpPr>
          <p:cNvPr id="276" name="Google Shape;276;g2ae6d6e6b4c_0_231"/>
          <p:cNvSpPr/>
          <p:nvPr/>
        </p:nvSpPr>
        <p:spPr>
          <a:xfrm>
            <a:off x="16181822" y="2489200"/>
            <a:ext cx="6439800" cy="100584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7" name="Google Shape;277;g2ae6d6e6b4c_0_231"/>
          <p:cNvPicPr preferRelativeResize="0"/>
          <p:nvPr/>
        </p:nvPicPr>
        <p:blipFill rotWithShape="1">
          <a:blip r:embed="rId10">
            <a:alphaModFix/>
          </a:blip>
          <a:srcRect b="0" l="0" r="0" t="0"/>
          <a:stretch/>
        </p:blipFill>
        <p:spPr>
          <a:xfrm>
            <a:off x="18573352" y="2946400"/>
            <a:ext cx="1656645" cy="1625600"/>
          </a:xfrm>
          <a:prstGeom prst="rect">
            <a:avLst/>
          </a:prstGeom>
          <a:noFill/>
          <a:ln>
            <a:noFill/>
          </a:ln>
        </p:spPr>
      </p:pic>
      <p:sp>
        <p:nvSpPr>
          <p:cNvPr id="278" name="Google Shape;278;g2ae6d6e6b4c_0_231"/>
          <p:cNvSpPr/>
          <p:nvPr/>
        </p:nvSpPr>
        <p:spPr>
          <a:xfrm>
            <a:off x="17991799" y="4876800"/>
            <a:ext cx="28197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ofia"/>
              <a:buNone/>
            </a:pPr>
            <a:r>
              <a:rPr b="0" i="0" lang="en-US" sz="4800" u="none" cap="none" strike="noStrike">
                <a:solidFill>
                  <a:srgbClr val="FFFFFF"/>
                </a:solidFill>
                <a:latin typeface="Sofia"/>
                <a:ea typeface="Sofia"/>
                <a:cs typeface="Sofia"/>
                <a:sym typeface="Sofia"/>
              </a:rPr>
              <a:t>Legendary</a:t>
            </a:r>
            <a:endParaRPr b="0" i="0" sz="4800" u="none" cap="none" strike="noStrike">
              <a:solidFill>
                <a:schemeClr val="dk1"/>
              </a:solidFill>
              <a:latin typeface="Calibri"/>
              <a:ea typeface="Calibri"/>
              <a:cs typeface="Calibri"/>
              <a:sym typeface="Calibri"/>
            </a:endParaRPr>
          </a:p>
        </p:txBody>
      </p:sp>
      <p:sp>
        <p:nvSpPr>
          <p:cNvPr id="279" name="Google Shape;279;g2ae6d6e6b4c_0_231"/>
          <p:cNvSpPr/>
          <p:nvPr/>
        </p:nvSpPr>
        <p:spPr>
          <a:xfrm>
            <a:off x="16639080" y="6146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80" name="Google Shape;280;g2ae6d6e6b4c_0_231"/>
          <p:cNvSpPr/>
          <p:nvPr/>
        </p:nvSpPr>
        <p:spPr>
          <a:xfrm>
            <a:off x="17534542" y="11125200"/>
            <a:ext cx="37344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285" name="Shape 285"/>
        <p:cNvGrpSpPr/>
        <p:nvPr/>
      </p:nvGrpSpPr>
      <p:grpSpPr>
        <a:xfrm>
          <a:off x="0" y="0"/>
          <a:ext cx="0" cy="0"/>
          <a:chOff x="0" y="0"/>
          <a:chExt cx="0" cy="0"/>
        </a:xfrm>
      </p:grpSpPr>
      <p:sp>
        <p:nvSpPr>
          <p:cNvPr id="286" name="Google Shape;286;g2ae6d6e6b4c_0_26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ae6d6e6b4c_0_260"/>
          <p:cNvSpPr/>
          <p:nvPr/>
        </p:nvSpPr>
        <p:spPr>
          <a:xfrm>
            <a:off x="0" y="0"/>
            <a:ext cx="24387000" cy="13716000"/>
          </a:xfrm>
          <a:prstGeom prst="rect">
            <a:avLst/>
          </a:prstGeom>
          <a:solidFill>
            <a:srgbClr val="B1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8" name="Google Shape;288;g2ae6d6e6b4c_0_260"/>
          <p:cNvPicPr preferRelativeResize="0"/>
          <p:nvPr/>
        </p:nvPicPr>
        <p:blipFill rotWithShape="1">
          <a:blip r:embed="rId3">
            <a:alphaModFix/>
          </a:blip>
          <a:srcRect b="0" l="0" r="0" t="0"/>
          <a:stretch/>
        </p:blipFill>
        <p:spPr>
          <a:xfrm>
            <a:off x="13463683" y="0"/>
            <a:ext cx="10923365" cy="2298700"/>
          </a:xfrm>
          <a:prstGeom prst="rect">
            <a:avLst/>
          </a:prstGeom>
          <a:noFill/>
          <a:ln>
            <a:noFill/>
          </a:ln>
        </p:spPr>
      </p:pic>
      <p:pic>
        <p:nvPicPr>
          <p:cNvPr descr=" " id="289" name="Google Shape;289;g2ae6d6e6b4c_0_260"/>
          <p:cNvPicPr preferRelativeResize="0"/>
          <p:nvPr/>
        </p:nvPicPr>
        <p:blipFill rotWithShape="1">
          <a:blip r:embed="rId4">
            <a:alphaModFix/>
          </a:blip>
          <a:srcRect b="0" l="0" r="0" t="0"/>
          <a:stretch/>
        </p:blipFill>
        <p:spPr>
          <a:xfrm>
            <a:off x="0" y="7918698"/>
            <a:ext cx="5296562" cy="5797302"/>
          </a:xfrm>
          <a:prstGeom prst="rect">
            <a:avLst/>
          </a:prstGeom>
          <a:noFill/>
          <a:ln>
            <a:noFill/>
          </a:ln>
        </p:spPr>
      </p:pic>
      <p:pic>
        <p:nvPicPr>
          <p:cNvPr descr=" " id="290" name="Google Shape;290;g2ae6d6e6b4c_0_260"/>
          <p:cNvPicPr preferRelativeResize="0"/>
          <p:nvPr/>
        </p:nvPicPr>
        <p:blipFill rotWithShape="1">
          <a:blip r:embed="rId5">
            <a:alphaModFix/>
          </a:blip>
          <a:srcRect b="0" l="0" r="0" t="0"/>
          <a:stretch/>
        </p:blipFill>
        <p:spPr>
          <a:xfrm>
            <a:off x="21541892" y="11074400"/>
            <a:ext cx="1728312" cy="2012491"/>
          </a:xfrm>
          <a:prstGeom prst="rect">
            <a:avLst/>
          </a:prstGeom>
          <a:noFill/>
          <a:ln>
            <a:noFill/>
          </a:ln>
        </p:spPr>
      </p:pic>
      <p:pic>
        <p:nvPicPr>
          <p:cNvPr descr=" " id="291" name="Google Shape;291;g2ae6d6e6b4c_0_260"/>
          <p:cNvPicPr preferRelativeResize="0"/>
          <p:nvPr/>
        </p:nvPicPr>
        <p:blipFill rotWithShape="1">
          <a:blip r:embed="rId6">
            <a:alphaModFix/>
          </a:blip>
          <a:srcRect b="0" l="0" r="0" t="0"/>
          <a:stretch/>
        </p:blipFill>
        <p:spPr>
          <a:xfrm>
            <a:off x="21522828" y="11055350"/>
            <a:ext cx="1766463" cy="2050604"/>
          </a:xfrm>
          <a:prstGeom prst="rect">
            <a:avLst/>
          </a:prstGeom>
          <a:noFill/>
          <a:ln>
            <a:noFill/>
          </a:ln>
        </p:spPr>
      </p:pic>
      <p:sp>
        <p:nvSpPr>
          <p:cNvPr id="292" name="Google Shape;292;g2ae6d6e6b4c_0_2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3" name="Google Shape;293;g2ae6d6e6b4c_0_26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94" name="Google Shape;294;g2ae6d6e6b4c_0_260"/>
          <p:cNvPicPr preferRelativeResize="0"/>
          <p:nvPr/>
        </p:nvPicPr>
        <p:blipFill rotWithShape="1">
          <a:blip r:embed="rId8">
            <a:alphaModFix/>
          </a:blip>
          <a:srcRect b="0" l="0" r="0" t="0"/>
          <a:stretch/>
        </p:blipFill>
        <p:spPr>
          <a:xfrm>
            <a:off x="990724" y="1574800"/>
            <a:ext cx="22418302" cy="10579100"/>
          </a:xfrm>
          <a:prstGeom prst="rect">
            <a:avLst/>
          </a:prstGeom>
          <a:noFill/>
          <a:ln>
            <a:noFill/>
          </a:ln>
        </p:spPr>
      </p:pic>
      <p:sp>
        <p:nvSpPr>
          <p:cNvPr id="295" name="Google Shape;295;g2ae6d6e6b4c_0_260"/>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6" name="Google Shape;296;g2ae6d6e6b4c_0_260"/>
          <p:cNvPicPr preferRelativeResize="0"/>
          <p:nvPr/>
        </p:nvPicPr>
        <p:blipFill rotWithShape="1">
          <a:blip r:embed="rId9">
            <a:alphaModFix/>
          </a:blip>
          <a:srcRect b="0" l="0" r="0" t="0"/>
          <a:stretch/>
        </p:blipFill>
        <p:spPr>
          <a:xfrm>
            <a:off x="1270159" y="1574800"/>
            <a:ext cx="5639505" cy="5638800"/>
          </a:xfrm>
          <a:prstGeom prst="rect">
            <a:avLst/>
          </a:prstGeom>
          <a:noFill/>
          <a:ln>
            <a:noFill/>
          </a:ln>
        </p:spPr>
      </p:pic>
      <p:pic>
        <p:nvPicPr>
          <p:cNvPr descr=" " id="297" name="Google Shape;297;g2ae6d6e6b4c_0_260"/>
          <p:cNvPicPr preferRelativeResize="0"/>
          <p:nvPr/>
        </p:nvPicPr>
        <p:blipFill rotWithShape="1">
          <a:blip r:embed="rId10">
            <a:alphaModFix/>
          </a:blip>
          <a:srcRect b="0" l="0" r="0" t="0"/>
          <a:stretch/>
        </p:blipFill>
        <p:spPr>
          <a:xfrm>
            <a:off x="3361700" y="3666083"/>
            <a:ext cx="1456422" cy="1456246"/>
          </a:xfrm>
          <a:prstGeom prst="rect">
            <a:avLst/>
          </a:prstGeom>
          <a:noFill/>
          <a:ln>
            <a:noFill/>
          </a:ln>
        </p:spPr>
      </p:pic>
      <p:pic>
        <p:nvPicPr>
          <p:cNvPr descr=" " id="298" name="Google Shape;298;g2ae6d6e6b4c_0_260"/>
          <p:cNvPicPr preferRelativeResize="0"/>
          <p:nvPr/>
        </p:nvPicPr>
        <p:blipFill rotWithShape="1">
          <a:blip r:embed="rId9">
            <a:alphaModFix/>
          </a:blip>
          <a:srcRect b="0" l="0" r="0" t="0"/>
          <a:stretch/>
        </p:blipFill>
        <p:spPr>
          <a:xfrm>
            <a:off x="6769946" y="1574800"/>
            <a:ext cx="5639505" cy="5638800"/>
          </a:xfrm>
          <a:prstGeom prst="rect">
            <a:avLst/>
          </a:prstGeom>
          <a:noFill/>
          <a:ln>
            <a:noFill/>
          </a:ln>
        </p:spPr>
      </p:pic>
      <p:pic>
        <p:nvPicPr>
          <p:cNvPr descr=" " id="299" name="Google Shape;299;g2ae6d6e6b4c_0_260"/>
          <p:cNvPicPr preferRelativeResize="0"/>
          <p:nvPr/>
        </p:nvPicPr>
        <p:blipFill rotWithShape="1">
          <a:blip r:embed="rId11">
            <a:alphaModFix/>
          </a:blip>
          <a:srcRect b="0" l="0" r="0" t="0"/>
          <a:stretch/>
        </p:blipFill>
        <p:spPr>
          <a:xfrm>
            <a:off x="8776797" y="3581400"/>
            <a:ext cx="1625803" cy="1625600"/>
          </a:xfrm>
          <a:prstGeom prst="rect">
            <a:avLst/>
          </a:prstGeom>
          <a:noFill/>
          <a:ln>
            <a:noFill/>
          </a:ln>
        </p:spPr>
      </p:pic>
      <p:pic>
        <p:nvPicPr>
          <p:cNvPr descr=" " id="300" name="Google Shape;300;g2ae6d6e6b4c_0_260"/>
          <p:cNvPicPr preferRelativeResize="0"/>
          <p:nvPr/>
        </p:nvPicPr>
        <p:blipFill rotWithShape="1">
          <a:blip r:embed="rId12">
            <a:alphaModFix/>
          </a:blip>
          <a:srcRect b="0" l="0" r="0" t="0"/>
          <a:stretch/>
        </p:blipFill>
        <p:spPr>
          <a:xfrm>
            <a:off x="8980022" y="3784600"/>
            <a:ext cx="1192256" cy="1190414"/>
          </a:xfrm>
          <a:prstGeom prst="rect">
            <a:avLst/>
          </a:prstGeom>
          <a:noFill/>
          <a:ln>
            <a:noFill/>
          </a:ln>
        </p:spPr>
      </p:pic>
      <p:pic>
        <p:nvPicPr>
          <p:cNvPr descr=" " id="301" name="Google Shape;301;g2ae6d6e6b4c_0_260"/>
          <p:cNvPicPr preferRelativeResize="0"/>
          <p:nvPr/>
        </p:nvPicPr>
        <p:blipFill rotWithShape="1">
          <a:blip r:embed="rId9">
            <a:alphaModFix/>
          </a:blip>
          <a:srcRect b="0" l="0" r="0" t="0"/>
          <a:stretch/>
        </p:blipFill>
        <p:spPr>
          <a:xfrm>
            <a:off x="12269734" y="1574800"/>
            <a:ext cx="5639505" cy="5638800"/>
          </a:xfrm>
          <a:prstGeom prst="rect">
            <a:avLst/>
          </a:prstGeom>
          <a:noFill/>
          <a:ln>
            <a:noFill/>
          </a:ln>
        </p:spPr>
      </p:pic>
      <p:pic>
        <p:nvPicPr>
          <p:cNvPr descr=" " id="302" name="Google Shape;302;g2ae6d6e6b4c_0_260"/>
          <p:cNvPicPr preferRelativeResize="0"/>
          <p:nvPr/>
        </p:nvPicPr>
        <p:blipFill rotWithShape="1">
          <a:blip r:embed="rId11">
            <a:alphaModFix/>
          </a:blip>
          <a:srcRect b="0" l="0" r="0" t="0"/>
          <a:stretch/>
        </p:blipFill>
        <p:spPr>
          <a:xfrm>
            <a:off x="14276584" y="3581400"/>
            <a:ext cx="1625803" cy="1625600"/>
          </a:xfrm>
          <a:prstGeom prst="rect">
            <a:avLst/>
          </a:prstGeom>
          <a:noFill/>
          <a:ln>
            <a:noFill/>
          </a:ln>
        </p:spPr>
      </p:pic>
      <p:pic>
        <p:nvPicPr>
          <p:cNvPr descr=" " id="303" name="Google Shape;303;g2ae6d6e6b4c_0_260"/>
          <p:cNvPicPr preferRelativeResize="0"/>
          <p:nvPr/>
        </p:nvPicPr>
        <p:blipFill rotWithShape="1">
          <a:blip r:embed="rId13">
            <a:alphaModFix/>
          </a:blip>
          <a:srcRect b="0" l="0" r="0" t="0"/>
          <a:stretch/>
        </p:blipFill>
        <p:spPr>
          <a:xfrm>
            <a:off x="14378172" y="3586163"/>
            <a:ext cx="1519452" cy="1519262"/>
          </a:xfrm>
          <a:prstGeom prst="rect">
            <a:avLst/>
          </a:prstGeom>
          <a:noFill/>
          <a:ln>
            <a:noFill/>
          </a:ln>
        </p:spPr>
      </p:pic>
      <p:pic>
        <p:nvPicPr>
          <p:cNvPr descr=" " id="304" name="Google Shape;304;g2ae6d6e6b4c_0_260"/>
          <p:cNvPicPr preferRelativeResize="0"/>
          <p:nvPr/>
        </p:nvPicPr>
        <p:blipFill rotWithShape="1">
          <a:blip r:embed="rId9">
            <a:alphaModFix/>
          </a:blip>
          <a:srcRect b="0" l="0" r="0" t="0"/>
          <a:stretch/>
        </p:blipFill>
        <p:spPr>
          <a:xfrm>
            <a:off x="17769521" y="1574800"/>
            <a:ext cx="5639505" cy="5638800"/>
          </a:xfrm>
          <a:prstGeom prst="rect">
            <a:avLst/>
          </a:prstGeom>
          <a:noFill/>
          <a:ln>
            <a:noFill/>
          </a:ln>
        </p:spPr>
      </p:pic>
      <p:pic>
        <p:nvPicPr>
          <p:cNvPr descr=" " id="305" name="Google Shape;305;g2ae6d6e6b4c_0_260"/>
          <p:cNvPicPr preferRelativeResize="0"/>
          <p:nvPr/>
        </p:nvPicPr>
        <p:blipFill rotWithShape="1">
          <a:blip r:embed="rId11">
            <a:alphaModFix/>
          </a:blip>
          <a:srcRect b="0" l="0" r="0" t="0"/>
          <a:stretch/>
        </p:blipFill>
        <p:spPr>
          <a:xfrm>
            <a:off x="19776372" y="3581400"/>
            <a:ext cx="1625803" cy="1625600"/>
          </a:xfrm>
          <a:prstGeom prst="rect">
            <a:avLst/>
          </a:prstGeom>
          <a:noFill/>
          <a:ln>
            <a:noFill/>
          </a:ln>
        </p:spPr>
      </p:pic>
      <p:pic>
        <p:nvPicPr>
          <p:cNvPr descr=" " id="306" name="Google Shape;306;g2ae6d6e6b4c_0_260"/>
          <p:cNvPicPr preferRelativeResize="0"/>
          <p:nvPr/>
        </p:nvPicPr>
        <p:blipFill rotWithShape="1">
          <a:blip r:embed="rId14">
            <a:alphaModFix/>
          </a:blip>
          <a:srcRect b="0" l="0" r="0" t="0"/>
          <a:stretch/>
        </p:blipFill>
        <p:spPr>
          <a:xfrm>
            <a:off x="19844116" y="3581400"/>
            <a:ext cx="1490319" cy="1625600"/>
          </a:xfrm>
          <a:prstGeom prst="rect">
            <a:avLst/>
          </a:prstGeom>
          <a:noFill/>
          <a:ln>
            <a:noFill/>
          </a:ln>
        </p:spPr>
      </p:pic>
      <p:sp>
        <p:nvSpPr>
          <p:cNvPr id="307" name="Google Shape;307;g2ae6d6e6b4c_0_260"/>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ae6d6e6b4c_0_260"/>
          <p:cNvSpPr/>
          <p:nvPr/>
        </p:nvSpPr>
        <p:spPr>
          <a:xfrm>
            <a:off x="990724"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ae6d6e6b4c_0_260"/>
          <p:cNvSpPr/>
          <p:nvPr/>
        </p:nvSpPr>
        <p:spPr>
          <a:xfrm>
            <a:off x="1244756" y="3594100"/>
            <a:ext cx="9483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B8F1"/>
              </a:buClr>
              <a:buSzPts val="8000"/>
              <a:buFont typeface="Sofia"/>
              <a:buNone/>
            </a:pPr>
            <a:r>
              <a:rPr b="0" i="0" lang="en-US" sz="8000" u="none" cap="none" strike="noStrike">
                <a:solidFill>
                  <a:srgbClr val="CBB8F1"/>
                </a:solidFill>
                <a:latin typeface="Sofia"/>
                <a:ea typeface="Sofia"/>
                <a:cs typeface="Sofia"/>
                <a:sym typeface="Sofia"/>
              </a:rPr>
              <a:t>S</a:t>
            </a:r>
            <a:endParaRPr b="0" i="0" sz="8000" u="none" cap="none" strike="noStrike">
              <a:solidFill>
                <a:schemeClr val="dk1"/>
              </a:solidFill>
              <a:latin typeface="Calibri"/>
              <a:ea typeface="Calibri"/>
              <a:cs typeface="Calibri"/>
              <a:sym typeface="Calibri"/>
            </a:endParaRPr>
          </a:p>
        </p:txBody>
      </p:sp>
      <p:sp>
        <p:nvSpPr>
          <p:cNvPr id="310" name="Google Shape;310;g2ae6d6e6b4c_0_260"/>
          <p:cNvSpPr/>
          <p:nvPr/>
        </p:nvSpPr>
        <p:spPr>
          <a:xfrm>
            <a:off x="6427003"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ae6d6e6b4c_0_260"/>
          <p:cNvSpPr/>
          <p:nvPr/>
        </p:nvSpPr>
        <p:spPr>
          <a:xfrm>
            <a:off x="6401600" y="3594100"/>
            <a:ext cx="15072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B8F1"/>
              </a:buClr>
              <a:buSzPts val="8000"/>
              <a:buFont typeface="Sofia"/>
              <a:buNone/>
            </a:pPr>
            <a:r>
              <a:rPr b="0" i="0" lang="en-US" sz="8000" u="none" cap="none" strike="noStrike">
                <a:solidFill>
                  <a:srgbClr val="CBB8F1"/>
                </a:solidFill>
                <a:latin typeface="Sofia"/>
                <a:ea typeface="Sofia"/>
                <a:cs typeface="Sofia"/>
                <a:sym typeface="Sofia"/>
              </a:rPr>
              <a:t>W</a:t>
            </a:r>
            <a:endParaRPr b="0" i="0" sz="8000" u="none" cap="none" strike="noStrike">
              <a:solidFill>
                <a:schemeClr val="dk1"/>
              </a:solidFill>
              <a:latin typeface="Calibri"/>
              <a:ea typeface="Calibri"/>
              <a:cs typeface="Calibri"/>
              <a:sym typeface="Calibri"/>
            </a:endParaRPr>
          </a:p>
        </p:txBody>
      </p:sp>
      <p:sp>
        <p:nvSpPr>
          <p:cNvPr id="312" name="Google Shape;312;g2ae6d6e6b4c_0_260"/>
          <p:cNvSpPr/>
          <p:nvPr/>
        </p:nvSpPr>
        <p:spPr>
          <a:xfrm>
            <a:off x="11863283"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ae6d6e6b4c_0_260"/>
          <p:cNvSpPr/>
          <p:nvPr/>
        </p:nvSpPr>
        <p:spPr>
          <a:xfrm>
            <a:off x="12003000" y="3594100"/>
            <a:ext cx="11769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B8F1"/>
              </a:buClr>
              <a:buSzPts val="8000"/>
              <a:buFont typeface="Sofia"/>
              <a:buNone/>
            </a:pPr>
            <a:r>
              <a:rPr b="0" i="0" lang="en-US" sz="8000" u="none" cap="none" strike="noStrike">
                <a:solidFill>
                  <a:srgbClr val="CBB8F1"/>
                </a:solidFill>
                <a:latin typeface="Sofia"/>
                <a:ea typeface="Sofia"/>
                <a:cs typeface="Sofia"/>
                <a:sym typeface="Sofia"/>
              </a:rPr>
              <a:t>O</a:t>
            </a:r>
            <a:endParaRPr b="0" i="0" sz="8000" u="none" cap="none" strike="noStrike">
              <a:solidFill>
                <a:schemeClr val="dk1"/>
              </a:solidFill>
              <a:latin typeface="Calibri"/>
              <a:ea typeface="Calibri"/>
              <a:cs typeface="Calibri"/>
              <a:sym typeface="Calibri"/>
            </a:endParaRPr>
          </a:p>
        </p:txBody>
      </p:sp>
      <p:sp>
        <p:nvSpPr>
          <p:cNvPr id="314" name="Google Shape;314;g2ae6d6e6b4c_0_260"/>
          <p:cNvSpPr/>
          <p:nvPr/>
        </p:nvSpPr>
        <p:spPr>
          <a:xfrm>
            <a:off x="17299562"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ae6d6e6b4c_0_260"/>
          <p:cNvSpPr/>
          <p:nvPr/>
        </p:nvSpPr>
        <p:spPr>
          <a:xfrm>
            <a:off x="17540892" y="3594100"/>
            <a:ext cx="9738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B8F1"/>
              </a:buClr>
              <a:buSzPts val="8000"/>
              <a:buFont typeface="Sofia"/>
              <a:buNone/>
            </a:pPr>
            <a:r>
              <a:rPr b="0" i="0" lang="en-US" sz="8000" u="none" cap="none" strike="noStrike">
                <a:solidFill>
                  <a:srgbClr val="CBB8F1"/>
                </a:solidFill>
                <a:latin typeface="Sofia"/>
                <a:ea typeface="Sofia"/>
                <a:cs typeface="Sofia"/>
                <a:sym typeface="Sofia"/>
              </a:rPr>
              <a:t>T</a:t>
            </a:r>
            <a:endParaRPr b="0" i="0" sz="8000" u="none" cap="none" strike="noStrike">
              <a:solidFill>
                <a:schemeClr val="dk1"/>
              </a:solidFill>
              <a:latin typeface="Calibri"/>
              <a:ea typeface="Calibri"/>
              <a:cs typeface="Calibri"/>
              <a:sym typeface="Calibri"/>
            </a:endParaRPr>
          </a:p>
        </p:txBody>
      </p:sp>
      <p:sp>
        <p:nvSpPr>
          <p:cNvPr id="316" name="Google Shape;316;g2ae6d6e6b4c_0_260"/>
          <p:cNvSpPr/>
          <p:nvPr/>
        </p:nvSpPr>
        <p:spPr>
          <a:xfrm>
            <a:off x="1270159" y="7645400"/>
            <a:ext cx="4737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ae6d6e6b4c_0_260"/>
          <p:cNvSpPr/>
          <p:nvPr/>
        </p:nvSpPr>
        <p:spPr>
          <a:xfrm>
            <a:off x="1270159" y="76454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ae6d6e6b4c_0_260"/>
          <p:cNvSpPr/>
          <p:nvPr/>
        </p:nvSpPr>
        <p:spPr>
          <a:xfrm>
            <a:off x="1270159" y="76454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ae6d6e6b4c_0_260"/>
          <p:cNvSpPr/>
          <p:nvPr/>
        </p:nvSpPr>
        <p:spPr>
          <a:xfrm>
            <a:off x="1270159" y="7645400"/>
            <a:ext cx="4890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Eclipse</a:t>
            </a:r>
            <a:endParaRPr b="0" i="0" sz="3600" u="none" cap="none" strike="noStrike">
              <a:solidFill>
                <a:schemeClr val="dk1"/>
              </a:solidFill>
              <a:latin typeface="Calibri"/>
              <a:ea typeface="Calibri"/>
              <a:cs typeface="Calibri"/>
              <a:sym typeface="Calibri"/>
            </a:endParaRPr>
          </a:p>
        </p:txBody>
      </p:sp>
      <p:sp>
        <p:nvSpPr>
          <p:cNvPr id="320" name="Google Shape;320;g2ae6d6e6b4c_0_260"/>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1" name="Google Shape;321;g2ae6d6e6b4c_0_260"/>
          <p:cNvSpPr/>
          <p:nvPr/>
        </p:nvSpPr>
        <p:spPr>
          <a:xfrm>
            <a:off x="1270159" y="100457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ae6d6e6b4c_0_260"/>
          <p:cNvSpPr/>
          <p:nvPr/>
        </p:nvSpPr>
        <p:spPr>
          <a:xfrm>
            <a:off x="1270159" y="100457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ae6d6e6b4c_0_260"/>
          <p:cNvSpPr/>
          <p:nvPr/>
        </p:nvSpPr>
        <p:spPr>
          <a:xfrm>
            <a:off x="1270159" y="10045700"/>
            <a:ext cx="4890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Quest</a:t>
            </a:r>
            <a:endParaRPr b="0" i="0" sz="3600" u="none" cap="none" strike="noStrike">
              <a:solidFill>
                <a:schemeClr val="dk1"/>
              </a:solidFill>
              <a:latin typeface="Calibri"/>
              <a:ea typeface="Calibri"/>
              <a:cs typeface="Calibri"/>
              <a:sym typeface="Calibri"/>
            </a:endParaRPr>
          </a:p>
        </p:txBody>
      </p:sp>
      <p:sp>
        <p:nvSpPr>
          <p:cNvPr id="324" name="Google Shape;324;g2ae6d6e6b4c_0_260"/>
          <p:cNvSpPr/>
          <p:nvPr/>
        </p:nvSpPr>
        <p:spPr>
          <a:xfrm>
            <a:off x="1270159" y="109728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25" name="Google Shape;325;g2ae6d6e6b4c_0_260"/>
          <p:cNvSpPr/>
          <p:nvPr/>
        </p:nvSpPr>
        <p:spPr>
          <a:xfrm>
            <a:off x="6769946" y="7645400"/>
            <a:ext cx="4737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ae6d6e6b4c_0_260"/>
          <p:cNvSpPr/>
          <p:nvPr/>
        </p:nvSpPr>
        <p:spPr>
          <a:xfrm>
            <a:off x="6769946" y="76454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ae6d6e6b4c_0_260"/>
          <p:cNvSpPr/>
          <p:nvPr/>
        </p:nvSpPr>
        <p:spPr>
          <a:xfrm>
            <a:off x="6769946" y="76454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ae6d6e6b4c_0_260"/>
          <p:cNvSpPr/>
          <p:nvPr/>
        </p:nvSpPr>
        <p:spPr>
          <a:xfrm>
            <a:off x="6769946" y="7645400"/>
            <a:ext cx="4890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Eclipse</a:t>
            </a:r>
            <a:endParaRPr b="0" i="0" sz="3600" u="none" cap="none" strike="noStrike">
              <a:solidFill>
                <a:schemeClr val="dk1"/>
              </a:solidFill>
              <a:latin typeface="Calibri"/>
              <a:ea typeface="Calibri"/>
              <a:cs typeface="Calibri"/>
              <a:sym typeface="Calibri"/>
            </a:endParaRPr>
          </a:p>
        </p:txBody>
      </p:sp>
      <p:sp>
        <p:nvSpPr>
          <p:cNvPr id="329" name="Google Shape;329;g2ae6d6e6b4c_0_260"/>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0" name="Google Shape;330;g2ae6d6e6b4c_0_260"/>
          <p:cNvSpPr/>
          <p:nvPr/>
        </p:nvSpPr>
        <p:spPr>
          <a:xfrm>
            <a:off x="6769946" y="100457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ae6d6e6b4c_0_260"/>
          <p:cNvSpPr/>
          <p:nvPr/>
        </p:nvSpPr>
        <p:spPr>
          <a:xfrm>
            <a:off x="6769946" y="100457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ae6d6e6b4c_0_260"/>
          <p:cNvSpPr/>
          <p:nvPr/>
        </p:nvSpPr>
        <p:spPr>
          <a:xfrm>
            <a:off x="6769946" y="10045700"/>
            <a:ext cx="4890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Quest</a:t>
            </a:r>
            <a:endParaRPr b="0" i="0" sz="3600" u="none" cap="none" strike="noStrike">
              <a:solidFill>
                <a:schemeClr val="dk1"/>
              </a:solidFill>
              <a:latin typeface="Calibri"/>
              <a:ea typeface="Calibri"/>
              <a:cs typeface="Calibri"/>
              <a:sym typeface="Calibri"/>
            </a:endParaRPr>
          </a:p>
        </p:txBody>
      </p:sp>
      <p:sp>
        <p:nvSpPr>
          <p:cNvPr id="333" name="Google Shape;333;g2ae6d6e6b4c_0_260"/>
          <p:cNvSpPr/>
          <p:nvPr/>
        </p:nvSpPr>
        <p:spPr>
          <a:xfrm>
            <a:off x="6769946" y="109728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34" name="Google Shape;334;g2ae6d6e6b4c_0_260"/>
          <p:cNvSpPr/>
          <p:nvPr/>
        </p:nvSpPr>
        <p:spPr>
          <a:xfrm>
            <a:off x="12269734" y="7645400"/>
            <a:ext cx="4737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ae6d6e6b4c_0_260"/>
          <p:cNvSpPr/>
          <p:nvPr/>
        </p:nvSpPr>
        <p:spPr>
          <a:xfrm>
            <a:off x="12269734" y="76454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ae6d6e6b4c_0_260"/>
          <p:cNvSpPr/>
          <p:nvPr/>
        </p:nvSpPr>
        <p:spPr>
          <a:xfrm>
            <a:off x="12269734" y="76454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ae6d6e6b4c_0_260"/>
          <p:cNvSpPr/>
          <p:nvPr/>
        </p:nvSpPr>
        <p:spPr>
          <a:xfrm>
            <a:off x="12269734" y="7645400"/>
            <a:ext cx="4890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Eclipse</a:t>
            </a:r>
            <a:endParaRPr b="0" i="0" sz="3600" u="none" cap="none" strike="noStrike">
              <a:solidFill>
                <a:schemeClr val="dk1"/>
              </a:solidFill>
              <a:latin typeface="Calibri"/>
              <a:ea typeface="Calibri"/>
              <a:cs typeface="Calibri"/>
              <a:sym typeface="Calibri"/>
            </a:endParaRPr>
          </a:p>
        </p:txBody>
      </p:sp>
      <p:sp>
        <p:nvSpPr>
          <p:cNvPr id="338" name="Google Shape;338;g2ae6d6e6b4c_0_260"/>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9" name="Google Shape;339;g2ae6d6e6b4c_0_260"/>
          <p:cNvSpPr/>
          <p:nvPr/>
        </p:nvSpPr>
        <p:spPr>
          <a:xfrm>
            <a:off x="12269734" y="100457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ae6d6e6b4c_0_260"/>
          <p:cNvSpPr/>
          <p:nvPr/>
        </p:nvSpPr>
        <p:spPr>
          <a:xfrm>
            <a:off x="12269734" y="100457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ae6d6e6b4c_0_260"/>
          <p:cNvSpPr/>
          <p:nvPr/>
        </p:nvSpPr>
        <p:spPr>
          <a:xfrm>
            <a:off x="12269734" y="10045700"/>
            <a:ext cx="4890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Quest</a:t>
            </a:r>
            <a:endParaRPr b="0" i="0" sz="3600" u="none" cap="none" strike="noStrike">
              <a:solidFill>
                <a:schemeClr val="dk1"/>
              </a:solidFill>
              <a:latin typeface="Calibri"/>
              <a:ea typeface="Calibri"/>
              <a:cs typeface="Calibri"/>
              <a:sym typeface="Calibri"/>
            </a:endParaRPr>
          </a:p>
        </p:txBody>
      </p:sp>
      <p:sp>
        <p:nvSpPr>
          <p:cNvPr id="342" name="Google Shape;342;g2ae6d6e6b4c_0_260"/>
          <p:cNvSpPr/>
          <p:nvPr/>
        </p:nvSpPr>
        <p:spPr>
          <a:xfrm>
            <a:off x="12269734" y="109728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43" name="Google Shape;343;g2ae6d6e6b4c_0_260"/>
          <p:cNvSpPr/>
          <p:nvPr/>
        </p:nvSpPr>
        <p:spPr>
          <a:xfrm>
            <a:off x="17769521" y="7645400"/>
            <a:ext cx="4737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ae6d6e6b4c_0_260"/>
          <p:cNvSpPr/>
          <p:nvPr/>
        </p:nvSpPr>
        <p:spPr>
          <a:xfrm>
            <a:off x="17769521" y="76454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ae6d6e6b4c_0_260"/>
          <p:cNvSpPr/>
          <p:nvPr/>
        </p:nvSpPr>
        <p:spPr>
          <a:xfrm>
            <a:off x="17769521" y="76454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ae6d6e6b4c_0_260"/>
          <p:cNvSpPr/>
          <p:nvPr/>
        </p:nvSpPr>
        <p:spPr>
          <a:xfrm>
            <a:off x="17769521" y="7645400"/>
            <a:ext cx="4890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Eclipse</a:t>
            </a:r>
            <a:endParaRPr b="0" i="0" sz="3600" u="none" cap="none" strike="noStrike">
              <a:solidFill>
                <a:schemeClr val="dk1"/>
              </a:solidFill>
              <a:latin typeface="Calibri"/>
              <a:ea typeface="Calibri"/>
              <a:cs typeface="Calibri"/>
              <a:sym typeface="Calibri"/>
            </a:endParaRPr>
          </a:p>
        </p:txBody>
      </p:sp>
      <p:sp>
        <p:nvSpPr>
          <p:cNvPr id="347" name="Google Shape;347;g2ae6d6e6b4c_0_260"/>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48" name="Google Shape;348;g2ae6d6e6b4c_0_260"/>
          <p:cNvSpPr/>
          <p:nvPr/>
        </p:nvSpPr>
        <p:spPr>
          <a:xfrm>
            <a:off x="17769521" y="100457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ae6d6e6b4c_0_260"/>
          <p:cNvSpPr/>
          <p:nvPr/>
        </p:nvSpPr>
        <p:spPr>
          <a:xfrm>
            <a:off x="17769521" y="10045700"/>
            <a:ext cx="473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ae6d6e6b4c_0_260"/>
          <p:cNvSpPr/>
          <p:nvPr/>
        </p:nvSpPr>
        <p:spPr>
          <a:xfrm>
            <a:off x="17769521" y="10045700"/>
            <a:ext cx="4890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Quest</a:t>
            </a:r>
            <a:endParaRPr b="0" i="0" sz="3600" u="none" cap="none" strike="noStrike">
              <a:solidFill>
                <a:schemeClr val="dk1"/>
              </a:solidFill>
              <a:latin typeface="Calibri"/>
              <a:ea typeface="Calibri"/>
              <a:cs typeface="Calibri"/>
              <a:sym typeface="Calibri"/>
            </a:endParaRPr>
          </a:p>
        </p:txBody>
      </p:sp>
      <p:sp>
        <p:nvSpPr>
          <p:cNvPr id="351" name="Google Shape;351;g2ae6d6e6b4c_0_260"/>
          <p:cNvSpPr/>
          <p:nvPr/>
        </p:nvSpPr>
        <p:spPr>
          <a:xfrm>
            <a:off x="17769521" y="109728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356" name="Shape 356"/>
        <p:cNvGrpSpPr/>
        <p:nvPr/>
      </p:nvGrpSpPr>
      <p:grpSpPr>
        <a:xfrm>
          <a:off x="0" y="0"/>
          <a:ext cx="0" cy="0"/>
          <a:chOff x="0" y="0"/>
          <a:chExt cx="0" cy="0"/>
        </a:xfrm>
      </p:grpSpPr>
      <p:sp>
        <p:nvSpPr>
          <p:cNvPr id="357" name="Google Shape;357;g2ae6d6e6b4c_0_33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ae6d6e6b4c_0_33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9" name="Google Shape;359;g2ae6d6e6b4c_0_330"/>
          <p:cNvPicPr preferRelativeResize="0"/>
          <p:nvPr/>
        </p:nvPicPr>
        <p:blipFill rotWithShape="1">
          <a:blip r:embed="rId3">
            <a:alphaModFix/>
          </a:blip>
          <a:srcRect b="0" l="0" r="0" t="0"/>
          <a:stretch/>
        </p:blipFill>
        <p:spPr>
          <a:xfrm>
            <a:off x="0" y="0"/>
            <a:ext cx="3759670" cy="4152900"/>
          </a:xfrm>
          <a:prstGeom prst="rect">
            <a:avLst/>
          </a:prstGeom>
          <a:noFill/>
          <a:ln>
            <a:noFill/>
          </a:ln>
        </p:spPr>
      </p:pic>
      <p:pic>
        <p:nvPicPr>
          <p:cNvPr descr=" " id="360" name="Google Shape;360;g2ae6d6e6b4c_0_330"/>
          <p:cNvPicPr preferRelativeResize="0"/>
          <p:nvPr/>
        </p:nvPicPr>
        <p:blipFill rotWithShape="1">
          <a:blip r:embed="rId4">
            <a:alphaModFix/>
          </a:blip>
          <a:srcRect b="0" l="0" r="0" t="0"/>
          <a:stretch/>
        </p:blipFill>
        <p:spPr>
          <a:xfrm>
            <a:off x="0" y="10090150"/>
            <a:ext cx="2000500" cy="3625850"/>
          </a:xfrm>
          <a:prstGeom prst="rect">
            <a:avLst/>
          </a:prstGeom>
          <a:noFill/>
          <a:ln>
            <a:noFill/>
          </a:ln>
        </p:spPr>
      </p:pic>
      <p:pic>
        <p:nvPicPr>
          <p:cNvPr descr=" " id="361" name="Google Shape;361;g2ae6d6e6b4c_0_330"/>
          <p:cNvPicPr preferRelativeResize="0"/>
          <p:nvPr/>
        </p:nvPicPr>
        <p:blipFill rotWithShape="1">
          <a:blip r:embed="rId5">
            <a:alphaModFix/>
          </a:blip>
          <a:srcRect b="0" l="0" r="0" t="0"/>
          <a:stretch/>
        </p:blipFill>
        <p:spPr>
          <a:xfrm>
            <a:off x="21306913" y="768350"/>
            <a:ext cx="1714714" cy="1714500"/>
          </a:xfrm>
          <a:prstGeom prst="rect">
            <a:avLst/>
          </a:prstGeom>
          <a:noFill/>
          <a:ln>
            <a:noFill/>
          </a:ln>
        </p:spPr>
      </p:pic>
      <p:pic>
        <p:nvPicPr>
          <p:cNvPr descr=" " id="362" name="Google Shape;362;g2ae6d6e6b4c_0_330"/>
          <p:cNvPicPr preferRelativeResize="0"/>
          <p:nvPr/>
        </p:nvPicPr>
        <p:blipFill rotWithShape="1">
          <a:blip r:embed="rId6">
            <a:alphaModFix/>
          </a:blip>
          <a:srcRect b="0" l="0" r="0" t="0"/>
          <a:stretch/>
        </p:blipFill>
        <p:spPr>
          <a:xfrm>
            <a:off x="19540775" y="9189839"/>
            <a:ext cx="4846273" cy="4526161"/>
          </a:xfrm>
          <a:prstGeom prst="rect">
            <a:avLst/>
          </a:prstGeom>
          <a:noFill/>
          <a:ln>
            <a:noFill/>
          </a:ln>
        </p:spPr>
      </p:pic>
      <p:pic>
        <p:nvPicPr>
          <p:cNvPr descr=" " id="363" name="Google Shape;363;g2ae6d6e6b4c_0_330"/>
          <p:cNvPicPr preferRelativeResize="0"/>
          <p:nvPr/>
        </p:nvPicPr>
        <p:blipFill rotWithShape="1">
          <a:blip r:embed="rId7">
            <a:alphaModFix/>
          </a:blip>
          <a:srcRect b="0" l="0" r="0" t="0"/>
          <a:stretch/>
        </p:blipFill>
        <p:spPr>
          <a:xfrm>
            <a:off x="10910664" y="12090400"/>
            <a:ext cx="4513442" cy="1094011"/>
          </a:xfrm>
          <a:prstGeom prst="rect">
            <a:avLst/>
          </a:prstGeom>
          <a:noFill/>
          <a:ln>
            <a:noFill/>
          </a:ln>
        </p:spPr>
      </p:pic>
      <p:sp>
        <p:nvSpPr>
          <p:cNvPr id="364" name="Google Shape;364;g2ae6d6e6b4c_0_3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g2ae6d6e6b4c_0_33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66" name="Google Shape;366;g2ae6d6e6b4c_0_330"/>
          <p:cNvPicPr preferRelativeResize="0"/>
          <p:nvPr/>
        </p:nvPicPr>
        <p:blipFill rotWithShape="1">
          <a:blip r:embed="rId9">
            <a:alphaModFix/>
          </a:blip>
          <a:srcRect b="0" l="0" r="0" t="0"/>
          <a:stretch/>
        </p:blipFill>
        <p:spPr>
          <a:xfrm>
            <a:off x="7481235" y="673100"/>
            <a:ext cx="6084060" cy="12369800"/>
          </a:xfrm>
          <a:prstGeom prst="rect">
            <a:avLst/>
          </a:prstGeom>
          <a:noFill/>
          <a:ln>
            <a:noFill/>
          </a:ln>
        </p:spPr>
      </p:pic>
      <p:pic>
        <p:nvPicPr>
          <p:cNvPr descr=" " id="367" name="Google Shape;367;g2ae6d6e6b4c_0_330"/>
          <p:cNvPicPr preferRelativeResize="0"/>
          <p:nvPr/>
        </p:nvPicPr>
        <p:blipFill rotWithShape="1">
          <a:blip r:embed="rId10">
            <a:alphaModFix/>
          </a:blip>
          <a:srcRect b="0" l="0" r="0" t="0"/>
          <a:stretch/>
        </p:blipFill>
        <p:spPr>
          <a:xfrm>
            <a:off x="990724" y="673100"/>
            <a:ext cx="6084060" cy="4737100"/>
          </a:xfrm>
          <a:prstGeom prst="rect">
            <a:avLst/>
          </a:prstGeom>
          <a:noFill/>
          <a:ln>
            <a:noFill/>
          </a:ln>
        </p:spPr>
      </p:pic>
      <p:pic>
        <p:nvPicPr>
          <p:cNvPr descr=" " id="368" name="Google Shape;368;g2ae6d6e6b4c_0_330"/>
          <p:cNvPicPr preferRelativeResize="0"/>
          <p:nvPr/>
        </p:nvPicPr>
        <p:blipFill rotWithShape="1">
          <a:blip r:embed="rId11">
            <a:alphaModFix/>
          </a:blip>
          <a:srcRect b="0" l="0" r="0" t="0"/>
          <a:stretch/>
        </p:blipFill>
        <p:spPr>
          <a:xfrm>
            <a:off x="990724" y="5880100"/>
            <a:ext cx="6084060" cy="7162800"/>
          </a:xfrm>
          <a:prstGeom prst="rect">
            <a:avLst/>
          </a:prstGeom>
          <a:noFill/>
          <a:ln>
            <a:noFill/>
          </a:ln>
        </p:spPr>
      </p:pic>
      <p:sp>
        <p:nvSpPr>
          <p:cNvPr id="369" name="Google Shape;369;g2ae6d6e6b4c_0_330"/>
          <p:cNvSpPr/>
          <p:nvPr/>
        </p:nvSpPr>
        <p:spPr>
          <a:xfrm>
            <a:off x="14543318" y="1651000"/>
            <a:ext cx="75660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ofia"/>
              <a:buNone/>
            </a:pPr>
            <a:r>
              <a:rPr b="0" i="0" lang="en-US" sz="8000" u="none" cap="none" strike="noStrike">
                <a:solidFill>
                  <a:srgbClr val="0E0E0E"/>
                </a:solidFill>
                <a:latin typeface="Sofia"/>
                <a:ea typeface="Sofia"/>
                <a:cs typeface="Sofia"/>
                <a:sym typeface="Sofia"/>
              </a:rPr>
              <a:t>Some Data</a:t>
            </a:r>
            <a:endParaRPr b="0" i="0" sz="8000" u="none" cap="none" strike="noStrike">
              <a:solidFill>
                <a:schemeClr val="dk1"/>
              </a:solidFill>
              <a:latin typeface="Calibri"/>
              <a:ea typeface="Calibri"/>
              <a:cs typeface="Calibri"/>
              <a:sym typeface="Calibri"/>
            </a:endParaRPr>
          </a:p>
        </p:txBody>
      </p:sp>
      <p:sp>
        <p:nvSpPr>
          <p:cNvPr id="370" name="Google Shape;370;g2ae6d6e6b4c_0_330"/>
          <p:cNvSpPr/>
          <p:nvPr/>
        </p:nvSpPr>
        <p:spPr>
          <a:xfrm>
            <a:off x="14543318" y="3543300"/>
            <a:ext cx="7875000" cy="906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ae6d6e6b4c_0_330"/>
          <p:cNvSpPr/>
          <p:nvPr/>
        </p:nvSpPr>
        <p:spPr>
          <a:xfrm>
            <a:off x="14543318" y="3543300"/>
            <a:ext cx="78750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ae6d6e6b4c_0_330"/>
          <p:cNvSpPr/>
          <p:nvPr/>
        </p:nvSpPr>
        <p:spPr>
          <a:xfrm>
            <a:off x="14543318" y="3543300"/>
            <a:ext cx="3912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ae6d6e6b4c_0_330"/>
          <p:cNvSpPr/>
          <p:nvPr/>
        </p:nvSpPr>
        <p:spPr>
          <a:xfrm>
            <a:off x="14543318" y="3543300"/>
            <a:ext cx="44541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75%</a:t>
            </a:r>
            <a:endParaRPr b="0" i="0" sz="12800" u="none" cap="none" strike="noStrike">
              <a:solidFill>
                <a:schemeClr val="dk1"/>
              </a:solidFill>
              <a:latin typeface="Calibri"/>
              <a:ea typeface="Calibri"/>
              <a:cs typeface="Calibri"/>
              <a:sym typeface="Calibri"/>
            </a:endParaRPr>
          </a:p>
        </p:txBody>
      </p:sp>
      <p:sp>
        <p:nvSpPr>
          <p:cNvPr id="374" name="Google Shape;374;g2ae6d6e6b4c_0_330"/>
          <p:cNvSpPr/>
          <p:nvPr/>
        </p:nvSpPr>
        <p:spPr>
          <a:xfrm>
            <a:off x="14543318" y="6413500"/>
            <a:ext cx="78750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ae6d6e6b4c_0_330"/>
          <p:cNvSpPr/>
          <p:nvPr/>
        </p:nvSpPr>
        <p:spPr>
          <a:xfrm>
            <a:off x="14543318" y="6413500"/>
            <a:ext cx="80274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Enchanted Creatures</a:t>
            </a:r>
            <a:endParaRPr b="0" i="0" sz="3600" u="none" cap="none" strike="noStrike">
              <a:solidFill>
                <a:schemeClr val="dk1"/>
              </a:solidFill>
              <a:latin typeface="Calibri"/>
              <a:ea typeface="Calibri"/>
              <a:cs typeface="Calibri"/>
              <a:sym typeface="Calibri"/>
            </a:endParaRPr>
          </a:p>
        </p:txBody>
      </p:sp>
      <p:sp>
        <p:nvSpPr>
          <p:cNvPr id="376" name="Google Shape;376;g2ae6d6e6b4c_0_330"/>
          <p:cNvSpPr/>
          <p:nvPr/>
        </p:nvSpPr>
        <p:spPr>
          <a:xfrm>
            <a:off x="14543318" y="72390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77" name="Google Shape;377;g2ae6d6e6b4c_0_330"/>
          <p:cNvSpPr/>
          <p:nvPr/>
        </p:nvSpPr>
        <p:spPr>
          <a:xfrm>
            <a:off x="14543318" y="8382000"/>
            <a:ext cx="78750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ae6d6e6b4c_0_330"/>
          <p:cNvSpPr/>
          <p:nvPr/>
        </p:nvSpPr>
        <p:spPr>
          <a:xfrm>
            <a:off x="14543318" y="8382000"/>
            <a:ext cx="397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ae6d6e6b4c_0_330"/>
          <p:cNvSpPr/>
          <p:nvPr/>
        </p:nvSpPr>
        <p:spPr>
          <a:xfrm>
            <a:off x="14543318" y="8382000"/>
            <a:ext cx="45174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60%</a:t>
            </a:r>
            <a:endParaRPr b="0" i="0" sz="12800" u="none" cap="none" strike="noStrike">
              <a:solidFill>
                <a:schemeClr val="dk1"/>
              </a:solidFill>
              <a:latin typeface="Calibri"/>
              <a:ea typeface="Calibri"/>
              <a:cs typeface="Calibri"/>
              <a:sym typeface="Calibri"/>
            </a:endParaRPr>
          </a:p>
        </p:txBody>
      </p:sp>
      <p:sp>
        <p:nvSpPr>
          <p:cNvPr id="380" name="Google Shape;380;g2ae6d6e6b4c_0_330"/>
          <p:cNvSpPr/>
          <p:nvPr/>
        </p:nvSpPr>
        <p:spPr>
          <a:xfrm>
            <a:off x="14543318" y="11252200"/>
            <a:ext cx="78750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ae6d6e6b4c_0_330"/>
          <p:cNvSpPr/>
          <p:nvPr/>
        </p:nvSpPr>
        <p:spPr>
          <a:xfrm>
            <a:off x="14543318" y="11252200"/>
            <a:ext cx="80274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Magic-Wielding Individuals</a:t>
            </a:r>
            <a:endParaRPr b="0" i="0" sz="3600" u="none" cap="none" strike="noStrike">
              <a:solidFill>
                <a:schemeClr val="dk1"/>
              </a:solidFill>
              <a:latin typeface="Calibri"/>
              <a:ea typeface="Calibri"/>
              <a:cs typeface="Calibri"/>
              <a:sym typeface="Calibri"/>
            </a:endParaRPr>
          </a:p>
        </p:txBody>
      </p:sp>
      <p:sp>
        <p:nvSpPr>
          <p:cNvPr id="382" name="Google Shape;382;g2ae6d6e6b4c_0_330"/>
          <p:cNvSpPr/>
          <p:nvPr/>
        </p:nvSpPr>
        <p:spPr>
          <a:xfrm>
            <a:off x="14543318" y="12077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387" name="Shape 387"/>
        <p:cNvGrpSpPr/>
        <p:nvPr/>
      </p:nvGrpSpPr>
      <p:grpSpPr>
        <a:xfrm>
          <a:off x="0" y="0"/>
          <a:ext cx="0" cy="0"/>
          <a:chOff x="0" y="0"/>
          <a:chExt cx="0" cy="0"/>
        </a:xfrm>
      </p:grpSpPr>
      <p:sp>
        <p:nvSpPr>
          <p:cNvPr id="388" name="Google Shape;388;g2ae6d6e6b4c_0_36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ae6d6e6b4c_0_36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0" name="Google Shape;390;g2ae6d6e6b4c_0_360"/>
          <p:cNvPicPr preferRelativeResize="0"/>
          <p:nvPr/>
        </p:nvPicPr>
        <p:blipFill rotWithShape="1">
          <a:blip r:embed="rId3">
            <a:alphaModFix/>
          </a:blip>
          <a:srcRect b="0" l="0" r="0" t="0"/>
          <a:stretch/>
        </p:blipFill>
        <p:spPr>
          <a:xfrm>
            <a:off x="3480235" y="1435100"/>
            <a:ext cx="17413876" cy="10845800"/>
          </a:xfrm>
          <a:prstGeom prst="rect">
            <a:avLst/>
          </a:prstGeom>
          <a:noFill/>
          <a:ln>
            <a:noFill/>
          </a:ln>
        </p:spPr>
      </p:pic>
      <p:pic>
        <p:nvPicPr>
          <p:cNvPr descr=" " id="391" name="Google Shape;391;g2ae6d6e6b4c_0_360"/>
          <p:cNvPicPr preferRelativeResize="0"/>
          <p:nvPr/>
        </p:nvPicPr>
        <p:blipFill rotWithShape="1">
          <a:blip r:embed="rId4">
            <a:alphaModFix/>
          </a:blip>
          <a:srcRect b="0" l="0" r="0" t="0"/>
          <a:stretch/>
        </p:blipFill>
        <p:spPr>
          <a:xfrm>
            <a:off x="1530541" y="0"/>
            <a:ext cx="3889843" cy="3869506"/>
          </a:xfrm>
          <a:prstGeom prst="rect">
            <a:avLst/>
          </a:prstGeom>
          <a:noFill/>
          <a:ln>
            <a:noFill/>
          </a:ln>
        </p:spPr>
      </p:pic>
      <p:pic>
        <p:nvPicPr>
          <p:cNvPr descr=" " id="392" name="Google Shape;392;g2ae6d6e6b4c_0_360"/>
          <p:cNvPicPr preferRelativeResize="0"/>
          <p:nvPr/>
        </p:nvPicPr>
        <p:blipFill rotWithShape="1">
          <a:blip r:embed="rId5">
            <a:alphaModFix/>
          </a:blip>
          <a:srcRect b="0" l="0" r="0" t="0"/>
          <a:stretch/>
        </p:blipFill>
        <p:spPr>
          <a:xfrm>
            <a:off x="19547743" y="0"/>
            <a:ext cx="4839305" cy="6573948"/>
          </a:xfrm>
          <a:prstGeom prst="rect">
            <a:avLst/>
          </a:prstGeom>
          <a:noFill/>
          <a:ln>
            <a:noFill/>
          </a:ln>
        </p:spPr>
      </p:pic>
      <p:pic>
        <p:nvPicPr>
          <p:cNvPr descr=" " id="393" name="Google Shape;393;g2ae6d6e6b4c_0_360"/>
          <p:cNvPicPr preferRelativeResize="0"/>
          <p:nvPr/>
        </p:nvPicPr>
        <p:blipFill rotWithShape="1">
          <a:blip r:embed="rId6">
            <a:alphaModFix/>
          </a:blip>
          <a:srcRect b="0" l="0" r="0" t="0"/>
          <a:stretch/>
        </p:blipFill>
        <p:spPr>
          <a:xfrm>
            <a:off x="18760245" y="11760200"/>
            <a:ext cx="4257500" cy="1034045"/>
          </a:xfrm>
          <a:prstGeom prst="rect">
            <a:avLst/>
          </a:prstGeom>
          <a:noFill/>
          <a:ln>
            <a:noFill/>
          </a:ln>
        </p:spPr>
      </p:pic>
      <p:pic>
        <p:nvPicPr>
          <p:cNvPr descr=" " id="394" name="Google Shape;394;g2ae6d6e6b4c_0_360"/>
          <p:cNvPicPr preferRelativeResize="0"/>
          <p:nvPr/>
        </p:nvPicPr>
        <p:blipFill rotWithShape="1">
          <a:blip r:embed="rId7">
            <a:alphaModFix/>
          </a:blip>
          <a:srcRect b="0" l="0" r="0" t="0"/>
          <a:stretch/>
        </p:blipFill>
        <p:spPr>
          <a:xfrm>
            <a:off x="234979" y="10483850"/>
            <a:ext cx="8408451" cy="2908300"/>
          </a:xfrm>
          <a:prstGeom prst="rect">
            <a:avLst/>
          </a:prstGeom>
          <a:noFill/>
          <a:ln>
            <a:noFill/>
          </a:ln>
        </p:spPr>
      </p:pic>
      <p:sp>
        <p:nvSpPr>
          <p:cNvPr id="395" name="Google Shape;395;g2ae6d6e6b4c_0_3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6" name="Google Shape;396;g2ae6d6e6b4c_0_36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97" name="Google Shape;397;g2ae6d6e6b4c_0_360"/>
          <p:cNvSpPr/>
          <p:nvPr/>
        </p:nvSpPr>
        <p:spPr>
          <a:xfrm>
            <a:off x="4305838" y="3403600"/>
            <a:ext cx="15762600" cy="753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ae6d6e6b4c_0_360"/>
          <p:cNvSpPr/>
          <p:nvPr/>
        </p:nvSpPr>
        <p:spPr>
          <a:xfrm>
            <a:off x="4305838" y="3403600"/>
            <a:ext cx="15762600" cy="605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ae6d6e6b4c_0_360"/>
          <p:cNvSpPr/>
          <p:nvPr/>
        </p:nvSpPr>
        <p:spPr>
          <a:xfrm>
            <a:off x="4750394" y="3403600"/>
            <a:ext cx="14873700" cy="581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Sofia"/>
              <a:buNone/>
            </a:pPr>
            <a:r>
              <a:rPr b="0" i="0" lang="en-US" sz="24000" u="none" cap="none" strike="noStrike">
                <a:solidFill>
                  <a:srgbClr val="FFFFFF"/>
                </a:solidFill>
                <a:latin typeface="Sofia"/>
                <a:ea typeface="Sofia"/>
                <a:cs typeface="Sofia"/>
                <a:sym typeface="Sofia"/>
              </a:rPr>
              <a:t>234,567</a:t>
            </a:r>
            <a:endParaRPr b="0" i="0" sz="24000" u="none" cap="none" strike="noStrike">
              <a:solidFill>
                <a:schemeClr val="dk1"/>
              </a:solidFill>
              <a:latin typeface="Calibri"/>
              <a:ea typeface="Calibri"/>
              <a:cs typeface="Calibri"/>
              <a:sym typeface="Calibri"/>
            </a:endParaRPr>
          </a:p>
        </p:txBody>
      </p:sp>
      <p:sp>
        <p:nvSpPr>
          <p:cNvPr id="400" name="Google Shape;400;g2ae6d6e6b4c_0_360"/>
          <p:cNvSpPr/>
          <p:nvPr/>
        </p:nvSpPr>
        <p:spPr>
          <a:xfrm>
            <a:off x="4170355" y="84074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401" name="Google Shape;401;g2ae6d6e6b4c_0_360"/>
          <p:cNvSpPr/>
          <p:nvPr/>
        </p:nvSpPr>
        <p:spPr>
          <a:xfrm>
            <a:off x="7483352" y="98679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406" name="Shape 406"/>
        <p:cNvGrpSpPr/>
        <p:nvPr/>
      </p:nvGrpSpPr>
      <p:grpSpPr>
        <a:xfrm>
          <a:off x="0" y="0"/>
          <a:ext cx="0" cy="0"/>
          <a:chOff x="0" y="0"/>
          <a:chExt cx="0" cy="0"/>
        </a:xfrm>
      </p:grpSpPr>
      <p:sp>
        <p:nvSpPr>
          <p:cNvPr id="407" name="Google Shape;407;g2ae6d6e6b4c_0_378"/>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ae6d6e6b4c_0_378"/>
          <p:cNvSpPr/>
          <p:nvPr/>
        </p:nvSpPr>
        <p:spPr>
          <a:xfrm>
            <a:off x="0" y="0"/>
            <a:ext cx="24387000" cy="13716000"/>
          </a:xfrm>
          <a:prstGeom prst="rect">
            <a:avLst/>
          </a:prstGeom>
          <a:solidFill>
            <a:srgbClr val="E3B5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g2ae6d6e6b4c_0_378"/>
          <p:cNvPicPr preferRelativeResize="0"/>
          <p:nvPr/>
        </p:nvPicPr>
        <p:blipFill rotWithShape="1">
          <a:blip r:embed="rId3">
            <a:alphaModFix/>
          </a:blip>
          <a:srcRect b="0" l="0" r="0" t="0"/>
          <a:stretch/>
        </p:blipFill>
        <p:spPr>
          <a:xfrm>
            <a:off x="19877984" y="1206500"/>
            <a:ext cx="4509064" cy="1094011"/>
          </a:xfrm>
          <a:prstGeom prst="rect">
            <a:avLst/>
          </a:prstGeom>
          <a:noFill/>
          <a:ln>
            <a:noFill/>
          </a:ln>
        </p:spPr>
      </p:pic>
      <p:pic>
        <p:nvPicPr>
          <p:cNvPr descr=" " id="410" name="Google Shape;410;g2ae6d6e6b4c_0_378"/>
          <p:cNvPicPr preferRelativeResize="0"/>
          <p:nvPr/>
        </p:nvPicPr>
        <p:blipFill rotWithShape="1">
          <a:blip r:embed="rId4">
            <a:alphaModFix/>
          </a:blip>
          <a:srcRect b="0" l="0" r="0" t="0"/>
          <a:stretch/>
        </p:blipFill>
        <p:spPr>
          <a:xfrm>
            <a:off x="368346" y="12496800"/>
            <a:ext cx="823504" cy="693018"/>
          </a:xfrm>
          <a:prstGeom prst="rect">
            <a:avLst/>
          </a:prstGeom>
          <a:noFill/>
          <a:ln>
            <a:noFill/>
          </a:ln>
        </p:spPr>
      </p:pic>
      <p:pic>
        <p:nvPicPr>
          <p:cNvPr descr=" " id="411" name="Google Shape;411;g2ae6d6e6b4c_0_378"/>
          <p:cNvPicPr preferRelativeResize="0"/>
          <p:nvPr/>
        </p:nvPicPr>
        <p:blipFill rotWithShape="1">
          <a:blip r:embed="rId5">
            <a:alphaModFix/>
          </a:blip>
          <a:srcRect b="0" l="0" r="0" t="0"/>
          <a:stretch/>
        </p:blipFill>
        <p:spPr>
          <a:xfrm>
            <a:off x="1565620" y="12496800"/>
            <a:ext cx="823510" cy="693018"/>
          </a:xfrm>
          <a:prstGeom prst="rect">
            <a:avLst/>
          </a:prstGeom>
          <a:noFill/>
          <a:ln>
            <a:noFill/>
          </a:ln>
        </p:spPr>
      </p:pic>
      <p:pic>
        <p:nvPicPr>
          <p:cNvPr descr=" " id="412" name="Google Shape;412;g2ae6d6e6b4c_0_378"/>
          <p:cNvPicPr preferRelativeResize="0"/>
          <p:nvPr/>
        </p:nvPicPr>
        <p:blipFill rotWithShape="1">
          <a:blip r:embed="rId6">
            <a:alphaModFix/>
          </a:blip>
          <a:srcRect b="0" l="0" r="0" t="0"/>
          <a:stretch/>
        </p:blipFill>
        <p:spPr>
          <a:xfrm>
            <a:off x="2762322" y="12496800"/>
            <a:ext cx="823510" cy="693018"/>
          </a:xfrm>
          <a:prstGeom prst="rect">
            <a:avLst/>
          </a:prstGeom>
          <a:noFill/>
          <a:ln>
            <a:noFill/>
          </a:ln>
        </p:spPr>
      </p:pic>
      <p:sp>
        <p:nvSpPr>
          <p:cNvPr id="413" name="Google Shape;413;g2ae6d6e6b4c_0_3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4" name="Google Shape;414;g2ae6d6e6b4c_0_37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15" name="Google Shape;415;g2ae6d6e6b4c_0_378"/>
          <p:cNvSpPr/>
          <p:nvPr/>
        </p:nvSpPr>
        <p:spPr>
          <a:xfrm>
            <a:off x="3391324" y="3263900"/>
            <a:ext cx="78750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ae6d6e6b4c_0_378"/>
          <p:cNvSpPr/>
          <p:nvPr/>
        </p:nvSpPr>
        <p:spPr>
          <a:xfrm>
            <a:off x="3467533" y="3263900"/>
            <a:ext cx="7722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ae6d6e6b4c_0_378"/>
          <p:cNvSpPr/>
          <p:nvPr/>
        </p:nvSpPr>
        <p:spPr>
          <a:xfrm>
            <a:off x="3467533" y="3263900"/>
            <a:ext cx="82644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233 Coins</a:t>
            </a:r>
            <a:endParaRPr b="0" i="0" sz="12800" u="none" cap="none" strike="noStrike">
              <a:solidFill>
                <a:schemeClr val="dk1"/>
              </a:solidFill>
              <a:latin typeface="Calibri"/>
              <a:ea typeface="Calibri"/>
              <a:cs typeface="Calibri"/>
              <a:sym typeface="Calibri"/>
            </a:endParaRPr>
          </a:p>
        </p:txBody>
      </p:sp>
      <p:sp>
        <p:nvSpPr>
          <p:cNvPr id="418" name="Google Shape;418;g2ae6d6e6b4c_0_378"/>
          <p:cNvSpPr/>
          <p:nvPr/>
        </p:nvSpPr>
        <p:spPr>
          <a:xfrm>
            <a:off x="3391324" y="5829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ae6d6e6b4c_0_378"/>
          <p:cNvSpPr/>
          <p:nvPr/>
        </p:nvSpPr>
        <p:spPr>
          <a:xfrm>
            <a:off x="3323582" y="5829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420" name="Google Shape;420;g2ae6d6e6b4c_0_378"/>
          <p:cNvSpPr/>
          <p:nvPr/>
        </p:nvSpPr>
        <p:spPr>
          <a:xfrm>
            <a:off x="3391324" y="6985000"/>
            <a:ext cx="78750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ae6d6e6b4c_0_378"/>
          <p:cNvSpPr/>
          <p:nvPr/>
        </p:nvSpPr>
        <p:spPr>
          <a:xfrm>
            <a:off x="3143643" y="6985000"/>
            <a:ext cx="83703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ae6d6e6b4c_0_378"/>
          <p:cNvSpPr/>
          <p:nvPr/>
        </p:nvSpPr>
        <p:spPr>
          <a:xfrm>
            <a:off x="3143643" y="6985000"/>
            <a:ext cx="89124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456 Hours</a:t>
            </a:r>
            <a:endParaRPr b="0" i="0" sz="12800" u="none" cap="none" strike="noStrike">
              <a:solidFill>
                <a:schemeClr val="dk1"/>
              </a:solidFill>
              <a:latin typeface="Calibri"/>
              <a:ea typeface="Calibri"/>
              <a:cs typeface="Calibri"/>
              <a:sym typeface="Calibri"/>
            </a:endParaRPr>
          </a:p>
        </p:txBody>
      </p:sp>
      <p:sp>
        <p:nvSpPr>
          <p:cNvPr id="423" name="Google Shape;423;g2ae6d6e6b4c_0_378"/>
          <p:cNvSpPr/>
          <p:nvPr/>
        </p:nvSpPr>
        <p:spPr>
          <a:xfrm>
            <a:off x="3391324" y="9550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ae6d6e6b4c_0_378"/>
          <p:cNvSpPr/>
          <p:nvPr/>
        </p:nvSpPr>
        <p:spPr>
          <a:xfrm>
            <a:off x="3323582" y="9550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425" name="Google Shape;425;g2ae6d6e6b4c_0_378"/>
          <p:cNvSpPr/>
          <p:nvPr/>
        </p:nvSpPr>
        <p:spPr>
          <a:xfrm>
            <a:off x="13552594" y="3263900"/>
            <a:ext cx="78750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ae6d6e6b4c_0_378"/>
          <p:cNvSpPr/>
          <p:nvPr/>
        </p:nvSpPr>
        <p:spPr>
          <a:xfrm>
            <a:off x="15705513" y="3263900"/>
            <a:ext cx="35691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ae6d6e6b4c_0_378"/>
          <p:cNvSpPr/>
          <p:nvPr/>
        </p:nvSpPr>
        <p:spPr>
          <a:xfrm>
            <a:off x="15705513" y="3263900"/>
            <a:ext cx="41112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85%</a:t>
            </a:r>
            <a:endParaRPr b="0" i="0" sz="12800" u="none" cap="none" strike="noStrike">
              <a:solidFill>
                <a:schemeClr val="dk1"/>
              </a:solidFill>
              <a:latin typeface="Calibri"/>
              <a:ea typeface="Calibri"/>
              <a:cs typeface="Calibri"/>
              <a:sym typeface="Calibri"/>
            </a:endParaRPr>
          </a:p>
        </p:txBody>
      </p:sp>
      <p:sp>
        <p:nvSpPr>
          <p:cNvPr id="428" name="Google Shape;428;g2ae6d6e6b4c_0_378"/>
          <p:cNvSpPr/>
          <p:nvPr/>
        </p:nvSpPr>
        <p:spPr>
          <a:xfrm>
            <a:off x="13552594" y="5829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ae6d6e6b4c_0_378"/>
          <p:cNvSpPr/>
          <p:nvPr/>
        </p:nvSpPr>
        <p:spPr>
          <a:xfrm>
            <a:off x="13484852" y="5829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30" name="Google Shape;430;g2ae6d6e6b4c_0_378"/>
          <p:cNvSpPr/>
          <p:nvPr/>
        </p:nvSpPr>
        <p:spPr>
          <a:xfrm>
            <a:off x="13552594" y="6985000"/>
            <a:ext cx="78750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ae6d6e6b4c_0_378"/>
          <p:cNvSpPr/>
          <p:nvPr/>
        </p:nvSpPr>
        <p:spPr>
          <a:xfrm>
            <a:off x="14454407" y="6985000"/>
            <a:ext cx="60714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ae6d6e6b4c_0_378"/>
          <p:cNvSpPr/>
          <p:nvPr/>
        </p:nvSpPr>
        <p:spPr>
          <a:xfrm>
            <a:off x="14454407" y="6985000"/>
            <a:ext cx="66132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535 Km</a:t>
            </a:r>
            <a:endParaRPr b="0" i="0" sz="12800" u="none" cap="none" strike="noStrike">
              <a:solidFill>
                <a:schemeClr val="dk1"/>
              </a:solidFill>
              <a:latin typeface="Calibri"/>
              <a:ea typeface="Calibri"/>
              <a:cs typeface="Calibri"/>
              <a:sym typeface="Calibri"/>
            </a:endParaRPr>
          </a:p>
        </p:txBody>
      </p:sp>
      <p:sp>
        <p:nvSpPr>
          <p:cNvPr id="433" name="Google Shape;433;g2ae6d6e6b4c_0_378"/>
          <p:cNvSpPr/>
          <p:nvPr/>
        </p:nvSpPr>
        <p:spPr>
          <a:xfrm>
            <a:off x="13552594" y="9550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ae6d6e6b4c_0_378"/>
          <p:cNvSpPr/>
          <p:nvPr/>
        </p:nvSpPr>
        <p:spPr>
          <a:xfrm>
            <a:off x="13484852" y="9550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439" name="Shape 439"/>
        <p:cNvGrpSpPr/>
        <p:nvPr/>
      </p:nvGrpSpPr>
      <p:grpSpPr>
        <a:xfrm>
          <a:off x="0" y="0"/>
          <a:ext cx="0" cy="0"/>
          <a:chOff x="0" y="0"/>
          <a:chExt cx="0" cy="0"/>
        </a:xfrm>
      </p:grpSpPr>
      <p:sp>
        <p:nvSpPr>
          <p:cNvPr id="440" name="Google Shape;440;g2ae6d6e6b4c_0_41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ae6d6e6b4c_0_410"/>
          <p:cNvSpPr/>
          <p:nvPr/>
        </p:nvSpPr>
        <p:spPr>
          <a:xfrm>
            <a:off x="0" y="0"/>
            <a:ext cx="24387000" cy="13716000"/>
          </a:xfrm>
          <a:prstGeom prst="rect">
            <a:avLst/>
          </a:prstGeom>
          <a:solidFill>
            <a:srgbClr val="B1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g2ae6d6e6b4c_0_410"/>
          <p:cNvPicPr preferRelativeResize="0"/>
          <p:nvPr/>
        </p:nvPicPr>
        <p:blipFill rotWithShape="1">
          <a:blip r:embed="rId3">
            <a:alphaModFix/>
          </a:blip>
          <a:srcRect b="0" l="0" r="0" t="0"/>
          <a:stretch/>
        </p:blipFill>
        <p:spPr>
          <a:xfrm>
            <a:off x="13463683" y="0"/>
            <a:ext cx="10923365" cy="2298700"/>
          </a:xfrm>
          <a:prstGeom prst="rect">
            <a:avLst/>
          </a:prstGeom>
          <a:noFill/>
          <a:ln>
            <a:noFill/>
          </a:ln>
        </p:spPr>
      </p:pic>
      <p:pic>
        <p:nvPicPr>
          <p:cNvPr descr=" " id="443" name="Google Shape;443;g2ae6d6e6b4c_0_410"/>
          <p:cNvPicPr preferRelativeResize="0"/>
          <p:nvPr/>
        </p:nvPicPr>
        <p:blipFill rotWithShape="1">
          <a:blip r:embed="rId4">
            <a:alphaModFix/>
          </a:blip>
          <a:srcRect b="0" l="0" r="0" t="0"/>
          <a:stretch/>
        </p:blipFill>
        <p:spPr>
          <a:xfrm>
            <a:off x="0" y="7918698"/>
            <a:ext cx="5296562" cy="5797302"/>
          </a:xfrm>
          <a:prstGeom prst="rect">
            <a:avLst/>
          </a:prstGeom>
          <a:noFill/>
          <a:ln>
            <a:noFill/>
          </a:ln>
        </p:spPr>
      </p:pic>
      <p:pic>
        <p:nvPicPr>
          <p:cNvPr descr=" " id="444" name="Google Shape;444;g2ae6d6e6b4c_0_410"/>
          <p:cNvPicPr preferRelativeResize="0"/>
          <p:nvPr/>
        </p:nvPicPr>
        <p:blipFill rotWithShape="1">
          <a:blip r:embed="rId5">
            <a:alphaModFix/>
          </a:blip>
          <a:srcRect b="0" l="0" r="0" t="0"/>
          <a:stretch/>
        </p:blipFill>
        <p:spPr>
          <a:xfrm>
            <a:off x="21541892" y="11074400"/>
            <a:ext cx="1728312" cy="2012504"/>
          </a:xfrm>
          <a:prstGeom prst="rect">
            <a:avLst/>
          </a:prstGeom>
          <a:noFill/>
          <a:ln>
            <a:noFill/>
          </a:ln>
        </p:spPr>
      </p:pic>
      <p:pic>
        <p:nvPicPr>
          <p:cNvPr descr=" " id="445" name="Google Shape;445;g2ae6d6e6b4c_0_410"/>
          <p:cNvPicPr preferRelativeResize="0"/>
          <p:nvPr/>
        </p:nvPicPr>
        <p:blipFill rotWithShape="1">
          <a:blip r:embed="rId6">
            <a:alphaModFix/>
          </a:blip>
          <a:srcRect b="0" l="0" r="0" t="0"/>
          <a:stretch/>
        </p:blipFill>
        <p:spPr>
          <a:xfrm>
            <a:off x="21522828" y="11055350"/>
            <a:ext cx="1766463" cy="2050604"/>
          </a:xfrm>
          <a:prstGeom prst="rect">
            <a:avLst/>
          </a:prstGeom>
          <a:noFill/>
          <a:ln>
            <a:noFill/>
          </a:ln>
        </p:spPr>
      </p:pic>
      <p:sp>
        <p:nvSpPr>
          <p:cNvPr id="446" name="Google Shape;446;g2ae6d6e6b4c_0_4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7" name="Google Shape;447;g2ae6d6e6b4c_0_4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48" name="Google Shape;448;g2ae6d6e6b4c_0_410"/>
          <p:cNvSpPr/>
          <p:nvPr/>
        </p:nvSpPr>
        <p:spPr>
          <a:xfrm>
            <a:off x="6841922" y="1143000"/>
            <a:ext cx="10690500" cy="193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Some Graph</a:t>
            </a:r>
            <a:endParaRPr b="0" i="0" sz="8000" u="none" cap="none" strike="noStrike">
              <a:solidFill>
                <a:schemeClr val="dk1"/>
              </a:solidFill>
              <a:latin typeface="Calibri"/>
              <a:ea typeface="Calibri"/>
              <a:cs typeface="Calibri"/>
              <a:sym typeface="Calibri"/>
            </a:endParaRPr>
          </a:p>
        </p:txBody>
      </p:sp>
      <p:sp>
        <p:nvSpPr>
          <p:cNvPr id="449" name="Google Shape;449;g2ae6d6e6b4c_0_41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ae6d6e6b4c_0_41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51" name="Google Shape;451;g2ae6d6e6b4c_0_41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52" name="Google Shape;452;g2ae6d6e6b4c_0_41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53" name="Google Shape;453;g2ae6d6e6b4c_0_41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54" name="Google Shape;454;g2ae6d6e6b4c_0_41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55" name="Google Shape;455;g2ae6d6e6b4c_0_41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56" name="Google Shape;456;g2ae6d6e6b4c_0_41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57" name="Google Shape;457;g2ae6d6e6b4c_0_41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58" name="Google Shape;458;g2ae6d6e6b4c_0_41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59" name="Google Shape;459;g2ae6d6e6b4c_0_41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60" name="Google Shape;460;g2ae6d6e6b4c_0_41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61" name="Google Shape;461;g2ae6d6e6b4c_0_41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62" name="Google Shape;462;g2ae6d6e6b4c_0_41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63" name="Google Shape;463;g2ae6d6e6b4c_0_41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64" name="Google Shape;464;g2ae6d6e6b4c_0_41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65" name="Google Shape;465;g2ae6d6e6b4c_0_41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66" name="Google Shape;466;g2ae6d6e6b4c_0_41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67" name="Google Shape;467;g2ae6d6e6b4c_0_41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68" name="Google Shape;468;g2ae6d6e6b4c_0_41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69" name="Google Shape;469;g2ae6d6e6b4c_0_410"/>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70" name="Google Shape;470;g2ae6d6e6b4c_0_410"/>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71" name="Google Shape;471;g2ae6d6e6b4c_0_410"/>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72" name="Google Shape;472;g2ae6d6e6b4c_0_410"/>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73" name="Google Shape;473;g2ae6d6e6b4c_0_410"/>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74" name="Google Shape;474;g2ae6d6e6b4c_0_410"/>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75" name="Google Shape;475;g2ae6d6e6b4c_0_410"/>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76" name="Google Shape;476;g2ae6d6e6b4c_0_410"/>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77" name="Google Shape;477;g2ae6d6e6b4c_0_410"/>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78" name="Google Shape;478;g2ae6d6e6b4c_0_410"/>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79" name="Google Shape;479;g2ae6d6e6b4c_0_410"/>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80" name="Google Shape;480;g2ae6d6e6b4c_0_410"/>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81" name="Google Shape;481;g2ae6d6e6b4c_0_410"/>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82" name="Google Shape;482;g2ae6d6e6b4c_0_410"/>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83" name="Google Shape;483;g2ae6d6e6b4c_0_410"/>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84" name="Google Shape;484;g2ae6d6e6b4c_0_410"/>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85" name="Google Shape;485;g2ae6d6e6b4c_0_410"/>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86" name="Google Shape;486;g2ae6d6e6b4c_0_410"/>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87" name="Google Shape;487;g2ae6d6e6b4c_0_410"/>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88" name="Google Shape;488;g2ae6d6e6b4c_0_410"/>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89" name="Google Shape;489;g2ae6d6e6b4c_0_410"/>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90" name="Google Shape;490;g2ae6d6e6b4c_0_410"/>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91" name="Google Shape;491;g2ae6d6e6b4c_0_41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ae6d6e6b4c_0_41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g2ae6d6e6b4c_0_410"/>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94" name="Google Shape;494;g2ae6d6e6b4c_0_410"/>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95" name="Google Shape;495;g2ae6d6e6b4c_0_410"/>
          <p:cNvSpPr/>
          <p:nvPr/>
        </p:nvSpPr>
        <p:spPr>
          <a:xfrm>
            <a:off x="16023053" y="6365379"/>
            <a:ext cx="2349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ae6d6e6b4c_0_410"/>
          <p:cNvSpPr/>
          <p:nvPr/>
        </p:nvSpPr>
        <p:spPr>
          <a:xfrm>
            <a:off x="16023053" y="6229350"/>
            <a:ext cx="25530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34.574</a:t>
            </a:r>
            <a:endParaRPr b="0" i="0" sz="4800" u="none" cap="none" strike="noStrike">
              <a:solidFill>
                <a:schemeClr val="dk1"/>
              </a:solidFill>
              <a:latin typeface="Calibri"/>
              <a:ea typeface="Calibri"/>
              <a:cs typeface="Calibri"/>
              <a:sym typeface="Calibri"/>
            </a:endParaRPr>
          </a:p>
        </p:txBody>
      </p:sp>
      <p:sp>
        <p:nvSpPr>
          <p:cNvPr id="497" name="Google Shape;497;g2ae6d6e6b4c_0_410"/>
          <p:cNvSpPr/>
          <p:nvPr/>
        </p:nvSpPr>
        <p:spPr>
          <a:xfrm>
            <a:off x="16747043" y="71945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98" name="Google Shape;498;g2ae6d6e6b4c_0_410"/>
          <p:cNvSpPr/>
          <p:nvPr/>
        </p:nvSpPr>
        <p:spPr>
          <a:xfrm>
            <a:off x="13260457" y="10515600"/>
            <a:ext cx="78750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ae6d6e6b4c_0_410"/>
          <p:cNvSpPr/>
          <p:nvPr/>
        </p:nvSpPr>
        <p:spPr>
          <a:xfrm>
            <a:off x="13260457" y="10515600"/>
            <a:ext cx="78750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ae6d6e6b4c_0_410"/>
          <p:cNvSpPr/>
          <p:nvPr/>
        </p:nvSpPr>
        <p:spPr>
          <a:xfrm>
            <a:off x="13158845" y="10515600"/>
            <a:ext cx="8078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Treasure Found</a:t>
            </a:r>
            <a:endParaRPr b="0" i="0" sz="4800" u="none" cap="none" strike="noStrike">
              <a:solidFill>
                <a:schemeClr val="dk1"/>
              </a:solidFill>
              <a:latin typeface="Calibri"/>
              <a:ea typeface="Calibri"/>
              <a:cs typeface="Calibri"/>
              <a:sym typeface="Calibri"/>
            </a:endParaRPr>
          </a:p>
        </p:txBody>
      </p:sp>
      <p:sp>
        <p:nvSpPr>
          <p:cNvPr id="501" name="Google Shape;501;g2ae6d6e6b4c_0_410"/>
          <p:cNvSpPr/>
          <p:nvPr/>
        </p:nvSpPr>
        <p:spPr>
          <a:xfrm>
            <a:off x="13192716" y="11582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02" name="Google Shape;502;g2ae6d6e6b4c_0_410"/>
          <p:cNvSpPr/>
          <p:nvPr/>
        </p:nvSpPr>
        <p:spPr>
          <a:xfrm>
            <a:off x="3251606" y="10515600"/>
            <a:ext cx="78750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ae6d6e6b4c_0_410"/>
          <p:cNvSpPr/>
          <p:nvPr/>
        </p:nvSpPr>
        <p:spPr>
          <a:xfrm>
            <a:off x="3251606" y="10515600"/>
            <a:ext cx="78750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ae6d6e6b4c_0_410"/>
          <p:cNvSpPr/>
          <p:nvPr/>
        </p:nvSpPr>
        <p:spPr>
          <a:xfrm>
            <a:off x="3149994" y="10515600"/>
            <a:ext cx="8078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Spellcasting Progress</a:t>
            </a:r>
            <a:endParaRPr b="0" i="0" sz="4800" u="none" cap="none" strike="noStrike">
              <a:solidFill>
                <a:schemeClr val="dk1"/>
              </a:solidFill>
              <a:latin typeface="Calibri"/>
              <a:ea typeface="Calibri"/>
              <a:cs typeface="Calibri"/>
              <a:sym typeface="Calibri"/>
            </a:endParaRPr>
          </a:p>
        </p:txBody>
      </p:sp>
      <p:sp>
        <p:nvSpPr>
          <p:cNvPr id="505" name="Google Shape;505;g2ae6d6e6b4c_0_410"/>
          <p:cNvSpPr/>
          <p:nvPr/>
        </p:nvSpPr>
        <p:spPr>
          <a:xfrm>
            <a:off x="3183865" y="11582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510" name="Shape 510"/>
        <p:cNvGrpSpPr/>
        <p:nvPr/>
      </p:nvGrpSpPr>
      <p:grpSpPr>
        <a:xfrm>
          <a:off x="0" y="0"/>
          <a:ext cx="0" cy="0"/>
          <a:chOff x="0" y="0"/>
          <a:chExt cx="0" cy="0"/>
        </a:xfrm>
      </p:grpSpPr>
      <p:sp>
        <p:nvSpPr>
          <p:cNvPr id="511" name="Google Shape;511;g2ae6d6e6b4c_0_48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ae6d6e6b4c_0_48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ae6d6e6b4c_0_480"/>
          <p:cNvPicPr preferRelativeResize="0"/>
          <p:nvPr/>
        </p:nvPicPr>
        <p:blipFill rotWithShape="1">
          <a:blip r:embed="rId3">
            <a:alphaModFix/>
          </a:blip>
          <a:srcRect b="0" l="0" r="0" t="0"/>
          <a:stretch/>
        </p:blipFill>
        <p:spPr>
          <a:xfrm>
            <a:off x="0" y="0"/>
            <a:ext cx="3759670" cy="4152900"/>
          </a:xfrm>
          <a:prstGeom prst="rect">
            <a:avLst/>
          </a:prstGeom>
          <a:noFill/>
          <a:ln>
            <a:noFill/>
          </a:ln>
        </p:spPr>
      </p:pic>
      <p:pic>
        <p:nvPicPr>
          <p:cNvPr descr=" " id="514" name="Google Shape;514;g2ae6d6e6b4c_0_480"/>
          <p:cNvPicPr preferRelativeResize="0"/>
          <p:nvPr/>
        </p:nvPicPr>
        <p:blipFill rotWithShape="1">
          <a:blip r:embed="rId4">
            <a:alphaModFix/>
          </a:blip>
          <a:srcRect b="0" l="0" r="0" t="0"/>
          <a:stretch/>
        </p:blipFill>
        <p:spPr>
          <a:xfrm>
            <a:off x="0" y="10090150"/>
            <a:ext cx="2000500" cy="3625850"/>
          </a:xfrm>
          <a:prstGeom prst="rect">
            <a:avLst/>
          </a:prstGeom>
          <a:noFill/>
          <a:ln>
            <a:noFill/>
          </a:ln>
        </p:spPr>
      </p:pic>
      <p:pic>
        <p:nvPicPr>
          <p:cNvPr descr=" " id="515" name="Google Shape;515;g2ae6d6e6b4c_0_480"/>
          <p:cNvPicPr preferRelativeResize="0"/>
          <p:nvPr/>
        </p:nvPicPr>
        <p:blipFill rotWithShape="1">
          <a:blip r:embed="rId5">
            <a:alphaModFix/>
          </a:blip>
          <a:srcRect b="0" l="0" r="0" t="0"/>
          <a:stretch/>
        </p:blipFill>
        <p:spPr>
          <a:xfrm>
            <a:off x="21306913" y="768350"/>
            <a:ext cx="1714714" cy="1714500"/>
          </a:xfrm>
          <a:prstGeom prst="rect">
            <a:avLst/>
          </a:prstGeom>
          <a:noFill/>
          <a:ln>
            <a:noFill/>
          </a:ln>
        </p:spPr>
      </p:pic>
      <p:pic>
        <p:nvPicPr>
          <p:cNvPr descr=" " id="516" name="Google Shape;516;g2ae6d6e6b4c_0_480"/>
          <p:cNvPicPr preferRelativeResize="0"/>
          <p:nvPr/>
        </p:nvPicPr>
        <p:blipFill rotWithShape="1">
          <a:blip r:embed="rId6">
            <a:alphaModFix/>
          </a:blip>
          <a:srcRect b="0" l="0" r="0" t="0"/>
          <a:stretch/>
        </p:blipFill>
        <p:spPr>
          <a:xfrm>
            <a:off x="19540775" y="9189839"/>
            <a:ext cx="4846273" cy="4526161"/>
          </a:xfrm>
          <a:prstGeom prst="rect">
            <a:avLst/>
          </a:prstGeom>
          <a:noFill/>
          <a:ln>
            <a:noFill/>
          </a:ln>
        </p:spPr>
      </p:pic>
      <p:pic>
        <p:nvPicPr>
          <p:cNvPr descr=" " id="517" name="Google Shape;517;g2ae6d6e6b4c_0_480"/>
          <p:cNvPicPr preferRelativeResize="0"/>
          <p:nvPr/>
        </p:nvPicPr>
        <p:blipFill rotWithShape="1">
          <a:blip r:embed="rId7">
            <a:alphaModFix/>
          </a:blip>
          <a:srcRect b="0" l="0" r="0" t="0"/>
          <a:stretch/>
        </p:blipFill>
        <p:spPr>
          <a:xfrm>
            <a:off x="10910664" y="12090400"/>
            <a:ext cx="4513442" cy="1094011"/>
          </a:xfrm>
          <a:prstGeom prst="rect">
            <a:avLst/>
          </a:prstGeom>
          <a:noFill/>
          <a:ln>
            <a:noFill/>
          </a:ln>
        </p:spPr>
      </p:pic>
      <p:sp>
        <p:nvSpPr>
          <p:cNvPr id="518" name="Google Shape;518;g2ae6d6e6b4c_0_4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g2ae6d6e6b4c_0_48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20" name="Google Shape;520;g2ae6d6e6b4c_0_480"/>
          <p:cNvSpPr/>
          <p:nvPr/>
        </p:nvSpPr>
        <p:spPr>
          <a:xfrm>
            <a:off x="13450981" y="6870700"/>
            <a:ext cx="87387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ae6d6e6b4c_0_480"/>
          <p:cNvSpPr/>
          <p:nvPr/>
        </p:nvSpPr>
        <p:spPr>
          <a:xfrm>
            <a:off x="13450981" y="6870700"/>
            <a:ext cx="87387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ae6d6e6b4c_0_480"/>
          <p:cNvSpPr/>
          <p:nvPr/>
        </p:nvSpPr>
        <p:spPr>
          <a:xfrm>
            <a:off x="13450981" y="6870700"/>
            <a:ext cx="8941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A web application</a:t>
            </a:r>
            <a:endParaRPr b="0" i="0" sz="4800" u="none" cap="none" strike="noStrike">
              <a:solidFill>
                <a:schemeClr val="dk1"/>
              </a:solidFill>
              <a:latin typeface="Calibri"/>
              <a:ea typeface="Calibri"/>
              <a:cs typeface="Calibri"/>
              <a:sym typeface="Calibri"/>
            </a:endParaRPr>
          </a:p>
        </p:txBody>
      </p:sp>
      <p:sp>
        <p:nvSpPr>
          <p:cNvPr id="523" name="Google Shape;523;g2ae6d6e6b4c_0_480"/>
          <p:cNvSpPr/>
          <p:nvPr/>
        </p:nvSpPr>
        <p:spPr>
          <a:xfrm>
            <a:off x="13450981" y="8039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24" name="Google Shape;524;g2ae6d6e6b4c_0_480"/>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525" name="Google Shape;525;g2ae6d6e6b4c_0_480"/>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526" name="Google Shape;526;g2ae6d6e6b4c_0_480"/>
          <p:cNvSpPr/>
          <p:nvPr/>
        </p:nvSpPr>
        <p:spPr>
          <a:xfrm>
            <a:off x="13374772" y="4737100"/>
            <a:ext cx="106905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531" name="Shape 531"/>
        <p:cNvGrpSpPr/>
        <p:nvPr/>
      </p:nvGrpSpPr>
      <p:grpSpPr>
        <a:xfrm>
          <a:off x="0" y="0"/>
          <a:ext cx="0" cy="0"/>
          <a:chOff x="0" y="0"/>
          <a:chExt cx="0" cy="0"/>
        </a:xfrm>
      </p:grpSpPr>
      <p:sp>
        <p:nvSpPr>
          <p:cNvPr id="532" name="Google Shape;532;g2ae6d6e6b4c_0_50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ae6d6e6b4c_0_500"/>
          <p:cNvSpPr/>
          <p:nvPr/>
        </p:nvSpPr>
        <p:spPr>
          <a:xfrm>
            <a:off x="0" y="0"/>
            <a:ext cx="24387000" cy="13716000"/>
          </a:xfrm>
          <a:prstGeom prst="rect">
            <a:avLst/>
          </a:prstGeom>
          <a:solidFill>
            <a:srgbClr val="E3B5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g2ae6d6e6b4c_0_500"/>
          <p:cNvPicPr preferRelativeResize="0"/>
          <p:nvPr/>
        </p:nvPicPr>
        <p:blipFill rotWithShape="1">
          <a:blip r:embed="rId3">
            <a:alphaModFix/>
          </a:blip>
          <a:srcRect b="0" l="0" r="0" t="0"/>
          <a:stretch/>
        </p:blipFill>
        <p:spPr>
          <a:xfrm>
            <a:off x="19877984" y="1206500"/>
            <a:ext cx="4509064" cy="1094011"/>
          </a:xfrm>
          <a:prstGeom prst="rect">
            <a:avLst/>
          </a:prstGeom>
          <a:noFill/>
          <a:ln>
            <a:noFill/>
          </a:ln>
        </p:spPr>
      </p:pic>
      <p:pic>
        <p:nvPicPr>
          <p:cNvPr descr=" " id="535" name="Google Shape;535;g2ae6d6e6b4c_0_500"/>
          <p:cNvPicPr preferRelativeResize="0"/>
          <p:nvPr/>
        </p:nvPicPr>
        <p:blipFill rotWithShape="1">
          <a:blip r:embed="rId4">
            <a:alphaModFix/>
          </a:blip>
          <a:srcRect b="0" l="0" r="0" t="0"/>
          <a:stretch/>
        </p:blipFill>
        <p:spPr>
          <a:xfrm>
            <a:off x="368346" y="12496800"/>
            <a:ext cx="823504" cy="693018"/>
          </a:xfrm>
          <a:prstGeom prst="rect">
            <a:avLst/>
          </a:prstGeom>
          <a:noFill/>
          <a:ln>
            <a:noFill/>
          </a:ln>
        </p:spPr>
      </p:pic>
      <p:pic>
        <p:nvPicPr>
          <p:cNvPr descr=" " id="536" name="Google Shape;536;g2ae6d6e6b4c_0_500"/>
          <p:cNvPicPr preferRelativeResize="0"/>
          <p:nvPr/>
        </p:nvPicPr>
        <p:blipFill rotWithShape="1">
          <a:blip r:embed="rId5">
            <a:alphaModFix/>
          </a:blip>
          <a:srcRect b="0" l="0" r="0" t="0"/>
          <a:stretch/>
        </p:blipFill>
        <p:spPr>
          <a:xfrm>
            <a:off x="1565620" y="12496800"/>
            <a:ext cx="823510" cy="693018"/>
          </a:xfrm>
          <a:prstGeom prst="rect">
            <a:avLst/>
          </a:prstGeom>
          <a:noFill/>
          <a:ln>
            <a:noFill/>
          </a:ln>
        </p:spPr>
      </p:pic>
      <p:pic>
        <p:nvPicPr>
          <p:cNvPr descr=" " id="537" name="Google Shape;537;g2ae6d6e6b4c_0_500"/>
          <p:cNvPicPr preferRelativeResize="0"/>
          <p:nvPr/>
        </p:nvPicPr>
        <p:blipFill rotWithShape="1">
          <a:blip r:embed="rId6">
            <a:alphaModFix/>
          </a:blip>
          <a:srcRect b="0" l="0" r="0" t="0"/>
          <a:stretch/>
        </p:blipFill>
        <p:spPr>
          <a:xfrm>
            <a:off x="2762322" y="12496800"/>
            <a:ext cx="823510" cy="693018"/>
          </a:xfrm>
          <a:prstGeom prst="rect">
            <a:avLst/>
          </a:prstGeom>
          <a:noFill/>
          <a:ln>
            <a:noFill/>
          </a:ln>
        </p:spPr>
      </p:pic>
      <p:sp>
        <p:nvSpPr>
          <p:cNvPr id="538" name="Google Shape;538;g2ae6d6e6b4c_0_5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2ae6d6e6b4c_0_50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40" name="Google Shape;540;g2ae6d6e6b4c_0_500"/>
          <p:cNvSpPr/>
          <p:nvPr/>
        </p:nvSpPr>
        <p:spPr>
          <a:xfrm>
            <a:off x="2946768" y="4152900"/>
            <a:ext cx="87387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ae6d6e6b4c_0_500"/>
          <p:cNvSpPr/>
          <p:nvPr/>
        </p:nvSpPr>
        <p:spPr>
          <a:xfrm>
            <a:off x="2946768" y="4152900"/>
            <a:ext cx="87387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ae6d6e6b4c_0_500"/>
          <p:cNvSpPr/>
          <p:nvPr/>
        </p:nvSpPr>
        <p:spPr>
          <a:xfrm>
            <a:off x="2946768" y="4152900"/>
            <a:ext cx="8941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An mobile app</a:t>
            </a:r>
            <a:endParaRPr b="0" i="0" sz="4800" u="none" cap="none" strike="noStrike">
              <a:solidFill>
                <a:schemeClr val="dk1"/>
              </a:solidFill>
              <a:latin typeface="Calibri"/>
              <a:ea typeface="Calibri"/>
              <a:cs typeface="Calibri"/>
              <a:sym typeface="Calibri"/>
            </a:endParaRPr>
          </a:p>
        </p:txBody>
      </p:sp>
      <p:sp>
        <p:nvSpPr>
          <p:cNvPr id="543" name="Google Shape;543;g2ae6d6e6b4c_0_500"/>
          <p:cNvSpPr/>
          <p:nvPr/>
        </p:nvSpPr>
        <p:spPr>
          <a:xfrm>
            <a:off x="2946768" y="5321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44" name="Google Shape;544;g2ae6d6e6b4c_0_500"/>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45" name="Google Shape;545;g2ae6d6e6b4c_0_500"/>
          <p:cNvSpPr/>
          <p:nvPr/>
        </p:nvSpPr>
        <p:spPr>
          <a:xfrm>
            <a:off x="2895962" y="1854200"/>
            <a:ext cx="129006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The Future of Fantasy</a:t>
            </a:r>
            <a:endParaRPr b="0" i="0" sz="8000" u="none" cap="none" strike="noStrike">
              <a:solidFill>
                <a:schemeClr val="dk1"/>
              </a:solidFill>
              <a:latin typeface="Calibri"/>
              <a:ea typeface="Calibri"/>
              <a:cs typeface="Calibri"/>
              <a:sym typeface="Calibri"/>
            </a:endParaRPr>
          </a:p>
        </p:txBody>
      </p:sp>
      <p:pic>
        <p:nvPicPr>
          <p:cNvPr descr=" " id="546" name="Google Shape;546;g2ae6d6e6b4c_0_500"/>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547" name="Google Shape;547;g2ae6d6e6b4c_0_500"/>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552" name="Shape 552"/>
        <p:cNvGrpSpPr/>
        <p:nvPr/>
      </p:nvGrpSpPr>
      <p:grpSpPr>
        <a:xfrm>
          <a:off x="0" y="0"/>
          <a:ext cx="0" cy="0"/>
          <a:chOff x="0" y="0"/>
          <a:chExt cx="0" cy="0"/>
        </a:xfrm>
      </p:grpSpPr>
      <p:sp>
        <p:nvSpPr>
          <p:cNvPr id="553" name="Google Shape;553;g2ae6d6e6b4c_0_520"/>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ae6d6e6b4c_0_520"/>
          <p:cNvSpPr/>
          <p:nvPr/>
        </p:nvSpPr>
        <p:spPr>
          <a:xfrm>
            <a:off x="0" y="0"/>
            <a:ext cx="24387000" cy="13716000"/>
          </a:xfrm>
          <a:prstGeom prst="rect">
            <a:avLst/>
          </a:prstGeom>
          <a:solidFill>
            <a:srgbClr val="B1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g2ae6d6e6b4c_0_520"/>
          <p:cNvPicPr preferRelativeResize="0"/>
          <p:nvPr/>
        </p:nvPicPr>
        <p:blipFill rotWithShape="1">
          <a:blip r:embed="rId3">
            <a:alphaModFix/>
          </a:blip>
          <a:srcRect b="0" l="0" r="0" t="0"/>
          <a:stretch/>
        </p:blipFill>
        <p:spPr>
          <a:xfrm>
            <a:off x="13463683" y="0"/>
            <a:ext cx="10923365" cy="2298700"/>
          </a:xfrm>
          <a:prstGeom prst="rect">
            <a:avLst/>
          </a:prstGeom>
          <a:noFill/>
          <a:ln>
            <a:noFill/>
          </a:ln>
        </p:spPr>
      </p:pic>
      <p:pic>
        <p:nvPicPr>
          <p:cNvPr descr=" " id="556" name="Google Shape;556;g2ae6d6e6b4c_0_520"/>
          <p:cNvPicPr preferRelativeResize="0"/>
          <p:nvPr/>
        </p:nvPicPr>
        <p:blipFill rotWithShape="1">
          <a:blip r:embed="rId4">
            <a:alphaModFix/>
          </a:blip>
          <a:srcRect b="0" l="0" r="0" t="0"/>
          <a:stretch/>
        </p:blipFill>
        <p:spPr>
          <a:xfrm>
            <a:off x="0" y="7918698"/>
            <a:ext cx="5296562" cy="5797302"/>
          </a:xfrm>
          <a:prstGeom prst="rect">
            <a:avLst/>
          </a:prstGeom>
          <a:noFill/>
          <a:ln>
            <a:noFill/>
          </a:ln>
        </p:spPr>
      </p:pic>
      <p:pic>
        <p:nvPicPr>
          <p:cNvPr descr=" " id="557" name="Google Shape;557;g2ae6d6e6b4c_0_520"/>
          <p:cNvPicPr preferRelativeResize="0"/>
          <p:nvPr/>
        </p:nvPicPr>
        <p:blipFill rotWithShape="1">
          <a:blip r:embed="rId5">
            <a:alphaModFix/>
          </a:blip>
          <a:srcRect b="0" l="0" r="0" t="0"/>
          <a:stretch/>
        </p:blipFill>
        <p:spPr>
          <a:xfrm>
            <a:off x="21541892" y="11074400"/>
            <a:ext cx="1728312" cy="2012504"/>
          </a:xfrm>
          <a:prstGeom prst="rect">
            <a:avLst/>
          </a:prstGeom>
          <a:noFill/>
          <a:ln>
            <a:noFill/>
          </a:ln>
        </p:spPr>
      </p:pic>
      <p:pic>
        <p:nvPicPr>
          <p:cNvPr descr=" " id="558" name="Google Shape;558;g2ae6d6e6b4c_0_520"/>
          <p:cNvPicPr preferRelativeResize="0"/>
          <p:nvPr/>
        </p:nvPicPr>
        <p:blipFill rotWithShape="1">
          <a:blip r:embed="rId6">
            <a:alphaModFix/>
          </a:blip>
          <a:srcRect b="0" l="0" r="0" t="0"/>
          <a:stretch/>
        </p:blipFill>
        <p:spPr>
          <a:xfrm>
            <a:off x="21522828" y="11055350"/>
            <a:ext cx="1766463" cy="2050604"/>
          </a:xfrm>
          <a:prstGeom prst="rect">
            <a:avLst/>
          </a:prstGeom>
          <a:noFill/>
          <a:ln>
            <a:noFill/>
          </a:ln>
        </p:spPr>
      </p:pic>
      <p:sp>
        <p:nvSpPr>
          <p:cNvPr id="559" name="Google Shape;559;g2ae6d6e6b4c_0_5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g2ae6d6e6b4c_0_5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61" name="Google Shape;561;g2ae6d6e6b4c_0_520"/>
          <p:cNvSpPr/>
          <p:nvPr/>
        </p:nvSpPr>
        <p:spPr>
          <a:xfrm>
            <a:off x="16880410" y="40259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ae6d6e6b4c_0_520"/>
          <p:cNvSpPr/>
          <p:nvPr/>
        </p:nvSpPr>
        <p:spPr>
          <a:xfrm>
            <a:off x="16880410" y="40259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ae6d6e6b4c_0_520"/>
          <p:cNvSpPr/>
          <p:nvPr/>
        </p:nvSpPr>
        <p:spPr>
          <a:xfrm>
            <a:off x="16880410" y="4025900"/>
            <a:ext cx="59190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A web application</a:t>
            </a:r>
            <a:endParaRPr b="0" i="0" sz="4800" u="none" cap="none" strike="noStrike">
              <a:solidFill>
                <a:schemeClr val="dk1"/>
              </a:solidFill>
              <a:latin typeface="Calibri"/>
              <a:ea typeface="Calibri"/>
              <a:cs typeface="Calibri"/>
              <a:sym typeface="Calibri"/>
            </a:endParaRPr>
          </a:p>
        </p:txBody>
      </p:sp>
      <p:sp>
        <p:nvSpPr>
          <p:cNvPr id="564" name="Google Shape;564;g2ae6d6e6b4c_0_520"/>
          <p:cNvSpPr/>
          <p:nvPr/>
        </p:nvSpPr>
        <p:spPr>
          <a:xfrm>
            <a:off x="16880410" y="51943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65" name="Google Shape;565;g2ae6d6e6b4c_0_520"/>
          <p:cNvSpPr/>
          <p:nvPr/>
        </p:nvSpPr>
        <p:spPr>
          <a:xfrm>
            <a:off x="825603" y="4064000"/>
            <a:ext cx="7007100" cy="673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66" name="Google Shape;566;g2ae6d6e6b4c_0_520"/>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67" name="Google Shape;567;g2ae6d6e6b4c_0_520"/>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568" name="Google Shape;568;g2ae6d6e6b4c_0_520"/>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573" name="Shape 573"/>
        <p:cNvGrpSpPr/>
        <p:nvPr/>
      </p:nvGrpSpPr>
      <p:grpSpPr>
        <a:xfrm>
          <a:off x="0" y="0"/>
          <a:ext cx="0" cy="0"/>
          <a:chOff x="0" y="0"/>
          <a:chExt cx="0" cy="0"/>
        </a:xfrm>
      </p:grpSpPr>
      <p:pic>
        <p:nvPicPr>
          <p:cNvPr descr=" " id="574" name="Google Shape;574;g2ae6d6e6b4c_0_54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5" name="Google Shape;575;g2ae6d6e6b4c_0_5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ae6d6e6b4c_0_54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7" name="Google Shape;577;g2ae6d6e6b4c_0_540"/>
          <p:cNvSpPr/>
          <p:nvPr/>
        </p:nvSpPr>
        <p:spPr>
          <a:xfrm>
            <a:off x="15690694" y="698500"/>
            <a:ext cx="7464300" cy="3539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32" name="Shape 32"/>
        <p:cNvGrpSpPr/>
        <p:nvPr/>
      </p:nvGrpSpPr>
      <p:grpSpPr>
        <a:xfrm>
          <a:off x="0" y="0"/>
          <a:ext cx="0" cy="0"/>
          <a:chOff x="0" y="0"/>
          <a:chExt cx="0" cy="0"/>
        </a:xfrm>
      </p:grpSpPr>
      <p:sp>
        <p:nvSpPr>
          <p:cNvPr id="33" name="Google Shape;33;g2ae6d6e6b4c_0_16"/>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g2ae6d6e6b4c_0_16"/>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2ae6d6e6b4c_0_16"/>
          <p:cNvPicPr preferRelativeResize="0"/>
          <p:nvPr/>
        </p:nvPicPr>
        <p:blipFill rotWithShape="1">
          <a:blip r:embed="rId3">
            <a:alphaModFix/>
          </a:blip>
          <a:srcRect b="0" l="0" r="0" t="0"/>
          <a:stretch/>
        </p:blipFill>
        <p:spPr>
          <a:xfrm>
            <a:off x="3480235" y="1435100"/>
            <a:ext cx="17413876" cy="10845800"/>
          </a:xfrm>
          <a:prstGeom prst="rect">
            <a:avLst/>
          </a:prstGeom>
          <a:noFill/>
          <a:ln>
            <a:noFill/>
          </a:ln>
        </p:spPr>
      </p:pic>
      <p:pic>
        <p:nvPicPr>
          <p:cNvPr descr=" " id="36" name="Google Shape;36;g2ae6d6e6b4c_0_16"/>
          <p:cNvPicPr preferRelativeResize="0"/>
          <p:nvPr/>
        </p:nvPicPr>
        <p:blipFill rotWithShape="1">
          <a:blip r:embed="rId4">
            <a:alphaModFix/>
          </a:blip>
          <a:srcRect b="0" l="0" r="0" t="0"/>
          <a:stretch/>
        </p:blipFill>
        <p:spPr>
          <a:xfrm>
            <a:off x="1530541" y="0"/>
            <a:ext cx="3889843" cy="3869510"/>
          </a:xfrm>
          <a:prstGeom prst="rect">
            <a:avLst/>
          </a:prstGeom>
          <a:noFill/>
          <a:ln>
            <a:noFill/>
          </a:ln>
        </p:spPr>
      </p:pic>
      <p:pic>
        <p:nvPicPr>
          <p:cNvPr descr=" " id="37" name="Google Shape;37;g2ae6d6e6b4c_0_16"/>
          <p:cNvPicPr preferRelativeResize="0"/>
          <p:nvPr/>
        </p:nvPicPr>
        <p:blipFill rotWithShape="1">
          <a:blip r:embed="rId5">
            <a:alphaModFix/>
          </a:blip>
          <a:srcRect b="0" l="0" r="0" t="0"/>
          <a:stretch/>
        </p:blipFill>
        <p:spPr>
          <a:xfrm>
            <a:off x="19547743" y="0"/>
            <a:ext cx="4839305" cy="6573954"/>
          </a:xfrm>
          <a:prstGeom prst="rect">
            <a:avLst/>
          </a:prstGeom>
          <a:noFill/>
          <a:ln>
            <a:noFill/>
          </a:ln>
        </p:spPr>
      </p:pic>
      <p:pic>
        <p:nvPicPr>
          <p:cNvPr descr=" " id="38" name="Google Shape;38;g2ae6d6e6b4c_0_16"/>
          <p:cNvPicPr preferRelativeResize="0"/>
          <p:nvPr/>
        </p:nvPicPr>
        <p:blipFill rotWithShape="1">
          <a:blip r:embed="rId6">
            <a:alphaModFix/>
          </a:blip>
          <a:srcRect b="0" l="0" r="0" t="0"/>
          <a:stretch/>
        </p:blipFill>
        <p:spPr>
          <a:xfrm>
            <a:off x="18760245" y="11760200"/>
            <a:ext cx="4257500" cy="1034049"/>
          </a:xfrm>
          <a:prstGeom prst="rect">
            <a:avLst/>
          </a:prstGeom>
          <a:noFill/>
          <a:ln>
            <a:noFill/>
          </a:ln>
        </p:spPr>
      </p:pic>
      <p:pic>
        <p:nvPicPr>
          <p:cNvPr descr=" " id="39" name="Google Shape;39;g2ae6d6e6b4c_0_16"/>
          <p:cNvPicPr preferRelativeResize="0"/>
          <p:nvPr/>
        </p:nvPicPr>
        <p:blipFill rotWithShape="1">
          <a:blip r:embed="rId7">
            <a:alphaModFix/>
          </a:blip>
          <a:srcRect b="0" l="0" r="0" t="0"/>
          <a:stretch/>
        </p:blipFill>
        <p:spPr>
          <a:xfrm>
            <a:off x="234979" y="10483850"/>
            <a:ext cx="8408451" cy="2908300"/>
          </a:xfrm>
          <a:prstGeom prst="rect">
            <a:avLst/>
          </a:prstGeom>
          <a:noFill/>
          <a:ln>
            <a:noFill/>
          </a:ln>
        </p:spPr>
      </p:pic>
      <p:sp>
        <p:nvSpPr>
          <p:cNvPr id="40" name="Google Shape;40;g2ae6d6e6b4c_0_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2ae6d6e6b4c_0_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2" name="Google Shape;42;g2ae6d6e6b4c_0_16"/>
          <p:cNvSpPr/>
          <p:nvPr/>
        </p:nvSpPr>
        <p:spPr>
          <a:xfrm>
            <a:off x="8772563" y="4394200"/>
            <a:ext cx="6841800" cy="310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Welcome</a:t>
            </a:r>
            <a:endParaRPr b="0" i="0" sz="12800" u="none" cap="none" strike="noStrike">
              <a:solidFill>
                <a:schemeClr val="dk1"/>
              </a:solidFill>
              <a:latin typeface="Calibri"/>
              <a:ea typeface="Calibri"/>
              <a:cs typeface="Calibri"/>
              <a:sym typeface="Calibri"/>
            </a:endParaRPr>
          </a:p>
        </p:txBody>
      </p:sp>
      <p:sp>
        <p:nvSpPr>
          <p:cNvPr id="43" name="Google Shape;43;g2ae6d6e6b4c_0_16"/>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582" name="Shape 582"/>
        <p:cNvGrpSpPr/>
        <p:nvPr/>
      </p:nvGrpSpPr>
      <p:grpSpPr>
        <a:xfrm>
          <a:off x="0" y="0"/>
          <a:ext cx="0" cy="0"/>
          <a:chOff x="0" y="0"/>
          <a:chExt cx="0" cy="0"/>
        </a:xfrm>
      </p:grpSpPr>
      <p:sp>
        <p:nvSpPr>
          <p:cNvPr id="583" name="Google Shape;583;g2ae6d6e6b4c_0_548"/>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ae6d6e6b4c_0_548"/>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ae6d6e6b4c_0_548"/>
          <p:cNvPicPr preferRelativeResize="0"/>
          <p:nvPr/>
        </p:nvPicPr>
        <p:blipFill rotWithShape="1">
          <a:blip r:embed="rId3">
            <a:alphaModFix/>
          </a:blip>
          <a:srcRect b="0" l="0" r="0" t="0"/>
          <a:stretch/>
        </p:blipFill>
        <p:spPr>
          <a:xfrm>
            <a:off x="0" y="0"/>
            <a:ext cx="3759670" cy="4152900"/>
          </a:xfrm>
          <a:prstGeom prst="rect">
            <a:avLst/>
          </a:prstGeom>
          <a:noFill/>
          <a:ln>
            <a:noFill/>
          </a:ln>
        </p:spPr>
      </p:pic>
      <p:pic>
        <p:nvPicPr>
          <p:cNvPr descr=" " id="586" name="Google Shape;586;g2ae6d6e6b4c_0_548"/>
          <p:cNvPicPr preferRelativeResize="0"/>
          <p:nvPr/>
        </p:nvPicPr>
        <p:blipFill rotWithShape="1">
          <a:blip r:embed="rId4">
            <a:alphaModFix/>
          </a:blip>
          <a:srcRect b="0" l="0" r="0" t="0"/>
          <a:stretch/>
        </p:blipFill>
        <p:spPr>
          <a:xfrm>
            <a:off x="0" y="10090150"/>
            <a:ext cx="2000500" cy="3625850"/>
          </a:xfrm>
          <a:prstGeom prst="rect">
            <a:avLst/>
          </a:prstGeom>
          <a:noFill/>
          <a:ln>
            <a:noFill/>
          </a:ln>
        </p:spPr>
      </p:pic>
      <p:pic>
        <p:nvPicPr>
          <p:cNvPr descr=" " id="587" name="Google Shape;587;g2ae6d6e6b4c_0_548"/>
          <p:cNvPicPr preferRelativeResize="0"/>
          <p:nvPr/>
        </p:nvPicPr>
        <p:blipFill rotWithShape="1">
          <a:blip r:embed="rId5">
            <a:alphaModFix/>
          </a:blip>
          <a:srcRect b="0" l="0" r="0" t="0"/>
          <a:stretch/>
        </p:blipFill>
        <p:spPr>
          <a:xfrm>
            <a:off x="21306913" y="768350"/>
            <a:ext cx="1714714" cy="1714500"/>
          </a:xfrm>
          <a:prstGeom prst="rect">
            <a:avLst/>
          </a:prstGeom>
          <a:noFill/>
          <a:ln>
            <a:noFill/>
          </a:ln>
        </p:spPr>
      </p:pic>
      <p:pic>
        <p:nvPicPr>
          <p:cNvPr descr=" " id="588" name="Google Shape;588;g2ae6d6e6b4c_0_548"/>
          <p:cNvPicPr preferRelativeResize="0"/>
          <p:nvPr/>
        </p:nvPicPr>
        <p:blipFill rotWithShape="1">
          <a:blip r:embed="rId6">
            <a:alphaModFix/>
          </a:blip>
          <a:srcRect b="0" l="0" r="0" t="0"/>
          <a:stretch/>
        </p:blipFill>
        <p:spPr>
          <a:xfrm>
            <a:off x="19540775" y="9189839"/>
            <a:ext cx="4846273" cy="4526161"/>
          </a:xfrm>
          <a:prstGeom prst="rect">
            <a:avLst/>
          </a:prstGeom>
          <a:noFill/>
          <a:ln>
            <a:noFill/>
          </a:ln>
        </p:spPr>
      </p:pic>
      <p:pic>
        <p:nvPicPr>
          <p:cNvPr descr=" " id="589" name="Google Shape;589;g2ae6d6e6b4c_0_548"/>
          <p:cNvPicPr preferRelativeResize="0"/>
          <p:nvPr/>
        </p:nvPicPr>
        <p:blipFill rotWithShape="1">
          <a:blip r:embed="rId7">
            <a:alphaModFix/>
          </a:blip>
          <a:srcRect b="0" l="0" r="0" t="0"/>
          <a:stretch/>
        </p:blipFill>
        <p:spPr>
          <a:xfrm>
            <a:off x="10910664" y="12090400"/>
            <a:ext cx="4513442" cy="1094011"/>
          </a:xfrm>
          <a:prstGeom prst="rect">
            <a:avLst/>
          </a:prstGeom>
          <a:noFill/>
          <a:ln>
            <a:noFill/>
          </a:ln>
        </p:spPr>
      </p:pic>
      <p:sp>
        <p:nvSpPr>
          <p:cNvPr id="590" name="Google Shape;590;g2ae6d6e6b4c_0_5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g2ae6d6e6b4c_0_54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92" name="Google Shape;592;g2ae6d6e6b4c_0_548"/>
          <p:cNvPicPr preferRelativeResize="0"/>
          <p:nvPr/>
        </p:nvPicPr>
        <p:blipFill rotWithShape="1">
          <a:blip r:embed="rId9">
            <a:alphaModFix/>
          </a:blip>
          <a:srcRect b="0" l="0" r="0" t="0"/>
          <a:stretch/>
        </p:blipFill>
        <p:spPr>
          <a:xfrm>
            <a:off x="1079635" y="698500"/>
            <a:ext cx="6566721" cy="5473700"/>
          </a:xfrm>
          <a:prstGeom prst="rect">
            <a:avLst/>
          </a:prstGeom>
          <a:noFill/>
          <a:ln>
            <a:noFill/>
          </a:ln>
        </p:spPr>
      </p:pic>
      <p:pic>
        <p:nvPicPr>
          <p:cNvPr descr=" " id="593" name="Google Shape;593;g2ae6d6e6b4c_0_548"/>
          <p:cNvPicPr preferRelativeResize="0"/>
          <p:nvPr/>
        </p:nvPicPr>
        <p:blipFill rotWithShape="1">
          <a:blip r:embed="rId10">
            <a:alphaModFix/>
          </a:blip>
          <a:srcRect b="0" l="0" r="0" t="0"/>
          <a:stretch/>
        </p:blipFill>
        <p:spPr>
          <a:xfrm>
            <a:off x="15991299" y="6756400"/>
            <a:ext cx="6566721" cy="5473700"/>
          </a:xfrm>
          <a:prstGeom prst="rect">
            <a:avLst/>
          </a:prstGeom>
          <a:noFill/>
          <a:ln>
            <a:noFill/>
          </a:ln>
        </p:spPr>
      </p:pic>
      <p:sp>
        <p:nvSpPr>
          <p:cNvPr id="594" name="Google Shape;594;g2ae6d6e6b4c_0_548"/>
          <p:cNvSpPr/>
          <p:nvPr/>
        </p:nvSpPr>
        <p:spPr>
          <a:xfrm>
            <a:off x="8675184" y="2171700"/>
            <a:ext cx="66048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ae6d6e6b4c_0_548"/>
          <p:cNvSpPr/>
          <p:nvPr/>
        </p:nvSpPr>
        <p:spPr>
          <a:xfrm>
            <a:off x="8675184" y="2222500"/>
            <a:ext cx="7749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ae6d6e6b4c_0_548"/>
          <p:cNvSpPr/>
          <p:nvPr/>
        </p:nvSpPr>
        <p:spPr>
          <a:xfrm>
            <a:off x="8675184" y="2222500"/>
            <a:ext cx="13167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1</a:t>
            </a:r>
            <a:endParaRPr b="0" i="0" sz="12800" u="none" cap="none" strike="noStrike">
              <a:solidFill>
                <a:schemeClr val="dk1"/>
              </a:solidFill>
              <a:latin typeface="Calibri"/>
              <a:ea typeface="Calibri"/>
              <a:cs typeface="Calibri"/>
              <a:sym typeface="Calibri"/>
            </a:endParaRPr>
          </a:p>
        </p:txBody>
      </p:sp>
      <p:sp>
        <p:nvSpPr>
          <p:cNvPr id="597" name="Google Shape;597;g2ae6d6e6b4c_0_548"/>
          <p:cNvSpPr/>
          <p:nvPr/>
        </p:nvSpPr>
        <p:spPr>
          <a:xfrm>
            <a:off x="9653206" y="2171700"/>
            <a:ext cx="56268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ae6d6e6b4c_0_548"/>
          <p:cNvSpPr/>
          <p:nvPr/>
        </p:nvSpPr>
        <p:spPr>
          <a:xfrm>
            <a:off x="9653206" y="2171700"/>
            <a:ext cx="58299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Discover the secrets</a:t>
            </a:r>
            <a:endParaRPr b="0" i="0" sz="4800" u="none" cap="none" strike="noStrike">
              <a:solidFill>
                <a:schemeClr val="dk1"/>
              </a:solidFill>
              <a:latin typeface="Calibri"/>
              <a:ea typeface="Calibri"/>
              <a:cs typeface="Calibri"/>
              <a:sym typeface="Calibri"/>
            </a:endParaRPr>
          </a:p>
        </p:txBody>
      </p:sp>
      <p:sp>
        <p:nvSpPr>
          <p:cNvPr id="599" name="Google Shape;599;g2ae6d6e6b4c_0_548"/>
          <p:cNvSpPr/>
          <p:nvPr/>
        </p:nvSpPr>
        <p:spPr>
          <a:xfrm>
            <a:off x="9653206" y="3238500"/>
            <a:ext cx="5762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00" name="Google Shape;600;g2ae6d6e6b4c_0_548"/>
          <p:cNvSpPr/>
          <p:nvPr/>
        </p:nvSpPr>
        <p:spPr>
          <a:xfrm>
            <a:off x="1079635" y="7962900"/>
            <a:ext cx="66048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ae6d6e6b4c_0_548"/>
          <p:cNvSpPr/>
          <p:nvPr/>
        </p:nvSpPr>
        <p:spPr>
          <a:xfrm>
            <a:off x="1079635" y="8280400"/>
            <a:ext cx="978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ae6d6e6b4c_0_548"/>
          <p:cNvSpPr/>
          <p:nvPr/>
        </p:nvSpPr>
        <p:spPr>
          <a:xfrm>
            <a:off x="1079635" y="8280400"/>
            <a:ext cx="15201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3</a:t>
            </a:r>
            <a:endParaRPr b="0" i="0" sz="12800" u="none" cap="none" strike="noStrike">
              <a:solidFill>
                <a:schemeClr val="dk1"/>
              </a:solidFill>
              <a:latin typeface="Calibri"/>
              <a:ea typeface="Calibri"/>
              <a:cs typeface="Calibri"/>
              <a:sym typeface="Calibri"/>
            </a:endParaRPr>
          </a:p>
        </p:txBody>
      </p:sp>
      <p:sp>
        <p:nvSpPr>
          <p:cNvPr id="603" name="Google Shape;603;g2ae6d6e6b4c_0_548"/>
          <p:cNvSpPr/>
          <p:nvPr/>
        </p:nvSpPr>
        <p:spPr>
          <a:xfrm>
            <a:off x="2260883" y="7962900"/>
            <a:ext cx="54237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ae6d6e6b4c_0_548"/>
          <p:cNvSpPr/>
          <p:nvPr/>
        </p:nvSpPr>
        <p:spPr>
          <a:xfrm>
            <a:off x="2260883" y="7962900"/>
            <a:ext cx="5626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Meet the creatures</a:t>
            </a:r>
            <a:endParaRPr b="0" i="0" sz="4800" u="none" cap="none" strike="noStrike">
              <a:solidFill>
                <a:schemeClr val="dk1"/>
              </a:solidFill>
              <a:latin typeface="Calibri"/>
              <a:ea typeface="Calibri"/>
              <a:cs typeface="Calibri"/>
              <a:sym typeface="Calibri"/>
            </a:endParaRPr>
          </a:p>
        </p:txBody>
      </p:sp>
      <p:sp>
        <p:nvSpPr>
          <p:cNvPr id="605" name="Google Shape;605;g2ae6d6e6b4c_0_548"/>
          <p:cNvSpPr/>
          <p:nvPr/>
        </p:nvSpPr>
        <p:spPr>
          <a:xfrm>
            <a:off x="2260883" y="9029700"/>
            <a:ext cx="55590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06" name="Google Shape;606;g2ae6d6e6b4c_0_548"/>
          <p:cNvSpPr/>
          <p:nvPr/>
        </p:nvSpPr>
        <p:spPr>
          <a:xfrm>
            <a:off x="8586273" y="7962900"/>
            <a:ext cx="66048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ae6d6e6b4c_0_548"/>
          <p:cNvSpPr/>
          <p:nvPr/>
        </p:nvSpPr>
        <p:spPr>
          <a:xfrm>
            <a:off x="8586273" y="8280400"/>
            <a:ext cx="1359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ae6d6e6b4c_0_548"/>
          <p:cNvSpPr/>
          <p:nvPr/>
        </p:nvSpPr>
        <p:spPr>
          <a:xfrm>
            <a:off x="8586273" y="8280400"/>
            <a:ext cx="19011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4</a:t>
            </a:r>
            <a:endParaRPr b="0" i="0" sz="12800" u="none" cap="none" strike="noStrike">
              <a:solidFill>
                <a:schemeClr val="dk1"/>
              </a:solidFill>
              <a:latin typeface="Calibri"/>
              <a:ea typeface="Calibri"/>
              <a:cs typeface="Calibri"/>
              <a:sym typeface="Calibri"/>
            </a:endParaRPr>
          </a:p>
        </p:txBody>
      </p:sp>
      <p:sp>
        <p:nvSpPr>
          <p:cNvPr id="609" name="Google Shape;609;g2ae6d6e6b4c_0_548"/>
          <p:cNvSpPr/>
          <p:nvPr/>
        </p:nvSpPr>
        <p:spPr>
          <a:xfrm>
            <a:off x="10148568" y="7962900"/>
            <a:ext cx="50424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ae6d6e6b4c_0_548"/>
          <p:cNvSpPr/>
          <p:nvPr/>
        </p:nvSpPr>
        <p:spPr>
          <a:xfrm>
            <a:off x="10148568" y="7962900"/>
            <a:ext cx="5245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Uncover the magic</a:t>
            </a:r>
            <a:endParaRPr b="0" i="0" sz="4800" u="none" cap="none" strike="noStrike">
              <a:solidFill>
                <a:schemeClr val="dk1"/>
              </a:solidFill>
              <a:latin typeface="Calibri"/>
              <a:ea typeface="Calibri"/>
              <a:cs typeface="Calibri"/>
              <a:sym typeface="Calibri"/>
            </a:endParaRPr>
          </a:p>
        </p:txBody>
      </p:sp>
      <p:sp>
        <p:nvSpPr>
          <p:cNvPr id="611" name="Google Shape;611;g2ae6d6e6b4c_0_548"/>
          <p:cNvSpPr/>
          <p:nvPr/>
        </p:nvSpPr>
        <p:spPr>
          <a:xfrm>
            <a:off x="10148568" y="9029700"/>
            <a:ext cx="51780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12" name="Google Shape;612;g2ae6d6e6b4c_0_548"/>
          <p:cNvSpPr/>
          <p:nvPr/>
        </p:nvSpPr>
        <p:spPr>
          <a:xfrm>
            <a:off x="16181822" y="2171700"/>
            <a:ext cx="66048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ae6d6e6b4c_0_548"/>
          <p:cNvSpPr/>
          <p:nvPr/>
        </p:nvSpPr>
        <p:spPr>
          <a:xfrm>
            <a:off x="16181822" y="2705100"/>
            <a:ext cx="1359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ae6d6e6b4c_0_548"/>
          <p:cNvSpPr/>
          <p:nvPr/>
        </p:nvSpPr>
        <p:spPr>
          <a:xfrm>
            <a:off x="16181822" y="2705100"/>
            <a:ext cx="19011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2</a:t>
            </a:r>
            <a:endParaRPr b="0" i="0" sz="12800" u="none" cap="none" strike="noStrike">
              <a:solidFill>
                <a:schemeClr val="dk1"/>
              </a:solidFill>
              <a:latin typeface="Calibri"/>
              <a:ea typeface="Calibri"/>
              <a:cs typeface="Calibri"/>
              <a:sym typeface="Calibri"/>
            </a:endParaRPr>
          </a:p>
        </p:txBody>
      </p:sp>
      <p:sp>
        <p:nvSpPr>
          <p:cNvPr id="615" name="Google Shape;615;g2ae6d6e6b4c_0_548"/>
          <p:cNvSpPr/>
          <p:nvPr/>
        </p:nvSpPr>
        <p:spPr>
          <a:xfrm>
            <a:off x="17744118" y="2171700"/>
            <a:ext cx="50424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ae6d6e6b4c_0_548"/>
          <p:cNvSpPr/>
          <p:nvPr/>
        </p:nvSpPr>
        <p:spPr>
          <a:xfrm>
            <a:off x="17744118" y="2171700"/>
            <a:ext cx="5245800"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Find your own path</a:t>
            </a:r>
            <a:endParaRPr b="0" i="0" sz="4800" u="none" cap="none" strike="noStrike">
              <a:solidFill>
                <a:schemeClr val="dk1"/>
              </a:solidFill>
              <a:latin typeface="Calibri"/>
              <a:ea typeface="Calibri"/>
              <a:cs typeface="Calibri"/>
              <a:sym typeface="Calibri"/>
            </a:endParaRPr>
          </a:p>
        </p:txBody>
      </p:sp>
      <p:sp>
        <p:nvSpPr>
          <p:cNvPr id="617" name="Google Shape;617;g2ae6d6e6b4c_0_548"/>
          <p:cNvSpPr/>
          <p:nvPr/>
        </p:nvSpPr>
        <p:spPr>
          <a:xfrm>
            <a:off x="17744118" y="4203700"/>
            <a:ext cx="5178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622" name="Shape 622"/>
        <p:cNvGrpSpPr/>
        <p:nvPr/>
      </p:nvGrpSpPr>
      <p:grpSpPr>
        <a:xfrm>
          <a:off x="0" y="0"/>
          <a:ext cx="0" cy="0"/>
          <a:chOff x="0" y="0"/>
          <a:chExt cx="0" cy="0"/>
        </a:xfrm>
      </p:grpSpPr>
      <p:sp>
        <p:nvSpPr>
          <p:cNvPr id="623" name="Google Shape;623;g2ae6d6e6b4c_0_587"/>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ae6d6e6b4c_0_587"/>
          <p:cNvSpPr/>
          <p:nvPr/>
        </p:nvSpPr>
        <p:spPr>
          <a:xfrm>
            <a:off x="0" y="0"/>
            <a:ext cx="24387000" cy="13716000"/>
          </a:xfrm>
          <a:prstGeom prst="rect">
            <a:avLst/>
          </a:prstGeom>
          <a:solidFill>
            <a:srgbClr val="E3B5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g2ae6d6e6b4c_0_587"/>
          <p:cNvPicPr preferRelativeResize="0"/>
          <p:nvPr/>
        </p:nvPicPr>
        <p:blipFill rotWithShape="1">
          <a:blip r:embed="rId3">
            <a:alphaModFix/>
          </a:blip>
          <a:srcRect b="0" l="0" r="0" t="0"/>
          <a:stretch/>
        </p:blipFill>
        <p:spPr>
          <a:xfrm>
            <a:off x="19877984" y="1206500"/>
            <a:ext cx="4509064" cy="1094011"/>
          </a:xfrm>
          <a:prstGeom prst="rect">
            <a:avLst/>
          </a:prstGeom>
          <a:noFill/>
          <a:ln>
            <a:noFill/>
          </a:ln>
        </p:spPr>
      </p:pic>
      <p:pic>
        <p:nvPicPr>
          <p:cNvPr descr=" " id="626" name="Google Shape;626;g2ae6d6e6b4c_0_587"/>
          <p:cNvPicPr preferRelativeResize="0"/>
          <p:nvPr/>
        </p:nvPicPr>
        <p:blipFill rotWithShape="1">
          <a:blip r:embed="rId4">
            <a:alphaModFix/>
          </a:blip>
          <a:srcRect b="0" l="0" r="0" t="0"/>
          <a:stretch/>
        </p:blipFill>
        <p:spPr>
          <a:xfrm>
            <a:off x="368346" y="12496800"/>
            <a:ext cx="823504" cy="693018"/>
          </a:xfrm>
          <a:prstGeom prst="rect">
            <a:avLst/>
          </a:prstGeom>
          <a:noFill/>
          <a:ln>
            <a:noFill/>
          </a:ln>
        </p:spPr>
      </p:pic>
      <p:pic>
        <p:nvPicPr>
          <p:cNvPr descr=" " id="627" name="Google Shape;627;g2ae6d6e6b4c_0_587"/>
          <p:cNvPicPr preferRelativeResize="0"/>
          <p:nvPr/>
        </p:nvPicPr>
        <p:blipFill rotWithShape="1">
          <a:blip r:embed="rId5">
            <a:alphaModFix/>
          </a:blip>
          <a:srcRect b="0" l="0" r="0" t="0"/>
          <a:stretch/>
        </p:blipFill>
        <p:spPr>
          <a:xfrm>
            <a:off x="1565620" y="12496800"/>
            <a:ext cx="823510" cy="693018"/>
          </a:xfrm>
          <a:prstGeom prst="rect">
            <a:avLst/>
          </a:prstGeom>
          <a:noFill/>
          <a:ln>
            <a:noFill/>
          </a:ln>
        </p:spPr>
      </p:pic>
      <p:pic>
        <p:nvPicPr>
          <p:cNvPr descr=" " id="628" name="Google Shape;628;g2ae6d6e6b4c_0_587"/>
          <p:cNvPicPr preferRelativeResize="0"/>
          <p:nvPr/>
        </p:nvPicPr>
        <p:blipFill rotWithShape="1">
          <a:blip r:embed="rId6">
            <a:alphaModFix/>
          </a:blip>
          <a:srcRect b="0" l="0" r="0" t="0"/>
          <a:stretch/>
        </p:blipFill>
        <p:spPr>
          <a:xfrm>
            <a:off x="2762322" y="12496800"/>
            <a:ext cx="823510" cy="693018"/>
          </a:xfrm>
          <a:prstGeom prst="rect">
            <a:avLst/>
          </a:prstGeom>
          <a:noFill/>
          <a:ln>
            <a:noFill/>
          </a:ln>
        </p:spPr>
      </p:pic>
      <p:sp>
        <p:nvSpPr>
          <p:cNvPr id="629" name="Google Shape;629;g2ae6d6e6b4c_0_5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g2ae6d6e6b4c_0_58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31" name="Google Shape;631;g2ae6d6e6b4c_0_587"/>
          <p:cNvPicPr preferRelativeResize="0"/>
          <p:nvPr/>
        </p:nvPicPr>
        <p:blipFill rotWithShape="1">
          <a:blip r:embed="rId8">
            <a:alphaModFix/>
          </a:blip>
          <a:srcRect b="0" l="0" r="0" t="0"/>
          <a:stretch/>
        </p:blipFill>
        <p:spPr>
          <a:xfrm>
            <a:off x="8522765" y="3810000"/>
            <a:ext cx="14479810" cy="7861300"/>
          </a:xfrm>
          <a:prstGeom prst="rect">
            <a:avLst/>
          </a:prstGeom>
          <a:noFill/>
          <a:ln>
            <a:noFill/>
          </a:ln>
        </p:spPr>
      </p:pic>
      <p:sp>
        <p:nvSpPr>
          <p:cNvPr id="632" name="Google Shape;632;g2ae6d6e6b4c_0_587"/>
          <p:cNvSpPr/>
          <p:nvPr/>
        </p:nvSpPr>
        <p:spPr>
          <a:xfrm>
            <a:off x="5012893" y="1104900"/>
            <a:ext cx="14348700" cy="193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Fantasy Realm at a Glance</a:t>
            </a:r>
            <a:endParaRPr b="0" i="0" sz="8000" u="none" cap="none" strike="noStrike">
              <a:solidFill>
                <a:schemeClr val="dk1"/>
              </a:solidFill>
              <a:latin typeface="Calibri"/>
              <a:ea typeface="Calibri"/>
              <a:cs typeface="Calibri"/>
              <a:sym typeface="Calibri"/>
            </a:endParaRPr>
          </a:p>
        </p:txBody>
      </p:sp>
      <p:sp>
        <p:nvSpPr>
          <p:cNvPr id="633" name="Google Shape;633;g2ae6d6e6b4c_0_587"/>
          <p:cNvSpPr/>
          <p:nvPr/>
        </p:nvSpPr>
        <p:spPr>
          <a:xfrm>
            <a:off x="1714714" y="33274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ae6d6e6b4c_0_587"/>
          <p:cNvSpPr/>
          <p:nvPr/>
        </p:nvSpPr>
        <p:spPr>
          <a:xfrm>
            <a:off x="1714714" y="33274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ae6d6e6b4c_0_587"/>
          <p:cNvSpPr/>
          <p:nvPr/>
        </p:nvSpPr>
        <p:spPr>
          <a:xfrm>
            <a:off x="1714714" y="33274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The Enchanted Forest</a:t>
            </a:r>
            <a:endParaRPr b="0" i="0" sz="4800" u="none" cap="none" strike="noStrike">
              <a:solidFill>
                <a:schemeClr val="dk1"/>
              </a:solidFill>
              <a:latin typeface="Calibri"/>
              <a:ea typeface="Calibri"/>
              <a:cs typeface="Calibri"/>
              <a:sym typeface="Calibri"/>
            </a:endParaRPr>
          </a:p>
        </p:txBody>
      </p:sp>
      <p:sp>
        <p:nvSpPr>
          <p:cNvPr id="636" name="Google Shape;636;g2ae6d6e6b4c_0_587"/>
          <p:cNvSpPr/>
          <p:nvPr/>
        </p:nvSpPr>
        <p:spPr>
          <a:xfrm>
            <a:off x="1714714" y="4394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37" name="Google Shape;637;g2ae6d6e6b4c_0_587"/>
          <p:cNvSpPr/>
          <p:nvPr/>
        </p:nvSpPr>
        <p:spPr>
          <a:xfrm>
            <a:off x="1714714" y="64897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ae6d6e6b4c_0_587"/>
          <p:cNvSpPr/>
          <p:nvPr/>
        </p:nvSpPr>
        <p:spPr>
          <a:xfrm>
            <a:off x="1714714" y="64897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ae6d6e6b4c_0_587"/>
          <p:cNvSpPr/>
          <p:nvPr/>
        </p:nvSpPr>
        <p:spPr>
          <a:xfrm>
            <a:off x="1714714" y="64897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The Crystal Caves</a:t>
            </a:r>
            <a:endParaRPr b="0" i="0" sz="4800" u="none" cap="none" strike="noStrike">
              <a:solidFill>
                <a:schemeClr val="dk1"/>
              </a:solidFill>
              <a:latin typeface="Calibri"/>
              <a:ea typeface="Calibri"/>
              <a:cs typeface="Calibri"/>
              <a:sym typeface="Calibri"/>
            </a:endParaRPr>
          </a:p>
        </p:txBody>
      </p:sp>
      <p:sp>
        <p:nvSpPr>
          <p:cNvPr id="640" name="Google Shape;640;g2ae6d6e6b4c_0_587"/>
          <p:cNvSpPr/>
          <p:nvPr/>
        </p:nvSpPr>
        <p:spPr>
          <a:xfrm>
            <a:off x="1714714" y="75565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641" name="Google Shape;641;g2ae6d6e6b4c_0_587"/>
          <p:cNvSpPr/>
          <p:nvPr/>
        </p:nvSpPr>
        <p:spPr>
          <a:xfrm>
            <a:off x="1714714" y="96520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ae6d6e6b4c_0_587"/>
          <p:cNvSpPr/>
          <p:nvPr/>
        </p:nvSpPr>
        <p:spPr>
          <a:xfrm>
            <a:off x="1714714" y="96520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ae6d6e6b4c_0_587"/>
          <p:cNvSpPr/>
          <p:nvPr/>
        </p:nvSpPr>
        <p:spPr>
          <a:xfrm>
            <a:off x="1714714" y="96520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The Dragon's Lair</a:t>
            </a:r>
            <a:endParaRPr b="0" i="0" sz="4800" u="none" cap="none" strike="noStrike">
              <a:solidFill>
                <a:schemeClr val="dk1"/>
              </a:solidFill>
              <a:latin typeface="Calibri"/>
              <a:ea typeface="Calibri"/>
              <a:cs typeface="Calibri"/>
              <a:sym typeface="Calibri"/>
            </a:endParaRPr>
          </a:p>
        </p:txBody>
      </p:sp>
      <p:sp>
        <p:nvSpPr>
          <p:cNvPr id="644" name="Google Shape;644;g2ae6d6e6b4c_0_587"/>
          <p:cNvSpPr/>
          <p:nvPr/>
        </p:nvSpPr>
        <p:spPr>
          <a:xfrm>
            <a:off x="1714714" y="107188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649" name="Shape 649"/>
        <p:cNvGrpSpPr/>
        <p:nvPr/>
      </p:nvGrpSpPr>
      <p:grpSpPr>
        <a:xfrm>
          <a:off x="0" y="0"/>
          <a:ext cx="0" cy="0"/>
          <a:chOff x="0" y="0"/>
          <a:chExt cx="0" cy="0"/>
        </a:xfrm>
      </p:grpSpPr>
      <p:sp>
        <p:nvSpPr>
          <p:cNvPr id="650" name="Google Shape;650;g2ae6d6e6b4c_0_613"/>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ae6d6e6b4c_0_613"/>
          <p:cNvSpPr/>
          <p:nvPr/>
        </p:nvSpPr>
        <p:spPr>
          <a:xfrm>
            <a:off x="0" y="0"/>
            <a:ext cx="24387000" cy="13716000"/>
          </a:xfrm>
          <a:prstGeom prst="rect">
            <a:avLst/>
          </a:prstGeom>
          <a:solidFill>
            <a:srgbClr val="B1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ae6d6e6b4c_0_613"/>
          <p:cNvPicPr preferRelativeResize="0"/>
          <p:nvPr/>
        </p:nvPicPr>
        <p:blipFill rotWithShape="1">
          <a:blip r:embed="rId3">
            <a:alphaModFix/>
          </a:blip>
          <a:srcRect b="0" l="0" r="0" t="0"/>
          <a:stretch/>
        </p:blipFill>
        <p:spPr>
          <a:xfrm>
            <a:off x="13463683" y="0"/>
            <a:ext cx="10923365" cy="2298700"/>
          </a:xfrm>
          <a:prstGeom prst="rect">
            <a:avLst/>
          </a:prstGeom>
          <a:noFill/>
          <a:ln>
            <a:noFill/>
          </a:ln>
        </p:spPr>
      </p:pic>
      <p:pic>
        <p:nvPicPr>
          <p:cNvPr descr=" " id="653" name="Google Shape;653;g2ae6d6e6b4c_0_613"/>
          <p:cNvPicPr preferRelativeResize="0"/>
          <p:nvPr/>
        </p:nvPicPr>
        <p:blipFill rotWithShape="1">
          <a:blip r:embed="rId4">
            <a:alphaModFix/>
          </a:blip>
          <a:srcRect b="0" l="0" r="0" t="0"/>
          <a:stretch/>
        </p:blipFill>
        <p:spPr>
          <a:xfrm>
            <a:off x="0" y="7918698"/>
            <a:ext cx="5296562" cy="5797302"/>
          </a:xfrm>
          <a:prstGeom prst="rect">
            <a:avLst/>
          </a:prstGeom>
          <a:noFill/>
          <a:ln>
            <a:noFill/>
          </a:ln>
        </p:spPr>
      </p:pic>
      <p:pic>
        <p:nvPicPr>
          <p:cNvPr descr=" " id="654" name="Google Shape;654;g2ae6d6e6b4c_0_613"/>
          <p:cNvPicPr preferRelativeResize="0"/>
          <p:nvPr/>
        </p:nvPicPr>
        <p:blipFill rotWithShape="1">
          <a:blip r:embed="rId5">
            <a:alphaModFix/>
          </a:blip>
          <a:srcRect b="0" l="0" r="0" t="0"/>
          <a:stretch/>
        </p:blipFill>
        <p:spPr>
          <a:xfrm>
            <a:off x="21541892" y="11074400"/>
            <a:ext cx="1728312" cy="2012504"/>
          </a:xfrm>
          <a:prstGeom prst="rect">
            <a:avLst/>
          </a:prstGeom>
          <a:noFill/>
          <a:ln>
            <a:noFill/>
          </a:ln>
        </p:spPr>
      </p:pic>
      <p:pic>
        <p:nvPicPr>
          <p:cNvPr descr=" " id="655" name="Google Shape;655;g2ae6d6e6b4c_0_613"/>
          <p:cNvPicPr preferRelativeResize="0"/>
          <p:nvPr/>
        </p:nvPicPr>
        <p:blipFill rotWithShape="1">
          <a:blip r:embed="rId6">
            <a:alphaModFix/>
          </a:blip>
          <a:srcRect b="0" l="0" r="0" t="0"/>
          <a:stretch/>
        </p:blipFill>
        <p:spPr>
          <a:xfrm>
            <a:off x="21522828" y="11055350"/>
            <a:ext cx="1766463" cy="2050604"/>
          </a:xfrm>
          <a:prstGeom prst="rect">
            <a:avLst/>
          </a:prstGeom>
          <a:noFill/>
          <a:ln>
            <a:noFill/>
          </a:ln>
        </p:spPr>
      </p:pic>
      <p:sp>
        <p:nvSpPr>
          <p:cNvPr id="656" name="Google Shape;656;g2ae6d6e6b4c_0_6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ae6d6e6b4c_0_6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58" name="Google Shape;658;g2ae6d6e6b4c_0_613"/>
          <p:cNvSpPr/>
          <p:nvPr/>
        </p:nvSpPr>
        <p:spPr>
          <a:xfrm>
            <a:off x="6054423" y="1104900"/>
            <a:ext cx="12278100" cy="193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The Timeline</a:t>
            </a:r>
            <a:endParaRPr b="0" i="0" sz="8000" u="none" cap="none" strike="noStrike">
              <a:solidFill>
                <a:schemeClr val="dk1"/>
              </a:solidFill>
              <a:latin typeface="Calibri"/>
              <a:ea typeface="Calibri"/>
              <a:cs typeface="Calibri"/>
              <a:sym typeface="Calibri"/>
            </a:endParaRPr>
          </a:p>
        </p:txBody>
      </p:sp>
      <p:sp>
        <p:nvSpPr>
          <p:cNvPr id="659" name="Google Shape;659;g2ae6d6e6b4c_0_613"/>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ae6d6e6b4c_0_613"/>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ae6d6e6b4c_0_613"/>
          <p:cNvPicPr preferRelativeResize="0"/>
          <p:nvPr/>
        </p:nvPicPr>
        <p:blipFill rotWithShape="1">
          <a:blip r:embed="rId8">
            <a:alphaModFix/>
          </a:blip>
          <a:srcRect b="0" l="0" r="0" t="0"/>
          <a:stretch/>
        </p:blipFill>
        <p:spPr>
          <a:xfrm>
            <a:off x="0" y="7912100"/>
            <a:ext cx="24387048" cy="12700"/>
          </a:xfrm>
          <a:prstGeom prst="rect">
            <a:avLst/>
          </a:prstGeom>
          <a:noFill/>
          <a:ln>
            <a:noFill/>
          </a:ln>
        </p:spPr>
      </p:pic>
      <p:pic>
        <p:nvPicPr>
          <p:cNvPr descr=" " id="662" name="Google Shape;662;g2ae6d6e6b4c_0_613"/>
          <p:cNvPicPr preferRelativeResize="0"/>
          <p:nvPr/>
        </p:nvPicPr>
        <p:blipFill rotWithShape="1">
          <a:blip r:embed="rId9">
            <a:alphaModFix/>
          </a:blip>
          <a:srcRect b="0" l="0" r="0" t="0"/>
          <a:stretch/>
        </p:blipFill>
        <p:spPr>
          <a:xfrm>
            <a:off x="1244756" y="5016500"/>
            <a:ext cx="190524" cy="2908300"/>
          </a:xfrm>
          <a:prstGeom prst="rect">
            <a:avLst/>
          </a:prstGeom>
          <a:noFill/>
          <a:ln>
            <a:noFill/>
          </a:ln>
        </p:spPr>
      </p:pic>
      <p:pic>
        <p:nvPicPr>
          <p:cNvPr descr=" " id="663" name="Google Shape;663;g2ae6d6e6b4c_0_613"/>
          <p:cNvPicPr preferRelativeResize="0"/>
          <p:nvPr/>
        </p:nvPicPr>
        <p:blipFill rotWithShape="1">
          <a:blip r:embed="rId10">
            <a:alphaModFix/>
          </a:blip>
          <a:srcRect b="0" l="0" r="0" t="0"/>
          <a:stretch/>
        </p:blipFill>
        <p:spPr>
          <a:xfrm>
            <a:off x="12561870" y="3505200"/>
            <a:ext cx="190524" cy="4419600"/>
          </a:xfrm>
          <a:prstGeom prst="rect">
            <a:avLst/>
          </a:prstGeom>
          <a:noFill/>
          <a:ln>
            <a:noFill/>
          </a:ln>
        </p:spPr>
      </p:pic>
      <p:pic>
        <p:nvPicPr>
          <p:cNvPr descr=" " id="664" name="Google Shape;664;g2ae6d6e6b4c_0_613"/>
          <p:cNvPicPr preferRelativeResize="0"/>
          <p:nvPr/>
        </p:nvPicPr>
        <p:blipFill rotWithShape="1">
          <a:blip r:embed="rId11">
            <a:alphaModFix/>
          </a:blip>
          <a:srcRect b="0" l="0" r="0" t="0"/>
          <a:stretch/>
        </p:blipFill>
        <p:spPr>
          <a:xfrm>
            <a:off x="6884260" y="7924800"/>
            <a:ext cx="190524" cy="5029200"/>
          </a:xfrm>
          <a:prstGeom prst="rect">
            <a:avLst/>
          </a:prstGeom>
          <a:noFill/>
          <a:ln>
            <a:noFill/>
          </a:ln>
        </p:spPr>
      </p:pic>
      <p:pic>
        <p:nvPicPr>
          <p:cNvPr descr=" " id="665" name="Google Shape;665;g2ae6d6e6b4c_0_613"/>
          <p:cNvPicPr preferRelativeResize="0"/>
          <p:nvPr/>
        </p:nvPicPr>
        <p:blipFill rotWithShape="1">
          <a:blip r:embed="rId12">
            <a:alphaModFix/>
          </a:blip>
          <a:srcRect b="0" l="0" r="0" t="0"/>
          <a:stretch/>
        </p:blipFill>
        <p:spPr>
          <a:xfrm>
            <a:off x="18214076" y="7924800"/>
            <a:ext cx="190524" cy="3048000"/>
          </a:xfrm>
          <a:prstGeom prst="rect">
            <a:avLst/>
          </a:prstGeom>
          <a:noFill/>
          <a:ln>
            <a:noFill/>
          </a:ln>
        </p:spPr>
      </p:pic>
      <p:sp>
        <p:nvSpPr>
          <p:cNvPr id="666" name="Google Shape;666;g2ae6d6e6b4c_0_613"/>
          <p:cNvSpPr/>
          <p:nvPr/>
        </p:nvSpPr>
        <p:spPr>
          <a:xfrm>
            <a:off x="1740117" y="4775200"/>
            <a:ext cx="45726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ae6d6e6b4c_0_613"/>
          <p:cNvSpPr/>
          <p:nvPr/>
        </p:nvSpPr>
        <p:spPr>
          <a:xfrm>
            <a:off x="1740117" y="4775200"/>
            <a:ext cx="45726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ae6d6e6b4c_0_613"/>
          <p:cNvSpPr/>
          <p:nvPr/>
        </p:nvSpPr>
        <p:spPr>
          <a:xfrm>
            <a:off x="1740117" y="477520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War</a:t>
            </a:r>
            <a:endParaRPr b="0" i="0" sz="3600" u="none" cap="none" strike="noStrike">
              <a:solidFill>
                <a:schemeClr val="dk1"/>
              </a:solidFill>
              <a:latin typeface="Calibri"/>
              <a:ea typeface="Calibri"/>
              <a:cs typeface="Calibri"/>
              <a:sym typeface="Calibri"/>
            </a:endParaRPr>
          </a:p>
        </p:txBody>
      </p:sp>
      <p:sp>
        <p:nvSpPr>
          <p:cNvPr id="669" name="Google Shape;669;g2ae6d6e6b4c_0_613"/>
          <p:cNvSpPr/>
          <p:nvPr/>
        </p:nvSpPr>
        <p:spPr>
          <a:xfrm>
            <a:off x="1740117" y="57023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70" name="Google Shape;670;g2ae6d6e6b4c_0_613"/>
          <p:cNvSpPr/>
          <p:nvPr/>
        </p:nvSpPr>
        <p:spPr>
          <a:xfrm>
            <a:off x="13069934" y="3289300"/>
            <a:ext cx="45726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ae6d6e6b4c_0_613"/>
          <p:cNvSpPr/>
          <p:nvPr/>
        </p:nvSpPr>
        <p:spPr>
          <a:xfrm>
            <a:off x="13069934" y="3289300"/>
            <a:ext cx="45726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ae6d6e6b4c_0_613"/>
          <p:cNvSpPr/>
          <p:nvPr/>
        </p:nvSpPr>
        <p:spPr>
          <a:xfrm>
            <a:off x="13069934" y="328930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Transformation</a:t>
            </a:r>
            <a:endParaRPr b="0" i="0" sz="3600" u="none" cap="none" strike="noStrike">
              <a:solidFill>
                <a:schemeClr val="dk1"/>
              </a:solidFill>
              <a:latin typeface="Calibri"/>
              <a:ea typeface="Calibri"/>
              <a:cs typeface="Calibri"/>
              <a:sym typeface="Calibri"/>
            </a:endParaRPr>
          </a:p>
        </p:txBody>
      </p:sp>
      <p:sp>
        <p:nvSpPr>
          <p:cNvPr id="673" name="Google Shape;673;g2ae6d6e6b4c_0_613"/>
          <p:cNvSpPr/>
          <p:nvPr/>
        </p:nvSpPr>
        <p:spPr>
          <a:xfrm>
            <a:off x="13069934" y="42164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74" name="Google Shape;674;g2ae6d6e6b4c_0_613"/>
          <p:cNvSpPr/>
          <p:nvPr/>
        </p:nvSpPr>
        <p:spPr>
          <a:xfrm>
            <a:off x="7417727" y="8432800"/>
            <a:ext cx="45726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ae6d6e6b4c_0_613"/>
          <p:cNvSpPr/>
          <p:nvPr/>
        </p:nvSpPr>
        <p:spPr>
          <a:xfrm>
            <a:off x="7417727" y="8432800"/>
            <a:ext cx="45726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ae6d6e6b4c_0_613"/>
          <p:cNvSpPr/>
          <p:nvPr/>
        </p:nvSpPr>
        <p:spPr>
          <a:xfrm>
            <a:off x="7417727" y="843280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Rise</a:t>
            </a:r>
            <a:endParaRPr b="0" i="0" sz="3600" u="none" cap="none" strike="noStrike">
              <a:solidFill>
                <a:schemeClr val="dk1"/>
              </a:solidFill>
              <a:latin typeface="Calibri"/>
              <a:ea typeface="Calibri"/>
              <a:cs typeface="Calibri"/>
              <a:sym typeface="Calibri"/>
            </a:endParaRPr>
          </a:p>
        </p:txBody>
      </p:sp>
      <p:sp>
        <p:nvSpPr>
          <p:cNvPr id="677" name="Google Shape;677;g2ae6d6e6b4c_0_613"/>
          <p:cNvSpPr/>
          <p:nvPr/>
        </p:nvSpPr>
        <p:spPr>
          <a:xfrm>
            <a:off x="7417727" y="93599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78" name="Google Shape;678;g2ae6d6e6b4c_0_613"/>
          <p:cNvSpPr/>
          <p:nvPr/>
        </p:nvSpPr>
        <p:spPr>
          <a:xfrm>
            <a:off x="18747543" y="8432800"/>
            <a:ext cx="45726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ae6d6e6b4c_0_613"/>
          <p:cNvSpPr/>
          <p:nvPr/>
        </p:nvSpPr>
        <p:spPr>
          <a:xfrm>
            <a:off x="18747543" y="8432800"/>
            <a:ext cx="45726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ae6d6e6b4c_0_613"/>
          <p:cNvSpPr/>
          <p:nvPr/>
        </p:nvSpPr>
        <p:spPr>
          <a:xfrm>
            <a:off x="18747543" y="843280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Invasion</a:t>
            </a:r>
            <a:endParaRPr b="0" i="0" sz="3600" u="none" cap="none" strike="noStrike">
              <a:solidFill>
                <a:schemeClr val="dk1"/>
              </a:solidFill>
              <a:latin typeface="Calibri"/>
              <a:ea typeface="Calibri"/>
              <a:cs typeface="Calibri"/>
              <a:sym typeface="Calibri"/>
            </a:endParaRPr>
          </a:p>
        </p:txBody>
      </p:sp>
      <p:sp>
        <p:nvSpPr>
          <p:cNvPr id="681" name="Google Shape;681;g2ae6d6e6b4c_0_613"/>
          <p:cNvSpPr/>
          <p:nvPr/>
        </p:nvSpPr>
        <p:spPr>
          <a:xfrm>
            <a:off x="18747543" y="93599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82" name="Google Shape;682;g2ae6d6e6b4c_0_613"/>
          <p:cNvSpPr/>
          <p:nvPr/>
        </p:nvSpPr>
        <p:spPr>
          <a:xfrm rot="-5400000">
            <a:off x="661455" y="8220478"/>
            <a:ext cx="17148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ofia"/>
              <a:buNone/>
            </a:pPr>
            <a:r>
              <a:rPr b="0" i="0" lang="en-US" sz="3600" u="none" cap="none" strike="noStrike">
                <a:solidFill>
                  <a:srgbClr val="000000"/>
                </a:solidFill>
                <a:latin typeface="Sofia"/>
                <a:ea typeface="Sofia"/>
                <a:cs typeface="Sofia"/>
                <a:sym typeface="Sofia"/>
              </a:rPr>
              <a:t>2020</a:t>
            </a:r>
            <a:endParaRPr b="0" i="0" sz="3600" u="none" cap="none" strike="noStrike">
              <a:solidFill>
                <a:schemeClr val="dk1"/>
              </a:solidFill>
              <a:latin typeface="Calibri"/>
              <a:ea typeface="Calibri"/>
              <a:cs typeface="Calibri"/>
              <a:sym typeface="Calibri"/>
            </a:endParaRPr>
          </a:p>
        </p:txBody>
      </p:sp>
      <p:sp>
        <p:nvSpPr>
          <p:cNvPr id="683" name="Google Shape;683;g2ae6d6e6b4c_0_613"/>
          <p:cNvSpPr/>
          <p:nvPr/>
        </p:nvSpPr>
        <p:spPr>
          <a:xfrm rot="-5400000">
            <a:off x="11985020" y="8222637"/>
            <a:ext cx="1701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ofia"/>
              <a:buNone/>
            </a:pPr>
            <a:r>
              <a:rPr b="0" i="0" lang="en-US" sz="3600" u="none" cap="none" strike="noStrike">
                <a:solidFill>
                  <a:srgbClr val="000000"/>
                </a:solidFill>
                <a:latin typeface="Sofia"/>
                <a:ea typeface="Sofia"/>
                <a:cs typeface="Sofia"/>
                <a:sym typeface="Sofia"/>
              </a:rPr>
              <a:t>2022</a:t>
            </a:r>
            <a:endParaRPr b="0" i="0" sz="3600" u="none" cap="none" strike="noStrike">
              <a:solidFill>
                <a:schemeClr val="dk1"/>
              </a:solidFill>
              <a:latin typeface="Calibri"/>
              <a:ea typeface="Calibri"/>
              <a:cs typeface="Calibri"/>
              <a:sym typeface="Calibri"/>
            </a:endParaRPr>
          </a:p>
        </p:txBody>
      </p:sp>
      <p:sp>
        <p:nvSpPr>
          <p:cNvPr id="684" name="Google Shape;684;g2ae6d6e6b4c_0_613"/>
          <p:cNvSpPr/>
          <p:nvPr/>
        </p:nvSpPr>
        <p:spPr>
          <a:xfrm rot="-5400000">
            <a:off x="6387853" y="6353667"/>
            <a:ext cx="1536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ofia"/>
              <a:buNone/>
            </a:pPr>
            <a:r>
              <a:rPr b="0" i="0" lang="en-US" sz="3600" u="none" cap="none" strike="noStrike">
                <a:solidFill>
                  <a:srgbClr val="000000"/>
                </a:solidFill>
                <a:latin typeface="Sofia"/>
                <a:ea typeface="Sofia"/>
                <a:cs typeface="Sofia"/>
                <a:sym typeface="Sofia"/>
              </a:rPr>
              <a:t>2021</a:t>
            </a:r>
            <a:endParaRPr b="0" i="0" sz="3600" u="none" cap="none" strike="noStrike">
              <a:solidFill>
                <a:schemeClr val="dk1"/>
              </a:solidFill>
              <a:latin typeface="Calibri"/>
              <a:ea typeface="Calibri"/>
              <a:cs typeface="Calibri"/>
              <a:sym typeface="Calibri"/>
            </a:endParaRPr>
          </a:p>
        </p:txBody>
      </p:sp>
      <p:sp>
        <p:nvSpPr>
          <p:cNvPr id="685" name="Google Shape;685;g2ae6d6e6b4c_0_613"/>
          <p:cNvSpPr/>
          <p:nvPr/>
        </p:nvSpPr>
        <p:spPr>
          <a:xfrm rot="-5400000">
            <a:off x="17637227" y="6292237"/>
            <a:ext cx="1701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ofia"/>
              <a:buNone/>
            </a:pPr>
            <a:r>
              <a:rPr b="0" i="0" lang="en-US" sz="3600" u="none" cap="none" strike="noStrike">
                <a:solidFill>
                  <a:srgbClr val="000000"/>
                </a:solidFill>
                <a:latin typeface="Sofia"/>
                <a:ea typeface="Sofia"/>
                <a:cs typeface="Sofia"/>
                <a:sym typeface="Sofia"/>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690" name="Shape 690"/>
        <p:cNvGrpSpPr/>
        <p:nvPr/>
      </p:nvGrpSpPr>
      <p:grpSpPr>
        <a:xfrm>
          <a:off x="0" y="0"/>
          <a:ext cx="0" cy="0"/>
          <a:chOff x="0" y="0"/>
          <a:chExt cx="0" cy="0"/>
        </a:xfrm>
      </p:grpSpPr>
      <p:sp>
        <p:nvSpPr>
          <p:cNvPr id="691" name="Google Shape;691;g2ae6d6e6b4c_0_653"/>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ae6d6e6b4c_0_653"/>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2ae6d6e6b4c_0_653"/>
          <p:cNvPicPr preferRelativeResize="0"/>
          <p:nvPr/>
        </p:nvPicPr>
        <p:blipFill rotWithShape="1">
          <a:blip r:embed="rId3">
            <a:alphaModFix/>
          </a:blip>
          <a:srcRect b="0" l="0" r="0" t="0"/>
          <a:stretch/>
        </p:blipFill>
        <p:spPr>
          <a:xfrm>
            <a:off x="0" y="0"/>
            <a:ext cx="3759670" cy="4152900"/>
          </a:xfrm>
          <a:prstGeom prst="rect">
            <a:avLst/>
          </a:prstGeom>
          <a:noFill/>
          <a:ln>
            <a:noFill/>
          </a:ln>
        </p:spPr>
      </p:pic>
      <p:pic>
        <p:nvPicPr>
          <p:cNvPr descr=" " id="694" name="Google Shape;694;g2ae6d6e6b4c_0_653"/>
          <p:cNvPicPr preferRelativeResize="0"/>
          <p:nvPr/>
        </p:nvPicPr>
        <p:blipFill rotWithShape="1">
          <a:blip r:embed="rId4">
            <a:alphaModFix/>
          </a:blip>
          <a:srcRect b="0" l="0" r="0" t="0"/>
          <a:stretch/>
        </p:blipFill>
        <p:spPr>
          <a:xfrm>
            <a:off x="0" y="10090150"/>
            <a:ext cx="2000500" cy="3625850"/>
          </a:xfrm>
          <a:prstGeom prst="rect">
            <a:avLst/>
          </a:prstGeom>
          <a:noFill/>
          <a:ln>
            <a:noFill/>
          </a:ln>
        </p:spPr>
      </p:pic>
      <p:pic>
        <p:nvPicPr>
          <p:cNvPr descr=" " id="695" name="Google Shape;695;g2ae6d6e6b4c_0_653"/>
          <p:cNvPicPr preferRelativeResize="0"/>
          <p:nvPr/>
        </p:nvPicPr>
        <p:blipFill rotWithShape="1">
          <a:blip r:embed="rId5">
            <a:alphaModFix/>
          </a:blip>
          <a:srcRect b="0" l="0" r="0" t="0"/>
          <a:stretch/>
        </p:blipFill>
        <p:spPr>
          <a:xfrm>
            <a:off x="21306913" y="768350"/>
            <a:ext cx="1714714" cy="1714500"/>
          </a:xfrm>
          <a:prstGeom prst="rect">
            <a:avLst/>
          </a:prstGeom>
          <a:noFill/>
          <a:ln>
            <a:noFill/>
          </a:ln>
        </p:spPr>
      </p:pic>
      <p:pic>
        <p:nvPicPr>
          <p:cNvPr descr=" " id="696" name="Google Shape;696;g2ae6d6e6b4c_0_653"/>
          <p:cNvPicPr preferRelativeResize="0"/>
          <p:nvPr/>
        </p:nvPicPr>
        <p:blipFill rotWithShape="1">
          <a:blip r:embed="rId6">
            <a:alphaModFix/>
          </a:blip>
          <a:srcRect b="0" l="0" r="0" t="0"/>
          <a:stretch/>
        </p:blipFill>
        <p:spPr>
          <a:xfrm>
            <a:off x="19540775" y="9189839"/>
            <a:ext cx="4846273" cy="4526161"/>
          </a:xfrm>
          <a:prstGeom prst="rect">
            <a:avLst/>
          </a:prstGeom>
          <a:noFill/>
          <a:ln>
            <a:noFill/>
          </a:ln>
        </p:spPr>
      </p:pic>
      <p:pic>
        <p:nvPicPr>
          <p:cNvPr descr=" " id="697" name="Google Shape;697;g2ae6d6e6b4c_0_653"/>
          <p:cNvPicPr preferRelativeResize="0"/>
          <p:nvPr/>
        </p:nvPicPr>
        <p:blipFill rotWithShape="1">
          <a:blip r:embed="rId7">
            <a:alphaModFix/>
          </a:blip>
          <a:srcRect b="0" l="0" r="0" t="0"/>
          <a:stretch/>
        </p:blipFill>
        <p:spPr>
          <a:xfrm>
            <a:off x="10910664" y="12090400"/>
            <a:ext cx="4513442" cy="1094011"/>
          </a:xfrm>
          <a:prstGeom prst="rect">
            <a:avLst/>
          </a:prstGeom>
          <a:noFill/>
          <a:ln>
            <a:noFill/>
          </a:ln>
        </p:spPr>
      </p:pic>
      <p:sp>
        <p:nvSpPr>
          <p:cNvPr id="698" name="Google Shape;698;g2ae6d6e6b4c_0_6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9" name="Google Shape;699;g2ae6d6e6b4c_0_65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00" name="Google Shape;700;g2ae6d6e6b4c_0_653"/>
          <p:cNvSpPr/>
          <p:nvPr/>
        </p:nvSpPr>
        <p:spPr>
          <a:xfrm>
            <a:off x="9267925" y="711200"/>
            <a:ext cx="5851200" cy="193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Our Team</a:t>
            </a:r>
            <a:endParaRPr b="0" i="0" sz="8000" u="none" cap="none" strike="noStrike">
              <a:solidFill>
                <a:schemeClr val="dk1"/>
              </a:solidFill>
              <a:latin typeface="Calibri"/>
              <a:ea typeface="Calibri"/>
              <a:cs typeface="Calibri"/>
              <a:sym typeface="Calibri"/>
            </a:endParaRPr>
          </a:p>
        </p:txBody>
      </p:sp>
      <p:sp>
        <p:nvSpPr>
          <p:cNvPr id="701" name="Google Shape;701;g2ae6d6e6b4c_0_653"/>
          <p:cNvSpPr/>
          <p:nvPr/>
        </p:nvSpPr>
        <p:spPr>
          <a:xfrm>
            <a:off x="2553019" y="2882900"/>
            <a:ext cx="6096900" cy="79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g2ae6d6e6b4c_0_653"/>
          <p:cNvPicPr preferRelativeResize="0"/>
          <p:nvPr/>
        </p:nvPicPr>
        <p:blipFill rotWithShape="1">
          <a:blip r:embed="rId9">
            <a:alphaModFix/>
          </a:blip>
          <a:srcRect b="0" l="0" r="0" t="0"/>
          <a:stretch/>
        </p:blipFill>
        <p:spPr>
          <a:xfrm>
            <a:off x="2553019" y="2882900"/>
            <a:ext cx="6096762" cy="6096000"/>
          </a:xfrm>
          <a:prstGeom prst="rect">
            <a:avLst/>
          </a:prstGeom>
          <a:noFill/>
          <a:ln>
            <a:noFill/>
          </a:ln>
        </p:spPr>
      </p:pic>
      <p:sp>
        <p:nvSpPr>
          <p:cNvPr id="703" name="Google Shape;703;g2ae6d6e6b4c_0_653"/>
          <p:cNvSpPr/>
          <p:nvPr/>
        </p:nvSpPr>
        <p:spPr>
          <a:xfrm>
            <a:off x="2553019" y="9182100"/>
            <a:ext cx="60969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ae6d6e6b4c_0_653"/>
          <p:cNvSpPr/>
          <p:nvPr/>
        </p:nvSpPr>
        <p:spPr>
          <a:xfrm>
            <a:off x="2553019" y="9182100"/>
            <a:ext cx="60969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ae6d6e6b4c_0_653"/>
          <p:cNvSpPr/>
          <p:nvPr/>
        </p:nvSpPr>
        <p:spPr>
          <a:xfrm>
            <a:off x="2451406" y="91821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Eldruin</a:t>
            </a:r>
            <a:endParaRPr b="0" i="0" sz="4800" u="none" cap="none" strike="noStrike">
              <a:solidFill>
                <a:schemeClr val="dk1"/>
              </a:solidFill>
              <a:latin typeface="Calibri"/>
              <a:ea typeface="Calibri"/>
              <a:cs typeface="Calibri"/>
              <a:sym typeface="Calibri"/>
            </a:endParaRPr>
          </a:p>
        </p:txBody>
      </p:sp>
      <p:sp>
        <p:nvSpPr>
          <p:cNvPr id="706" name="Google Shape;706;g2ae6d6e6b4c_0_653"/>
          <p:cNvSpPr/>
          <p:nvPr/>
        </p:nvSpPr>
        <p:spPr>
          <a:xfrm>
            <a:off x="2485277" y="102997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707" name="Google Shape;707;g2ae6d6e6b4c_0_653"/>
          <p:cNvSpPr/>
          <p:nvPr/>
        </p:nvSpPr>
        <p:spPr>
          <a:xfrm>
            <a:off x="9513489" y="5321300"/>
            <a:ext cx="6096900" cy="79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g2ae6d6e6b4c_0_653"/>
          <p:cNvPicPr preferRelativeResize="0"/>
          <p:nvPr/>
        </p:nvPicPr>
        <p:blipFill rotWithShape="1">
          <a:blip r:embed="rId10">
            <a:alphaModFix/>
          </a:blip>
          <a:srcRect b="0" l="0" r="0" t="0"/>
          <a:stretch/>
        </p:blipFill>
        <p:spPr>
          <a:xfrm>
            <a:off x="9513489" y="5321300"/>
            <a:ext cx="6096762" cy="6096000"/>
          </a:xfrm>
          <a:prstGeom prst="rect">
            <a:avLst/>
          </a:prstGeom>
          <a:noFill/>
          <a:ln>
            <a:noFill/>
          </a:ln>
        </p:spPr>
      </p:pic>
      <p:sp>
        <p:nvSpPr>
          <p:cNvPr id="709" name="Google Shape;709;g2ae6d6e6b4c_0_653"/>
          <p:cNvSpPr/>
          <p:nvPr/>
        </p:nvSpPr>
        <p:spPr>
          <a:xfrm>
            <a:off x="9513489" y="11620500"/>
            <a:ext cx="60969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ae6d6e6b4c_0_653"/>
          <p:cNvSpPr/>
          <p:nvPr/>
        </p:nvSpPr>
        <p:spPr>
          <a:xfrm>
            <a:off x="9513489" y="11620500"/>
            <a:ext cx="60969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2ae6d6e6b4c_0_653"/>
          <p:cNvSpPr/>
          <p:nvPr/>
        </p:nvSpPr>
        <p:spPr>
          <a:xfrm>
            <a:off x="9411876" y="116205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Elementalen</a:t>
            </a:r>
            <a:endParaRPr b="0" i="0" sz="4800" u="none" cap="none" strike="noStrike">
              <a:solidFill>
                <a:schemeClr val="dk1"/>
              </a:solidFill>
              <a:latin typeface="Calibri"/>
              <a:ea typeface="Calibri"/>
              <a:cs typeface="Calibri"/>
              <a:sym typeface="Calibri"/>
            </a:endParaRPr>
          </a:p>
        </p:txBody>
      </p:sp>
      <p:sp>
        <p:nvSpPr>
          <p:cNvPr id="712" name="Google Shape;712;g2ae6d6e6b4c_0_653"/>
          <p:cNvSpPr/>
          <p:nvPr/>
        </p:nvSpPr>
        <p:spPr>
          <a:xfrm>
            <a:off x="9445747" y="1273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713" name="Google Shape;713;g2ae6d6e6b4c_0_653"/>
          <p:cNvSpPr/>
          <p:nvPr/>
        </p:nvSpPr>
        <p:spPr>
          <a:xfrm>
            <a:off x="16473959" y="2882900"/>
            <a:ext cx="6096900" cy="79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4" name="Google Shape;714;g2ae6d6e6b4c_0_653"/>
          <p:cNvPicPr preferRelativeResize="0"/>
          <p:nvPr/>
        </p:nvPicPr>
        <p:blipFill rotWithShape="1">
          <a:blip r:embed="rId11">
            <a:alphaModFix/>
          </a:blip>
          <a:srcRect b="0" l="0" r="0" t="0"/>
          <a:stretch/>
        </p:blipFill>
        <p:spPr>
          <a:xfrm>
            <a:off x="16473959" y="2882900"/>
            <a:ext cx="6096762" cy="6096000"/>
          </a:xfrm>
          <a:prstGeom prst="rect">
            <a:avLst/>
          </a:prstGeom>
          <a:noFill/>
          <a:ln>
            <a:noFill/>
          </a:ln>
        </p:spPr>
      </p:pic>
      <p:sp>
        <p:nvSpPr>
          <p:cNvPr id="715" name="Google Shape;715;g2ae6d6e6b4c_0_653"/>
          <p:cNvSpPr/>
          <p:nvPr/>
        </p:nvSpPr>
        <p:spPr>
          <a:xfrm>
            <a:off x="16473959" y="9182100"/>
            <a:ext cx="60969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2ae6d6e6b4c_0_653"/>
          <p:cNvSpPr/>
          <p:nvPr/>
        </p:nvSpPr>
        <p:spPr>
          <a:xfrm>
            <a:off x="16473959" y="9182100"/>
            <a:ext cx="60969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2ae6d6e6b4c_0_653"/>
          <p:cNvSpPr/>
          <p:nvPr/>
        </p:nvSpPr>
        <p:spPr>
          <a:xfrm>
            <a:off x="16372346" y="91821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Lunaria</a:t>
            </a:r>
            <a:endParaRPr b="0" i="0" sz="4800" u="none" cap="none" strike="noStrike">
              <a:solidFill>
                <a:schemeClr val="dk1"/>
              </a:solidFill>
              <a:latin typeface="Calibri"/>
              <a:ea typeface="Calibri"/>
              <a:cs typeface="Calibri"/>
              <a:sym typeface="Calibri"/>
            </a:endParaRPr>
          </a:p>
        </p:txBody>
      </p:sp>
      <p:sp>
        <p:nvSpPr>
          <p:cNvPr id="718" name="Google Shape;718;g2ae6d6e6b4c_0_653"/>
          <p:cNvSpPr/>
          <p:nvPr/>
        </p:nvSpPr>
        <p:spPr>
          <a:xfrm>
            <a:off x="16406217" y="102997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723" name="Shape 723"/>
        <p:cNvGrpSpPr/>
        <p:nvPr/>
      </p:nvGrpSpPr>
      <p:grpSpPr>
        <a:xfrm>
          <a:off x="0" y="0"/>
          <a:ext cx="0" cy="0"/>
          <a:chOff x="0" y="0"/>
          <a:chExt cx="0" cy="0"/>
        </a:xfrm>
      </p:grpSpPr>
      <p:sp>
        <p:nvSpPr>
          <p:cNvPr id="724" name="Google Shape;724;g2ae6d6e6b4c_0_685"/>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ae6d6e6b4c_0_685"/>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6" name="Google Shape;726;g2ae6d6e6b4c_0_685"/>
          <p:cNvPicPr preferRelativeResize="0"/>
          <p:nvPr/>
        </p:nvPicPr>
        <p:blipFill rotWithShape="1">
          <a:blip r:embed="rId3">
            <a:alphaModFix/>
          </a:blip>
          <a:srcRect b="0" l="0" r="0" t="0"/>
          <a:stretch/>
        </p:blipFill>
        <p:spPr>
          <a:xfrm>
            <a:off x="0" y="0"/>
            <a:ext cx="3759670" cy="4152900"/>
          </a:xfrm>
          <a:prstGeom prst="rect">
            <a:avLst/>
          </a:prstGeom>
          <a:noFill/>
          <a:ln>
            <a:noFill/>
          </a:ln>
        </p:spPr>
      </p:pic>
      <p:pic>
        <p:nvPicPr>
          <p:cNvPr descr=" " id="727" name="Google Shape;727;g2ae6d6e6b4c_0_685"/>
          <p:cNvPicPr preferRelativeResize="0"/>
          <p:nvPr/>
        </p:nvPicPr>
        <p:blipFill rotWithShape="1">
          <a:blip r:embed="rId4">
            <a:alphaModFix/>
          </a:blip>
          <a:srcRect b="0" l="0" r="0" t="0"/>
          <a:stretch/>
        </p:blipFill>
        <p:spPr>
          <a:xfrm>
            <a:off x="0" y="10090150"/>
            <a:ext cx="2000500" cy="3625850"/>
          </a:xfrm>
          <a:prstGeom prst="rect">
            <a:avLst/>
          </a:prstGeom>
          <a:noFill/>
          <a:ln>
            <a:noFill/>
          </a:ln>
        </p:spPr>
      </p:pic>
      <p:pic>
        <p:nvPicPr>
          <p:cNvPr descr=" " id="728" name="Google Shape;728;g2ae6d6e6b4c_0_685"/>
          <p:cNvPicPr preferRelativeResize="0"/>
          <p:nvPr/>
        </p:nvPicPr>
        <p:blipFill rotWithShape="1">
          <a:blip r:embed="rId5">
            <a:alphaModFix/>
          </a:blip>
          <a:srcRect b="0" l="0" r="0" t="0"/>
          <a:stretch/>
        </p:blipFill>
        <p:spPr>
          <a:xfrm>
            <a:off x="21306913" y="768350"/>
            <a:ext cx="1714714" cy="1714500"/>
          </a:xfrm>
          <a:prstGeom prst="rect">
            <a:avLst/>
          </a:prstGeom>
          <a:noFill/>
          <a:ln>
            <a:noFill/>
          </a:ln>
        </p:spPr>
      </p:pic>
      <p:pic>
        <p:nvPicPr>
          <p:cNvPr descr=" " id="729" name="Google Shape;729;g2ae6d6e6b4c_0_685"/>
          <p:cNvPicPr preferRelativeResize="0"/>
          <p:nvPr/>
        </p:nvPicPr>
        <p:blipFill rotWithShape="1">
          <a:blip r:embed="rId6">
            <a:alphaModFix/>
          </a:blip>
          <a:srcRect b="0" l="0" r="0" t="0"/>
          <a:stretch/>
        </p:blipFill>
        <p:spPr>
          <a:xfrm>
            <a:off x="19540775" y="9189839"/>
            <a:ext cx="4846273" cy="4526161"/>
          </a:xfrm>
          <a:prstGeom prst="rect">
            <a:avLst/>
          </a:prstGeom>
          <a:noFill/>
          <a:ln>
            <a:noFill/>
          </a:ln>
        </p:spPr>
      </p:pic>
      <p:pic>
        <p:nvPicPr>
          <p:cNvPr descr=" " id="730" name="Google Shape;730;g2ae6d6e6b4c_0_685"/>
          <p:cNvPicPr preferRelativeResize="0"/>
          <p:nvPr/>
        </p:nvPicPr>
        <p:blipFill rotWithShape="1">
          <a:blip r:embed="rId7">
            <a:alphaModFix/>
          </a:blip>
          <a:srcRect b="0" l="0" r="0" t="0"/>
          <a:stretch/>
        </p:blipFill>
        <p:spPr>
          <a:xfrm>
            <a:off x="10910664" y="12090400"/>
            <a:ext cx="4513442" cy="1094011"/>
          </a:xfrm>
          <a:prstGeom prst="rect">
            <a:avLst/>
          </a:prstGeom>
          <a:noFill/>
          <a:ln>
            <a:noFill/>
          </a:ln>
        </p:spPr>
      </p:pic>
      <p:sp>
        <p:nvSpPr>
          <p:cNvPr id="731" name="Google Shape;731;g2ae6d6e6b4c_0_6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2" name="Google Shape;732;g2ae6d6e6b4c_0_68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33" name="Google Shape;733;g2ae6d6e6b4c_0_685"/>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2ae6d6e6b4c_0_685"/>
          <p:cNvSpPr/>
          <p:nvPr/>
        </p:nvSpPr>
        <p:spPr>
          <a:xfrm>
            <a:off x="10618527" y="571500"/>
            <a:ext cx="4166100" cy="3594000"/>
          </a:xfrm>
          <a:prstGeom prst="roundRect">
            <a:avLst>
              <a:gd fmla="val 15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5" name="Google Shape;735;g2ae6d6e6b4c_0_685"/>
          <p:cNvPicPr preferRelativeResize="0"/>
          <p:nvPr/>
        </p:nvPicPr>
        <p:blipFill rotWithShape="1">
          <a:blip r:embed="rId9">
            <a:alphaModFix/>
          </a:blip>
          <a:srcRect b="0" l="0" r="0" t="0"/>
          <a:stretch/>
        </p:blipFill>
        <p:spPr>
          <a:xfrm>
            <a:off x="11685461" y="571500"/>
            <a:ext cx="2032254" cy="2032000"/>
          </a:xfrm>
          <a:prstGeom prst="rect">
            <a:avLst/>
          </a:prstGeom>
          <a:noFill/>
          <a:ln>
            <a:noFill/>
          </a:ln>
        </p:spPr>
      </p:pic>
      <p:sp>
        <p:nvSpPr>
          <p:cNvPr id="736" name="Google Shape;736;g2ae6d6e6b4c_0_685"/>
          <p:cNvSpPr/>
          <p:nvPr/>
        </p:nvSpPr>
        <p:spPr>
          <a:xfrm>
            <a:off x="10923365" y="28067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2ae6d6e6b4c_0_685"/>
          <p:cNvSpPr/>
          <p:nvPr/>
        </p:nvSpPr>
        <p:spPr>
          <a:xfrm>
            <a:off x="10847156" y="2806700"/>
            <a:ext cx="37089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Chloe Ng</a:t>
            </a:r>
            <a:endParaRPr b="0" i="0" sz="3600" u="none" cap="none" strike="noStrike">
              <a:solidFill>
                <a:schemeClr val="dk1"/>
              </a:solidFill>
              <a:latin typeface="Calibri"/>
              <a:ea typeface="Calibri"/>
              <a:cs typeface="Calibri"/>
              <a:sym typeface="Calibri"/>
            </a:endParaRPr>
          </a:p>
        </p:txBody>
      </p:sp>
      <p:sp>
        <p:nvSpPr>
          <p:cNvPr id="738" name="Google Shape;738;g2ae6d6e6b4c_0_685"/>
          <p:cNvSpPr/>
          <p:nvPr/>
        </p:nvSpPr>
        <p:spPr>
          <a:xfrm>
            <a:off x="10855623" y="36322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739" name="Google Shape;739;g2ae6d6e6b4c_0_685"/>
          <p:cNvSpPr/>
          <p:nvPr/>
        </p:nvSpPr>
        <p:spPr>
          <a:xfrm>
            <a:off x="2032254" y="8839200"/>
            <a:ext cx="4166100" cy="3594000"/>
          </a:xfrm>
          <a:prstGeom prst="roundRect">
            <a:avLst>
              <a:gd fmla="val 15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0" name="Google Shape;740;g2ae6d6e6b4c_0_685"/>
          <p:cNvPicPr preferRelativeResize="0"/>
          <p:nvPr/>
        </p:nvPicPr>
        <p:blipFill rotWithShape="1">
          <a:blip r:embed="rId10">
            <a:alphaModFix/>
          </a:blip>
          <a:srcRect b="0" l="0" r="0" t="0"/>
          <a:stretch/>
        </p:blipFill>
        <p:spPr>
          <a:xfrm>
            <a:off x="3099187" y="8839200"/>
            <a:ext cx="2032254" cy="2032000"/>
          </a:xfrm>
          <a:prstGeom prst="rect">
            <a:avLst/>
          </a:prstGeom>
          <a:noFill/>
          <a:ln>
            <a:noFill/>
          </a:ln>
        </p:spPr>
      </p:pic>
      <p:sp>
        <p:nvSpPr>
          <p:cNvPr id="741" name="Google Shape;741;g2ae6d6e6b4c_0_685"/>
          <p:cNvSpPr/>
          <p:nvPr/>
        </p:nvSpPr>
        <p:spPr>
          <a:xfrm>
            <a:off x="2337092" y="110744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2ae6d6e6b4c_0_685"/>
          <p:cNvSpPr/>
          <p:nvPr/>
        </p:nvSpPr>
        <p:spPr>
          <a:xfrm>
            <a:off x="2260883" y="11074400"/>
            <a:ext cx="37089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Lyrisa</a:t>
            </a:r>
            <a:endParaRPr b="0" i="0" sz="3600" u="none" cap="none" strike="noStrike">
              <a:solidFill>
                <a:schemeClr val="dk1"/>
              </a:solidFill>
              <a:latin typeface="Calibri"/>
              <a:ea typeface="Calibri"/>
              <a:cs typeface="Calibri"/>
              <a:sym typeface="Calibri"/>
            </a:endParaRPr>
          </a:p>
        </p:txBody>
      </p:sp>
      <p:sp>
        <p:nvSpPr>
          <p:cNvPr id="743" name="Google Shape;743;g2ae6d6e6b4c_0_685"/>
          <p:cNvSpPr/>
          <p:nvPr/>
        </p:nvSpPr>
        <p:spPr>
          <a:xfrm>
            <a:off x="2269350" y="118999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744" name="Google Shape;744;g2ae6d6e6b4c_0_685"/>
          <p:cNvSpPr/>
          <p:nvPr/>
        </p:nvSpPr>
        <p:spPr>
          <a:xfrm>
            <a:off x="6325391" y="8839200"/>
            <a:ext cx="4166100" cy="3594000"/>
          </a:xfrm>
          <a:prstGeom prst="roundRect">
            <a:avLst>
              <a:gd fmla="val 15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5" name="Google Shape;745;g2ae6d6e6b4c_0_685"/>
          <p:cNvPicPr preferRelativeResize="0"/>
          <p:nvPr/>
        </p:nvPicPr>
        <p:blipFill rotWithShape="1">
          <a:blip r:embed="rId11">
            <a:alphaModFix/>
          </a:blip>
          <a:srcRect b="0" l="0" r="0" t="0"/>
          <a:stretch/>
        </p:blipFill>
        <p:spPr>
          <a:xfrm>
            <a:off x="7392324" y="8839200"/>
            <a:ext cx="2032254" cy="2032000"/>
          </a:xfrm>
          <a:prstGeom prst="rect">
            <a:avLst/>
          </a:prstGeom>
          <a:noFill/>
          <a:ln>
            <a:noFill/>
          </a:ln>
        </p:spPr>
      </p:pic>
      <p:sp>
        <p:nvSpPr>
          <p:cNvPr id="746" name="Google Shape;746;g2ae6d6e6b4c_0_685"/>
          <p:cNvSpPr/>
          <p:nvPr/>
        </p:nvSpPr>
        <p:spPr>
          <a:xfrm>
            <a:off x="6630229" y="110744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2ae6d6e6b4c_0_685"/>
          <p:cNvSpPr/>
          <p:nvPr/>
        </p:nvSpPr>
        <p:spPr>
          <a:xfrm>
            <a:off x="6554019" y="11074400"/>
            <a:ext cx="37089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Lucian</a:t>
            </a:r>
            <a:endParaRPr b="0" i="0" sz="3600" u="none" cap="none" strike="noStrike">
              <a:solidFill>
                <a:schemeClr val="dk1"/>
              </a:solidFill>
              <a:latin typeface="Calibri"/>
              <a:ea typeface="Calibri"/>
              <a:cs typeface="Calibri"/>
              <a:sym typeface="Calibri"/>
            </a:endParaRPr>
          </a:p>
        </p:txBody>
      </p:sp>
      <p:sp>
        <p:nvSpPr>
          <p:cNvPr id="748" name="Google Shape;748;g2ae6d6e6b4c_0_685"/>
          <p:cNvSpPr/>
          <p:nvPr/>
        </p:nvSpPr>
        <p:spPr>
          <a:xfrm>
            <a:off x="6562487" y="118999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749" name="Google Shape;749;g2ae6d6e6b4c_0_685"/>
          <p:cNvSpPr/>
          <p:nvPr/>
        </p:nvSpPr>
        <p:spPr>
          <a:xfrm>
            <a:off x="10618527" y="8839200"/>
            <a:ext cx="4166100" cy="3594000"/>
          </a:xfrm>
          <a:prstGeom prst="roundRect">
            <a:avLst>
              <a:gd fmla="val 15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0" name="Google Shape;750;g2ae6d6e6b4c_0_685"/>
          <p:cNvPicPr preferRelativeResize="0"/>
          <p:nvPr/>
        </p:nvPicPr>
        <p:blipFill rotWithShape="1">
          <a:blip r:embed="rId12">
            <a:alphaModFix/>
          </a:blip>
          <a:srcRect b="0" l="0" r="0" t="0"/>
          <a:stretch/>
        </p:blipFill>
        <p:spPr>
          <a:xfrm>
            <a:off x="11685461" y="8839200"/>
            <a:ext cx="2032254" cy="2032000"/>
          </a:xfrm>
          <a:prstGeom prst="rect">
            <a:avLst/>
          </a:prstGeom>
          <a:noFill/>
          <a:ln>
            <a:noFill/>
          </a:ln>
        </p:spPr>
      </p:pic>
      <p:sp>
        <p:nvSpPr>
          <p:cNvPr id="751" name="Google Shape;751;g2ae6d6e6b4c_0_685"/>
          <p:cNvSpPr/>
          <p:nvPr/>
        </p:nvSpPr>
        <p:spPr>
          <a:xfrm>
            <a:off x="10923365" y="110744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2ae6d6e6b4c_0_685"/>
          <p:cNvSpPr/>
          <p:nvPr/>
        </p:nvSpPr>
        <p:spPr>
          <a:xfrm>
            <a:off x="10847156" y="11074400"/>
            <a:ext cx="37089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Elvina</a:t>
            </a:r>
            <a:endParaRPr b="0" i="0" sz="3600" u="none" cap="none" strike="noStrike">
              <a:solidFill>
                <a:schemeClr val="dk1"/>
              </a:solidFill>
              <a:latin typeface="Calibri"/>
              <a:ea typeface="Calibri"/>
              <a:cs typeface="Calibri"/>
              <a:sym typeface="Calibri"/>
            </a:endParaRPr>
          </a:p>
        </p:txBody>
      </p:sp>
      <p:sp>
        <p:nvSpPr>
          <p:cNvPr id="753" name="Google Shape;753;g2ae6d6e6b4c_0_685"/>
          <p:cNvSpPr/>
          <p:nvPr/>
        </p:nvSpPr>
        <p:spPr>
          <a:xfrm>
            <a:off x="10855623" y="118999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754" name="Google Shape;754;g2ae6d6e6b4c_0_685"/>
          <p:cNvSpPr/>
          <p:nvPr/>
        </p:nvSpPr>
        <p:spPr>
          <a:xfrm>
            <a:off x="14911664" y="8839200"/>
            <a:ext cx="4166100" cy="3594000"/>
          </a:xfrm>
          <a:prstGeom prst="roundRect">
            <a:avLst>
              <a:gd fmla="val 15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5" name="Google Shape;755;g2ae6d6e6b4c_0_685"/>
          <p:cNvPicPr preferRelativeResize="0"/>
          <p:nvPr/>
        </p:nvPicPr>
        <p:blipFill rotWithShape="1">
          <a:blip r:embed="rId13">
            <a:alphaModFix/>
          </a:blip>
          <a:srcRect b="0" l="0" r="0" t="0"/>
          <a:stretch/>
        </p:blipFill>
        <p:spPr>
          <a:xfrm>
            <a:off x="15978597" y="8839200"/>
            <a:ext cx="2032254" cy="2032000"/>
          </a:xfrm>
          <a:prstGeom prst="rect">
            <a:avLst/>
          </a:prstGeom>
          <a:noFill/>
          <a:ln>
            <a:noFill/>
          </a:ln>
        </p:spPr>
      </p:pic>
      <p:sp>
        <p:nvSpPr>
          <p:cNvPr id="756" name="Google Shape;756;g2ae6d6e6b4c_0_685"/>
          <p:cNvSpPr/>
          <p:nvPr/>
        </p:nvSpPr>
        <p:spPr>
          <a:xfrm>
            <a:off x="15216502" y="110744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2ae6d6e6b4c_0_685"/>
          <p:cNvSpPr/>
          <p:nvPr/>
        </p:nvSpPr>
        <p:spPr>
          <a:xfrm>
            <a:off x="15140292" y="11074400"/>
            <a:ext cx="37089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Seraphina</a:t>
            </a:r>
            <a:endParaRPr b="0" i="0" sz="3600" u="none" cap="none" strike="noStrike">
              <a:solidFill>
                <a:schemeClr val="dk1"/>
              </a:solidFill>
              <a:latin typeface="Calibri"/>
              <a:ea typeface="Calibri"/>
              <a:cs typeface="Calibri"/>
              <a:sym typeface="Calibri"/>
            </a:endParaRPr>
          </a:p>
        </p:txBody>
      </p:sp>
      <p:sp>
        <p:nvSpPr>
          <p:cNvPr id="758" name="Google Shape;758;g2ae6d6e6b4c_0_685"/>
          <p:cNvSpPr/>
          <p:nvPr/>
        </p:nvSpPr>
        <p:spPr>
          <a:xfrm>
            <a:off x="15148760" y="118999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759" name="Google Shape;759;g2ae6d6e6b4c_0_685"/>
          <p:cNvSpPr/>
          <p:nvPr/>
        </p:nvSpPr>
        <p:spPr>
          <a:xfrm>
            <a:off x="19204800" y="8839200"/>
            <a:ext cx="4166100" cy="3594000"/>
          </a:xfrm>
          <a:prstGeom prst="roundRect">
            <a:avLst>
              <a:gd fmla="val 15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0" name="Google Shape;760;g2ae6d6e6b4c_0_685"/>
          <p:cNvPicPr preferRelativeResize="0"/>
          <p:nvPr/>
        </p:nvPicPr>
        <p:blipFill rotWithShape="1">
          <a:blip r:embed="rId14">
            <a:alphaModFix/>
          </a:blip>
          <a:srcRect b="0" l="0" r="0" t="0"/>
          <a:stretch/>
        </p:blipFill>
        <p:spPr>
          <a:xfrm>
            <a:off x="20271734" y="8839200"/>
            <a:ext cx="2032254" cy="2032000"/>
          </a:xfrm>
          <a:prstGeom prst="rect">
            <a:avLst/>
          </a:prstGeom>
          <a:noFill/>
          <a:ln>
            <a:noFill/>
          </a:ln>
        </p:spPr>
      </p:pic>
      <p:sp>
        <p:nvSpPr>
          <p:cNvPr id="761" name="Google Shape;761;g2ae6d6e6b4c_0_685"/>
          <p:cNvSpPr/>
          <p:nvPr/>
        </p:nvSpPr>
        <p:spPr>
          <a:xfrm>
            <a:off x="19509638" y="110744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g2ae6d6e6b4c_0_685"/>
          <p:cNvSpPr/>
          <p:nvPr/>
        </p:nvSpPr>
        <p:spPr>
          <a:xfrm>
            <a:off x="19433429" y="11074400"/>
            <a:ext cx="37089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Kaelen</a:t>
            </a:r>
            <a:endParaRPr b="0" i="0" sz="3600" u="none" cap="none" strike="noStrike">
              <a:solidFill>
                <a:schemeClr val="dk1"/>
              </a:solidFill>
              <a:latin typeface="Calibri"/>
              <a:ea typeface="Calibri"/>
              <a:cs typeface="Calibri"/>
              <a:sym typeface="Calibri"/>
            </a:endParaRPr>
          </a:p>
        </p:txBody>
      </p:sp>
      <p:sp>
        <p:nvSpPr>
          <p:cNvPr id="763" name="Google Shape;763;g2ae6d6e6b4c_0_685"/>
          <p:cNvSpPr/>
          <p:nvPr/>
        </p:nvSpPr>
        <p:spPr>
          <a:xfrm>
            <a:off x="19441897" y="118999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764" name="Google Shape;764;g2ae6d6e6b4c_0_685"/>
          <p:cNvSpPr/>
          <p:nvPr/>
        </p:nvSpPr>
        <p:spPr>
          <a:xfrm>
            <a:off x="4267733" y="4762500"/>
            <a:ext cx="4166100" cy="3594000"/>
          </a:xfrm>
          <a:prstGeom prst="roundRect">
            <a:avLst>
              <a:gd fmla="val 15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5" name="Google Shape;765;g2ae6d6e6b4c_0_685"/>
          <p:cNvPicPr preferRelativeResize="0"/>
          <p:nvPr/>
        </p:nvPicPr>
        <p:blipFill rotWithShape="1">
          <a:blip r:embed="rId15">
            <a:alphaModFix/>
          </a:blip>
          <a:srcRect b="0" l="0" r="0" t="0"/>
          <a:stretch/>
        </p:blipFill>
        <p:spPr>
          <a:xfrm>
            <a:off x="5334667" y="4762500"/>
            <a:ext cx="2032254" cy="2032000"/>
          </a:xfrm>
          <a:prstGeom prst="rect">
            <a:avLst/>
          </a:prstGeom>
          <a:noFill/>
          <a:ln>
            <a:noFill/>
          </a:ln>
        </p:spPr>
      </p:pic>
      <p:sp>
        <p:nvSpPr>
          <p:cNvPr id="766" name="Google Shape;766;g2ae6d6e6b4c_0_685"/>
          <p:cNvSpPr/>
          <p:nvPr/>
        </p:nvSpPr>
        <p:spPr>
          <a:xfrm>
            <a:off x="4572572" y="69977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g2ae6d6e6b4c_0_685"/>
          <p:cNvSpPr/>
          <p:nvPr/>
        </p:nvSpPr>
        <p:spPr>
          <a:xfrm>
            <a:off x="4496362" y="6997700"/>
            <a:ext cx="37089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Aurielle</a:t>
            </a:r>
            <a:endParaRPr b="0" i="0" sz="3600" u="none" cap="none" strike="noStrike">
              <a:solidFill>
                <a:schemeClr val="dk1"/>
              </a:solidFill>
              <a:latin typeface="Calibri"/>
              <a:ea typeface="Calibri"/>
              <a:cs typeface="Calibri"/>
              <a:sym typeface="Calibri"/>
            </a:endParaRPr>
          </a:p>
        </p:txBody>
      </p:sp>
      <p:sp>
        <p:nvSpPr>
          <p:cNvPr id="768" name="Google Shape;768;g2ae6d6e6b4c_0_685"/>
          <p:cNvSpPr/>
          <p:nvPr/>
        </p:nvSpPr>
        <p:spPr>
          <a:xfrm>
            <a:off x="4504830" y="78232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769" name="Google Shape;769;g2ae6d6e6b4c_0_685"/>
          <p:cNvSpPr/>
          <p:nvPr/>
        </p:nvSpPr>
        <p:spPr>
          <a:xfrm>
            <a:off x="17121740" y="4762500"/>
            <a:ext cx="4166100" cy="3594000"/>
          </a:xfrm>
          <a:prstGeom prst="roundRect">
            <a:avLst>
              <a:gd fmla="val 15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0" name="Google Shape;770;g2ae6d6e6b4c_0_685"/>
          <p:cNvPicPr preferRelativeResize="0"/>
          <p:nvPr/>
        </p:nvPicPr>
        <p:blipFill rotWithShape="1">
          <a:blip r:embed="rId16">
            <a:alphaModFix/>
          </a:blip>
          <a:srcRect b="0" l="0" r="0" t="0"/>
          <a:stretch/>
        </p:blipFill>
        <p:spPr>
          <a:xfrm>
            <a:off x="18188673" y="4762500"/>
            <a:ext cx="2032254" cy="2032000"/>
          </a:xfrm>
          <a:prstGeom prst="rect">
            <a:avLst/>
          </a:prstGeom>
          <a:noFill/>
          <a:ln>
            <a:noFill/>
          </a:ln>
        </p:spPr>
      </p:pic>
      <p:sp>
        <p:nvSpPr>
          <p:cNvPr id="771" name="Google Shape;771;g2ae6d6e6b4c_0_685"/>
          <p:cNvSpPr/>
          <p:nvPr/>
        </p:nvSpPr>
        <p:spPr>
          <a:xfrm>
            <a:off x="17426578" y="69977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2ae6d6e6b4c_0_685"/>
          <p:cNvSpPr/>
          <p:nvPr/>
        </p:nvSpPr>
        <p:spPr>
          <a:xfrm>
            <a:off x="17350369" y="6997700"/>
            <a:ext cx="37089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Dariana</a:t>
            </a:r>
            <a:endParaRPr b="0" i="0" sz="3600" u="none" cap="none" strike="noStrike">
              <a:solidFill>
                <a:schemeClr val="dk1"/>
              </a:solidFill>
              <a:latin typeface="Calibri"/>
              <a:ea typeface="Calibri"/>
              <a:cs typeface="Calibri"/>
              <a:sym typeface="Calibri"/>
            </a:endParaRPr>
          </a:p>
        </p:txBody>
      </p:sp>
      <p:sp>
        <p:nvSpPr>
          <p:cNvPr id="773" name="Google Shape;773;g2ae6d6e6b4c_0_685"/>
          <p:cNvSpPr/>
          <p:nvPr/>
        </p:nvSpPr>
        <p:spPr>
          <a:xfrm>
            <a:off x="17358836" y="78232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74" name="Google Shape;774;g2ae6d6e6b4c_0_685"/>
          <p:cNvSpPr/>
          <p:nvPr/>
        </p:nvSpPr>
        <p:spPr>
          <a:xfrm>
            <a:off x="10618527" y="4762500"/>
            <a:ext cx="4166100" cy="3594000"/>
          </a:xfrm>
          <a:prstGeom prst="roundRect">
            <a:avLst>
              <a:gd fmla="val 15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5" name="Google Shape;775;g2ae6d6e6b4c_0_685"/>
          <p:cNvPicPr preferRelativeResize="0"/>
          <p:nvPr/>
        </p:nvPicPr>
        <p:blipFill rotWithShape="1">
          <a:blip r:embed="rId17">
            <a:alphaModFix/>
          </a:blip>
          <a:srcRect b="0" l="0" r="0" t="0"/>
          <a:stretch/>
        </p:blipFill>
        <p:spPr>
          <a:xfrm>
            <a:off x="11685461" y="4762500"/>
            <a:ext cx="2032254" cy="2032000"/>
          </a:xfrm>
          <a:prstGeom prst="rect">
            <a:avLst/>
          </a:prstGeom>
          <a:noFill/>
          <a:ln>
            <a:noFill/>
          </a:ln>
        </p:spPr>
      </p:pic>
      <p:sp>
        <p:nvSpPr>
          <p:cNvPr id="776" name="Google Shape;776;g2ae6d6e6b4c_0_685"/>
          <p:cNvSpPr/>
          <p:nvPr/>
        </p:nvSpPr>
        <p:spPr>
          <a:xfrm>
            <a:off x="10923365" y="69977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2ae6d6e6b4c_0_685"/>
          <p:cNvSpPr/>
          <p:nvPr/>
        </p:nvSpPr>
        <p:spPr>
          <a:xfrm>
            <a:off x="10847156" y="6997700"/>
            <a:ext cx="37089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Theronis</a:t>
            </a:r>
            <a:endParaRPr b="0" i="0" sz="3600" u="none" cap="none" strike="noStrike">
              <a:solidFill>
                <a:schemeClr val="dk1"/>
              </a:solidFill>
              <a:latin typeface="Calibri"/>
              <a:ea typeface="Calibri"/>
              <a:cs typeface="Calibri"/>
              <a:sym typeface="Calibri"/>
            </a:endParaRPr>
          </a:p>
        </p:txBody>
      </p:sp>
      <p:sp>
        <p:nvSpPr>
          <p:cNvPr id="778" name="Google Shape;778;g2ae6d6e6b4c_0_685"/>
          <p:cNvSpPr/>
          <p:nvPr/>
        </p:nvSpPr>
        <p:spPr>
          <a:xfrm>
            <a:off x="10855623" y="78232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79" name="Google Shape;779;g2ae6d6e6b4c_0_685"/>
          <p:cNvPicPr preferRelativeResize="0"/>
          <p:nvPr/>
        </p:nvPicPr>
        <p:blipFill rotWithShape="1">
          <a:blip r:embed="rId18">
            <a:alphaModFix/>
          </a:blip>
          <a:srcRect b="0" l="0" r="0" t="0"/>
          <a:stretch/>
        </p:blipFill>
        <p:spPr>
          <a:xfrm>
            <a:off x="12688886" y="8140700"/>
            <a:ext cx="12702" cy="812800"/>
          </a:xfrm>
          <a:prstGeom prst="rect">
            <a:avLst/>
          </a:prstGeom>
          <a:noFill/>
          <a:ln>
            <a:noFill/>
          </a:ln>
        </p:spPr>
      </p:pic>
      <p:pic>
        <p:nvPicPr>
          <p:cNvPr descr=" " id="780" name="Google Shape;780;g2ae6d6e6b4c_0_685"/>
          <p:cNvPicPr preferRelativeResize="0"/>
          <p:nvPr/>
        </p:nvPicPr>
        <p:blipFill rotWithShape="1">
          <a:blip r:embed="rId18">
            <a:alphaModFix/>
          </a:blip>
          <a:srcRect b="0" l="0" r="0" t="0"/>
          <a:stretch/>
        </p:blipFill>
        <p:spPr>
          <a:xfrm>
            <a:off x="12688886" y="3949700"/>
            <a:ext cx="12702" cy="812800"/>
          </a:xfrm>
          <a:prstGeom prst="rect">
            <a:avLst/>
          </a:prstGeom>
          <a:noFill/>
          <a:ln>
            <a:noFill/>
          </a:ln>
        </p:spPr>
      </p:pic>
      <p:pic>
        <p:nvPicPr>
          <p:cNvPr descr=" " id="781" name="Google Shape;781;g2ae6d6e6b4c_0_685"/>
          <p:cNvPicPr preferRelativeResize="0"/>
          <p:nvPr/>
        </p:nvPicPr>
        <p:blipFill rotWithShape="1">
          <a:blip r:embed="rId19">
            <a:alphaModFix/>
          </a:blip>
          <a:srcRect b="0" l="0" r="0" t="0"/>
          <a:stretch/>
        </p:blipFill>
        <p:spPr>
          <a:xfrm>
            <a:off x="6349054" y="3937124"/>
            <a:ext cx="5882575" cy="825376"/>
          </a:xfrm>
          <a:prstGeom prst="rect">
            <a:avLst/>
          </a:prstGeom>
          <a:noFill/>
          <a:ln>
            <a:noFill/>
          </a:ln>
        </p:spPr>
      </p:pic>
      <p:pic>
        <p:nvPicPr>
          <p:cNvPr descr=" " id="782" name="Google Shape;782;g2ae6d6e6b4c_0_685"/>
          <p:cNvPicPr preferRelativeResize="0"/>
          <p:nvPr/>
        </p:nvPicPr>
        <p:blipFill rotWithShape="1">
          <a:blip r:embed="rId20">
            <a:alphaModFix/>
          </a:blip>
          <a:srcRect b="0" l="0" r="0" t="0"/>
          <a:stretch/>
        </p:blipFill>
        <p:spPr>
          <a:xfrm>
            <a:off x="4110505" y="8027343"/>
            <a:ext cx="1960854" cy="811857"/>
          </a:xfrm>
          <a:prstGeom prst="rect">
            <a:avLst/>
          </a:prstGeom>
          <a:noFill/>
          <a:ln>
            <a:noFill/>
          </a:ln>
        </p:spPr>
      </p:pic>
      <p:pic>
        <p:nvPicPr>
          <p:cNvPr descr=" " id="783" name="Google Shape;783;g2ae6d6e6b4c_0_685"/>
          <p:cNvPicPr preferRelativeResize="0"/>
          <p:nvPr/>
        </p:nvPicPr>
        <p:blipFill rotWithShape="1">
          <a:blip r:embed="rId20">
            <a:alphaModFix/>
          </a:blip>
          <a:srcRect b="0" l="0" r="0" t="0"/>
          <a:stretch/>
        </p:blipFill>
        <p:spPr>
          <a:xfrm>
            <a:off x="17053422" y="8027343"/>
            <a:ext cx="1960854" cy="811857"/>
          </a:xfrm>
          <a:prstGeom prst="rect">
            <a:avLst/>
          </a:prstGeom>
          <a:noFill/>
          <a:ln>
            <a:noFill/>
          </a:ln>
        </p:spPr>
      </p:pic>
      <p:pic>
        <p:nvPicPr>
          <p:cNvPr descr=" " id="784" name="Google Shape;784;g2ae6d6e6b4c_0_685"/>
          <p:cNvPicPr preferRelativeResize="0"/>
          <p:nvPr/>
        </p:nvPicPr>
        <p:blipFill rotWithShape="1">
          <a:blip r:embed="rId21">
            <a:alphaModFix/>
          </a:blip>
          <a:srcRect b="0" l="0" r="0" t="0"/>
          <a:stretch/>
        </p:blipFill>
        <p:spPr>
          <a:xfrm>
            <a:off x="6452406" y="8027343"/>
            <a:ext cx="1960854" cy="811857"/>
          </a:xfrm>
          <a:prstGeom prst="rect">
            <a:avLst/>
          </a:prstGeom>
          <a:noFill/>
          <a:ln>
            <a:noFill/>
          </a:ln>
        </p:spPr>
      </p:pic>
      <p:pic>
        <p:nvPicPr>
          <p:cNvPr descr=" " id="785" name="Google Shape;785;g2ae6d6e6b4c_0_685"/>
          <p:cNvPicPr preferRelativeResize="0"/>
          <p:nvPr/>
        </p:nvPicPr>
        <p:blipFill rotWithShape="1">
          <a:blip r:embed="rId21">
            <a:alphaModFix/>
          </a:blip>
          <a:srcRect b="0" l="0" r="0" t="0"/>
          <a:stretch/>
        </p:blipFill>
        <p:spPr>
          <a:xfrm>
            <a:off x="19395324" y="8027343"/>
            <a:ext cx="1960854" cy="811857"/>
          </a:xfrm>
          <a:prstGeom prst="rect">
            <a:avLst/>
          </a:prstGeom>
          <a:noFill/>
          <a:ln>
            <a:noFill/>
          </a:ln>
        </p:spPr>
      </p:pic>
      <p:pic>
        <p:nvPicPr>
          <p:cNvPr descr=" " id="786" name="Google Shape;786;g2ae6d6e6b4c_0_685"/>
          <p:cNvPicPr preferRelativeResize="0"/>
          <p:nvPr/>
        </p:nvPicPr>
        <p:blipFill rotWithShape="1">
          <a:blip r:embed="rId22">
            <a:alphaModFix/>
          </a:blip>
          <a:srcRect b="0" l="0" r="0" t="0"/>
          <a:stretch/>
        </p:blipFill>
        <p:spPr>
          <a:xfrm>
            <a:off x="13323965" y="3937124"/>
            <a:ext cx="5882575" cy="825376"/>
          </a:xfrm>
          <a:prstGeom prst="rect">
            <a:avLst/>
          </a:prstGeom>
          <a:noFill/>
          <a:ln>
            <a:noFill/>
          </a:ln>
        </p:spPr>
      </p:pic>
      <p:sp>
        <p:nvSpPr>
          <p:cNvPr id="787" name="Google Shape;787;g2ae6d6e6b4c_0_685"/>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88" name="Google Shape;788;g2ae6d6e6b4c_0_685"/>
          <p:cNvSpPr/>
          <p:nvPr/>
        </p:nvSpPr>
        <p:spPr>
          <a:xfrm rot="-5400000">
            <a:off x="-4182239" y="4196656"/>
            <a:ext cx="10754100" cy="1938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793" name="Shape 793"/>
        <p:cNvGrpSpPr/>
        <p:nvPr/>
      </p:nvGrpSpPr>
      <p:grpSpPr>
        <a:xfrm>
          <a:off x="0" y="0"/>
          <a:ext cx="0" cy="0"/>
          <a:chOff x="0" y="0"/>
          <a:chExt cx="0" cy="0"/>
        </a:xfrm>
      </p:grpSpPr>
      <p:sp>
        <p:nvSpPr>
          <p:cNvPr id="794" name="Google Shape;794;g2ae6d6e6b4c_0_754"/>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5" name="Google Shape;795;g2ae6d6e6b4c_0_754"/>
          <p:cNvPicPr preferRelativeResize="0"/>
          <p:nvPr/>
        </p:nvPicPr>
        <p:blipFill rotWithShape="1">
          <a:blip r:embed="rId3">
            <a:alphaModFix/>
          </a:blip>
          <a:srcRect b="0" l="0" r="0" t="0"/>
          <a:stretch/>
        </p:blipFill>
        <p:spPr>
          <a:xfrm>
            <a:off x="1155844" y="1435100"/>
            <a:ext cx="22088061" cy="10845800"/>
          </a:xfrm>
          <a:prstGeom prst="rect">
            <a:avLst/>
          </a:prstGeom>
          <a:noFill/>
          <a:ln>
            <a:noFill/>
          </a:ln>
        </p:spPr>
      </p:pic>
      <p:pic>
        <p:nvPicPr>
          <p:cNvPr descr=" " id="796" name="Google Shape;796;g2ae6d6e6b4c_0_754"/>
          <p:cNvPicPr preferRelativeResize="0"/>
          <p:nvPr/>
        </p:nvPicPr>
        <p:blipFill rotWithShape="1">
          <a:blip r:embed="rId4">
            <a:alphaModFix/>
          </a:blip>
          <a:srcRect b="0" l="0" r="0" t="0"/>
          <a:stretch/>
        </p:blipFill>
        <p:spPr>
          <a:xfrm>
            <a:off x="1530541" y="0"/>
            <a:ext cx="3889843" cy="3869506"/>
          </a:xfrm>
          <a:prstGeom prst="rect">
            <a:avLst/>
          </a:prstGeom>
          <a:noFill/>
          <a:ln>
            <a:noFill/>
          </a:ln>
        </p:spPr>
      </p:pic>
      <p:pic>
        <p:nvPicPr>
          <p:cNvPr descr=" " id="797" name="Google Shape;797;g2ae6d6e6b4c_0_754"/>
          <p:cNvPicPr preferRelativeResize="0"/>
          <p:nvPr/>
        </p:nvPicPr>
        <p:blipFill rotWithShape="1">
          <a:blip r:embed="rId5">
            <a:alphaModFix/>
          </a:blip>
          <a:srcRect b="0" l="0" r="0" t="0"/>
          <a:stretch/>
        </p:blipFill>
        <p:spPr>
          <a:xfrm>
            <a:off x="20589273" y="0"/>
            <a:ext cx="3797775" cy="4686300"/>
          </a:xfrm>
          <a:prstGeom prst="rect">
            <a:avLst/>
          </a:prstGeom>
          <a:noFill/>
          <a:ln>
            <a:noFill/>
          </a:ln>
        </p:spPr>
      </p:pic>
      <p:pic>
        <p:nvPicPr>
          <p:cNvPr descr=" " id="798" name="Google Shape;798;g2ae6d6e6b4c_0_754"/>
          <p:cNvPicPr preferRelativeResize="0"/>
          <p:nvPr/>
        </p:nvPicPr>
        <p:blipFill rotWithShape="1">
          <a:blip r:embed="rId6">
            <a:alphaModFix/>
          </a:blip>
          <a:srcRect b="0" l="0" r="0" t="0"/>
          <a:stretch/>
        </p:blipFill>
        <p:spPr>
          <a:xfrm>
            <a:off x="18455407" y="10820400"/>
            <a:ext cx="4257500" cy="1034058"/>
          </a:xfrm>
          <a:prstGeom prst="rect">
            <a:avLst/>
          </a:prstGeom>
          <a:noFill/>
          <a:ln>
            <a:noFill/>
          </a:ln>
        </p:spPr>
      </p:pic>
      <p:pic>
        <p:nvPicPr>
          <p:cNvPr descr=" " id="799" name="Google Shape;799;g2ae6d6e6b4c_0_754"/>
          <p:cNvPicPr preferRelativeResize="0"/>
          <p:nvPr/>
        </p:nvPicPr>
        <p:blipFill rotWithShape="1">
          <a:blip r:embed="rId7">
            <a:alphaModFix/>
          </a:blip>
          <a:srcRect b="0" l="0" r="0" t="0"/>
          <a:stretch/>
        </p:blipFill>
        <p:spPr>
          <a:xfrm>
            <a:off x="234979" y="10483850"/>
            <a:ext cx="8408451" cy="2908300"/>
          </a:xfrm>
          <a:prstGeom prst="rect">
            <a:avLst/>
          </a:prstGeom>
          <a:noFill/>
          <a:ln>
            <a:noFill/>
          </a:ln>
        </p:spPr>
      </p:pic>
      <p:sp>
        <p:nvSpPr>
          <p:cNvPr id="800" name="Google Shape;800;g2ae6d6e6b4c_0_7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1" name="Google Shape;801;g2ae6d6e6b4c_0_75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802" name="Google Shape;802;g2ae6d6e6b4c_0_754"/>
          <p:cNvSpPr/>
          <p:nvPr/>
        </p:nvSpPr>
        <p:spPr>
          <a:xfrm>
            <a:off x="4610676" y="2247900"/>
            <a:ext cx="155172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B8F1"/>
              </a:buClr>
              <a:buSzPts val="8000"/>
              <a:buFont typeface="Sofia"/>
              <a:buNone/>
            </a:pPr>
            <a:r>
              <a:rPr b="0" i="0" lang="en-US" sz="8000" u="none" cap="none" strike="noStrike">
                <a:solidFill>
                  <a:srgbClr val="CBB8F1"/>
                </a:solidFill>
                <a:latin typeface="Sofia"/>
                <a:ea typeface="Sofia"/>
                <a:cs typeface="Sofia"/>
                <a:sym typeface="Sofia"/>
              </a:rPr>
              <a:t>Thank you for choosing EaTemp</a:t>
            </a:r>
            <a:endParaRPr b="0" i="0" sz="8000" u="none" cap="none" strike="noStrike">
              <a:solidFill>
                <a:schemeClr val="dk1"/>
              </a:solidFill>
              <a:latin typeface="Calibri"/>
              <a:ea typeface="Calibri"/>
              <a:cs typeface="Calibri"/>
              <a:sym typeface="Calibri"/>
            </a:endParaRPr>
          </a:p>
        </p:txBody>
      </p:sp>
      <p:sp>
        <p:nvSpPr>
          <p:cNvPr id="803" name="Google Shape;803;g2ae6d6e6b4c_0_754"/>
          <p:cNvSpPr/>
          <p:nvPr/>
        </p:nvSpPr>
        <p:spPr>
          <a:xfrm>
            <a:off x="12625378" y="52070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04" name="Google Shape;804;g2ae6d6e6b4c_0_754"/>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805" name="Google Shape;805;g2ae6d6e6b4c_0_754"/>
          <p:cNvPicPr preferRelativeResize="0"/>
          <p:nvPr/>
        </p:nvPicPr>
        <p:blipFill rotWithShape="1">
          <a:blip r:embed="rId10">
            <a:alphaModFix/>
          </a:blip>
          <a:srcRect b="0" l="0" r="0" t="0"/>
          <a:stretch/>
        </p:blipFill>
        <p:spPr>
          <a:xfrm>
            <a:off x="2222778" y="3848100"/>
            <a:ext cx="9970746" cy="694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48" name="Shape 48"/>
        <p:cNvGrpSpPr/>
        <p:nvPr/>
      </p:nvGrpSpPr>
      <p:grpSpPr>
        <a:xfrm>
          <a:off x="0" y="0"/>
          <a:ext cx="0" cy="0"/>
          <a:chOff x="0" y="0"/>
          <a:chExt cx="0" cy="0"/>
        </a:xfrm>
      </p:grpSpPr>
      <p:sp>
        <p:nvSpPr>
          <p:cNvPr id="49" name="Google Shape;49;g2ae6d6e6b4c_0_31"/>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ae6d6e6b4c_0_31"/>
          <p:cNvSpPr/>
          <p:nvPr/>
        </p:nvSpPr>
        <p:spPr>
          <a:xfrm>
            <a:off x="0" y="0"/>
            <a:ext cx="24387000" cy="13716000"/>
          </a:xfrm>
          <a:prstGeom prst="rect">
            <a:avLst/>
          </a:prstGeom>
          <a:solidFill>
            <a:srgbClr val="E3B5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2ae6d6e6b4c_0_31"/>
          <p:cNvPicPr preferRelativeResize="0"/>
          <p:nvPr/>
        </p:nvPicPr>
        <p:blipFill rotWithShape="1">
          <a:blip r:embed="rId3">
            <a:alphaModFix/>
          </a:blip>
          <a:srcRect b="0" l="0" r="0" t="0"/>
          <a:stretch/>
        </p:blipFill>
        <p:spPr>
          <a:xfrm>
            <a:off x="19877984" y="1206500"/>
            <a:ext cx="4509064" cy="1094014"/>
          </a:xfrm>
          <a:prstGeom prst="rect">
            <a:avLst/>
          </a:prstGeom>
          <a:noFill/>
          <a:ln>
            <a:noFill/>
          </a:ln>
        </p:spPr>
      </p:pic>
      <p:pic>
        <p:nvPicPr>
          <p:cNvPr descr=" " id="52" name="Google Shape;52;g2ae6d6e6b4c_0_31"/>
          <p:cNvPicPr preferRelativeResize="0"/>
          <p:nvPr/>
        </p:nvPicPr>
        <p:blipFill rotWithShape="1">
          <a:blip r:embed="rId4">
            <a:alphaModFix/>
          </a:blip>
          <a:srcRect b="0" l="0" r="0" t="0"/>
          <a:stretch/>
        </p:blipFill>
        <p:spPr>
          <a:xfrm>
            <a:off x="368346" y="12496800"/>
            <a:ext cx="823504" cy="693031"/>
          </a:xfrm>
          <a:prstGeom prst="rect">
            <a:avLst/>
          </a:prstGeom>
          <a:noFill/>
          <a:ln>
            <a:noFill/>
          </a:ln>
        </p:spPr>
      </p:pic>
      <p:pic>
        <p:nvPicPr>
          <p:cNvPr descr=" " id="53" name="Google Shape;53;g2ae6d6e6b4c_0_31"/>
          <p:cNvPicPr preferRelativeResize="0"/>
          <p:nvPr/>
        </p:nvPicPr>
        <p:blipFill rotWithShape="1">
          <a:blip r:embed="rId5">
            <a:alphaModFix/>
          </a:blip>
          <a:srcRect b="0" l="0" r="0" t="0"/>
          <a:stretch/>
        </p:blipFill>
        <p:spPr>
          <a:xfrm>
            <a:off x="1565620" y="12496800"/>
            <a:ext cx="823510" cy="693031"/>
          </a:xfrm>
          <a:prstGeom prst="rect">
            <a:avLst/>
          </a:prstGeom>
          <a:noFill/>
          <a:ln>
            <a:noFill/>
          </a:ln>
        </p:spPr>
      </p:pic>
      <p:pic>
        <p:nvPicPr>
          <p:cNvPr descr=" " id="54" name="Google Shape;54;g2ae6d6e6b4c_0_31"/>
          <p:cNvPicPr preferRelativeResize="0"/>
          <p:nvPr/>
        </p:nvPicPr>
        <p:blipFill rotWithShape="1">
          <a:blip r:embed="rId6">
            <a:alphaModFix/>
          </a:blip>
          <a:srcRect b="0" l="0" r="0" t="0"/>
          <a:stretch/>
        </p:blipFill>
        <p:spPr>
          <a:xfrm>
            <a:off x="2762322" y="12496800"/>
            <a:ext cx="823510" cy="693031"/>
          </a:xfrm>
          <a:prstGeom prst="rect">
            <a:avLst/>
          </a:prstGeom>
          <a:noFill/>
          <a:ln>
            <a:noFill/>
          </a:ln>
        </p:spPr>
      </p:pic>
      <p:sp>
        <p:nvSpPr>
          <p:cNvPr id="55" name="Google Shape;55;g2ae6d6e6b4c_0_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 name="Google Shape;56;g2ae6d6e6b4c_0_3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 name="Google Shape;57;g2ae6d6e6b4c_0_31"/>
          <p:cNvSpPr/>
          <p:nvPr/>
        </p:nvSpPr>
        <p:spPr>
          <a:xfrm>
            <a:off x="5893537" y="1320800"/>
            <a:ext cx="126210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ofia"/>
              <a:buNone/>
            </a:pPr>
            <a:r>
              <a:rPr b="0" i="0" lang="en-US" sz="12800" u="none" cap="none" strike="noStrike">
                <a:solidFill>
                  <a:srgbClr val="FFFFFF"/>
                </a:solidFill>
                <a:latin typeface="Sofia"/>
                <a:ea typeface="Sofia"/>
                <a:cs typeface="Sofia"/>
                <a:sym typeface="Sofia"/>
              </a:rPr>
              <a:t>Table of Contents</a:t>
            </a:r>
            <a:endParaRPr b="0" i="0" sz="12800" u="none" cap="none" strike="noStrike">
              <a:solidFill>
                <a:schemeClr val="dk1"/>
              </a:solidFill>
              <a:latin typeface="Calibri"/>
              <a:ea typeface="Calibri"/>
              <a:cs typeface="Calibri"/>
              <a:sym typeface="Calibri"/>
            </a:endParaRPr>
          </a:p>
        </p:txBody>
      </p:sp>
      <p:sp>
        <p:nvSpPr>
          <p:cNvPr id="58" name="Google Shape;58;g2ae6d6e6b4c_0_31"/>
          <p:cNvSpPr/>
          <p:nvPr/>
        </p:nvSpPr>
        <p:spPr>
          <a:xfrm>
            <a:off x="-711289"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ae6d6e6b4c_0_31"/>
          <p:cNvSpPr/>
          <p:nvPr/>
        </p:nvSpPr>
        <p:spPr>
          <a:xfrm>
            <a:off x="-711289" y="45339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ae6d6e6b4c_0_31"/>
          <p:cNvSpPr/>
          <p:nvPr/>
        </p:nvSpPr>
        <p:spPr>
          <a:xfrm>
            <a:off x="-914514" y="4533900"/>
            <a:ext cx="6135000" cy="1168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Introduction</a:t>
            </a:r>
            <a:endParaRPr b="0" i="0" sz="4800" u="none" cap="none" strike="noStrike">
              <a:solidFill>
                <a:schemeClr val="dk1"/>
              </a:solidFill>
              <a:latin typeface="Calibri"/>
              <a:ea typeface="Calibri"/>
              <a:cs typeface="Calibri"/>
              <a:sym typeface="Calibri"/>
            </a:endParaRPr>
          </a:p>
        </p:txBody>
      </p:sp>
      <p:sp>
        <p:nvSpPr>
          <p:cNvPr id="61" name="Google Shape;61;g2ae6d6e6b4c_0_31"/>
          <p:cNvSpPr/>
          <p:nvPr/>
        </p:nvSpPr>
        <p:spPr>
          <a:xfrm>
            <a:off x="-846772" y="56007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62" name="Google Shape;62;g2ae6d6e6b4c_0_31"/>
          <p:cNvPicPr preferRelativeResize="0"/>
          <p:nvPr/>
        </p:nvPicPr>
        <p:blipFill rotWithShape="1">
          <a:blip r:embed="rId8">
            <a:alphaModFix/>
          </a:blip>
          <a:srcRect b="0" l="0" r="0" t="0"/>
          <a:stretch/>
        </p:blipFill>
        <p:spPr>
          <a:xfrm>
            <a:off x="5423578" y="4521200"/>
            <a:ext cx="1625803" cy="1625600"/>
          </a:xfrm>
          <a:prstGeom prst="rect">
            <a:avLst/>
          </a:prstGeom>
          <a:noFill/>
          <a:ln>
            <a:noFill/>
          </a:ln>
        </p:spPr>
      </p:pic>
      <p:sp>
        <p:nvSpPr>
          <p:cNvPr id="63" name="Google Shape;63;g2ae6d6e6b4c_0_31"/>
          <p:cNvSpPr/>
          <p:nvPr/>
        </p:nvSpPr>
        <p:spPr>
          <a:xfrm>
            <a:off x="5423578" y="4521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ae6d6e6b4c_0_31"/>
          <p:cNvSpPr/>
          <p:nvPr/>
        </p:nvSpPr>
        <p:spPr>
          <a:xfrm>
            <a:off x="5722065" y="4749800"/>
            <a:ext cx="10287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ofia"/>
              <a:buNone/>
            </a:pPr>
            <a:r>
              <a:rPr b="0" i="0" lang="en-US" sz="4800" u="none" cap="none" strike="noStrike">
                <a:solidFill>
                  <a:srgbClr val="FFFFFF"/>
                </a:solidFill>
                <a:latin typeface="Sofia"/>
                <a:ea typeface="Sofia"/>
                <a:cs typeface="Sofia"/>
                <a:sym typeface="Sofia"/>
              </a:rPr>
              <a:t>01</a:t>
            </a:r>
            <a:endParaRPr b="0" i="0" sz="4800" u="none" cap="none" strike="noStrike">
              <a:solidFill>
                <a:schemeClr val="dk1"/>
              </a:solidFill>
              <a:latin typeface="Calibri"/>
              <a:ea typeface="Calibri"/>
              <a:cs typeface="Calibri"/>
              <a:sym typeface="Calibri"/>
            </a:endParaRPr>
          </a:p>
        </p:txBody>
      </p:sp>
      <p:sp>
        <p:nvSpPr>
          <p:cNvPr id="65" name="Google Shape;65;g2ae6d6e6b4c_0_31"/>
          <p:cNvSpPr/>
          <p:nvPr/>
        </p:nvSpPr>
        <p:spPr>
          <a:xfrm>
            <a:off x="17731416"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ae6d6e6b4c_0_31"/>
          <p:cNvPicPr preferRelativeResize="0"/>
          <p:nvPr/>
        </p:nvPicPr>
        <p:blipFill rotWithShape="1">
          <a:blip r:embed="rId8">
            <a:alphaModFix/>
          </a:blip>
          <a:srcRect b="0" l="0" r="0" t="0"/>
          <a:stretch/>
        </p:blipFill>
        <p:spPr>
          <a:xfrm>
            <a:off x="17731416" y="4521200"/>
            <a:ext cx="1625803" cy="1625600"/>
          </a:xfrm>
          <a:prstGeom prst="rect">
            <a:avLst/>
          </a:prstGeom>
          <a:noFill/>
          <a:ln>
            <a:noFill/>
          </a:ln>
        </p:spPr>
      </p:pic>
      <p:sp>
        <p:nvSpPr>
          <p:cNvPr id="67" name="Google Shape;67;g2ae6d6e6b4c_0_31"/>
          <p:cNvSpPr/>
          <p:nvPr/>
        </p:nvSpPr>
        <p:spPr>
          <a:xfrm>
            <a:off x="17731416" y="4521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ae6d6e6b4c_0_31"/>
          <p:cNvSpPr/>
          <p:nvPr/>
        </p:nvSpPr>
        <p:spPr>
          <a:xfrm>
            <a:off x="17921940" y="4749800"/>
            <a:ext cx="12447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ofia"/>
              <a:buNone/>
            </a:pPr>
            <a:r>
              <a:rPr b="0" i="0" lang="en-US" sz="4800" u="none" cap="none" strike="noStrike">
                <a:solidFill>
                  <a:srgbClr val="FFFFFF"/>
                </a:solidFill>
                <a:latin typeface="Sofia"/>
                <a:ea typeface="Sofia"/>
                <a:cs typeface="Sofia"/>
                <a:sym typeface="Sofia"/>
              </a:rPr>
              <a:t>02</a:t>
            </a:r>
            <a:endParaRPr b="0" i="0" sz="4800" u="none" cap="none" strike="noStrike">
              <a:solidFill>
                <a:schemeClr val="dk1"/>
              </a:solidFill>
              <a:latin typeface="Calibri"/>
              <a:ea typeface="Calibri"/>
              <a:cs typeface="Calibri"/>
              <a:sym typeface="Calibri"/>
            </a:endParaRPr>
          </a:p>
        </p:txBody>
      </p:sp>
      <p:sp>
        <p:nvSpPr>
          <p:cNvPr id="69" name="Google Shape;69;g2ae6d6e6b4c_0_31"/>
          <p:cNvSpPr/>
          <p:nvPr/>
        </p:nvSpPr>
        <p:spPr>
          <a:xfrm>
            <a:off x="19560445" y="45339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ae6d6e6b4c_0_31"/>
          <p:cNvSpPr/>
          <p:nvPr/>
        </p:nvSpPr>
        <p:spPr>
          <a:xfrm>
            <a:off x="19560445" y="4533900"/>
            <a:ext cx="61350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Encounters</a:t>
            </a:r>
            <a:endParaRPr b="0" i="0" sz="4800" u="none" cap="none" strike="noStrike">
              <a:solidFill>
                <a:schemeClr val="dk1"/>
              </a:solidFill>
              <a:latin typeface="Calibri"/>
              <a:ea typeface="Calibri"/>
              <a:cs typeface="Calibri"/>
              <a:sym typeface="Calibri"/>
            </a:endParaRPr>
          </a:p>
        </p:txBody>
      </p:sp>
      <p:sp>
        <p:nvSpPr>
          <p:cNvPr id="71" name="Google Shape;71;g2ae6d6e6b4c_0_31"/>
          <p:cNvSpPr/>
          <p:nvPr/>
        </p:nvSpPr>
        <p:spPr>
          <a:xfrm>
            <a:off x="19560445" y="56007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72" name="Google Shape;72;g2ae6d6e6b4c_0_31"/>
          <p:cNvSpPr/>
          <p:nvPr/>
        </p:nvSpPr>
        <p:spPr>
          <a:xfrm>
            <a:off x="-711289"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ae6d6e6b4c_0_31"/>
          <p:cNvSpPr/>
          <p:nvPr/>
        </p:nvSpPr>
        <p:spPr>
          <a:xfrm>
            <a:off x="-711289" y="75184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ae6d6e6b4c_0_31"/>
          <p:cNvSpPr/>
          <p:nvPr/>
        </p:nvSpPr>
        <p:spPr>
          <a:xfrm>
            <a:off x="-914514" y="7518400"/>
            <a:ext cx="6135000" cy="1168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Wonders</a:t>
            </a:r>
            <a:endParaRPr b="0" i="0" sz="4800" u="none" cap="none" strike="noStrike">
              <a:solidFill>
                <a:schemeClr val="dk1"/>
              </a:solidFill>
              <a:latin typeface="Calibri"/>
              <a:ea typeface="Calibri"/>
              <a:cs typeface="Calibri"/>
              <a:sym typeface="Calibri"/>
            </a:endParaRPr>
          </a:p>
        </p:txBody>
      </p:sp>
      <p:sp>
        <p:nvSpPr>
          <p:cNvPr id="75" name="Google Shape;75;g2ae6d6e6b4c_0_31"/>
          <p:cNvSpPr/>
          <p:nvPr/>
        </p:nvSpPr>
        <p:spPr>
          <a:xfrm>
            <a:off x="-846772" y="85852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6" name="Google Shape;76;g2ae6d6e6b4c_0_31"/>
          <p:cNvPicPr preferRelativeResize="0"/>
          <p:nvPr/>
        </p:nvPicPr>
        <p:blipFill rotWithShape="1">
          <a:blip r:embed="rId8">
            <a:alphaModFix/>
          </a:blip>
          <a:srcRect b="0" l="0" r="0" t="0"/>
          <a:stretch/>
        </p:blipFill>
        <p:spPr>
          <a:xfrm>
            <a:off x="5423578" y="7505700"/>
            <a:ext cx="1625803" cy="1625600"/>
          </a:xfrm>
          <a:prstGeom prst="rect">
            <a:avLst/>
          </a:prstGeom>
          <a:noFill/>
          <a:ln>
            <a:noFill/>
          </a:ln>
        </p:spPr>
      </p:pic>
      <p:sp>
        <p:nvSpPr>
          <p:cNvPr id="77" name="Google Shape;77;g2ae6d6e6b4c_0_31"/>
          <p:cNvSpPr/>
          <p:nvPr/>
        </p:nvSpPr>
        <p:spPr>
          <a:xfrm>
            <a:off x="5423578" y="75057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ae6d6e6b4c_0_31"/>
          <p:cNvSpPr/>
          <p:nvPr/>
        </p:nvSpPr>
        <p:spPr>
          <a:xfrm>
            <a:off x="5683960" y="7734300"/>
            <a:ext cx="11049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ofia"/>
              <a:buNone/>
            </a:pPr>
            <a:r>
              <a:rPr b="0" i="0" lang="en-US" sz="4800" u="none" cap="none" strike="noStrike">
                <a:solidFill>
                  <a:srgbClr val="FFFFFF"/>
                </a:solidFill>
                <a:latin typeface="Sofia"/>
                <a:ea typeface="Sofia"/>
                <a:cs typeface="Sofia"/>
                <a:sym typeface="Sofia"/>
              </a:rPr>
              <a:t>03</a:t>
            </a:r>
            <a:endParaRPr b="0" i="0" sz="4800" u="none" cap="none" strike="noStrike">
              <a:solidFill>
                <a:schemeClr val="dk1"/>
              </a:solidFill>
              <a:latin typeface="Calibri"/>
              <a:ea typeface="Calibri"/>
              <a:cs typeface="Calibri"/>
              <a:sym typeface="Calibri"/>
            </a:endParaRPr>
          </a:p>
        </p:txBody>
      </p:sp>
      <p:sp>
        <p:nvSpPr>
          <p:cNvPr id="79" name="Google Shape;79;g2ae6d6e6b4c_0_31"/>
          <p:cNvSpPr/>
          <p:nvPr/>
        </p:nvSpPr>
        <p:spPr>
          <a:xfrm>
            <a:off x="17731416"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ae6d6e6b4c_0_31"/>
          <p:cNvPicPr preferRelativeResize="0"/>
          <p:nvPr/>
        </p:nvPicPr>
        <p:blipFill rotWithShape="1">
          <a:blip r:embed="rId8">
            <a:alphaModFix/>
          </a:blip>
          <a:srcRect b="0" l="0" r="0" t="0"/>
          <a:stretch/>
        </p:blipFill>
        <p:spPr>
          <a:xfrm>
            <a:off x="17731416" y="7505700"/>
            <a:ext cx="1625803" cy="1625600"/>
          </a:xfrm>
          <a:prstGeom prst="rect">
            <a:avLst/>
          </a:prstGeom>
          <a:noFill/>
          <a:ln>
            <a:noFill/>
          </a:ln>
        </p:spPr>
      </p:pic>
      <p:sp>
        <p:nvSpPr>
          <p:cNvPr id="81" name="Google Shape;81;g2ae6d6e6b4c_0_31"/>
          <p:cNvSpPr/>
          <p:nvPr/>
        </p:nvSpPr>
        <p:spPr>
          <a:xfrm>
            <a:off x="17731416" y="75057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ae6d6e6b4c_0_31"/>
          <p:cNvSpPr/>
          <p:nvPr/>
        </p:nvSpPr>
        <p:spPr>
          <a:xfrm>
            <a:off x="17921940" y="7734300"/>
            <a:ext cx="12447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ofia"/>
              <a:buNone/>
            </a:pPr>
            <a:r>
              <a:rPr b="0" i="0" lang="en-US" sz="4800" u="none" cap="none" strike="noStrike">
                <a:solidFill>
                  <a:srgbClr val="FFFFFF"/>
                </a:solidFill>
                <a:latin typeface="Sofia"/>
                <a:ea typeface="Sofia"/>
                <a:cs typeface="Sofia"/>
                <a:sym typeface="Sofia"/>
              </a:rPr>
              <a:t>04</a:t>
            </a:r>
            <a:endParaRPr b="0" i="0" sz="4800" u="none" cap="none" strike="noStrike">
              <a:solidFill>
                <a:schemeClr val="dk1"/>
              </a:solidFill>
              <a:latin typeface="Calibri"/>
              <a:ea typeface="Calibri"/>
              <a:cs typeface="Calibri"/>
              <a:sym typeface="Calibri"/>
            </a:endParaRPr>
          </a:p>
        </p:txBody>
      </p:sp>
      <p:sp>
        <p:nvSpPr>
          <p:cNvPr id="83" name="Google Shape;83;g2ae6d6e6b4c_0_31"/>
          <p:cNvSpPr/>
          <p:nvPr/>
        </p:nvSpPr>
        <p:spPr>
          <a:xfrm>
            <a:off x="19560445" y="75184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ae6d6e6b4c_0_31"/>
          <p:cNvSpPr/>
          <p:nvPr/>
        </p:nvSpPr>
        <p:spPr>
          <a:xfrm>
            <a:off x="19560445" y="7518400"/>
            <a:ext cx="61350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Magic</a:t>
            </a:r>
            <a:endParaRPr b="0" i="0" sz="4800" u="none" cap="none" strike="noStrike">
              <a:solidFill>
                <a:schemeClr val="dk1"/>
              </a:solidFill>
              <a:latin typeface="Calibri"/>
              <a:ea typeface="Calibri"/>
              <a:cs typeface="Calibri"/>
              <a:sym typeface="Calibri"/>
            </a:endParaRPr>
          </a:p>
        </p:txBody>
      </p:sp>
      <p:sp>
        <p:nvSpPr>
          <p:cNvPr id="85" name="Google Shape;85;g2ae6d6e6b4c_0_31"/>
          <p:cNvSpPr/>
          <p:nvPr/>
        </p:nvSpPr>
        <p:spPr>
          <a:xfrm>
            <a:off x="19560445" y="8585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6" name="Google Shape;86;g2ae6d6e6b4c_0_31"/>
          <p:cNvSpPr/>
          <p:nvPr/>
        </p:nvSpPr>
        <p:spPr>
          <a:xfrm>
            <a:off x="-711289"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ae6d6e6b4c_0_31"/>
          <p:cNvSpPr/>
          <p:nvPr/>
        </p:nvSpPr>
        <p:spPr>
          <a:xfrm>
            <a:off x="-711289" y="105029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ae6d6e6b4c_0_31"/>
          <p:cNvSpPr/>
          <p:nvPr/>
        </p:nvSpPr>
        <p:spPr>
          <a:xfrm>
            <a:off x="-914514" y="10502900"/>
            <a:ext cx="6135000" cy="1168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Adventure</a:t>
            </a:r>
            <a:endParaRPr b="0" i="0" sz="4800" u="none" cap="none" strike="noStrike">
              <a:solidFill>
                <a:schemeClr val="dk1"/>
              </a:solidFill>
              <a:latin typeface="Calibri"/>
              <a:ea typeface="Calibri"/>
              <a:cs typeface="Calibri"/>
              <a:sym typeface="Calibri"/>
            </a:endParaRPr>
          </a:p>
        </p:txBody>
      </p:sp>
      <p:sp>
        <p:nvSpPr>
          <p:cNvPr id="89" name="Google Shape;89;g2ae6d6e6b4c_0_31"/>
          <p:cNvSpPr/>
          <p:nvPr/>
        </p:nvSpPr>
        <p:spPr>
          <a:xfrm>
            <a:off x="-846772" y="115697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90" name="Google Shape;90;g2ae6d6e6b4c_0_31"/>
          <p:cNvPicPr preferRelativeResize="0"/>
          <p:nvPr/>
        </p:nvPicPr>
        <p:blipFill rotWithShape="1">
          <a:blip r:embed="rId8">
            <a:alphaModFix/>
          </a:blip>
          <a:srcRect b="0" l="0" r="0" t="0"/>
          <a:stretch/>
        </p:blipFill>
        <p:spPr>
          <a:xfrm>
            <a:off x="5423578" y="10490200"/>
            <a:ext cx="1625803" cy="1625600"/>
          </a:xfrm>
          <a:prstGeom prst="rect">
            <a:avLst/>
          </a:prstGeom>
          <a:noFill/>
          <a:ln>
            <a:noFill/>
          </a:ln>
        </p:spPr>
      </p:pic>
      <p:sp>
        <p:nvSpPr>
          <p:cNvPr id="91" name="Google Shape;91;g2ae6d6e6b4c_0_31"/>
          <p:cNvSpPr/>
          <p:nvPr/>
        </p:nvSpPr>
        <p:spPr>
          <a:xfrm>
            <a:off x="5423578" y="10490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ae6d6e6b4c_0_31"/>
          <p:cNvSpPr/>
          <p:nvPr/>
        </p:nvSpPr>
        <p:spPr>
          <a:xfrm>
            <a:off x="5677610" y="10718800"/>
            <a:ext cx="11178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ofia"/>
              <a:buNone/>
            </a:pPr>
            <a:r>
              <a:rPr b="0" i="0" lang="en-US" sz="4800" u="none" cap="none" strike="noStrike">
                <a:solidFill>
                  <a:srgbClr val="FFFFFF"/>
                </a:solidFill>
                <a:latin typeface="Sofia"/>
                <a:ea typeface="Sofia"/>
                <a:cs typeface="Sofia"/>
                <a:sym typeface="Sofia"/>
              </a:rPr>
              <a:t>05</a:t>
            </a:r>
            <a:endParaRPr b="0" i="0" sz="4800" u="none" cap="none" strike="noStrike">
              <a:solidFill>
                <a:schemeClr val="dk1"/>
              </a:solidFill>
              <a:latin typeface="Calibri"/>
              <a:ea typeface="Calibri"/>
              <a:cs typeface="Calibri"/>
              <a:sym typeface="Calibri"/>
            </a:endParaRPr>
          </a:p>
        </p:txBody>
      </p:sp>
      <p:sp>
        <p:nvSpPr>
          <p:cNvPr id="93" name="Google Shape;93;g2ae6d6e6b4c_0_31"/>
          <p:cNvSpPr/>
          <p:nvPr/>
        </p:nvSpPr>
        <p:spPr>
          <a:xfrm>
            <a:off x="17731416"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ae6d6e6b4c_0_31"/>
          <p:cNvPicPr preferRelativeResize="0"/>
          <p:nvPr/>
        </p:nvPicPr>
        <p:blipFill rotWithShape="1">
          <a:blip r:embed="rId8">
            <a:alphaModFix/>
          </a:blip>
          <a:srcRect b="0" l="0" r="0" t="0"/>
          <a:stretch/>
        </p:blipFill>
        <p:spPr>
          <a:xfrm>
            <a:off x="17731416" y="10490200"/>
            <a:ext cx="1625803" cy="1625600"/>
          </a:xfrm>
          <a:prstGeom prst="rect">
            <a:avLst/>
          </a:prstGeom>
          <a:noFill/>
          <a:ln>
            <a:noFill/>
          </a:ln>
        </p:spPr>
      </p:pic>
      <p:sp>
        <p:nvSpPr>
          <p:cNvPr id="95" name="Google Shape;95;g2ae6d6e6b4c_0_31"/>
          <p:cNvSpPr/>
          <p:nvPr/>
        </p:nvSpPr>
        <p:spPr>
          <a:xfrm>
            <a:off x="17731416" y="10490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ae6d6e6b4c_0_31"/>
          <p:cNvSpPr/>
          <p:nvPr/>
        </p:nvSpPr>
        <p:spPr>
          <a:xfrm>
            <a:off x="17979097" y="10718800"/>
            <a:ext cx="11304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ofia"/>
              <a:buNone/>
            </a:pPr>
            <a:r>
              <a:rPr b="0" i="0" lang="en-US" sz="4800" u="none" cap="none" strike="noStrike">
                <a:solidFill>
                  <a:srgbClr val="FFFFFF"/>
                </a:solidFill>
                <a:latin typeface="Sofia"/>
                <a:ea typeface="Sofia"/>
                <a:cs typeface="Sofia"/>
                <a:sym typeface="Sofia"/>
              </a:rPr>
              <a:t>06</a:t>
            </a:r>
            <a:endParaRPr b="0" i="0" sz="4800" u="none" cap="none" strike="noStrike">
              <a:solidFill>
                <a:schemeClr val="dk1"/>
              </a:solidFill>
              <a:latin typeface="Calibri"/>
              <a:ea typeface="Calibri"/>
              <a:cs typeface="Calibri"/>
              <a:sym typeface="Calibri"/>
            </a:endParaRPr>
          </a:p>
        </p:txBody>
      </p:sp>
      <p:sp>
        <p:nvSpPr>
          <p:cNvPr id="97" name="Google Shape;97;g2ae6d6e6b4c_0_31"/>
          <p:cNvSpPr/>
          <p:nvPr/>
        </p:nvSpPr>
        <p:spPr>
          <a:xfrm>
            <a:off x="19560445" y="105029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ae6d6e6b4c_0_31"/>
          <p:cNvSpPr/>
          <p:nvPr/>
        </p:nvSpPr>
        <p:spPr>
          <a:xfrm>
            <a:off x="19560445" y="10502900"/>
            <a:ext cx="61350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Conclusion</a:t>
            </a:r>
            <a:endParaRPr b="0" i="0" sz="4800" u="none" cap="none" strike="noStrike">
              <a:solidFill>
                <a:schemeClr val="dk1"/>
              </a:solidFill>
              <a:latin typeface="Calibri"/>
              <a:ea typeface="Calibri"/>
              <a:cs typeface="Calibri"/>
              <a:sym typeface="Calibri"/>
            </a:endParaRPr>
          </a:p>
        </p:txBody>
      </p:sp>
      <p:sp>
        <p:nvSpPr>
          <p:cNvPr id="99" name="Google Shape;99;g2ae6d6e6b4c_0_31"/>
          <p:cNvSpPr/>
          <p:nvPr/>
        </p:nvSpPr>
        <p:spPr>
          <a:xfrm>
            <a:off x="19560445" y="115697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100" name="Google Shape;100;g2ae6d6e6b4c_0_31"/>
          <p:cNvPicPr preferRelativeResize="0"/>
          <p:nvPr/>
        </p:nvPicPr>
        <p:blipFill rotWithShape="1">
          <a:blip r:embed="rId9">
            <a:alphaModFix/>
          </a:blip>
          <a:srcRect b="0" l="0" r="0" t="0"/>
          <a:stretch/>
        </p:blipFill>
        <p:spPr>
          <a:xfrm>
            <a:off x="6528616" y="4178300"/>
            <a:ext cx="11329816" cy="8432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105" name="Shape 105"/>
        <p:cNvGrpSpPr/>
        <p:nvPr/>
      </p:nvGrpSpPr>
      <p:grpSpPr>
        <a:xfrm>
          <a:off x="0" y="0"/>
          <a:ext cx="0" cy="0"/>
          <a:chOff x="0" y="0"/>
          <a:chExt cx="0" cy="0"/>
        </a:xfrm>
      </p:grpSpPr>
      <p:sp>
        <p:nvSpPr>
          <p:cNvPr id="106" name="Google Shape;106;g2ae6d6e6b4c_0_87"/>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ae6d6e6b4c_0_87"/>
          <p:cNvSpPr/>
          <p:nvPr/>
        </p:nvSpPr>
        <p:spPr>
          <a:xfrm>
            <a:off x="0" y="0"/>
            <a:ext cx="24387000" cy="13716000"/>
          </a:xfrm>
          <a:prstGeom prst="rect">
            <a:avLst/>
          </a:prstGeom>
          <a:solidFill>
            <a:srgbClr val="B1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ae6d6e6b4c_0_87"/>
          <p:cNvPicPr preferRelativeResize="0"/>
          <p:nvPr/>
        </p:nvPicPr>
        <p:blipFill rotWithShape="1">
          <a:blip r:embed="rId3">
            <a:alphaModFix/>
          </a:blip>
          <a:srcRect b="0" l="0" r="0" t="0"/>
          <a:stretch/>
        </p:blipFill>
        <p:spPr>
          <a:xfrm>
            <a:off x="13463683" y="0"/>
            <a:ext cx="10923365" cy="2298700"/>
          </a:xfrm>
          <a:prstGeom prst="rect">
            <a:avLst/>
          </a:prstGeom>
          <a:noFill/>
          <a:ln>
            <a:noFill/>
          </a:ln>
        </p:spPr>
      </p:pic>
      <p:pic>
        <p:nvPicPr>
          <p:cNvPr descr=" " id="109" name="Google Shape;109;g2ae6d6e6b4c_0_87"/>
          <p:cNvPicPr preferRelativeResize="0"/>
          <p:nvPr/>
        </p:nvPicPr>
        <p:blipFill rotWithShape="1">
          <a:blip r:embed="rId4">
            <a:alphaModFix/>
          </a:blip>
          <a:srcRect b="0" l="0" r="0" t="0"/>
          <a:stretch/>
        </p:blipFill>
        <p:spPr>
          <a:xfrm>
            <a:off x="0" y="7918698"/>
            <a:ext cx="5296562" cy="5797302"/>
          </a:xfrm>
          <a:prstGeom prst="rect">
            <a:avLst/>
          </a:prstGeom>
          <a:noFill/>
          <a:ln>
            <a:noFill/>
          </a:ln>
        </p:spPr>
      </p:pic>
      <p:pic>
        <p:nvPicPr>
          <p:cNvPr descr=" " id="110" name="Google Shape;110;g2ae6d6e6b4c_0_87"/>
          <p:cNvPicPr preferRelativeResize="0"/>
          <p:nvPr/>
        </p:nvPicPr>
        <p:blipFill rotWithShape="1">
          <a:blip r:embed="rId5">
            <a:alphaModFix/>
          </a:blip>
          <a:srcRect b="0" l="0" r="0" t="0"/>
          <a:stretch/>
        </p:blipFill>
        <p:spPr>
          <a:xfrm>
            <a:off x="21541892" y="11074400"/>
            <a:ext cx="1728312" cy="2012491"/>
          </a:xfrm>
          <a:prstGeom prst="rect">
            <a:avLst/>
          </a:prstGeom>
          <a:noFill/>
          <a:ln>
            <a:noFill/>
          </a:ln>
        </p:spPr>
      </p:pic>
      <p:pic>
        <p:nvPicPr>
          <p:cNvPr descr=" " id="111" name="Google Shape;111;g2ae6d6e6b4c_0_87"/>
          <p:cNvPicPr preferRelativeResize="0"/>
          <p:nvPr/>
        </p:nvPicPr>
        <p:blipFill rotWithShape="1">
          <a:blip r:embed="rId6">
            <a:alphaModFix/>
          </a:blip>
          <a:srcRect b="0" l="0" r="0" t="0"/>
          <a:stretch/>
        </p:blipFill>
        <p:spPr>
          <a:xfrm>
            <a:off x="21522828" y="11055350"/>
            <a:ext cx="1766463" cy="2050597"/>
          </a:xfrm>
          <a:prstGeom prst="rect">
            <a:avLst/>
          </a:prstGeom>
          <a:noFill/>
          <a:ln>
            <a:noFill/>
          </a:ln>
        </p:spPr>
      </p:pic>
      <p:sp>
        <p:nvSpPr>
          <p:cNvPr id="112" name="Google Shape;112;g2ae6d6e6b4c_0_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ae6d6e6b4c_0_8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14" name="Google Shape;114;g2ae6d6e6b4c_0_87"/>
          <p:cNvSpPr/>
          <p:nvPr/>
        </p:nvSpPr>
        <p:spPr>
          <a:xfrm>
            <a:off x="2959470" y="2743200"/>
            <a:ext cx="141453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The Realm of the Extraordinary</a:t>
            </a:r>
            <a:endParaRPr b="0" i="0" sz="8000" u="none" cap="none" strike="noStrike">
              <a:solidFill>
                <a:schemeClr val="dk1"/>
              </a:solidFill>
              <a:latin typeface="Calibri"/>
              <a:ea typeface="Calibri"/>
              <a:cs typeface="Calibri"/>
              <a:sym typeface="Calibri"/>
            </a:endParaRPr>
          </a:p>
        </p:txBody>
      </p:sp>
      <p:sp>
        <p:nvSpPr>
          <p:cNvPr id="115" name="Google Shape;115;g2ae6d6e6b4c_0_87"/>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6" name="Google Shape;116;g2ae6d6e6b4c_0_87"/>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121" name="Shape 121"/>
        <p:cNvGrpSpPr/>
        <p:nvPr/>
      </p:nvGrpSpPr>
      <p:grpSpPr>
        <a:xfrm>
          <a:off x="0" y="0"/>
          <a:ext cx="0" cy="0"/>
          <a:chOff x="0" y="0"/>
          <a:chExt cx="0" cy="0"/>
        </a:xfrm>
      </p:grpSpPr>
      <p:sp>
        <p:nvSpPr>
          <p:cNvPr id="122" name="Google Shape;122;g2ae6d6e6b4c_0_102"/>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ae6d6e6b4c_0_102"/>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ae6d6e6b4c_0_102"/>
          <p:cNvPicPr preferRelativeResize="0"/>
          <p:nvPr/>
        </p:nvPicPr>
        <p:blipFill rotWithShape="1">
          <a:blip r:embed="rId3">
            <a:alphaModFix/>
          </a:blip>
          <a:srcRect b="0" l="0" r="0" t="0"/>
          <a:stretch/>
        </p:blipFill>
        <p:spPr>
          <a:xfrm>
            <a:off x="0" y="0"/>
            <a:ext cx="3759670" cy="4152900"/>
          </a:xfrm>
          <a:prstGeom prst="rect">
            <a:avLst/>
          </a:prstGeom>
          <a:noFill/>
          <a:ln>
            <a:noFill/>
          </a:ln>
        </p:spPr>
      </p:pic>
      <p:pic>
        <p:nvPicPr>
          <p:cNvPr descr=" " id="125" name="Google Shape;125;g2ae6d6e6b4c_0_102"/>
          <p:cNvPicPr preferRelativeResize="0"/>
          <p:nvPr/>
        </p:nvPicPr>
        <p:blipFill rotWithShape="1">
          <a:blip r:embed="rId4">
            <a:alphaModFix/>
          </a:blip>
          <a:srcRect b="0" l="0" r="0" t="0"/>
          <a:stretch/>
        </p:blipFill>
        <p:spPr>
          <a:xfrm>
            <a:off x="0" y="10090150"/>
            <a:ext cx="2000500" cy="3625850"/>
          </a:xfrm>
          <a:prstGeom prst="rect">
            <a:avLst/>
          </a:prstGeom>
          <a:noFill/>
          <a:ln>
            <a:noFill/>
          </a:ln>
        </p:spPr>
      </p:pic>
      <p:pic>
        <p:nvPicPr>
          <p:cNvPr descr=" " id="126" name="Google Shape;126;g2ae6d6e6b4c_0_102"/>
          <p:cNvPicPr preferRelativeResize="0"/>
          <p:nvPr/>
        </p:nvPicPr>
        <p:blipFill rotWithShape="1">
          <a:blip r:embed="rId5">
            <a:alphaModFix/>
          </a:blip>
          <a:srcRect b="0" l="0" r="0" t="0"/>
          <a:stretch/>
        </p:blipFill>
        <p:spPr>
          <a:xfrm>
            <a:off x="21306913" y="768350"/>
            <a:ext cx="1714714" cy="1714500"/>
          </a:xfrm>
          <a:prstGeom prst="rect">
            <a:avLst/>
          </a:prstGeom>
          <a:noFill/>
          <a:ln>
            <a:noFill/>
          </a:ln>
        </p:spPr>
      </p:pic>
      <p:pic>
        <p:nvPicPr>
          <p:cNvPr descr=" " id="127" name="Google Shape;127;g2ae6d6e6b4c_0_102"/>
          <p:cNvPicPr preferRelativeResize="0"/>
          <p:nvPr/>
        </p:nvPicPr>
        <p:blipFill rotWithShape="1">
          <a:blip r:embed="rId6">
            <a:alphaModFix/>
          </a:blip>
          <a:srcRect b="0" l="0" r="0" t="0"/>
          <a:stretch/>
        </p:blipFill>
        <p:spPr>
          <a:xfrm>
            <a:off x="19540775" y="9189839"/>
            <a:ext cx="4846273" cy="4526161"/>
          </a:xfrm>
          <a:prstGeom prst="rect">
            <a:avLst/>
          </a:prstGeom>
          <a:noFill/>
          <a:ln>
            <a:noFill/>
          </a:ln>
        </p:spPr>
      </p:pic>
      <p:pic>
        <p:nvPicPr>
          <p:cNvPr descr=" " id="128" name="Google Shape;128;g2ae6d6e6b4c_0_102"/>
          <p:cNvPicPr preferRelativeResize="0"/>
          <p:nvPr/>
        </p:nvPicPr>
        <p:blipFill rotWithShape="1">
          <a:blip r:embed="rId7">
            <a:alphaModFix/>
          </a:blip>
          <a:srcRect b="0" l="0" r="0" t="0"/>
          <a:stretch/>
        </p:blipFill>
        <p:spPr>
          <a:xfrm>
            <a:off x="10910664" y="12090400"/>
            <a:ext cx="4513442" cy="1094011"/>
          </a:xfrm>
          <a:prstGeom prst="rect">
            <a:avLst/>
          </a:prstGeom>
          <a:noFill/>
          <a:ln>
            <a:noFill/>
          </a:ln>
        </p:spPr>
      </p:pic>
      <p:sp>
        <p:nvSpPr>
          <p:cNvPr id="129" name="Google Shape;129;g2ae6d6e6b4c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ae6d6e6b4c_0_10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31" name="Google Shape;131;g2ae6d6e6b4c_0_102"/>
          <p:cNvPicPr preferRelativeResize="0"/>
          <p:nvPr/>
        </p:nvPicPr>
        <p:blipFill rotWithShape="1">
          <a:blip r:embed="rId9">
            <a:alphaModFix/>
          </a:blip>
          <a:srcRect b="0" l="0" r="0" t="0"/>
          <a:stretch/>
        </p:blipFill>
        <p:spPr>
          <a:xfrm>
            <a:off x="0" y="0"/>
            <a:ext cx="24387048" cy="8305800"/>
          </a:xfrm>
          <a:prstGeom prst="rect">
            <a:avLst/>
          </a:prstGeom>
          <a:noFill/>
          <a:ln>
            <a:noFill/>
          </a:ln>
        </p:spPr>
      </p:pic>
      <p:sp>
        <p:nvSpPr>
          <p:cNvPr id="132" name="Google Shape;132;g2ae6d6e6b4c_0_102"/>
          <p:cNvSpPr/>
          <p:nvPr/>
        </p:nvSpPr>
        <p:spPr>
          <a:xfrm>
            <a:off x="1816327" y="9499600"/>
            <a:ext cx="99072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ae6d6e6b4c_0_102"/>
          <p:cNvPicPr preferRelativeResize="0"/>
          <p:nvPr/>
        </p:nvPicPr>
        <p:blipFill rotWithShape="1">
          <a:blip r:embed="rId10">
            <a:alphaModFix/>
          </a:blip>
          <a:srcRect b="0" l="0" r="0" t="0"/>
          <a:stretch/>
        </p:blipFill>
        <p:spPr>
          <a:xfrm>
            <a:off x="1816327" y="10071100"/>
            <a:ext cx="1606645" cy="1625600"/>
          </a:xfrm>
          <a:prstGeom prst="rect">
            <a:avLst/>
          </a:prstGeom>
          <a:noFill/>
          <a:ln>
            <a:noFill/>
          </a:ln>
        </p:spPr>
      </p:pic>
      <p:sp>
        <p:nvSpPr>
          <p:cNvPr id="134" name="Google Shape;134;g2ae6d6e6b4c_0_102"/>
          <p:cNvSpPr/>
          <p:nvPr/>
        </p:nvSpPr>
        <p:spPr>
          <a:xfrm>
            <a:off x="3829423" y="9499600"/>
            <a:ext cx="78942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ae6d6e6b4c_0_102"/>
          <p:cNvSpPr/>
          <p:nvPr/>
        </p:nvSpPr>
        <p:spPr>
          <a:xfrm>
            <a:off x="3829423" y="9499600"/>
            <a:ext cx="80973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2ae6d6e6b4c_0_102"/>
          <p:cNvSpPr/>
          <p:nvPr/>
        </p:nvSpPr>
        <p:spPr>
          <a:xfrm>
            <a:off x="3829423" y="10668000"/>
            <a:ext cx="802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7" name="Google Shape;137;g2ae6d6e6b4c_0_102"/>
          <p:cNvSpPr/>
          <p:nvPr/>
        </p:nvSpPr>
        <p:spPr>
          <a:xfrm>
            <a:off x="12676184" y="9499600"/>
            <a:ext cx="99072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2ae6d6e6b4c_0_102"/>
          <p:cNvPicPr preferRelativeResize="0"/>
          <p:nvPr/>
        </p:nvPicPr>
        <p:blipFill rotWithShape="1">
          <a:blip r:embed="rId10">
            <a:alphaModFix/>
          </a:blip>
          <a:srcRect b="0" l="0" r="0" t="0"/>
          <a:stretch/>
        </p:blipFill>
        <p:spPr>
          <a:xfrm>
            <a:off x="12676184" y="10071100"/>
            <a:ext cx="1606645" cy="1625600"/>
          </a:xfrm>
          <a:prstGeom prst="rect">
            <a:avLst/>
          </a:prstGeom>
          <a:noFill/>
          <a:ln>
            <a:noFill/>
          </a:ln>
        </p:spPr>
      </p:pic>
      <p:sp>
        <p:nvSpPr>
          <p:cNvPr id="139" name="Google Shape;139;g2ae6d6e6b4c_0_102"/>
          <p:cNvSpPr/>
          <p:nvPr/>
        </p:nvSpPr>
        <p:spPr>
          <a:xfrm>
            <a:off x="14689281" y="9499600"/>
            <a:ext cx="78942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ae6d6e6b4c_0_102"/>
          <p:cNvSpPr/>
          <p:nvPr/>
        </p:nvSpPr>
        <p:spPr>
          <a:xfrm>
            <a:off x="14689281" y="9499600"/>
            <a:ext cx="80973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Dragon Taming</a:t>
            </a:r>
            <a:endParaRPr b="0" i="0" sz="4800" u="none" cap="none" strike="noStrike">
              <a:solidFill>
                <a:schemeClr val="dk1"/>
              </a:solidFill>
              <a:latin typeface="Calibri"/>
              <a:ea typeface="Calibri"/>
              <a:cs typeface="Calibri"/>
              <a:sym typeface="Calibri"/>
            </a:endParaRPr>
          </a:p>
        </p:txBody>
      </p:sp>
      <p:sp>
        <p:nvSpPr>
          <p:cNvPr id="141" name="Google Shape;141;g2ae6d6e6b4c_0_102"/>
          <p:cNvSpPr/>
          <p:nvPr/>
        </p:nvSpPr>
        <p:spPr>
          <a:xfrm>
            <a:off x="14689281" y="10668000"/>
            <a:ext cx="802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146" name="Shape 146"/>
        <p:cNvGrpSpPr/>
        <p:nvPr/>
      </p:nvGrpSpPr>
      <p:grpSpPr>
        <a:xfrm>
          <a:off x="0" y="0"/>
          <a:ext cx="0" cy="0"/>
          <a:chOff x="0" y="0"/>
          <a:chExt cx="0" cy="0"/>
        </a:xfrm>
      </p:grpSpPr>
      <p:sp>
        <p:nvSpPr>
          <p:cNvPr id="147" name="Google Shape;147;g2ae6d6e6b4c_0_126"/>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ae6d6e6b4c_0_126"/>
          <p:cNvSpPr/>
          <p:nvPr/>
        </p:nvSpPr>
        <p:spPr>
          <a:xfrm>
            <a:off x="0" y="0"/>
            <a:ext cx="24387000" cy="13716000"/>
          </a:xfrm>
          <a:prstGeom prst="rect">
            <a:avLst/>
          </a:prstGeom>
          <a:solidFill>
            <a:srgbClr val="E3B5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g2ae6d6e6b4c_0_126"/>
          <p:cNvPicPr preferRelativeResize="0"/>
          <p:nvPr/>
        </p:nvPicPr>
        <p:blipFill rotWithShape="1">
          <a:blip r:embed="rId3">
            <a:alphaModFix/>
          </a:blip>
          <a:srcRect b="0" l="0" r="0" t="0"/>
          <a:stretch/>
        </p:blipFill>
        <p:spPr>
          <a:xfrm>
            <a:off x="19877984" y="1206500"/>
            <a:ext cx="4509064" cy="1094011"/>
          </a:xfrm>
          <a:prstGeom prst="rect">
            <a:avLst/>
          </a:prstGeom>
          <a:noFill/>
          <a:ln>
            <a:noFill/>
          </a:ln>
        </p:spPr>
      </p:pic>
      <p:pic>
        <p:nvPicPr>
          <p:cNvPr descr=" " id="150" name="Google Shape;150;g2ae6d6e6b4c_0_126"/>
          <p:cNvPicPr preferRelativeResize="0"/>
          <p:nvPr/>
        </p:nvPicPr>
        <p:blipFill rotWithShape="1">
          <a:blip r:embed="rId4">
            <a:alphaModFix/>
          </a:blip>
          <a:srcRect b="0" l="0" r="0" t="0"/>
          <a:stretch/>
        </p:blipFill>
        <p:spPr>
          <a:xfrm>
            <a:off x="368346" y="12496800"/>
            <a:ext cx="823504" cy="693031"/>
          </a:xfrm>
          <a:prstGeom prst="rect">
            <a:avLst/>
          </a:prstGeom>
          <a:noFill/>
          <a:ln>
            <a:noFill/>
          </a:ln>
        </p:spPr>
      </p:pic>
      <p:pic>
        <p:nvPicPr>
          <p:cNvPr descr=" " id="151" name="Google Shape;151;g2ae6d6e6b4c_0_126"/>
          <p:cNvPicPr preferRelativeResize="0"/>
          <p:nvPr/>
        </p:nvPicPr>
        <p:blipFill rotWithShape="1">
          <a:blip r:embed="rId5">
            <a:alphaModFix/>
          </a:blip>
          <a:srcRect b="0" l="0" r="0" t="0"/>
          <a:stretch/>
        </p:blipFill>
        <p:spPr>
          <a:xfrm>
            <a:off x="1565620" y="12496800"/>
            <a:ext cx="823510" cy="693031"/>
          </a:xfrm>
          <a:prstGeom prst="rect">
            <a:avLst/>
          </a:prstGeom>
          <a:noFill/>
          <a:ln>
            <a:noFill/>
          </a:ln>
        </p:spPr>
      </p:pic>
      <p:pic>
        <p:nvPicPr>
          <p:cNvPr descr=" " id="152" name="Google Shape;152;g2ae6d6e6b4c_0_126"/>
          <p:cNvPicPr preferRelativeResize="0"/>
          <p:nvPr/>
        </p:nvPicPr>
        <p:blipFill rotWithShape="1">
          <a:blip r:embed="rId6">
            <a:alphaModFix/>
          </a:blip>
          <a:srcRect b="0" l="0" r="0" t="0"/>
          <a:stretch/>
        </p:blipFill>
        <p:spPr>
          <a:xfrm>
            <a:off x="2762322" y="12496800"/>
            <a:ext cx="823510" cy="693031"/>
          </a:xfrm>
          <a:prstGeom prst="rect">
            <a:avLst/>
          </a:prstGeom>
          <a:noFill/>
          <a:ln>
            <a:noFill/>
          </a:ln>
        </p:spPr>
      </p:pic>
      <p:sp>
        <p:nvSpPr>
          <p:cNvPr id="153" name="Google Shape;153;g2ae6d6e6b4c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ae6d6e6b4c_0_12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55" name="Google Shape;155;g2ae6d6e6b4c_0_126"/>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ae6d6e6b4c_0_126"/>
          <p:cNvSpPr/>
          <p:nvPr/>
        </p:nvSpPr>
        <p:spPr>
          <a:xfrm>
            <a:off x="914514" y="3492500"/>
            <a:ext cx="46488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ae6d6e6b4c_0_126"/>
          <p:cNvSpPr/>
          <p:nvPr/>
        </p:nvSpPr>
        <p:spPr>
          <a:xfrm>
            <a:off x="914514" y="3492500"/>
            <a:ext cx="48519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Unicorn Sightings</a:t>
            </a:r>
            <a:endParaRPr b="0" i="0" sz="4800" u="none" cap="none" strike="noStrike">
              <a:solidFill>
                <a:schemeClr val="dk1"/>
              </a:solidFill>
              <a:latin typeface="Calibri"/>
              <a:ea typeface="Calibri"/>
              <a:cs typeface="Calibri"/>
              <a:sym typeface="Calibri"/>
            </a:endParaRPr>
          </a:p>
        </p:txBody>
      </p:sp>
      <p:sp>
        <p:nvSpPr>
          <p:cNvPr id="158" name="Google Shape;158;g2ae6d6e6b4c_0_126"/>
          <p:cNvSpPr/>
          <p:nvPr/>
        </p:nvSpPr>
        <p:spPr>
          <a:xfrm>
            <a:off x="914514" y="5067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ae6d6e6b4c_0_126"/>
          <p:cNvSpPr/>
          <p:nvPr/>
        </p:nvSpPr>
        <p:spPr>
          <a:xfrm>
            <a:off x="914514" y="5067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0" name="Google Shape;160;g2ae6d6e6b4c_0_126"/>
          <p:cNvPicPr preferRelativeResize="0"/>
          <p:nvPr/>
        </p:nvPicPr>
        <p:blipFill rotWithShape="1">
          <a:blip r:embed="rId8">
            <a:alphaModFix/>
          </a:blip>
          <a:srcRect b="0" l="0" r="0" t="0"/>
          <a:stretch/>
        </p:blipFill>
        <p:spPr>
          <a:xfrm>
            <a:off x="914514" y="7277100"/>
            <a:ext cx="7023978" cy="4978400"/>
          </a:xfrm>
          <a:prstGeom prst="rect">
            <a:avLst/>
          </a:prstGeom>
          <a:noFill/>
          <a:ln>
            <a:noFill/>
          </a:ln>
        </p:spPr>
      </p:pic>
      <p:sp>
        <p:nvSpPr>
          <p:cNvPr id="161" name="Google Shape;161;g2ae6d6e6b4c_0_126"/>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ae6d6e6b4c_0_126"/>
          <p:cNvSpPr/>
          <p:nvPr/>
        </p:nvSpPr>
        <p:spPr>
          <a:xfrm>
            <a:off x="15826178" y="3492500"/>
            <a:ext cx="46488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ae6d6e6b4c_0_126"/>
          <p:cNvSpPr/>
          <p:nvPr/>
        </p:nvSpPr>
        <p:spPr>
          <a:xfrm>
            <a:off x="15826178" y="3492500"/>
            <a:ext cx="48519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Unicorn Sightings</a:t>
            </a:r>
            <a:endParaRPr b="0" i="0" sz="4800" u="none" cap="none" strike="noStrike">
              <a:solidFill>
                <a:schemeClr val="dk1"/>
              </a:solidFill>
              <a:latin typeface="Calibri"/>
              <a:ea typeface="Calibri"/>
              <a:cs typeface="Calibri"/>
              <a:sym typeface="Calibri"/>
            </a:endParaRPr>
          </a:p>
        </p:txBody>
      </p:sp>
      <p:sp>
        <p:nvSpPr>
          <p:cNvPr id="164" name="Google Shape;164;g2ae6d6e6b4c_0_126"/>
          <p:cNvSpPr/>
          <p:nvPr/>
        </p:nvSpPr>
        <p:spPr>
          <a:xfrm>
            <a:off x="15826178" y="5067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ae6d6e6b4c_0_126"/>
          <p:cNvSpPr/>
          <p:nvPr/>
        </p:nvSpPr>
        <p:spPr>
          <a:xfrm>
            <a:off x="15826178" y="5067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6" name="Google Shape;166;g2ae6d6e6b4c_0_126"/>
          <p:cNvPicPr preferRelativeResize="0"/>
          <p:nvPr/>
        </p:nvPicPr>
        <p:blipFill rotWithShape="1">
          <a:blip r:embed="rId9">
            <a:alphaModFix/>
          </a:blip>
          <a:srcRect b="0" l="0" r="0" t="0"/>
          <a:stretch/>
        </p:blipFill>
        <p:spPr>
          <a:xfrm>
            <a:off x="15826178" y="7277100"/>
            <a:ext cx="7023978" cy="4978400"/>
          </a:xfrm>
          <a:prstGeom prst="rect">
            <a:avLst/>
          </a:prstGeom>
          <a:noFill/>
          <a:ln>
            <a:noFill/>
          </a:ln>
        </p:spPr>
      </p:pic>
      <p:sp>
        <p:nvSpPr>
          <p:cNvPr id="167" name="Google Shape;167;g2ae6d6e6b4c_0_126"/>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ae6d6e6b4c_0_126"/>
          <p:cNvSpPr/>
          <p:nvPr/>
        </p:nvSpPr>
        <p:spPr>
          <a:xfrm>
            <a:off x="8370346" y="1498600"/>
            <a:ext cx="40899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ae6d6e6b4c_0_126"/>
          <p:cNvSpPr/>
          <p:nvPr/>
        </p:nvSpPr>
        <p:spPr>
          <a:xfrm>
            <a:off x="8370346" y="1498600"/>
            <a:ext cx="42930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Dragon Taming</a:t>
            </a:r>
            <a:endParaRPr b="0" i="0" sz="4800" u="none" cap="none" strike="noStrike">
              <a:solidFill>
                <a:schemeClr val="dk1"/>
              </a:solidFill>
              <a:latin typeface="Calibri"/>
              <a:ea typeface="Calibri"/>
              <a:cs typeface="Calibri"/>
              <a:sym typeface="Calibri"/>
            </a:endParaRPr>
          </a:p>
        </p:txBody>
      </p:sp>
      <p:sp>
        <p:nvSpPr>
          <p:cNvPr id="170" name="Google Shape;170;g2ae6d6e6b4c_0_126"/>
          <p:cNvSpPr/>
          <p:nvPr/>
        </p:nvSpPr>
        <p:spPr>
          <a:xfrm>
            <a:off x="8370346" y="30734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ae6d6e6b4c_0_126"/>
          <p:cNvSpPr/>
          <p:nvPr/>
        </p:nvSpPr>
        <p:spPr>
          <a:xfrm>
            <a:off x="8370346" y="30734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2" name="Google Shape;172;g2ae6d6e6b4c_0_126"/>
          <p:cNvPicPr preferRelativeResize="0"/>
          <p:nvPr/>
        </p:nvPicPr>
        <p:blipFill rotWithShape="1">
          <a:blip r:embed="rId10">
            <a:alphaModFix/>
          </a:blip>
          <a:srcRect b="0" l="0" r="0" t="0"/>
          <a:stretch/>
        </p:blipFill>
        <p:spPr>
          <a:xfrm>
            <a:off x="8370346" y="5283200"/>
            <a:ext cx="7023978" cy="4978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177" name="Shape 177"/>
        <p:cNvGrpSpPr/>
        <p:nvPr/>
      </p:nvGrpSpPr>
      <p:grpSpPr>
        <a:xfrm>
          <a:off x="0" y="0"/>
          <a:ext cx="0" cy="0"/>
          <a:chOff x="0" y="0"/>
          <a:chExt cx="0" cy="0"/>
        </a:xfrm>
      </p:grpSpPr>
      <p:sp>
        <p:nvSpPr>
          <p:cNvPr id="178" name="Google Shape;178;g2ae6d6e6b4c_0_156"/>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ae6d6e6b4c_0_156"/>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ae6d6e6b4c_0_156"/>
          <p:cNvPicPr preferRelativeResize="0"/>
          <p:nvPr/>
        </p:nvPicPr>
        <p:blipFill rotWithShape="1">
          <a:blip r:embed="rId3">
            <a:alphaModFix/>
          </a:blip>
          <a:srcRect b="0" l="0" r="0" t="0"/>
          <a:stretch/>
        </p:blipFill>
        <p:spPr>
          <a:xfrm>
            <a:off x="3480235" y="1435100"/>
            <a:ext cx="17413876" cy="10845800"/>
          </a:xfrm>
          <a:prstGeom prst="rect">
            <a:avLst/>
          </a:prstGeom>
          <a:noFill/>
          <a:ln>
            <a:noFill/>
          </a:ln>
        </p:spPr>
      </p:pic>
      <p:pic>
        <p:nvPicPr>
          <p:cNvPr descr=" " id="181" name="Google Shape;181;g2ae6d6e6b4c_0_156"/>
          <p:cNvPicPr preferRelativeResize="0"/>
          <p:nvPr/>
        </p:nvPicPr>
        <p:blipFill rotWithShape="1">
          <a:blip r:embed="rId4">
            <a:alphaModFix/>
          </a:blip>
          <a:srcRect b="0" l="0" r="0" t="0"/>
          <a:stretch/>
        </p:blipFill>
        <p:spPr>
          <a:xfrm>
            <a:off x="1530541" y="0"/>
            <a:ext cx="3889843" cy="3869506"/>
          </a:xfrm>
          <a:prstGeom prst="rect">
            <a:avLst/>
          </a:prstGeom>
          <a:noFill/>
          <a:ln>
            <a:noFill/>
          </a:ln>
        </p:spPr>
      </p:pic>
      <p:pic>
        <p:nvPicPr>
          <p:cNvPr descr=" " id="182" name="Google Shape;182;g2ae6d6e6b4c_0_156"/>
          <p:cNvPicPr preferRelativeResize="0"/>
          <p:nvPr/>
        </p:nvPicPr>
        <p:blipFill rotWithShape="1">
          <a:blip r:embed="rId5">
            <a:alphaModFix/>
          </a:blip>
          <a:srcRect b="0" l="0" r="0" t="0"/>
          <a:stretch/>
        </p:blipFill>
        <p:spPr>
          <a:xfrm>
            <a:off x="19547743" y="0"/>
            <a:ext cx="4839305" cy="6573955"/>
          </a:xfrm>
          <a:prstGeom prst="rect">
            <a:avLst/>
          </a:prstGeom>
          <a:noFill/>
          <a:ln>
            <a:noFill/>
          </a:ln>
        </p:spPr>
      </p:pic>
      <p:pic>
        <p:nvPicPr>
          <p:cNvPr descr=" " id="183" name="Google Shape;183;g2ae6d6e6b4c_0_156"/>
          <p:cNvPicPr preferRelativeResize="0"/>
          <p:nvPr/>
        </p:nvPicPr>
        <p:blipFill rotWithShape="1">
          <a:blip r:embed="rId6">
            <a:alphaModFix/>
          </a:blip>
          <a:srcRect b="0" l="0" r="0" t="0"/>
          <a:stretch/>
        </p:blipFill>
        <p:spPr>
          <a:xfrm>
            <a:off x="18760245" y="11760200"/>
            <a:ext cx="4257500" cy="1034045"/>
          </a:xfrm>
          <a:prstGeom prst="rect">
            <a:avLst/>
          </a:prstGeom>
          <a:noFill/>
          <a:ln>
            <a:noFill/>
          </a:ln>
        </p:spPr>
      </p:pic>
      <p:pic>
        <p:nvPicPr>
          <p:cNvPr descr=" " id="184" name="Google Shape;184;g2ae6d6e6b4c_0_156"/>
          <p:cNvPicPr preferRelativeResize="0"/>
          <p:nvPr/>
        </p:nvPicPr>
        <p:blipFill rotWithShape="1">
          <a:blip r:embed="rId7">
            <a:alphaModFix/>
          </a:blip>
          <a:srcRect b="0" l="0" r="0" t="0"/>
          <a:stretch/>
        </p:blipFill>
        <p:spPr>
          <a:xfrm>
            <a:off x="234979" y="10483850"/>
            <a:ext cx="8408451" cy="2908300"/>
          </a:xfrm>
          <a:prstGeom prst="rect">
            <a:avLst/>
          </a:prstGeom>
          <a:noFill/>
          <a:ln>
            <a:noFill/>
          </a:ln>
        </p:spPr>
      </p:pic>
      <p:sp>
        <p:nvSpPr>
          <p:cNvPr id="185" name="Google Shape;185;g2ae6d6e6b4c_0_1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ae6d6e6b4c_0_15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87" name="Google Shape;187;g2ae6d6e6b4c_0_156"/>
          <p:cNvPicPr preferRelativeResize="0"/>
          <p:nvPr/>
        </p:nvPicPr>
        <p:blipFill rotWithShape="1">
          <a:blip r:embed="rId9">
            <a:alphaModFix/>
          </a:blip>
          <a:srcRect b="0" l="0" r="0" t="0"/>
          <a:stretch/>
        </p:blipFill>
        <p:spPr>
          <a:xfrm>
            <a:off x="457257" y="1574763"/>
            <a:ext cx="6042907" cy="4526824"/>
          </a:xfrm>
          <a:prstGeom prst="rect">
            <a:avLst/>
          </a:prstGeom>
          <a:noFill/>
          <a:ln>
            <a:noFill/>
          </a:ln>
        </p:spPr>
      </p:pic>
      <p:sp>
        <p:nvSpPr>
          <p:cNvPr id="188" name="Google Shape;188;g2ae6d6e6b4c_0_156"/>
          <p:cNvSpPr/>
          <p:nvPr/>
        </p:nvSpPr>
        <p:spPr>
          <a:xfrm>
            <a:off x="5842730" y="4229100"/>
            <a:ext cx="13603500" cy="585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ae6d6e6b4c_0_156"/>
          <p:cNvSpPr/>
          <p:nvPr/>
        </p:nvSpPr>
        <p:spPr>
          <a:xfrm>
            <a:off x="5842730" y="4229100"/>
            <a:ext cx="13806600" cy="502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0" name="Google Shape;190;g2ae6d6e6b4c_0_156"/>
          <p:cNvSpPr/>
          <p:nvPr/>
        </p:nvSpPr>
        <p:spPr>
          <a:xfrm>
            <a:off x="15559445" y="9359900"/>
            <a:ext cx="40392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fia"/>
              <a:buNone/>
            </a:pPr>
            <a:r>
              <a:rPr b="0" i="0" lang="en-US" sz="3600" u="none" cap="none" strike="noStrike">
                <a:solidFill>
                  <a:srgbClr val="0E0E0E"/>
                </a:solidFill>
                <a:latin typeface="Sofia"/>
                <a:ea typeface="Sofia"/>
                <a:cs typeface="Sofia"/>
                <a:sym typeface="Sofi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195" name="Shape 195"/>
        <p:cNvGrpSpPr/>
        <p:nvPr/>
      </p:nvGrpSpPr>
      <p:grpSpPr>
        <a:xfrm>
          <a:off x="0" y="0"/>
          <a:ext cx="0" cy="0"/>
          <a:chOff x="0" y="0"/>
          <a:chExt cx="0" cy="0"/>
        </a:xfrm>
      </p:grpSpPr>
      <p:sp>
        <p:nvSpPr>
          <p:cNvPr id="196" name="Google Shape;196;g2ae6d6e6b4c_0_173"/>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ae6d6e6b4c_0_173"/>
          <p:cNvSpPr/>
          <p:nvPr/>
        </p:nvSpPr>
        <p:spPr>
          <a:xfrm>
            <a:off x="0" y="0"/>
            <a:ext cx="24387000" cy="13716000"/>
          </a:xfrm>
          <a:prstGeom prst="rect">
            <a:avLst/>
          </a:prstGeom>
          <a:solidFill>
            <a:srgbClr val="B1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ae6d6e6b4c_0_173"/>
          <p:cNvPicPr preferRelativeResize="0"/>
          <p:nvPr/>
        </p:nvPicPr>
        <p:blipFill rotWithShape="1">
          <a:blip r:embed="rId3">
            <a:alphaModFix/>
          </a:blip>
          <a:srcRect b="0" l="0" r="0" t="0"/>
          <a:stretch/>
        </p:blipFill>
        <p:spPr>
          <a:xfrm>
            <a:off x="13463683" y="0"/>
            <a:ext cx="10923365" cy="2298700"/>
          </a:xfrm>
          <a:prstGeom prst="rect">
            <a:avLst/>
          </a:prstGeom>
          <a:noFill/>
          <a:ln>
            <a:noFill/>
          </a:ln>
        </p:spPr>
      </p:pic>
      <p:pic>
        <p:nvPicPr>
          <p:cNvPr descr=" " id="199" name="Google Shape;199;g2ae6d6e6b4c_0_173"/>
          <p:cNvPicPr preferRelativeResize="0"/>
          <p:nvPr/>
        </p:nvPicPr>
        <p:blipFill rotWithShape="1">
          <a:blip r:embed="rId4">
            <a:alphaModFix/>
          </a:blip>
          <a:srcRect b="0" l="0" r="0" t="0"/>
          <a:stretch/>
        </p:blipFill>
        <p:spPr>
          <a:xfrm>
            <a:off x="0" y="7918698"/>
            <a:ext cx="5296562" cy="5797302"/>
          </a:xfrm>
          <a:prstGeom prst="rect">
            <a:avLst/>
          </a:prstGeom>
          <a:noFill/>
          <a:ln>
            <a:noFill/>
          </a:ln>
        </p:spPr>
      </p:pic>
      <p:pic>
        <p:nvPicPr>
          <p:cNvPr descr=" " id="200" name="Google Shape;200;g2ae6d6e6b4c_0_173"/>
          <p:cNvPicPr preferRelativeResize="0"/>
          <p:nvPr/>
        </p:nvPicPr>
        <p:blipFill rotWithShape="1">
          <a:blip r:embed="rId5">
            <a:alphaModFix/>
          </a:blip>
          <a:srcRect b="0" l="0" r="0" t="0"/>
          <a:stretch/>
        </p:blipFill>
        <p:spPr>
          <a:xfrm>
            <a:off x="21541892" y="11074400"/>
            <a:ext cx="1728312" cy="2012491"/>
          </a:xfrm>
          <a:prstGeom prst="rect">
            <a:avLst/>
          </a:prstGeom>
          <a:noFill/>
          <a:ln>
            <a:noFill/>
          </a:ln>
        </p:spPr>
      </p:pic>
      <p:pic>
        <p:nvPicPr>
          <p:cNvPr descr=" " id="201" name="Google Shape;201;g2ae6d6e6b4c_0_173"/>
          <p:cNvPicPr preferRelativeResize="0"/>
          <p:nvPr/>
        </p:nvPicPr>
        <p:blipFill rotWithShape="1">
          <a:blip r:embed="rId6">
            <a:alphaModFix/>
          </a:blip>
          <a:srcRect b="0" l="0" r="0" t="0"/>
          <a:stretch/>
        </p:blipFill>
        <p:spPr>
          <a:xfrm>
            <a:off x="21522828" y="11055350"/>
            <a:ext cx="1766463" cy="2050604"/>
          </a:xfrm>
          <a:prstGeom prst="rect">
            <a:avLst/>
          </a:prstGeom>
          <a:noFill/>
          <a:ln>
            <a:noFill/>
          </a:ln>
        </p:spPr>
      </p:pic>
      <p:sp>
        <p:nvSpPr>
          <p:cNvPr id="202" name="Google Shape;202;g2ae6d6e6b4c_0_1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ae6d6e6b4c_0_17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04" name="Google Shape;204;g2ae6d6e6b4c_0_173"/>
          <p:cNvSpPr/>
          <p:nvPr/>
        </p:nvSpPr>
        <p:spPr>
          <a:xfrm>
            <a:off x="16004000" y="3111500"/>
            <a:ext cx="7163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ae6d6e6b4c_0_173"/>
          <p:cNvSpPr/>
          <p:nvPr/>
        </p:nvSpPr>
        <p:spPr>
          <a:xfrm>
            <a:off x="16004000" y="3111500"/>
            <a:ext cx="7366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Dragon Taming Technique</a:t>
            </a:r>
            <a:endParaRPr b="0" i="0" sz="4800" u="none" cap="none" strike="noStrike">
              <a:solidFill>
                <a:schemeClr val="dk1"/>
              </a:solidFill>
              <a:latin typeface="Calibri"/>
              <a:ea typeface="Calibri"/>
              <a:cs typeface="Calibri"/>
              <a:sym typeface="Calibri"/>
            </a:endParaRPr>
          </a:p>
        </p:txBody>
      </p:sp>
      <p:sp>
        <p:nvSpPr>
          <p:cNvPr id="206" name="Google Shape;206;g2ae6d6e6b4c_0_173"/>
          <p:cNvSpPr/>
          <p:nvPr/>
        </p:nvSpPr>
        <p:spPr>
          <a:xfrm>
            <a:off x="16004000" y="4381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07" name="Google Shape;207;g2ae6d6e6b4c_0_173"/>
          <p:cNvSpPr/>
          <p:nvPr/>
        </p:nvSpPr>
        <p:spPr>
          <a:xfrm>
            <a:off x="16004000" y="6540500"/>
            <a:ext cx="71637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ae6d6e6b4c_0_173"/>
          <p:cNvSpPr/>
          <p:nvPr/>
        </p:nvSpPr>
        <p:spPr>
          <a:xfrm>
            <a:off x="16004000" y="6540500"/>
            <a:ext cx="7366800"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The Art of Unicorn Sighting</a:t>
            </a:r>
            <a:endParaRPr b="0" i="0" sz="4800" u="none" cap="none" strike="noStrike">
              <a:solidFill>
                <a:schemeClr val="dk1"/>
              </a:solidFill>
              <a:latin typeface="Calibri"/>
              <a:ea typeface="Calibri"/>
              <a:cs typeface="Calibri"/>
              <a:sym typeface="Calibri"/>
            </a:endParaRPr>
          </a:p>
        </p:txBody>
      </p:sp>
      <p:sp>
        <p:nvSpPr>
          <p:cNvPr id="209" name="Google Shape;209;g2ae6d6e6b4c_0_173"/>
          <p:cNvSpPr/>
          <p:nvPr/>
        </p:nvSpPr>
        <p:spPr>
          <a:xfrm>
            <a:off x="16004000" y="8775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10" name="Google Shape;210;g2ae6d6e6b4c_0_173"/>
          <p:cNvPicPr preferRelativeResize="0"/>
          <p:nvPr/>
        </p:nvPicPr>
        <p:blipFill rotWithShape="1">
          <a:blip r:embed="rId8">
            <a:alphaModFix/>
          </a:blip>
          <a:srcRect b="0" l="0" r="0" t="0"/>
          <a:stretch/>
        </p:blipFill>
        <p:spPr>
          <a:xfrm>
            <a:off x="1295562" y="203200"/>
            <a:ext cx="13209651" cy="1320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B8F1"/>
        </a:solidFill>
      </p:bgPr>
    </p:bg>
    <p:spTree>
      <p:nvGrpSpPr>
        <p:cNvPr id="215" name="Shape 215"/>
        <p:cNvGrpSpPr/>
        <p:nvPr/>
      </p:nvGrpSpPr>
      <p:grpSpPr>
        <a:xfrm>
          <a:off x="0" y="0"/>
          <a:ext cx="0" cy="0"/>
          <a:chOff x="0" y="0"/>
          <a:chExt cx="0" cy="0"/>
        </a:xfrm>
      </p:grpSpPr>
      <p:sp>
        <p:nvSpPr>
          <p:cNvPr id="216" name="Google Shape;216;g2ae6d6e6b4c_0_192"/>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ae6d6e6b4c_0_192"/>
          <p:cNvSpPr/>
          <p:nvPr/>
        </p:nvSpPr>
        <p:spPr>
          <a:xfrm>
            <a:off x="0" y="0"/>
            <a:ext cx="24387000" cy="13716000"/>
          </a:xfrm>
          <a:prstGeom prst="rect">
            <a:avLst/>
          </a:prstGeom>
          <a:solidFill>
            <a:srgbClr val="CBB8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ae6d6e6b4c_0_192"/>
          <p:cNvPicPr preferRelativeResize="0"/>
          <p:nvPr/>
        </p:nvPicPr>
        <p:blipFill rotWithShape="1">
          <a:blip r:embed="rId3">
            <a:alphaModFix/>
          </a:blip>
          <a:srcRect b="0" l="0" r="0" t="0"/>
          <a:stretch/>
        </p:blipFill>
        <p:spPr>
          <a:xfrm>
            <a:off x="0" y="0"/>
            <a:ext cx="3759670" cy="4152900"/>
          </a:xfrm>
          <a:prstGeom prst="rect">
            <a:avLst/>
          </a:prstGeom>
          <a:noFill/>
          <a:ln>
            <a:noFill/>
          </a:ln>
        </p:spPr>
      </p:pic>
      <p:pic>
        <p:nvPicPr>
          <p:cNvPr descr=" " id="219" name="Google Shape;219;g2ae6d6e6b4c_0_192"/>
          <p:cNvPicPr preferRelativeResize="0"/>
          <p:nvPr/>
        </p:nvPicPr>
        <p:blipFill rotWithShape="1">
          <a:blip r:embed="rId4">
            <a:alphaModFix/>
          </a:blip>
          <a:srcRect b="0" l="0" r="0" t="0"/>
          <a:stretch/>
        </p:blipFill>
        <p:spPr>
          <a:xfrm>
            <a:off x="0" y="10090150"/>
            <a:ext cx="2000500" cy="3625850"/>
          </a:xfrm>
          <a:prstGeom prst="rect">
            <a:avLst/>
          </a:prstGeom>
          <a:noFill/>
          <a:ln>
            <a:noFill/>
          </a:ln>
        </p:spPr>
      </p:pic>
      <p:pic>
        <p:nvPicPr>
          <p:cNvPr descr=" " id="220" name="Google Shape;220;g2ae6d6e6b4c_0_192"/>
          <p:cNvPicPr preferRelativeResize="0"/>
          <p:nvPr/>
        </p:nvPicPr>
        <p:blipFill rotWithShape="1">
          <a:blip r:embed="rId5">
            <a:alphaModFix/>
          </a:blip>
          <a:srcRect b="0" l="0" r="0" t="0"/>
          <a:stretch/>
        </p:blipFill>
        <p:spPr>
          <a:xfrm>
            <a:off x="21306913" y="768350"/>
            <a:ext cx="1714714" cy="1714500"/>
          </a:xfrm>
          <a:prstGeom prst="rect">
            <a:avLst/>
          </a:prstGeom>
          <a:noFill/>
          <a:ln>
            <a:noFill/>
          </a:ln>
        </p:spPr>
      </p:pic>
      <p:pic>
        <p:nvPicPr>
          <p:cNvPr descr=" " id="221" name="Google Shape;221;g2ae6d6e6b4c_0_192"/>
          <p:cNvPicPr preferRelativeResize="0"/>
          <p:nvPr/>
        </p:nvPicPr>
        <p:blipFill rotWithShape="1">
          <a:blip r:embed="rId6">
            <a:alphaModFix/>
          </a:blip>
          <a:srcRect b="0" l="0" r="0" t="0"/>
          <a:stretch/>
        </p:blipFill>
        <p:spPr>
          <a:xfrm>
            <a:off x="19540775" y="9189839"/>
            <a:ext cx="4846273" cy="4526161"/>
          </a:xfrm>
          <a:prstGeom prst="rect">
            <a:avLst/>
          </a:prstGeom>
          <a:noFill/>
          <a:ln>
            <a:noFill/>
          </a:ln>
        </p:spPr>
      </p:pic>
      <p:pic>
        <p:nvPicPr>
          <p:cNvPr descr=" " id="222" name="Google Shape;222;g2ae6d6e6b4c_0_192"/>
          <p:cNvPicPr preferRelativeResize="0"/>
          <p:nvPr/>
        </p:nvPicPr>
        <p:blipFill rotWithShape="1">
          <a:blip r:embed="rId7">
            <a:alphaModFix/>
          </a:blip>
          <a:srcRect b="0" l="0" r="0" t="0"/>
          <a:stretch/>
        </p:blipFill>
        <p:spPr>
          <a:xfrm>
            <a:off x="10910664" y="12090400"/>
            <a:ext cx="4513442" cy="1094011"/>
          </a:xfrm>
          <a:prstGeom prst="rect">
            <a:avLst/>
          </a:prstGeom>
          <a:noFill/>
          <a:ln>
            <a:noFill/>
          </a:ln>
        </p:spPr>
      </p:pic>
      <p:sp>
        <p:nvSpPr>
          <p:cNvPr id="223" name="Google Shape;223;g2ae6d6e6b4c_0_192"/>
          <p:cNvSpPr/>
          <p:nvPr/>
        </p:nvSpPr>
        <p:spPr>
          <a:xfrm>
            <a:off x="2091528" y="1574800"/>
            <a:ext cx="20216700" cy="193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ofia"/>
              <a:buNone/>
            </a:pPr>
            <a:r>
              <a:rPr b="0" i="0" lang="en-US" sz="8000" u="none" cap="none" strike="noStrike">
                <a:solidFill>
                  <a:srgbClr val="FFFFFF"/>
                </a:solidFill>
                <a:latin typeface="Sofia"/>
                <a:ea typeface="Sofia"/>
                <a:cs typeface="Sofia"/>
                <a:sym typeface="Sofia"/>
              </a:rPr>
              <a:t>The Magic of Dragons: A Research</a:t>
            </a:r>
            <a:endParaRPr b="0" i="0" sz="8000" u="none" cap="none" strike="noStrike">
              <a:solidFill>
                <a:schemeClr val="dk1"/>
              </a:solidFill>
              <a:latin typeface="Calibri"/>
              <a:ea typeface="Calibri"/>
              <a:cs typeface="Calibri"/>
              <a:sym typeface="Calibri"/>
            </a:endParaRPr>
          </a:p>
        </p:txBody>
      </p:sp>
      <p:sp>
        <p:nvSpPr>
          <p:cNvPr id="224" name="Google Shape;224;g2ae6d6e6b4c_0_192"/>
          <p:cNvSpPr/>
          <p:nvPr/>
        </p:nvSpPr>
        <p:spPr>
          <a:xfrm>
            <a:off x="14352794" y="4025900"/>
            <a:ext cx="6642900" cy="79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ae6d6e6b4c_0_192"/>
          <p:cNvSpPr/>
          <p:nvPr/>
        </p:nvSpPr>
        <p:spPr>
          <a:xfrm>
            <a:off x="15527691" y="4025900"/>
            <a:ext cx="4293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Dragon Taming</a:t>
            </a:r>
            <a:endParaRPr b="0" i="0" sz="4800" u="none" cap="none" strike="noStrike">
              <a:solidFill>
                <a:schemeClr val="dk1"/>
              </a:solidFill>
              <a:latin typeface="Calibri"/>
              <a:ea typeface="Calibri"/>
              <a:cs typeface="Calibri"/>
              <a:sym typeface="Calibri"/>
            </a:endParaRPr>
          </a:p>
        </p:txBody>
      </p:sp>
      <p:sp>
        <p:nvSpPr>
          <p:cNvPr id="226" name="Google Shape;226;g2ae6d6e6b4c_0_192"/>
          <p:cNvSpPr/>
          <p:nvPr/>
        </p:nvSpPr>
        <p:spPr>
          <a:xfrm>
            <a:off x="14352794" y="52959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ae6d6e6b4c_0_192"/>
          <p:cNvPicPr preferRelativeResize="0"/>
          <p:nvPr/>
        </p:nvPicPr>
        <p:blipFill rotWithShape="1">
          <a:blip r:embed="rId8">
            <a:alphaModFix/>
          </a:blip>
          <a:srcRect b="0" l="0" r="0" t="0"/>
          <a:stretch/>
        </p:blipFill>
        <p:spPr>
          <a:xfrm>
            <a:off x="14352794" y="5295900"/>
            <a:ext cx="6642930" cy="6642100"/>
          </a:xfrm>
          <a:prstGeom prst="rect">
            <a:avLst/>
          </a:prstGeom>
          <a:noFill/>
          <a:ln>
            <a:noFill/>
          </a:ln>
        </p:spPr>
      </p:pic>
      <p:pic>
        <p:nvPicPr>
          <p:cNvPr descr=" " id="228" name="Google Shape;228;g2ae6d6e6b4c_0_192"/>
          <p:cNvPicPr preferRelativeResize="0"/>
          <p:nvPr/>
        </p:nvPicPr>
        <p:blipFill rotWithShape="1">
          <a:blip r:embed="rId9">
            <a:alphaModFix/>
          </a:blip>
          <a:srcRect b="0" l="0" r="0" t="0"/>
          <a:stretch/>
        </p:blipFill>
        <p:spPr>
          <a:xfrm>
            <a:off x="14352791" y="5295900"/>
            <a:ext cx="6642933" cy="6642100"/>
          </a:xfrm>
          <a:prstGeom prst="rect">
            <a:avLst/>
          </a:prstGeom>
          <a:noFill/>
          <a:ln>
            <a:noFill/>
          </a:ln>
        </p:spPr>
      </p:pic>
      <p:sp>
        <p:nvSpPr>
          <p:cNvPr id="229" name="Google Shape;229;g2ae6d6e6b4c_0_192"/>
          <p:cNvSpPr/>
          <p:nvPr/>
        </p:nvSpPr>
        <p:spPr>
          <a:xfrm>
            <a:off x="15762670" y="6692900"/>
            <a:ext cx="3835800" cy="3835500"/>
          </a:xfrm>
          <a:prstGeom prst="roundRect">
            <a:avLst>
              <a:gd fmla="val 3311285" name="adj"/>
            </a:avLst>
          </a:prstGeom>
          <a:solidFill>
            <a:srgbClr val="E3B5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ae6d6e6b4c_0_192"/>
          <p:cNvPicPr preferRelativeResize="0"/>
          <p:nvPr/>
        </p:nvPicPr>
        <p:blipFill rotWithShape="1">
          <a:blip r:embed="rId10">
            <a:alphaModFix/>
          </a:blip>
          <a:srcRect b="0" l="0" r="0" t="0"/>
          <a:stretch/>
        </p:blipFill>
        <p:spPr>
          <a:xfrm>
            <a:off x="16839806" y="7162800"/>
            <a:ext cx="1681611" cy="1625600"/>
          </a:xfrm>
          <a:prstGeom prst="rect">
            <a:avLst/>
          </a:prstGeom>
          <a:noFill/>
          <a:ln>
            <a:noFill/>
          </a:ln>
        </p:spPr>
      </p:pic>
      <p:sp>
        <p:nvSpPr>
          <p:cNvPr id="231" name="Google Shape;231;g2ae6d6e6b4c_0_192"/>
          <p:cNvSpPr/>
          <p:nvPr/>
        </p:nvSpPr>
        <p:spPr>
          <a:xfrm>
            <a:off x="15915089" y="9093200"/>
            <a:ext cx="35310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ae6d6e6b4c_0_192"/>
          <p:cNvSpPr/>
          <p:nvPr/>
        </p:nvSpPr>
        <p:spPr>
          <a:xfrm>
            <a:off x="15813476" y="9093200"/>
            <a:ext cx="37344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Unicorn </a:t>
            </a:r>
            <a:endParaRPr b="0" i="0" sz="4800" u="none" cap="none" strike="noStrike">
              <a:solidFill>
                <a:schemeClr val="dk1"/>
              </a:solidFill>
              <a:latin typeface="Calibri"/>
              <a:ea typeface="Calibri"/>
              <a:cs typeface="Calibri"/>
              <a:sym typeface="Calibri"/>
            </a:endParaRPr>
          </a:p>
        </p:txBody>
      </p:sp>
      <p:sp>
        <p:nvSpPr>
          <p:cNvPr id="233" name="Google Shape;233;g2ae6d6e6b4c_0_1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ae6d6e6b4c_0_192"/>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35" name="Google Shape;235;g2ae6d6e6b4c_0_192"/>
          <p:cNvSpPr/>
          <p:nvPr/>
        </p:nvSpPr>
        <p:spPr>
          <a:xfrm>
            <a:off x="3149994" y="4318000"/>
            <a:ext cx="3620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ae6d6e6b4c_0_192"/>
          <p:cNvSpPr/>
          <p:nvPr/>
        </p:nvSpPr>
        <p:spPr>
          <a:xfrm>
            <a:off x="3149994" y="4318000"/>
            <a:ext cx="3620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ae6d6e6b4c_0_192"/>
          <p:cNvSpPr/>
          <p:nvPr/>
        </p:nvSpPr>
        <p:spPr>
          <a:xfrm>
            <a:off x="3149994" y="4318000"/>
            <a:ext cx="3823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Archery</a:t>
            </a:r>
            <a:endParaRPr b="0" i="0" sz="4800" u="none" cap="none" strike="noStrike">
              <a:solidFill>
                <a:schemeClr val="dk1"/>
              </a:solidFill>
              <a:latin typeface="Calibri"/>
              <a:ea typeface="Calibri"/>
              <a:cs typeface="Calibri"/>
              <a:sym typeface="Calibri"/>
            </a:endParaRPr>
          </a:p>
        </p:txBody>
      </p:sp>
      <p:sp>
        <p:nvSpPr>
          <p:cNvPr id="238" name="Google Shape;238;g2ae6d6e6b4c_0_192"/>
          <p:cNvSpPr/>
          <p:nvPr/>
        </p:nvSpPr>
        <p:spPr>
          <a:xfrm>
            <a:off x="3149994" y="5486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9" name="Google Shape;239;g2ae6d6e6b4c_0_192"/>
          <p:cNvSpPr/>
          <p:nvPr/>
        </p:nvSpPr>
        <p:spPr>
          <a:xfrm>
            <a:off x="8370346" y="8547100"/>
            <a:ext cx="3620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ae6d6e6b4c_0_192"/>
          <p:cNvSpPr/>
          <p:nvPr/>
        </p:nvSpPr>
        <p:spPr>
          <a:xfrm>
            <a:off x="8370346" y="8547100"/>
            <a:ext cx="3620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ae6d6e6b4c_0_192"/>
          <p:cNvSpPr/>
          <p:nvPr/>
        </p:nvSpPr>
        <p:spPr>
          <a:xfrm>
            <a:off x="8370346" y="8547100"/>
            <a:ext cx="3823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Unicorn</a:t>
            </a:r>
            <a:endParaRPr b="0" i="0" sz="4800" u="none" cap="none" strike="noStrike">
              <a:solidFill>
                <a:schemeClr val="dk1"/>
              </a:solidFill>
              <a:latin typeface="Calibri"/>
              <a:ea typeface="Calibri"/>
              <a:cs typeface="Calibri"/>
              <a:sym typeface="Calibri"/>
            </a:endParaRPr>
          </a:p>
        </p:txBody>
      </p:sp>
      <p:sp>
        <p:nvSpPr>
          <p:cNvPr id="242" name="Google Shape;242;g2ae6d6e6b4c_0_192"/>
          <p:cNvSpPr/>
          <p:nvPr/>
        </p:nvSpPr>
        <p:spPr>
          <a:xfrm>
            <a:off x="8370346" y="9715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43" name="Google Shape;243;g2ae6d6e6b4c_0_192"/>
          <p:cNvSpPr/>
          <p:nvPr/>
        </p:nvSpPr>
        <p:spPr>
          <a:xfrm>
            <a:off x="8370346" y="4318000"/>
            <a:ext cx="3620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ae6d6e6b4c_0_192"/>
          <p:cNvSpPr/>
          <p:nvPr/>
        </p:nvSpPr>
        <p:spPr>
          <a:xfrm>
            <a:off x="8370346" y="4318000"/>
            <a:ext cx="3620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ae6d6e6b4c_0_192"/>
          <p:cNvSpPr/>
          <p:nvPr/>
        </p:nvSpPr>
        <p:spPr>
          <a:xfrm>
            <a:off x="8370346" y="4318000"/>
            <a:ext cx="3823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Music</a:t>
            </a:r>
            <a:endParaRPr b="0" i="0" sz="4800" u="none" cap="none" strike="noStrike">
              <a:solidFill>
                <a:schemeClr val="dk1"/>
              </a:solidFill>
              <a:latin typeface="Calibri"/>
              <a:ea typeface="Calibri"/>
              <a:cs typeface="Calibri"/>
              <a:sym typeface="Calibri"/>
            </a:endParaRPr>
          </a:p>
        </p:txBody>
      </p:sp>
      <p:sp>
        <p:nvSpPr>
          <p:cNvPr id="246" name="Google Shape;246;g2ae6d6e6b4c_0_192"/>
          <p:cNvSpPr/>
          <p:nvPr/>
        </p:nvSpPr>
        <p:spPr>
          <a:xfrm>
            <a:off x="8370346" y="5486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47" name="Google Shape;247;g2ae6d6e6b4c_0_192"/>
          <p:cNvSpPr/>
          <p:nvPr/>
        </p:nvSpPr>
        <p:spPr>
          <a:xfrm>
            <a:off x="3149994" y="8547100"/>
            <a:ext cx="3620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ae6d6e6b4c_0_192"/>
          <p:cNvSpPr/>
          <p:nvPr/>
        </p:nvSpPr>
        <p:spPr>
          <a:xfrm>
            <a:off x="3149994" y="8547100"/>
            <a:ext cx="3620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ae6d6e6b4c_0_192"/>
          <p:cNvSpPr/>
          <p:nvPr/>
        </p:nvSpPr>
        <p:spPr>
          <a:xfrm>
            <a:off x="3149994" y="8547100"/>
            <a:ext cx="3823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fia"/>
              <a:buNone/>
            </a:pPr>
            <a:r>
              <a:rPr b="0" i="0" lang="en-US" sz="4800" u="none" cap="none" strike="noStrike">
                <a:solidFill>
                  <a:srgbClr val="0E0E0E"/>
                </a:solidFill>
                <a:latin typeface="Sofia"/>
                <a:ea typeface="Sofia"/>
                <a:cs typeface="Sofia"/>
                <a:sym typeface="Sofia"/>
              </a:rPr>
              <a:t>Life</a:t>
            </a:r>
            <a:endParaRPr b="0" i="0" sz="4800" u="none" cap="none" strike="noStrike">
              <a:solidFill>
                <a:schemeClr val="dk1"/>
              </a:solidFill>
              <a:latin typeface="Calibri"/>
              <a:ea typeface="Calibri"/>
              <a:cs typeface="Calibri"/>
              <a:sym typeface="Calibri"/>
            </a:endParaRPr>
          </a:p>
        </p:txBody>
      </p:sp>
      <p:sp>
        <p:nvSpPr>
          <p:cNvPr id="250" name="Google Shape;250;g2ae6d6e6b4c_0_192"/>
          <p:cNvSpPr/>
          <p:nvPr/>
        </p:nvSpPr>
        <p:spPr>
          <a:xfrm>
            <a:off x="3149994" y="9715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2024-01-12T03:12:59Z</dcterms:created>
  <dc:creator>PptxGenJS</dc:creator>
</cp:coreProperties>
</file>