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433"/>
    <a:srgbClr val="33A528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8.svg"/><Relationship Id="rId7" Type="http://schemas.openxmlformats.org/officeDocument/2006/relationships/image" Target="../media/image50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9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30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png"/><Relationship Id="rId5" Type="http://schemas.openxmlformats.org/officeDocument/2006/relationships/image" Target="../media/image59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2.jpg"/><Relationship Id="rId5" Type="http://schemas.openxmlformats.org/officeDocument/2006/relationships/image" Target="../media/image34.sv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7" Type="http://schemas.openxmlformats.org/officeDocument/2006/relationships/image" Target="../media/image3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9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5.png"/><Relationship Id="rId11" Type="http://schemas.openxmlformats.org/officeDocument/2006/relationships/image" Target="../media/image76.svg"/><Relationship Id="rId5" Type="http://schemas.openxmlformats.org/officeDocument/2006/relationships/image" Target="../media/image84.svg"/><Relationship Id="rId10" Type="http://schemas.openxmlformats.org/officeDocument/2006/relationships/image" Target="../media/image75.png"/><Relationship Id="rId4" Type="http://schemas.openxmlformats.org/officeDocument/2006/relationships/image" Target="../media/image83.png"/><Relationship Id="rId9" Type="http://schemas.openxmlformats.org/officeDocument/2006/relationships/image" Target="../media/image8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7" Type="http://schemas.openxmlformats.org/officeDocument/2006/relationships/image" Target="../media/image1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8.svg"/><Relationship Id="rId7" Type="http://schemas.openxmlformats.org/officeDocument/2006/relationships/image" Target="../media/image9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34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10" Type="http://schemas.openxmlformats.org/officeDocument/2006/relationships/image" Target="../media/image103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10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30.sv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4.svg"/><Relationship Id="rId5" Type="http://schemas.openxmlformats.org/officeDocument/2006/relationships/image" Target="../media/image29.png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F69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33A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33A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rgbClr val="F69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clothing, cloth, bed&#10;&#10;Description automatically generated">
            <a:extLst>
              <a:ext uri="{FF2B5EF4-FFF2-40B4-BE49-F238E27FC236}">
                <a16:creationId xmlns:a16="http://schemas.microsoft.com/office/drawing/2014/main" id="{E17D2AAD-B421-439E-879C-63CEA565B9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clothing, cloth, bed&#10;&#10;Description automatically generated">
            <a:extLst>
              <a:ext uri="{FF2B5EF4-FFF2-40B4-BE49-F238E27FC236}">
                <a16:creationId xmlns:a16="http://schemas.microsoft.com/office/drawing/2014/main" id="{448CEC1A-B0C3-4ADE-9EF5-8169B11CAC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clothing, cloth, bed&#10;&#10;Description automatically generated">
            <a:extLst>
              <a:ext uri="{FF2B5EF4-FFF2-40B4-BE49-F238E27FC236}">
                <a16:creationId xmlns:a16="http://schemas.microsoft.com/office/drawing/2014/main" id="{B83A84DD-01FD-475E-A59E-59C659FDA7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2019-09-16T18:53:28Z</dcterms:modified>
</cp:coreProperties>
</file>