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svg"/><Relationship Id="rId13" Type="http://schemas.openxmlformats.org/officeDocument/2006/relationships/image" Target="../media/image-1-13.png"/><Relationship Id="rId14" Type="http://schemas.openxmlformats.org/officeDocument/2006/relationships/image" Target="../media/image-1-14.svg"/><Relationship Id="rId15" Type="http://schemas.openxmlformats.org/officeDocument/2006/relationships/image" Target="../media/image-1-15.png"/><Relationship Id="rId16" Type="http://schemas.openxmlformats.org/officeDocument/2006/relationships/image" Target="../media/image-1-16.svg"/><Relationship Id="rId17" Type="http://schemas.openxmlformats.org/officeDocument/2006/relationships/image" Target="../media/image-1-17.png"/><Relationship Id="rId18" Type="http://schemas.openxmlformats.org/officeDocument/2006/relationships/image" Target="../media/image-1-18.svg"/><Relationship Id="rId19" Type="http://schemas.openxmlformats.org/officeDocument/2006/relationships/image" Target="../media/image-1-19.png"/><Relationship Id="rId20" Type="http://schemas.openxmlformats.org/officeDocument/2006/relationships/image" Target="../media/image-1-20.svg"/><Relationship Id="rId21" Type="http://schemas.openxmlformats.org/officeDocument/2006/relationships/image" Target="../media/image-1-21.png"/><Relationship Id="rId22" Type="http://schemas.openxmlformats.org/officeDocument/2006/relationships/image" Target="../media/image-1-22.svg"/><Relationship Id="rId23" Type="http://schemas.openxmlformats.org/officeDocument/2006/relationships/image" Target="../media/image-1-23.png"/><Relationship Id="rId24" Type="http://schemas.openxmlformats.org/officeDocument/2006/relationships/image" Target="../media/image-1-24.svg"/><Relationship Id="rId25" Type="http://schemas.openxmlformats.org/officeDocument/2006/relationships/image" Target="../media/image-1-25.png"/><Relationship Id="rId26" Type="http://schemas.openxmlformats.org/officeDocument/2006/relationships/image" Target="../media/image-1-26.svg"/><Relationship Id="rId27" Type="http://schemas.openxmlformats.org/officeDocument/2006/relationships/image" Target="../media/image-1-27.png"/><Relationship Id="rId28" Type="http://schemas.openxmlformats.org/officeDocument/2006/relationships/image" Target="../media/image-1-28.svg"/><Relationship Id="rId29" Type="http://schemas.openxmlformats.org/officeDocument/2006/relationships/image" Target="../media/image-1-29.png"/><Relationship Id="rId30" Type="http://schemas.openxmlformats.org/officeDocument/2006/relationships/image" Target="../media/image-1-30.svg"/><Relationship Id="rId31" Type="http://schemas.openxmlformats.org/officeDocument/2006/relationships/image" Target="../media/image-1-31.png"/><Relationship Id="rId32" Type="http://schemas.openxmlformats.org/officeDocument/2006/relationships/image" Target="../media/image-1-32.svg"/><Relationship Id="rId33" Type="http://schemas.openxmlformats.org/officeDocument/2006/relationships/image" Target="../media/image-1-33.png"/><Relationship Id="rId34" Type="http://schemas.openxmlformats.org/officeDocument/2006/relationships/image" Target="../media/image-1-34.svg"/><Relationship Id="rId35" Type="http://schemas.openxmlformats.org/officeDocument/2006/relationships/image" Target="../media/image-1-35.png"/><Relationship Id="rId36" Type="http://schemas.openxmlformats.org/officeDocument/2006/relationships/image" Target="../media/image-1-36.svg"/><Relationship Id="rId37" Type="http://schemas.openxmlformats.org/officeDocument/2006/relationships/image" Target="../media/image-1-37.png"/><Relationship Id="rId38" Type="http://schemas.openxmlformats.org/officeDocument/2006/relationships/image" Target="../media/image-1-38.svg"/><Relationship Id="rId39" Type="http://schemas.openxmlformats.org/officeDocument/2006/relationships/image" Target="../media/image-1-39.png"/><Relationship Id="rId40" Type="http://schemas.openxmlformats.org/officeDocument/2006/relationships/image" Target="../media/image-1-40.svg"/><Relationship Id="rId41" Type="http://schemas.openxmlformats.org/officeDocument/2006/relationships/image" Target="../media/image-1-41.png"/><Relationship Id="rId42" Type="http://schemas.openxmlformats.org/officeDocument/2006/relationships/image" Target="../media/image-1-42.svg"/><Relationship Id="rId43" Type="http://schemas.openxmlformats.org/officeDocument/2006/relationships/image" Target="../media/image-1-43.png"/><Relationship Id="rId44" Type="http://schemas.openxmlformats.org/officeDocument/2006/relationships/image" Target="../media/image-1-44.svg"/><Relationship Id="rId45" Type="http://schemas.openxmlformats.org/officeDocument/2006/relationships/image" Target="../media/image-1-45.png"/><Relationship Id="rId46" Type="http://schemas.openxmlformats.org/officeDocument/2006/relationships/image" Target="../media/image-1-46.svg"/><Relationship Id="rId47" Type="http://schemas.openxmlformats.org/officeDocument/2006/relationships/image" Target="../media/image-1-47.png"/><Relationship Id="rId48" Type="http://schemas.openxmlformats.org/officeDocument/2006/relationships/image" Target="../media/image-1-48.svg"/><Relationship Id="rId49" Type="http://schemas.openxmlformats.org/officeDocument/2006/relationships/image" Target="../media/image-1-49.png"/><Relationship Id="rId50" Type="http://schemas.openxmlformats.org/officeDocument/2006/relationships/image" Target="../media/image-1-50.svg"/><Relationship Id="rId51" Type="http://schemas.openxmlformats.org/officeDocument/2006/relationships/image" Target="../media/image-1-51.png"/><Relationship Id="rId52" Type="http://schemas.openxmlformats.org/officeDocument/2006/relationships/image" Target="../media/image-1-52.svg"/><Relationship Id="rId53" Type="http://schemas.openxmlformats.org/officeDocument/2006/relationships/image" Target="../media/image-1-53.png"/><Relationship Id="rId54" Type="http://schemas.openxmlformats.org/officeDocument/2006/relationships/image" Target="../media/image-1-54.svg"/><Relationship Id="rId55" Type="http://schemas.openxmlformats.org/officeDocument/2006/relationships/image" Target="../media/image-1-55.png"/><Relationship Id="rId56" Type="http://schemas.openxmlformats.org/officeDocument/2006/relationships/image" Target="../media/image-1-56.svg"/><Relationship Id="rId57" Type="http://schemas.openxmlformats.org/officeDocument/2006/relationships/image" Target="../media/image-1-57.png"/><Relationship Id="rId58" Type="http://schemas.openxmlformats.org/officeDocument/2006/relationships/image" Target="../media/image-1-58.svg"/><Relationship Id="rId59" Type="http://schemas.openxmlformats.org/officeDocument/2006/relationships/image" Target="../media/image-1-59.png"/><Relationship Id="rId60" Type="http://schemas.openxmlformats.org/officeDocument/2006/relationships/image" Target="../media/image-1-60.svg"/><Relationship Id="rId61" Type="http://schemas.openxmlformats.org/officeDocument/2006/relationships/image" Target="../media/image-1-61.png"/><Relationship Id="rId62" Type="http://schemas.openxmlformats.org/officeDocument/2006/relationships/image" Target="../media/image-1-62.svg"/><Relationship Id="rId63" Type="http://schemas.openxmlformats.org/officeDocument/2006/relationships/image" Target="../media/image-1-63.png"/><Relationship Id="rId64" Type="http://schemas.openxmlformats.org/officeDocument/2006/relationships/image" Target="../media/image-1-64.svg"/><Relationship Id="rId65" Type="http://schemas.openxmlformats.org/officeDocument/2006/relationships/image" Target="../media/image-1-65.png"/><Relationship Id="rId66" Type="http://schemas.openxmlformats.org/officeDocument/2006/relationships/image" Target="../media/image-1-66.svg"/><Relationship Id="rId67" Type="http://schemas.openxmlformats.org/officeDocument/2006/relationships/image" Target="../media/image-1-67.png"/><Relationship Id="rId68" Type="http://schemas.openxmlformats.org/officeDocument/2006/relationships/image" Target="../media/image-1-68.png"/><Relationship Id="rId69" Type="http://schemas.openxmlformats.org/officeDocument/2006/relationships/image" Target="../media/image-1-69.svg"/><Relationship Id="rId70" Type="http://schemas.openxmlformats.org/officeDocument/2006/relationships/image" Target="../media/image-1-70.png"/><Relationship Id="rId71" Type="http://schemas.openxmlformats.org/officeDocument/2006/relationships/image" Target="../media/image-1-71.svg"/><Relationship Id="rId72" Type="http://schemas.openxmlformats.org/officeDocument/2006/relationships/image" Target="../media/image-1-72.png"/><Relationship Id="rId73" Type="http://schemas.openxmlformats.org/officeDocument/2006/relationships/image" Target="../media/image-1-73.svg"/><Relationship Id="rId74" Type="http://schemas.openxmlformats.org/officeDocument/2006/relationships/image" Target="../media/image-1-74.png"/><Relationship Id="rId75" Type="http://schemas.openxmlformats.org/officeDocument/2006/relationships/image" Target="../media/image-1-75.svg"/><Relationship Id="rId76" Type="http://schemas.openxmlformats.org/officeDocument/2006/relationships/image" Target="../media/image-1-76.png"/><Relationship Id="rId77" Type="http://schemas.openxmlformats.org/officeDocument/2006/relationships/image" Target="../media/image-1-77.svg"/><Relationship Id="rId78" Type="http://schemas.openxmlformats.org/officeDocument/2006/relationships/image" Target="../media/image-1-78.png"/><Relationship Id="rId79" Type="http://schemas.openxmlformats.org/officeDocument/2006/relationships/image" Target="../media/image-1-79.png"/><Relationship Id="rId80" Type="http://schemas.openxmlformats.org/officeDocument/2006/relationships/image" Target="../media/image-1-80.svg"/><Relationship Id="rId81" Type="http://schemas.openxmlformats.org/officeDocument/2006/relationships/image" Target="../media/image-1-81.png"/><Relationship Id="rId82" Type="http://schemas.openxmlformats.org/officeDocument/2006/relationships/image" Target="../media/image-1-82.svg"/><Relationship Id="rId83" Type="http://schemas.openxmlformats.org/officeDocument/2006/relationships/image" Target="../media/image-1-83.png"/><Relationship Id="rId84" Type="http://schemas.openxmlformats.org/officeDocument/2006/relationships/image" Target="../media/image-1-84.svg"/><Relationship Id="rId85" Type="http://schemas.openxmlformats.org/officeDocument/2006/relationships/image" Target="../media/image-1-85.png"/><Relationship Id="rId86" Type="http://schemas.openxmlformats.org/officeDocument/2006/relationships/image" Target="../media/image-1-86.svg"/><Relationship Id="rId87" Type="http://schemas.openxmlformats.org/officeDocument/2006/relationships/image" Target="../media/image-1-87.png"/><Relationship Id="rId88" Type="http://schemas.openxmlformats.org/officeDocument/2006/relationships/image" Target="../media/image-1-88.svg"/><Relationship Id="rId89" Type="http://schemas.openxmlformats.org/officeDocument/2006/relationships/image" Target="../media/image-1-89.png"/><Relationship Id="rId90" Type="http://schemas.openxmlformats.org/officeDocument/2006/relationships/image" Target="../media/image-1-90.svg"/><Relationship Id="rId91" Type="http://schemas.openxmlformats.org/officeDocument/2006/relationships/image" Target="../media/image-1-91.png"/><Relationship Id="rId92" Type="http://schemas.openxmlformats.org/officeDocument/2006/relationships/image" Target="../media/image-1-92.svg"/><Relationship Id="rId93" Type="http://schemas.openxmlformats.org/officeDocument/2006/relationships/image" Target="../media/image-1-93.png"/><Relationship Id="rId94" Type="http://schemas.openxmlformats.org/officeDocument/2006/relationships/image" Target="../media/image-1-94.svg"/><Relationship Id="rId95" Type="http://schemas.openxmlformats.org/officeDocument/2006/relationships/image" Target="../media/image-1-95.png"/><Relationship Id="rId96" Type="http://schemas.openxmlformats.org/officeDocument/2006/relationships/image" Target="../media/image-1-96.svg"/><Relationship Id="rId97" Type="http://schemas.openxmlformats.org/officeDocument/2006/relationships/image" Target="../media/image-1-97.png"/><Relationship Id="rId98" Type="http://schemas.openxmlformats.org/officeDocument/2006/relationships/image" Target="../media/image-1-98.svg"/><Relationship Id="rId99" Type="http://schemas.openxmlformats.org/officeDocument/2006/relationships/image" Target="../media/image-1-99.png"/><Relationship Id="rId100" Type="http://schemas.openxmlformats.org/officeDocument/2006/relationships/image" Target="../media/image-1-100.svg"/><Relationship Id="rId101" Type="http://schemas.openxmlformats.org/officeDocument/2006/relationships/image" Target="../media/image-1-101.png"/><Relationship Id="rId102" Type="http://schemas.openxmlformats.org/officeDocument/2006/relationships/image" Target="../media/image-1-102.svg"/><Relationship Id="rId103" Type="http://schemas.openxmlformats.org/officeDocument/2006/relationships/image" Target="../media/image-1-103.png"/><Relationship Id="rId104" Type="http://schemas.openxmlformats.org/officeDocument/2006/relationships/slideLayout" Target="../slideLayouts/slideLayout1.xml"/><Relationship Id="rId10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svg"/><Relationship Id="rId6" Type="http://schemas.openxmlformats.org/officeDocument/2006/relationships/image" Target="../media/image-10-6.png"/><Relationship Id="rId7" Type="http://schemas.openxmlformats.org/officeDocument/2006/relationships/image" Target="../media/image-10-7.svg"/><Relationship Id="rId8" Type="http://schemas.openxmlformats.org/officeDocument/2006/relationships/image" Target="../media/image-10-8.png"/><Relationship Id="rId9" Type="http://schemas.openxmlformats.org/officeDocument/2006/relationships/slideLayout" Target="../slideLayouts/slideLayout1.xml"/><Relationship Id="rId1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svg"/><Relationship Id="rId6" Type="http://schemas.openxmlformats.org/officeDocument/2006/relationships/image" Target="../media/image-11-6.png"/><Relationship Id="rId7" Type="http://schemas.openxmlformats.org/officeDocument/2006/relationships/image" Target="../media/image-11-7.svg"/><Relationship Id="rId8" Type="http://schemas.openxmlformats.org/officeDocument/2006/relationships/image" Target="../media/image-11-8.png"/><Relationship Id="rId9" Type="http://schemas.openxmlformats.org/officeDocument/2006/relationships/image" Target="../media/image-11-9.svg"/><Relationship Id="rId10" Type="http://schemas.openxmlformats.org/officeDocument/2006/relationships/image" Target="../media/image-11-10.png"/><Relationship Id="rId11" Type="http://schemas.openxmlformats.org/officeDocument/2006/relationships/image" Target="../media/image-11-11.svg"/><Relationship Id="rId12" Type="http://schemas.openxmlformats.org/officeDocument/2006/relationships/image" Target="../media/image-11-12.png"/><Relationship Id="rId13" Type="http://schemas.openxmlformats.org/officeDocument/2006/relationships/image" Target="../media/image-11-13.sv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svg"/><Relationship Id="rId17" Type="http://schemas.openxmlformats.org/officeDocument/2006/relationships/image" Target="../media/image-11-17.png"/><Relationship Id="rId18" Type="http://schemas.openxmlformats.org/officeDocument/2006/relationships/slideLayout" Target="../slideLayouts/slideLayout1.xml"/><Relationship Id="rId1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slideLayout" Target="../slideLayouts/slideLayout1.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svg"/><Relationship Id="rId11" Type="http://schemas.openxmlformats.org/officeDocument/2006/relationships/image" Target="../media/image-13-11.png"/><Relationship Id="rId12" Type="http://schemas.openxmlformats.org/officeDocument/2006/relationships/slideLayout" Target="../slideLayouts/slideLayout1.xml"/><Relationship Id="rId1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svg"/><Relationship Id="rId11" Type="http://schemas.openxmlformats.org/officeDocument/2006/relationships/image" Target="../media/image-14-11.png"/><Relationship Id="rId12" Type="http://schemas.openxmlformats.org/officeDocument/2006/relationships/image" Target="../media/image-14-12.svg"/><Relationship Id="rId13" Type="http://schemas.openxmlformats.org/officeDocument/2006/relationships/image" Target="../media/image-14-13.png"/><Relationship Id="rId14" Type="http://schemas.openxmlformats.org/officeDocument/2006/relationships/image" Target="../media/image-14-14.svg"/><Relationship Id="rId15" Type="http://schemas.openxmlformats.org/officeDocument/2006/relationships/image" Target="../media/image-14-15.png"/><Relationship Id="rId16" Type="http://schemas.openxmlformats.org/officeDocument/2006/relationships/image" Target="../media/image-14-16.svg"/><Relationship Id="rId17" Type="http://schemas.openxmlformats.org/officeDocument/2006/relationships/image" Target="../media/image-14-17.png"/><Relationship Id="rId18" Type="http://schemas.openxmlformats.org/officeDocument/2006/relationships/image" Target="../media/image-14-18.svg"/><Relationship Id="rId19" Type="http://schemas.openxmlformats.org/officeDocument/2006/relationships/image" Target="../media/image-14-19.png"/><Relationship Id="rId20" Type="http://schemas.openxmlformats.org/officeDocument/2006/relationships/slideLayout" Target="../slideLayouts/slideLayout1.xml"/><Relationship Id="rId21"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svg"/><Relationship Id="rId10" Type="http://schemas.openxmlformats.org/officeDocument/2006/relationships/slideLayout" Target="../slideLayouts/slideLayout1.xml"/><Relationship Id="rId11"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svg"/><Relationship Id="rId4" Type="http://schemas.openxmlformats.org/officeDocument/2006/relationships/image" Target="../media/image-16-4.png"/><Relationship Id="rId5" Type="http://schemas.openxmlformats.org/officeDocument/2006/relationships/image" Target="../media/image-16-5.sv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image" Target="../media/image-16-10.png"/><Relationship Id="rId11" Type="http://schemas.openxmlformats.org/officeDocument/2006/relationships/image" Target="../media/image-16-11.svg"/><Relationship Id="rId12" Type="http://schemas.openxmlformats.org/officeDocument/2006/relationships/image" Target="../media/image-16-12.png"/><Relationship Id="rId13" Type="http://schemas.openxmlformats.org/officeDocument/2006/relationships/image" Target="../media/image-16-13.svg"/><Relationship Id="rId14" Type="http://schemas.openxmlformats.org/officeDocument/2006/relationships/image" Target="../media/image-16-14.png"/><Relationship Id="rId15" Type="http://schemas.openxmlformats.org/officeDocument/2006/relationships/image" Target="../media/image-16-15.svg"/><Relationship Id="rId16" Type="http://schemas.openxmlformats.org/officeDocument/2006/relationships/image" Target="../media/image-16-16.png"/><Relationship Id="rId17" Type="http://schemas.openxmlformats.org/officeDocument/2006/relationships/image" Target="../media/image-16-17.svg"/><Relationship Id="rId18" Type="http://schemas.openxmlformats.org/officeDocument/2006/relationships/image" Target="../media/image-16-18.png"/><Relationship Id="rId19" Type="http://schemas.openxmlformats.org/officeDocument/2006/relationships/image" Target="../media/image-16-19.svg"/><Relationship Id="rId20" Type="http://schemas.openxmlformats.org/officeDocument/2006/relationships/image" Target="../media/image-16-20.png"/><Relationship Id="rId21" Type="http://schemas.openxmlformats.org/officeDocument/2006/relationships/image" Target="../media/image-16-21.svg"/><Relationship Id="rId22" Type="http://schemas.openxmlformats.org/officeDocument/2006/relationships/image" Target="../media/image-16-22.png"/><Relationship Id="rId23" Type="http://schemas.openxmlformats.org/officeDocument/2006/relationships/image" Target="../media/image-16-23.svg"/><Relationship Id="rId24" Type="http://schemas.openxmlformats.org/officeDocument/2006/relationships/image" Target="../media/image-16-24.png"/><Relationship Id="rId25" Type="http://schemas.openxmlformats.org/officeDocument/2006/relationships/image" Target="../media/image-16-25.svg"/><Relationship Id="rId26" Type="http://schemas.openxmlformats.org/officeDocument/2006/relationships/image" Target="../media/image-16-26.png"/><Relationship Id="rId27" Type="http://schemas.openxmlformats.org/officeDocument/2006/relationships/image" Target="../media/image-16-27.svg"/><Relationship Id="rId28" Type="http://schemas.openxmlformats.org/officeDocument/2006/relationships/image" Target="../media/image-16-28.png"/><Relationship Id="rId29" Type="http://schemas.openxmlformats.org/officeDocument/2006/relationships/image" Target="../media/image-16-29.svg"/><Relationship Id="rId30" Type="http://schemas.openxmlformats.org/officeDocument/2006/relationships/image" Target="../media/image-16-30.png"/><Relationship Id="rId31" Type="http://schemas.openxmlformats.org/officeDocument/2006/relationships/image" Target="../media/image-16-31.svg"/><Relationship Id="rId32" Type="http://schemas.openxmlformats.org/officeDocument/2006/relationships/image" Target="../media/image-16-32.png"/><Relationship Id="rId33" Type="http://schemas.openxmlformats.org/officeDocument/2006/relationships/image" Target="../media/image-16-33.svg"/><Relationship Id="rId34" Type="http://schemas.openxmlformats.org/officeDocument/2006/relationships/image" Target="../media/image-16-34.png"/><Relationship Id="rId35" Type="http://schemas.openxmlformats.org/officeDocument/2006/relationships/image" Target="../media/image-16-35.svg"/><Relationship Id="rId36" Type="http://schemas.openxmlformats.org/officeDocument/2006/relationships/image" Target="../media/image-16-36.png"/><Relationship Id="rId37" Type="http://schemas.openxmlformats.org/officeDocument/2006/relationships/image" Target="../media/image-16-37.svg"/><Relationship Id="rId38" Type="http://schemas.openxmlformats.org/officeDocument/2006/relationships/image" Target="../media/image-16-38.png"/><Relationship Id="rId39" Type="http://schemas.openxmlformats.org/officeDocument/2006/relationships/image" Target="../media/image-16-39.svg"/><Relationship Id="rId40" Type="http://schemas.openxmlformats.org/officeDocument/2006/relationships/image" Target="../media/image-16-40.png"/><Relationship Id="rId41" Type="http://schemas.openxmlformats.org/officeDocument/2006/relationships/image" Target="../media/image-16-41.svg"/><Relationship Id="rId42" Type="http://schemas.openxmlformats.org/officeDocument/2006/relationships/image" Target="../media/image-16-42.png"/><Relationship Id="rId43" Type="http://schemas.openxmlformats.org/officeDocument/2006/relationships/image" Target="../media/image-16-43.svg"/><Relationship Id="rId44" Type="http://schemas.openxmlformats.org/officeDocument/2006/relationships/image" Target="../media/image-16-44.png"/><Relationship Id="rId45" Type="http://schemas.openxmlformats.org/officeDocument/2006/relationships/image" Target="../media/image-16-45.png"/><Relationship Id="rId46" Type="http://schemas.openxmlformats.org/officeDocument/2006/relationships/image" Target="../media/image-16-46.png"/><Relationship Id="rId47" Type="http://schemas.openxmlformats.org/officeDocument/2006/relationships/image" Target="../media/image-16-47.svg"/><Relationship Id="rId48" Type="http://schemas.openxmlformats.org/officeDocument/2006/relationships/image" Target="../media/image-16-48.png"/><Relationship Id="rId49" Type="http://schemas.openxmlformats.org/officeDocument/2006/relationships/image" Target="../media/image-16-49.svg"/><Relationship Id="rId50" Type="http://schemas.openxmlformats.org/officeDocument/2006/relationships/image" Target="../media/image-16-50.png"/><Relationship Id="rId51" Type="http://schemas.openxmlformats.org/officeDocument/2006/relationships/image" Target="../media/image-16-51.svg"/><Relationship Id="rId52" Type="http://schemas.openxmlformats.org/officeDocument/2006/relationships/image" Target="../media/image-16-52.png"/><Relationship Id="rId53" Type="http://schemas.openxmlformats.org/officeDocument/2006/relationships/slideLayout" Target="../slideLayouts/slideLayout1.xml"/><Relationship Id="rId5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svg"/><Relationship Id="rId4" Type="http://schemas.openxmlformats.org/officeDocument/2006/relationships/image" Target="../media/image-17-4.png"/><Relationship Id="rId5" Type="http://schemas.openxmlformats.org/officeDocument/2006/relationships/image" Target="../media/image-17-5.svg"/><Relationship Id="rId6" Type="http://schemas.openxmlformats.org/officeDocument/2006/relationships/image" Target="../media/image-17-6.png"/><Relationship Id="rId7" Type="http://schemas.openxmlformats.org/officeDocument/2006/relationships/image" Target="../media/image-17-7.svg"/><Relationship Id="rId8" Type="http://schemas.openxmlformats.org/officeDocument/2006/relationships/image" Target="../media/image-17-8.png"/><Relationship Id="rId9" Type="http://schemas.openxmlformats.org/officeDocument/2006/relationships/image" Target="../media/image-17-9.svg"/><Relationship Id="rId10" Type="http://schemas.openxmlformats.org/officeDocument/2006/relationships/image" Target="../media/image-17-10.png"/><Relationship Id="rId11" Type="http://schemas.openxmlformats.org/officeDocument/2006/relationships/image" Target="../media/image-17-11.svg"/><Relationship Id="rId12" Type="http://schemas.openxmlformats.org/officeDocument/2006/relationships/image" Target="../media/image-17-12.png"/><Relationship Id="rId13" Type="http://schemas.openxmlformats.org/officeDocument/2006/relationships/image" Target="../media/image-17-13.svg"/><Relationship Id="rId14" Type="http://schemas.openxmlformats.org/officeDocument/2006/relationships/image" Target="../media/image-17-14.png"/><Relationship Id="rId15" Type="http://schemas.openxmlformats.org/officeDocument/2006/relationships/image" Target="../media/image-17-15.svg"/><Relationship Id="rId16" Type="http://schemas.openxmlformats.org/officeDocument/2006/relationships/image" Target="../media/image-17-16.png"/><Relationship Id="rId17" Type="http://schemas.openxmlformats.org/officeDocument/2006/relationships/image" Target="../media/image-17-17.svg"/><Relationship Id="rId18" Type="http://schemas.openxmlformats.org/officeDocument/2006/relationships/image" Target="../media/image-17-18.png"/><Relationship Id="rId19" Type="http://schemas.openxmlformats.org/officeDocument/2006/relationships/image" Target="../media/image-17-19.svg"/><Relationship Id="rId20" Type="http://schemas.openxmlformats.org/officeDocument/2006/relationships/image" Target="../media/image-17-20.png"/><Relationship Id="rId21" Type="http://schemas.openxmlformats.org/officeDocument/2006/relationships/image" Target="../media/image-17-21.svg"/><Relationship Id="rId22" Type="http://schemas.openxmlformats.org/officeDocument/2006/relationships/image" Target="../media/image-17-22.png"/><Relationship Id="rId23" Type="http://schemas.openxmlformats.org/officeDocument/2006/relationships/image" Target="../media/image-17-23.svg"/><Relationship Id="rId24" Type="http://schemas.openxmlformats.org/officeDocument/2006/relationships/image" Target="../media/image-17-24.png"/><Relationship Id="rId25" Type="http://schemas.openxmlformats.org/officeDocument/2006/relationships/image" Target="../media/image-17-25.svg"/><Relationship Id="rId26" Type="http://schemas.openxmlformats.org/officeDocument/2006/relationships/image" Target="../media/image-17-26.png"/><Relationship Id="rId27" Type="http://schemas.openxmlformats.org/officeDocument/2006/relationships/image" Target="../media/image-17-27.svg"/><Relationship Id="rId28" Type="http://schemas.openxmlformats.org/officeDocument/2006/relationships/image" Target="../media/image-17-28.png"/><Relationship Id="rId29" Type="http://schemas.openxmlformats.org/officeDocument/2006/relationships/image" Target="../media/image-17-29.svg"/><Relationship Id="rId30" Type="http://schemas.openxmlformats.org/officeDocument/2006/relationships/image" Target="../media/image-17-30.png"/><Relationship Id="rId31" Type="http://schemas.openxmlformats.org/officeDocument/2006/relationships/image" Target="../media/image-17-31.svg"/><Relationship Id="rId32" Type="http://schemas.openxmlformats.org/officeDocument/2006/relationships/image" Target="../media/image-17-32.png"/><Relationship Id="rId33" Type="http://schemas.openxmlformats.org/officeDocument/2006/relationships/image" Target="../media/image-17-33.svg"/><Relationship Id="rId34" Type="http://schemas.openxmlformats.org/officeDocument/2006/relationships/image" Target="../media/image-17-34.png"/><Relationship Id="rId35" Type="http://schemas.openxmlformats.org/officeDocument/2006/relationships/image" Target="../media/image-17-35.svg"/><Relationship Id="rId36" Type="http://schemas.openxmlformats.org/officeDocument/2006/relationships/image" Target="../media/image-17-36.png"/><Relationship Id="rId37" Type="http://schemas.openxmlformats.org/officeDocument/2006/relationships/image" Target="../media/image-17-37.svg"/><Relationship Id="rId38" Type="http://schemas.openxmlformats.org/officeDocument/2006/relationships/image" Target="../media/image-17-38.png"/><Relationship Id="rId39" Type="http://schemas.openxmlformats.org/officeDocument/2006/relationships/image" Target="../media/image-17-39.svg"/><Relationship Id="rId40" Type="http://schemas.openxmlformats.org/officeDocument/2006/relationships/image" Target="../media/image-17-40.png"/><Relationship Id="rId41" Type="http://schemas.openxmlformats.org/officeDocument/2006/relationships/image" Target="../media/image-17-41.svg"/><Relationship Id="rId42" Type="http://schemas.openxmlformats.org/officeDocument/2006/relationships/image" Target="../media/image-17-42.png"/><Relationship Id="rId43" Type="http://schemas.openxmlformats.org/officeDocument/2006/relationships/image" Target="../media/image-17-43.svg"/><Relationship Id="rId44" Type="http://schemas.openxmlformats.org/officeDocument/2006/relationships/image" Target="../media/image-17-44.png"/><Relationship Id="rId45" Type="http://schemas.openxmlformats.org/officeDocument/2006/relationships/image" Target="../media/image-17-45.png"/><Relationship Id="rId46" Type="http://schemas.openxmlformats.org/officeDocument/2006/relationships/image" Target="../media/image-17-46.svg"/><Relationship Id="rId47" Type="http://schemas.openxmlformats.org/officeDocument/2006/relationships/image" Target="../media/image-17-47.png"/><Relationship Id="rId48" Type="http://schemas.openxmlformats.org/officeDocument/2006/relationships/image" Target="../media/image-17-48.png"/><Relationship Id="rId49" Type="http://schemas.openxmlformats.org/officeDocument/2006/relationships/slideLayout" Target="../slideLayouts/slideLayout1.xml"/><Relationship Id="rId50"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slideLayout" Target="../slideLayouts/slideLayout1.xml"/><Relationship Id="rId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slideLayout" Target="../slideLayouts/slideLayout1.xml"/><Relationship Id="rId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svg"/><Relationship Id="rId4" Type="http://schemas.openxmlformats.org/officeDocument/2006/relationships/image" Target="../media/image-2-4.png"/><Relationship Id="rId5" Type="http://schemas.openxmlformats.org/officeDocument/2006/relationships/image" Target="../media/image-2-5.svg"/><Relationship Id="rId6" Type="http://schemas.openxmlformats.org/officeDocument/2006/relationships/image" Target="../media/image-2-6.png"/><Relationship Id="rId7" Type="http://schemas.openxmlformats.org/officeDocument/2006/relationships/image" Target="../media/image-2-7.svg"/><Relationship Id="rId8" Type="http://schemas.openxmlformats.org/officeDocument/2006/relationships/image" Target="../media/image-2-8.png"/><Relationship Id="rId9" Type="http://schemas.openxmlformats.org/officeDocument/2006/relationships/image" Target="../media/image-2-9.svg"/><Relationship Id="rId10" Type="http://schemas.openxmlformats.org/officeDocument/2006/relationships/image" Target="../media/image-2-10.png"/><Relationship Id="rId11" Type="http://schemas.openxmlformats.org/officeDocument/2006/relationships/image" Target="../media/image-2-11.svg"/><Relationship Id="rId12" Type="http://schemas.openxmlformats.org/officeDocument/2006/relationships/image" Target="../media/image-2-12.png"/><Relationship Id="rId13" Type="http://schemas.openxmlformats.org/officeDocument/2006/relationships/image" Target="../media/image-2-13.svg"/><Relationship Id="rId14" Type="http://schemas.openxmlformats.org/officeDocument/2006/relationships/image" Target="../media/image-2-14.png"/><Relationship Id="rId15" Type="http://schemas.openxmlformats.org/officeDocument/2006/relationships/image" Target="../media/image-2-15.svg"/><Relationship Id="rId16" Type="http://schemas.openxmlformats.org/officeDocument/2006/relationships/image" Target="../media/image-2-16.png"/><Relationship Id="rId17" Type="http://schemas.openxmlformats.org/officeDocument/2006/relationships/image" Target="../media/image-2-17.svg"/><Relationship Id="rId18" Type="http://schemas.openxmlformats.org/officeDocument/2006/relationships/image" Target="../media/image-2-18.png"/><Relationship Id="rId19" Type="http://schemas.openxmlformats.org/officeDocument/2006/relationships/image" Target="../media/image-2-19.svg"/><Relationship Id="rId20" Type="http://schemas.openxmlformats.org/officeDocument/2006/relationships/image" Target="../media/image-2-20.png"/><Relationship Id="rId21" Type="http://schemas.openxmlformats.org/officeDocument/2006/relationships/image" Target="../media/image-2-21.png"/><Relationship Id="rId22" Type="http://schemas.openxmlformats.org/officeDocument/2006/relationships/image" Target="../media/image-2-22.svg"/><Relationship Id="rId23" Type="http://schemas.openxmlformats.org/officeDocument/2006/relationships/image" Target="../media/image-2-23.png"/><Relationship Id="rId24" Type="http://schemas.openxmlformats.org/officeDocument/2006/relationships/image" Target="../media/image-2-24.svg"/><Relationship Id="rId25" Type="http://schemas.openxmlformats.org/officeDocument/2006/relationships/image" Target="../media/image-2-25.png"/><Relationship Id="rId26" Type="http://schemas.openxmlformats.org/officeDocument/2006/relationships/slideLayout" Target="../slideLayouts/slideLayout1.xml"/><Relationship Id="rId2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slideLayout" Target="../slideLayouts/slideLayout1.xml"/><Relationship Id="rId11"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svg"/><Relationship Id="rId15" Type="http://schemas.openxmlformats.org/officeDocument/2006/relationships/image" Target="../media/image-21-15.png"/><Relationship Id="rId16" Type="http://schemas.openxmlformats.org/officeDocument/2006/relationships/image" Target="../media/image-21-16.svg"/><Relationship Id="rId17" Type="http://schemas.openxmlformats.org/officeDocument/2006/relationships/image" Target="../media/image-21-17.png"/><Relationship Id="rId18" Type="http://schemas.openxmlformats.org/officeDocument/2006/relationships/image" Target="../media/image-21-18.svg"/><Relationship Id="rId19" Type="http://schemas.openxmlformats.org/officeDocument/2006/relationships/image" Target="../media/image-21-19.png"/><Relationship Id="rId20" Type="http://schemas.openxmlformats.org/officeDocument/2006/relationships/image" Target="../media/image-21-20.svg"/><Relationship Id="rId21" Type="http://schemas.openxmlformats.org/officeDocument/2006/relationships/image" Target="../media/image-21-21.png"/><Relationship Id="rId22" Type="http://schemas.openxmlformats.org/officeDocument/2006/relationships/image" Target="../media/image-21-22.svg"/><Relationship Id="rId23" Type="http://schemas.openxmlformats.org/officeDocument/2006/relationships/image" Target="../media/image-21-23.png"/><Relationship Id="rId24" Type="http://schemas.openxmlformats.org/officeDocument/2006/relationships/image" Target="../media/image-21-24.svg"/><Relationship Id="rId25" Type="http://schemas.openxmlformats.org/officeDocument/2006/relationships/image" Target="../media/image-21-25.png"/><Relationship Id="rId26" Type="http://schemas.openxmlformats.org/officeDocument/2006/relationships/image" Target="../media/image-21-26.svg"/><Relationship Id="rId27" Type="http://schemas.openxmlformats.org/officeDocument/2006/relationships/image" Target="../media/image-21-27.png"/><Relationship Id="rId28" Type="http://schemas.openxmlformats.org/officeDocument/2006/relationships/image" Target="../media/image-21-28.svg"/><Relationship Id="rId29" Type="http://schemas.openxmlformats.org/officeDocument/2006/relationships/image" Target="../media/image-21-29.png"/><Relationship Id="rId30" Type="http://schemas.openxmlformats.org/officeDocument/2006/relationships/image" Target="../media/image-21-30.svg"/><Relationship Id="rId31" Type="http://schemas.openxmlformats.org/officeDocument/2006/relationships/image" Target="../media/image-21-31.png"/><Relationship Id="rId32" Type="http://schemas.openxmlformats.org/officeDocument/2006/relationships/image" Target="../media/image-21-32.svg"/><Relationship Id="rId33" Type="http://schemas.openxmlformats.org/officeDocument/2006/relationships/image" Target="../media/image-21-33.png"/><Relationship Id="rId34" Type="http://schemas.openxmlformats.org/officeDocument/2006/relationships/image" Target="../media/image-21-34.svg"/><Relationship Id="rId35" Type="http://schemas.openxmlformats.org/officeDocument/2006/relationships/image" Target="../media/image-21-35.png"/><Relationship Id="rId36" Type="http://schemas.openxmlformats.org/officeDocument/2006/relationships/image" Target="../media/image-21-36.svg"/><Relationship Id="rId37" Type="http://schemas.openxmlformats.org/officeDocument/2006/relationships/image" Target="../media/image-21-37.png"/><Relationship Id="rId38" Type="http://schemas.openxmlformats.org/officeDocument/2006/relationships/image" Target="../media/image-21-38.svg"/><Relationship Id="rId39" Type="http://schemas.openxmlformats.org/officeDocument/2006/relationships/image" Target="../media/image-21-39.png"/><Relationship Id="rId40" Type="http://schemas.openxmlformats.org/officeDocument/2006/relationships/image" Target="../media/image-21-40.svg"/><Relationship Id="rId41" Type="http://schemas.openxmlformats.org/officeDocument/2006/relationships/image" Target="../media/image-21-41.png"/><Relationship Id="rId42" Type="http://schemas.openxmlformats.org/officeDocument/2006/relationships/image" Target="../media/image-21-42.svg"/><Relationship Id="rId43" Type="http://schemas.openxmlformats.org/officeDocument/2006/relationships/image" Target="../media/image-21-43.png"/><Relationship Id="rId44" Type="http://schemas.openxmlformats.org/officeDocument/2006/relationships/image" Target="../media/image-21-44.svg"/><Relationship Id="rId45" Type="http://schemas.openxmlformats.org/officeDocument/2006/relationships/image" Target="../media/image-21-45.png"/><Relationship Id="rId46" Type="http://schemas.openxmlformats.org/officeDocument/2006/relationships/image" Target="../media/image-21-46.svg"/><Relationship Id="rId47" Type="http://schemas.openxmlformats.org/officeDocument/2006/relationships/image" Target="../media/image-21-47.png"/><Relationship Id="rId48" Type="http://schemas.openxmlformats.org/officeDocument/2006/relationships/image" Target="../media/image-21-48.svg"/><Relationship Id="rId49" Type="http://schemas.openxmlformats.org/officeDocument/2006/relationships/image" Target="../media/image-21-49.png"/><Relationship Id="rId50" Type="http://schemas.openxmlformats.org/officeDocument/2006/relationships/image" Target="../media/image-21-50.svg"/><Relationship Id="rId51" Type="http://schemas.openxmlformats.org/officeDocument/2006/relationships/image" Target="../media/image-21-51.png"/><Relationship Id="rId52" Type="http://schemas.openxmlformats.org/officeDocument/2006/relationships/image" Target="../media/image-21-52.svg"/><Relationship Id="rId53" Type="http://schemas.openxmlformats.org/officeDocument/2006/relationships/image" Target="../media/image-21-53.png"/><Relationship Id="rId54" Type="http://schemas.openxmlformats.org/officeDocument/2006/relationships/image" Target="../media/image-21-54.svg"/><Relationship Id="rId55" Type="http://schemas.openxmlformats.org/officeDocument/2006/relationships/image" Target="../media/image-21-55.png"/><Relationship Id="rId56" Type="http://schemas.openxmlformats.org/officeDocument/2006/relationships/image" Target="../media/image-21-56.svg"/><Relationship Id="rId57" Type="http://schemas.openxmlformats.org/officeDocument/2006/relationships/image" Target="../media/image-21-57.png"/><Relationship Id="rId58" Type="http://schemas.openxmlformats.org/officeDocument/2006/relationships/image" Target="../media/image-21-58.svg"/><Relationship Id="rId59" Type="http://schemas.openxmlformats.org/officeDocument/2006/relationships/image" Target="../media/image-21-59.png"/><Relationship Id="rId60" Type="http://schemas.openxmlformats.org/officeDocument/2006/relationships/image" Target="../media/image-21-60.svg"/><Relationship Id="rId61" Type="http://schemas.openxmlformats.org/officeDocument/2006/relationships/image" Target="../media/image-21-61.png"/><Relationship Id="rId62" Type="http://schemas.openxmlformats.org/officeDocument/2006/relationships/image" Target="../media/image-21-62.svg"/><Relationship Id="rId63" Type="http://schemas.openxmlformats.org/officeDocument/2006/relationships/image" Target="../media/image-21-63.png"/><Relationship Id="rId64" Type="http://schemas.openxmlformats.org/officeDocument/2006/relationships/image" Target="../media/image-21-64.svg"/><Relationship Id="rId65" Type="http://schemas.openxmlformats.org/officeDocument/2006/relationships/image" Target="../media/image-21-65.png"/><Relationship Id="rId66" Type="http://schemas.openxmlformats.org/officeDocument/2006/relationships/image" Target="../media/image-21-66.svg"/><Relationship Id="rId67" Type="http://schemas.openxmlformats.org/officeDocument/2006/relationships/image" Target="../media/image-21-67.png"/><Relationship Id="rId68" Type="http://schemas.openxmlformats.org/officeDocument/2006/relationships/image" Target="../media/image-21-68.png"/><Relationship Id="rId69" Type="http://schemas.openxmlformats.org/officeDocument/2006/relationships/image" Target="../media/image-21-69.svg"/><Relationship Id="rId70" Type="http://schemas.openxmlformats.org/officeDocument/2006/relationships/image" Target="../media/image-21-70.png"/><Relationship Id="rId71" Type="http://schemas.openxmlformats.org/officeDocument/2006/relationships/image" Target="../media/image-21-71.svg"/><Relationship Id="rId72" Type="http://schemas.openxmlformats.org/officeDocument/2006/relationships/image" Target="../media/image-21-72.png"/><Relationship Id="rId73" Type="http://schemas.openxmlformats.org/officeDocument/2006/relationships/image" Target="../media/image-21-73.svg"/><Relationship Id="rId74" Type="http://schemas.openxmlformats.org/officeDocument/2006/relationships/image" Target="../media/image-21-74.png"/><Relationship Id="rId75" Type="http://schemas.openxmlformats.org/officeDocument/2006/relationships/image" Target="../media/image-21-75.svg"/><Relationship Id="rId76" Type="http://schemas.openxmlformats.org/officeDocument/2006/relationships/image" Target="../media/image-21-76.png"/><Relationship Id="rId77" Type="http://schemas.openxmlformats.org/officeDocument/2006/relationships/image" Target="../media/image-21-77.svg"/><Relationship Id="rId78" Type="http://schemas.openxmlformats.org/officeDocument/2006/relationships/image" Target="../media/image-21-78.png"/><Relationship Id="rId79" Type="http://schemas.openxmlformats.org/officeDocument/2006/relationships/image" Target="../media/image-21-79.png"/><Relationship Id="rId80" Type="http://schemas.openxmlformats.org/officeDocument/2006/relationships/image" Target="../media/image-21-80.svg"/><Relationship Id="rId81" Type="http://schemas.openxmlformats.org/officeDocument/2006/relationships/image" Target="../media/image-21-81.png"/><Relationship Id="rId82" Type="http://schemas.openxmlformats.org/officeDocument/2006/relationships/image" Target="../media/image-21-82.svg"/><Relationship Id="rId83" Type="http://schemas.openxmlformats.org/officeDocument/2006/relationships/image" Target="../media/image-21-83.png"/><Relationship Id="rId84" Type="http://schemas.openxmlformats.org/officeDocument/2006/relationships/image" Target="../media/image-21-84.svg"/><Relationship Id="rId85" Type="http://schemas.openxmlformats.org/officeDocument/2006/relationships/image" Target="../media/image-21-85.png"/><Relationship Id="rId86" Type="http://schemas.openxmlformats.org/officeDocument/2006/relationships/image" Target="../media/image-21-86.svg"/><Relationship Id="rId87" Type="http://schemas.openxmlformats.org/officeDocument/2006/relationships/image" Target="../media/image-21-87.png"/><Relationship Id="rId88" Type="http://schemas.openxmlformats.org/officeDocument/2006/relationships/image" Target="../media/image-21-88.svg"/><Relationship Id="rId89" Type="http://schemas.openxmlformats.org/officeDocument/2006/relationships/image" Target="../media/image-21-89.png"/><Relationship Id="rId90" Type="http://schemas.openxmlformats.org/officeDocument/2006/relationships/image" Target="../media/image-21-90.svg"/><Relationship Id="rId91" Type="http://schemas.openxmlformats.org/officeDocument/2006/relationships/image" Target="../media/image-21-91.png"/><Relationship Id="rId92" Type="http://schemas.openxmlformats.org/officeDocument/2006/relationships/image" Target="../media/image-21-92.svg"/><Relationship Id="rId93" Type="http://schemas.openxmlformats.org/officeDocument/2006/relationships/image" Target="../media/image-21-93.png"/><Relationship Id="rId94" Type="http://schemas.openxmlformats.org/officeDocument/2006/relationships/image" Target="../media/image-21-94.svg"/><Relationship Id="rId95" Type="http://schemas.openxmlformats.org/officeDocument/2006/relationships/image" Target="../media/image-21-95.png"/><Relationship Id="rId96" Type="http://schemas.openxmlformats.org/officeDocument/2006/relationships/image" Target="../media/image-21-96.svg"/><Relationship Id="rId97" Type="http://schemas.openxmlformats.org/officeDocument/2006/relationships/image" Target="../media/image-21-97.png"/><Relationship Id="rId98" Type="http://schemas.openxmlformats.org/officeDocument/2006/relationships/image" Target="../media/image-21-98.svg"/><Relationship Id="rId99" Type="http://schemas.openxmlformats.org/officeDocument/2006/relationships/image" Target="../media/image-21-99.png"/><Relationship Id="rId100" Type="http://schemas.openxmlformats.org/officeDocument/2006/relationships/image" Target="../media/image-21-100.svg"/><Relationship Id="rId101" Type="http://schemas.openxmlformats.org/officeDocument/2006/relationships/image" Target="../media/image-21-101.png"/><Relationship Id="rId102" Type="http://schemas.openxmlformats.org/officeDocument/2006/relationships/image" Target="../media/image-21-102.svg"/><Relationship Id="rId103" Type="http://schemas.openxmlformats.org/officeDocument/2006/relationships/image" Target="../media/image-21-103.png"/><Relationship Id="rId104" Type="http://schemas.openxmlformats.org/officeDocument/2006/relationships/slideLayout" Target="../slideLayouts/slideLayout1.xml"/><Relationship Id="rId105"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sv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1.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slideLayout" Target="../slideLayouts/slideLayout1.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svg"/><Relationship Id="rId6" Type="http://schemas.openxmlformats.org/officeDocument/2006/relationships/image" Target="../media/image-5-6.png"/><Relationship Id="rId7" Type="http://schemas.openxmlformats.org/officeDocument/2006/relationships/image" Target="../media/image-5-7.svg"/><Relationship Id="rId8" Type="http://schemas.openxmlformats.org/officeDocument/2006/relationships/image" Target="../media/image-5-8.png"/><Relationship Id="rId9" Type="http://schemas.openxmlformats.org/officeDocument/2006/relationships/slideLayout" Target="../slideLayouts/slideLayout1.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svg"/><Relationship Id="rId10" Type="http://schemas.openxmlformats.org/officeDocument/2006/relationships/image" Target="../media/image-9-10.png"/><Relationship Id="rId11" Type="http://schemas.openxmlformats.org/officeDocument/2006/relationships/slideLayout" Target="../slideLayouts/slideLayout1.xml"/><Relationship Id="rId1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0" y="0"/>
            <a:ext cx="24387048" cy="13716000"/>
          </a:xfrm>
          <a:prstGeom prst="rect">
            <a:avLst/>
          </a:prstGeom>
        </p:spPr>
      </p:pic>
      <p:pic>
        <p:nvPicPr>
          <p:cNvPr id="4"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189303" y="1020924"/>
            <a:ext cx="1131384" cy="1131013"/>
          </a:xfrm>
          <a:prstGeom prst="rect">
            <a:avLst/>
          </a:prstGeom>
        </p:spPr>
      </p:pic>
      <p:pic>
        <p:nvPicPr>
          <p:cNvPr id="5"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261348" y="6227310"/>
            <a:ext cx="5439207" cy="3102831"/>
          </a:xfrm>
          <a:prstGeom prst="rect">
            <a:avLst/>
          </a:prstGeom>
        </p:spPr>
      </p:pic>
      <p:pic>
        <p:nvPicPr>
          <p:cNvPr id="6"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73168" y="6451969"/>
            <a:ext cx="955267" cy="1068335"/>
          </a:xfrm>
          <a:prstGeom prst="rect">
            <a:avLst/>
          </a:prstGeom>
        </p:spPr>
      </p:pic>
      <p:pic>
        <p:nvPicPr>
          <p:cNvPr id="7"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061503" y="6484711"/>
            <a:ext cx="1037617" cy="1002478"/>
          </a:xfrm>
          <a:prstGeom prst="rect">
            <a:avLst/>
          </a:prstGeom>
        </p:spPr>
      </p:pic>
      <p:pic>
        <p:nvPicPr>
          <p:cNvPr id="8"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463504" y="9906149"/>
            <a:ext cx="1035062" cy="1685057"/>
          </a:xfrm>
          <a:prstGeom prst="rect">
            <a:avLst/>
          </a:prstGeom>
        </p:spPr>
      </p:pic>
      <p:pic>
        <p:nvPicPr>
          <p:cNvPr id="9"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152071" y="538516"/>
            <a:ext cx="3686499" cy="3168523"/>
          </a:xfrm>
          <a:prstGeom prst="rect">
            <a:avLst/>
          </a:prstGeom>
        </p:spPr>
      </p:pic>
      <p:pic>
        <p:nvPicPr>
          <p:cNvPr id="10"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41225" y="3831834"/>
            <a:ext cx="5155818" cy="2320401"/>
          </a:xfrm>
          <a:prstGeom prst="rect">
            <a:avLst/>
          </a:prstGeom>
        </p:spPr>
      </p:pic>
      <p:pic>
        <p:nvPicPr>
          <p:cNvPr id="11" name="Image 9"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264202" y="1828375"/>
            <a:ext cx="1895374" cy="1198742"/>
          </a:xfrm>
          <a:prstGeom prst="rect">
            <a:avLst/>
          </a:prstGeom>
        </p:spPr>
      </p:pic>
      <p:pic>
        <p:nvPicPr>
          <p:cNvPr id="12" name="Image 10"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5470056" y="4354590"/>
            <a:ext cx="2090955" cy="1982313"/>
          </a:xfrm>
          <a:prstGeom prst="rect">
            <a:avLst/>
          </a:prstGeom>
        </p:spPr>
      </p:pic>
      <p:pic>
        <p:nvPicPr>
          <p:cNvPr id="13" name="Image 11"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0450702" y="3913411"/>
            <a:ext cx="10767" cy="7296"/>
          </a:xfrm>
          <a:prstGeom prst="rect">
            <a:avLst/>
          </a:prstGeom>
        </p:spPr>
      </p:pic>
      <p:pic>
        <p:nvPicPr>
          <p:cNvPr id="14" name="Image 12"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9988323" y="1799065"/>
            <a:ext cx="3170801" cy="2745618"/>
          </a:xfrm>
          <a:prstGeom prst="rect">
            <a:avLst/>
          </a:prstGeom>
        </p:spPr>
      </p:pic>
      <p:pic>
        <p:nvPicPr>
          <p:cNvPr id="15" name="Image 13"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0423842" y="3898215"/>
            <a:ext cx="12357" cy="9578"/>
          </a:xfrm>
          <a:prstGeom prst="rect">
            <a:avLst/>
          </a:prstGeom>
        </p:spPr>
      </p:pic>
      <p:pic>
        <p:nvPicPr>
          <p:cNvPr id="16" name="Image 14"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2741516" y="5967890"/>
            <a:ext cx="835427" cy="743552"/>
          </a:xfrm>
          <a:prstGeom prst="rect">
            <a:avLst/>
          </a:prstGeom>
        </p:spPr>
      </p:pic>
      <p:pic>
        <p:nvPicPr>
          <p:cNvPr id="17" name="Image 15"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20995910" y="4122421"/>
            <a:ext cx="1595928" cy="1420546"/>
          </a:xfrm>
          <a:prstGeom prst="rect">
            <a:avLst/>
          </a:prstGeom>
        </p:spPr>
      </p:pic>
      <p:pic>
        <p:nvPicPr>
          <p:cNvPr id="18" name="Image 16"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7538412" y="4581727"/>
            <a:ext cx="744054" cy="790882"/>
          </a:xfrm>
          <a:prstGeom prst="rect">
            <a:avLst/>
          </a:prstGeom>
        </p:spPr>
      </p:pic>
      <p:pic>
        <p:nvPicPr>
          <p:cNvPr id="19" name="Image 17" descr=" ">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22386833" y="11505251"/>
            <a:ext cx="1630833" cy="1630707"/>
          </a:xfrm>
          <a:prstGeom prst="rect">
            <a:avLst/>
          </a:prstGeom>
        </p:spPr>
      </p:pic>
      <p:pic>
        <p:nvPicPr>
          <p:cNvPr id="20" name="Image 18" descr=" ">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1605796" y="11110575"/>
            <a:ext cx="1719211" cy="1612736"/>
          </a:xfrm>
          <a:prstGeom prst="rect">
            <a:avLst/>
          </a:prstGeom>
        </p:spPr>
      </p:pic>
      <p:pic>
        <p:nvPicPr>
          <p:cNvPr id="21" name="Image 19"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7798303" y="7468043"/>
            <a:ext cx="1136997" cy="1024300"/>
          </a:xfrm>
          <a:prstGeom prst="rect">
            <a:avLst/>
          </a:prstGeom>
        </p:spPr>
      </p:pic>
      <p:pic>
        <p:nvPicPr>
          <p:cNvPr id="22" name="Image 20"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19465735" y="12596868"/>
            <a:ext cx="945654" cy="931149"/>
          </a:xfrm>
          <a:prstGeom prst="rect">
            <a:avLst/>
          </a:prstGeom>
        </p:spPr>
      </p:pic>
      <p:pic>
        <p:nvPicPr>
          <p:cNvPr id="23" name="Image 21"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729253" y="1021259"/>
            <a:ext cx="1131331" cy="1130964"/>
          </a:xfrm>
          <a:prstGeom prst="rect">
            <a:avLst/>
          </a:prstGeom>
        </p:spPr>
      </p:pic>
      <p:pic>
        <p:nvPicPr>
          <p:cNvPr id="24" name="Image 22"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14611936" y="2286958"/>
            <a:ext cx="1131198" cy="1130827"/>
          </a:xfrm>
          <a:prstGeom prst="rect">
            <a:avLst/>
          </a:prstGeom>
        </p:spPr>
      </p:pic>
      <p:pic>
        <p:nvPicPr>
          <p:cNvPr id="25" name="Image 23"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3371586" y="6457342"/>
            <a:ext cx="965535" cy="965219"/>
          </a:xfrm>
          <a:prstGeom prst="rect">
            <a:avLst/>
          </a:prstGeom>
        </p:spPr>
      </p:pic>
      <p:pic>
        <p:nvPicPr>
          <p:cNvPr id="26" name="Image 24"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7557872" y="4748414"/>
            <a:ext cx="1079347" cy="1078992"/>
          </a:xfrm>
          <a:prstGeom prst="rect">
            <a:avLst/>
          </a:prstGeom>
        </p:spPr>
      </p:pic>
      <p:pic>
        <p:nvPicPr>
          <p:cNvPr id="27" name="Image 25" descr=" ">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18299936" y="7467916"/>
            <a:ext cx="1287661" cy="1287242"/>
          </a:xfrm>
          <a:prstGeom prst="rect">
            <a:avLst/>
          </a:prstGeom>
        </p:spPr>
      </p:pic>
      <p:pic>
        <p:nvPicPr>
          <p:cNvPr id="28" name="Image 26" descr=" ">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5739723" y="28023"/>
            <a:ext cx="1131409" cy="1131041"/>
          </a:xfrm>
          <a:prstGeom prst="rect">
            <a:avLst/>
          </a:prstGeom>
        </p:spPr>
      </p:pic>
      <p:pic>
        <p:nvPicPr>
          <p:cNvPr id="29" name="Image 27" descr=" ">    </p:cNvPr>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8096552" y="4208509"/>
            <a:ext cx="1079191" cy="1078840"/>
          </a:xfrm>
          <a:prstGeom prst="rect">
            <a:avLst/>
          </a:prstGeom>
        </p:spPr>
      </p:pic>
      <p:pic>
        <p:nvPicPr>
          <p:cNvPr id="30" name="Image 28" descr=" ">    </p:cNvPr>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6904827" y="1687116"/>
            <a:ext cx="1290" cy="921"/>
          </a:xfrm>
          <a:prstGeom prst="rect">
            <a:avLst/>
          </a:prstGeom>
        </p:spPr>
      </p:pic>
      <p:pic>
        <p:nvPicPr>
          <p:cNvPr id="31" name="Image 29" descr=" ">    </p:cNvPr>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16904647" y="1687116"/>
            <a:ext cx="180" cy="180"/>
          </a:xfrm>
          <a:prstGeom prst="rect">
            <a:avLst/>
          </a:prstGeom>
        </p:spPr>
      </p:pic>
      <p:pic>
        <p:nvPicPr>
          <p:cNvPr id="32" name="Image 30" descr=" ">    </p:cNvPr>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6902210" y="1680093"/>
            <a:ext cx="9173" cy="7026"/>
          </a:xfrm>
          <a:prstGeom prst="rect">
            <a:avLst/>
          </a:prstGeom>
        </p:spPr>
      </p:pic>
      <p:pic>
        <p:nvPicPr>
          <p:cNvPr id="33" name="Image 31" descr=" ">    </p:cNvPr>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16903518" y="1686740"/>
            <a:ext cx="1123" cy="375"/>
          </a:xfrm>
          <a:prstGeom prst="rect">
            <a:avLst/>
          </a:prstGeom>
        </p:spPr>
      </p:pic>
      <p:pic>
        <p:nvPicPr>
          <p:cNvPr id="34" name="Image 32" descr=" ">    </p:cNvPr>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7520227" y="2556318"/>
            <a:ext cx="5600" cy="1370"/>
          </a:xfrm>
          <a:prstGeom prst="rect">
            <a:avLst/>
          </a:prstGeom>
        </p:spPr>
      </p:pic>
      <p:pic>
        <p:nvPicPr>
          <p:cNvPr id="35" name="Image 33" descr=" ">    </p:cNvPr>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17506930" y="2554272"/>
            <a:ext cx="3163" cy="977"/>
          </a:xfrm>
          <a:prstGeom prst="rect">
            <a:avLst/>
          </a:prstGeom>
        </p:spPr>
      </p:pic>
      <p:pic>
        <p:nvPicPr>
          <p:cNvPr id="36" name="Image 34" descr=" ">    </p:cNvPr>
          <p:cNvPicPr>
            <a:picLocks noChangeAspect="1"/>
          </p:cNvPicPr>
          <p:nvPr/>
        </p:nvPicPr>
        <p:blipFill>
          <a:blip r:embed="rId67"/>
          <a:stretch>
            <a:fillRect/>
          </a:stretch>
        </p:blipFill>
        <p:spPr>
          <a:xfrm>
            <a:off x="16904827" y="1687302"/>
            <a:ext cx="527" cy="0"/>
          </a:xfrm>
          <a:prstGeom prst="rect">
            <a:avLst/>
          </a:prstGeom>
        </p:spPr>
      </p:pic>
      <p:pic>
        <p:nvPicPr>
          <p:cNvPr id="37" name="Image 35" descr=" ">    </p:cNvPr>
          <p:cNvPicPr>
            <a:picLocks noChangeAspect="1"/>
          </p:cNvPicPr>
          <p:nvPr/>
        </p:nvPicPr>
        <p:blipFill>
          <a:blip r:embed="rId68">
            <a:extLst>
              <a:ext uri="{96DAC541-7B7A-43D3-8B79-37D633B846F1}">
                <asvg:svgBlip xmlns:asvg="http://schemas.microsoft.com/office/drawing/2016/SVG/main" r:embed="rId69"/>
              </a:ext>
            </a:extLst>
          </a:blip>
          <a:stretch>
            <a:fillRect/>
          </a:stretch>
        </p:blipFill>
        <p:spPr>
          <a:xfrm>
            <a:off x="11993753" y="3587855"/>
            <a:ext cx="1245742" cy="1244957"/>
          </a:xfrm>
          <a:prstGeom prst="rect">
            <a:avLst/>
          </a:prstGeom>
        </p:spPr>
      </p:pic>
      <p:pic>
        <p:nvPicPr>
          <p:cNvPr id="38" name="Image 36" descr=" ">    </p:cNvPr>
          <p:cNvPicPr>
            <a:picLocks noChangeAspect="1"/>
          </p:cNvPicPr>
          <p:nvPr/>
        </p:nvPicPr>
        <p:blipFill>
          <a:blip r:embed="rId70">
            <a:extLst>
              <a:ext uri="{96DAC541-7B7A-43D3-8B79-37D633B846F1}">
                <asvg:svgBlip xmlns:asvg="http://schemas.microsoft.com/office/drawing/2016/SVG/main" r:embed="rId71"/>
              </a:ext>
            </a:extLst>
          </a:blip>
          <a:stretch>
            <a:fillRect/>
          </a:stretch>
        </p:blipFill>
        <p:spPr>
          <a:xfrm>
            <a:off x="4148730" y="11915446"/>
            <a:ext cx="1616879" cy="1615790"/>
          </a:xfrm>
          <a:prstGeom prst="rect">
            <a:avLst/>
          </a:prstGeom>
        </p:spPr>
      </p:pic>
      <p:pic>
        <p:nvPicPr>
          <p:cNvPr id="39" name="Image 37" descr=" ">    </p:cNvPr>
          <p:cNvPicPr>
            <a:picLocks noChangeAspect="1"/>
          </p:cNvPicPr>
          <p:nvPr/>
        </p:nvPicPr>
        <p:blipFill>
          <a:blip r:embed="rId72">
            <a:extLst>
              <a:ext uri="{96DAC541-7B7A-43D3-8B79-37D633B846F1}">
                <asvg:svgBlip xmlns:asvg="http://schemas.microsoft.com/office/drawing/2016/SVG/main" r:embed="rId73"/>
              </a:ext>
            </a:extLst>
          </a:blip>
          <a:stretch>
            <a:fillRect/>
          </a:stretch>
        </p:blipFill>
        <p:spPr>
          <a:xfrm>
            <a:off x="2563482" y="2602967"/>
            <a:ext cx="983340" cy="1012019"/>
          </a:xfrm>
          <a:prstGeom prst="rect">
            <a:avLst/>
          </a:prstGeom>
        </p:spPr>
      </p:pic>
      <p:pic>
        <p:nvPicPr>
          <p:cNvPr id="40" name="Image 38" descr=" ">    </p:cNvPr>
          <p:cNvPicPr>
            <a:picLocks noChangeAspect="1"/>
          </p:cNvPicPr>
          <p:nvPr/>
        </p:nvPicPr>
        <p:blipFill>
          <a:blip r:embed="rId74">
            <a:extLst>
              <a:ext uri="{96DAC541-7B7A-43D3-8B79-37D633B846F1}">
                <asvg:svgBlip xmlns:asvg="http://schemas.microsoft.com/office/drawing/2016/SVG/main" r:embed="rId75"/>
              </a:ext>
            </a:extLst>
          </a:blip>
          <a:stretch>
            <a:fillRect/>
          </a:stretch>
        </p:blipFill>
        <p:spPr>
          <a:xfrm>
            <a:off x="17877509" y="8108919"/>
            <a:ext cx="1446375" cy="1502966"/>
          </a:xfrm>
          <a:prstGeom prst="rect">
            <a:avLst/>
          </a:prstGeom>
        </p:spPr>
      </p:pic>
      <p:pic>
        <p:nvPicPr>
          <p:cNvPr id="41" name="Image 39" descr=" ">    </p:cNvPr>
          <p:cNvPicPr>
            <a:picLocks noChangeAspect="1"/>
          </p:cNvPicPr>
          <p:nvPr/>
        </p:nvPicPr>
        <p:blipFill>
          <a:blip r:embed="rId76">
            <a:extLst>
              <a:ext uri="{96DAC541-7B7A-43D3-8B79-37D633B846F1}">
                <asvg:svgBlip xmlns:asvg="http://schemas.microsoft.com/office/drawing/2016/SVG/main" r:embed="rId77"/>
              </a:ext>
            </a:extLst>
          </a:blip>
          <a:stretch>
            <a:fillRect/>
          </a:stretch>
        </p:blipFill>
        <p:spPr>
          <a:xfrm>
            <a:off x="17105844" y="10952448"/>
            <a:ext cx="1295146" cy="1277513"/>
          </a:xfrm>
          <a:prstGeom prst="rect">
            <a:avLst/>
          </a:prstGeom>
        </p:spPr>
      </p:pic>
      <p:pic>
        <p:nvPicPr>
          <p:cNvPr id="42" name="Image 40" descr=" ">    </p:cNvPr>
          <p:cNvPicPr>
            <a:picLocks noChangeAspect="1"/>
          </p:cNvPicPr>
          <p:nvPr/>
        </p:nvPicPr>
        <p:blipFill>
          <a:blip r:embed="rId78"/>
          <a:stretch>
            <a:fillRect/>
          </a:stretch>
        </p:blipFill>
        <p:spPr>
          <a:xfrm>
            <a:off x="16584416" y="-5580058"/>
            <a:ext cx="3806843" cy="2707623"/>
          </a:xfrm>
          <a:prstGeom prst="rect">
            <a:avLst/>
          </a:prstGeom>
        </p:spPr>
      </p:pic>
      <p:pic>
        <p:nvPicPr>
          <p:cNvPr id="43" name="Image 41" descr=" ">    </p:cNvPr>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4410679" y="9436950"/>
            <a:ext cx="605" cy="270"/>
          </a:xfrm>
          <a:prstGeom prst="rect">
            <a:avLst/>
          </a:prstGeom>
        </p:spPr>
      </p:pic>
      <p:pic>
        <p:nvPicPr>
          <p:cNvPr id="44" name="Image 42" descr=" ">    </p:cNvPr>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4220400" y="9208688"/>
            <a:ext cx="915" cy="9916"/>
          </a:xfrm>
          <a:prstGeom prst="rect">
            <a:avLst/>
          </a:prstGeom>
        </p:spPr>
      </p:pic>
      <p:pic>
        <p:nvPicPr>
          <p:cNvPr id="45" name="Image 43" descr=" ">    </p:cNvPr>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2818952" y="10718952"/>
            <a:ext cx="1113" cy="1854"/>
          </a:xfrm>
          <a:prstGeom prst="rect">
            <a:avLst/>
          </a:prstGeom>
        </p:spPr>
      </p:pic>
      <p:pic>
        <p:nvPicPr>
          <p:cNvPr id="46" name="Image 44" descr=" ">    </p:cNvPr>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1326531" y="8430555"/>
            <a:ext cx="3735349" cy="2553658"/>
          </a:xfrm>
          <a:prstGeom prst="rect">
            <a:avLst/>
          </a:prstGeom>
        </p:spPr>
      </p:pic>
      <p:pic>
        <p:nvPicPr>
          <p:cNvPr id="47" name="Image 45" descr=" ">    </p:cNvPr>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4366575" y="9281840"/>
            <a:ext cx="2427659" cy="2793647"/>
          </a:xfrm>
          <a:prstGeom prst="rect">
            <a:avLst/>
          </a:prstGeom>
        </p:spPr>
      </p:pic>
      <p:pic>
        <p:nvPicPr>
          <p:cNvPr id="48" name="Image 46" descr=" ">    </p:cNvPr>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8367013" y="10690324"/>
            <a:ext cx="2166315" cy="2197478"/>
          </a:xfrm>
          <a:prstGeom prst="rect">
            <a:avLst/>
          </a:prstGeom>
        </p:spPr>
      </p:pic>
      <p:pic>
        <p:nvPicPr>
          <p:cNvPr id="49" name="Image 47" descr=" ">    </p:cNvPr>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1343010" y="5391116"/>
            <a:ext cx="926258" cy="943167"/>
          </a:xfrm>
          <a:prstGeom prst="rect">
            <a:avLst/>
          </a:prstGeom>
        </p:spPr>
      </p:pic>
      <p:pic>
        <p:nvPicPr>
          <p:cNvPr id="50" name="Image 48" descr=" ">    </p:cNvPr>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12320329" y="8249803"/>
            <a:ext cx="2049458" cy="2063514"/>
          </a:xfrm>
          <a:prstGeom prst="rect">
            <a:avLst/>
          </a:prstGeom>
        </p:spPr>
      </p:pic>
      <p:pic>
        <p:nvPicPr>
          <p:cNvPr id="51" name="Image 49" descr=" ">    </p:cNvPr>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3252327" y="8593609"/>
            <a:ext cx="992" cy="2307"/>
          </a:xfrm>
          <a:prstGeom prst="rect">
            <a:avLst/>
          </a:prstGeom>
        </p:spPr>
      </p:pic>
      <p:pic>
        <p:nvPicPr>
          <p:cNvPr id="52" name="Image 50" descr=" ">    </p:cNvPr>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13262864" y="9461271"/>
            <a:ext cx="2413" cy="4263"/>
          </a:xfrm>
          <a:prstGeom prst="rect">
            <a:avLst/>
          </a:prstGeom>
        </p:spPr>
      </p:pic>
      <p:pic>
        <p:nvPicPr>
          <p:cNvPr id="53" name="Image 51" descr=" ">    </p:cNvPr>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6004601" y="5827619"/>
            <a:ext cx="1215730" cy="4565780"/>
          </a:xfrm>
          <a:prstGeom prst="rect">
            <a:avLst/>
          </a:prstGeom>
        </p:spPr>
      </p:pic>
      <p:pic>
        <p:nvPicPr>
          <p:cNvPr id="54" name="Image 52" descr=" ">    </p:cNvPr>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9916634" y="9168271"/>
            <a:ext cx="1079167" cy="1078815"/>
          </a:xfrm>
          <a:prstGeom prst="rect">
            <a:avLst/>
          </a:prstGeom>
        </p:spPr>
      </p:pic>
      <p:pic>
        <p:nvPicPr>
          <p:cNvPr id="55" name="Image 53" descr=" ">    </p:cNvPr>
          <p:cNvPicPr>
            <a:picLocks noChangeAspect="1"/>
          </p:cNvPicPr>
          <p:nvPr/>
        </p:nvPicPr>
        <p:blipFill>
          <a:blip r:embed="rId103"/>
          <a:stretch>
            <a:fillRect/>
          </a:stretch>
        </p:blipFill>
        <p:spPr>
          <a:xfrm>
            <a:off x="2591124" y="558800"/>
            <a:ext cx="19217502" cy="12598400"/>
          </a:xfrm>
          <a:prstGeom prst="rect">
            <a:avLst/>
          </a:prstGeom>
        </p:spPr>
      </p:pic>
      <p:sp>
        <p:nvSpPr>
          <p:cNvPr id="56" name="Shape 0"/>
          <p:cNvSpPr/>
          <p:nvPr/>
        </p:nvSpPr>
        <p:spPr>
          <a:xfrm>
            <a:off x="2591124" y="558800"/>
            <a:ext cx="19217502" cy="12598400"/>
          </a:xfrm>
          <a:prstGeom prst="rect">
            <a:avLst/>
          </a:prstGeom>
          <a:solidFill>
            <a:srgbClr val="FFFFFF">
              <a:alpha val="100000"/>
            </a:srgbClr>
          </a:solidFill>
          <a:ln w="127000">
            <a:solidFill>
              <a:srgbClr val="71A79D"/>
            </a:solidFill>
            <a:prstDash val="solid"/>
          </a:ln>
        </p:spPr>
      </p:sp>
      <p:sp>
        <p:nvSpPr>
          <p:cNvPr id="57" name="Shape 1"/>
          <p:cNvSpPr/>
          <p:nvPr/>
        </p:nvSpPr>
        <p:spPr>
          <a:xfrm>
            <a:off x="3048381" y="1041400"/>
            <a:ext cx="18302988" cy="11633200"/>
          </a:xfrm>
          <a:prstGeom prst="rect">
            <a:avLst/>
          </a:prstGeom>
          <a:solidFill>
            <a:srgbClr val="FFFFFF">
              <a:alpha val="100000"/>
            </a:srgbClr>
          </a:solidFill>
          <a:ln w="63500">
            <a:solidFill>
              <a:srgbClr val="4D4D4D"/>
            </a:solidFill>
            <a:prstDash val="solid"/>
          </a:ln>
        </p:spPr>
      </p:sp>
      <p:sp>
        <p:nvSpPr>
          <p:cNvPr id="58" name="Text 2"/>
          <p:cNvSpPr/>
          <p:nvPr/>
        </p:nvSpPr>
        <p:spPr>
          <a:xfrm>
            <a:off x="5360070" y="3898900"/>
            <a:ext cx="14644930" cy="4584700"/>
          </a:xfrm>
          <a:prstGeom prst="rect">
            <a:avLst/>
          </a:prstGeom>
          <a:noFill/>
          <a:ln/>
        </p:spPr>
        <p:txBody>
          <a:bodyPr wrap="square" lIns="0" tIns="0" rIns="0" bIns="0" rtlCol="0" anchor="t"/>
          <a:lstStyle/>
          <a:p>
            <a:pPr algn="l" indent="0" marL="0">
              <a:buNone/>
            </a:pPr>
            <a:r>
              <a:rPr lang="en-US" sz="24000" dirty="0">
                <a:solidFill>
                  <a:srgbClr val="71A79D">
                    <a:alpha val="100000"/>
                  </a:srgbClr>
                </a:solidFill>
                <a:latin typeface="Cabin Sketch Bold" pitchFamily="34" charset="0"/>
                <a:ea typeface="Cabin Sketch Bold" pitchFamily="34" charset="-122"/>
                <a:cs typeface="Cabin Sketch Bold" pitchFamily="34" charset="-120"/>
              </a:rPr>
              <a:t>WELCOME</a:t>
            </a:r>
            <a:endParaRPr lang="en-US" sz="24000" dirty="0"/>
          </a:p>
        </p:txBody>
      </p:sp>
      <p:sp>
        <p:nvSpPr>
          <p:cNvPr id="59" name="Text 3"/>
          <p:cNvSpPr/>
          <p:nvPr/>
        </p:nvSpPr>
        <p:spPr>
          <a:xfrm>
            <a:off x="5178014" y="6921500"/>
            <a:ext cx="14005617" cy="2446867"/>
          </a:xfrm>
          <a:prstGeom prst="rect">
            <a:avLst/>
          </a:prstGeom>
          <a:noFill/>
          <a:ln/>
        </p:spPr>
        <p:txBody>
          <a:bodyPr wrap="square" lIns="0" tIns="0" rIns="0" bIns="0" rtlCol="0" anchor="t"/>
          <a:lstStyle/>
          <a:p>
            <a:pPr algn="ctr" indent="0" marL="0">
              <a:buNone/>
            </a:pPr>
            <a:r>
              <a:rPr lang="en-US" sz="12800" dirty="0">
                <a:solidFill>
                  <a:srgbClr val="E6A67B">
                    <a:alpha val="100000"/>
                  </a:srgbClr>
                </a:solidFill>
                <a:latin typeface="Cabin Sketch Bold" pitchFamily="34" charset="0"/>
                <a:ea typeface="Cabin Sketch Bold" pitchFamily="34" charset="-122"/>
                <a:cs typeface="Cabin Sketch Bold" pitchFamily="34" charset="-120"/>
              </a:rPr>
              <a:t>TO FANTASY CLASS</a:t>
            </a:r>
            <a:endParaRPr lang="en-US" sz="12800" dirty="0"/>
          </a:p>
        </p:txBody>
      </p:sp>
      <p:sp>
        <p:nvSpPr>
          <p:cNvPr id="60" name="Text 4"/>
          <p:cNvSpPr/>
          <p:nvPr/>
        </p:nvSpPr>
        <p:spPr>
          <a:xfrm>
            <a:off x="5931641" y="10998200"/>
            <a:ext cx="12536467" cy="1117600"/>
          </a:xfrm>
          <a:prstGeom prst="rect">
            <a:avLst/>
          </a:prstGeom>
          <a:noFill/>
          <a:ln/>
        </p:spPr>
        <p:txBody>
          <a:bodyPr wrap="square" lIns="0" tIns="0" rIns="0" bIns="0" rtlCol="0" anchor="t"/>
          <a:lstStyle/>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A free presentation template by EaTemp</a:t>
            </a:r>
            <a:endParaRPr lang="en-US"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1206651" y="1384300"/>
            <a:ext cx="21618102" cy="3606800"/>
          </a:xfrm>
          <a:prstGeom prst="rect">
            <a:avLst/>
          </a:prstGeom>
        </p:spPr>
      </p:pic>
      <p:pic>
        <p:nvPicPr>
          <p:cNvPr id="4" name="Image 2" descr=" ">    </p:cNvPr>
          <p:cNvPicPr>
            <a:picLocks noChangeAspect="1"/>
          </p:cNvPicPr>
          <p:nvPr/>
        </p:nvPicPr>
        <p:blipFill>
          <a:blip r:embed="rId3"/>
          <a:stretch>
            <a:fillRect/>
          </a:stretch>
        </p:blipFill>
        <p:spPr>
          <a:xfrm>
            <a:off x="1206651" y="6591300"/>
            <a:ext cx="21618102" cy="6400800"/>
          </a:xfrm>
          <a:prstGeom prst="rect">
            <a:avLst/>
          </a:prstGeom>
        </p:spPr>
      </p:pic>
      <p:pic>
        <p:nvPicPr>
          <p:cNvPr id="5" name="Image 3"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4273" y="431800"/>
            <a:ext cx="6927528" cy="2032000"/>
          </a:xfrm>
          <a:prstGeom prst="rect">
            <a:avLst/>
          </a:prstGeom>
        </p:spPr>
      </p:pic>
      <p:sp>
        <p:nvSpPr>
          <p:cNvPr id="6" name="Text 0"/>
          <p:cNvSpPr/>
          <p:nvPr/>
        </p:nvSpPr>
        <p:spPr>
          <a:xfrm rot="21600000">
            <a:off x="1368120" y="819919"/>
            <a:ext cx="5012893" cy="15324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Cabin Sketch Bold" pitchFamily="34" charset="0"/>
                <a:ea typeface="Cabin Sketch Bold" pitchFamily="34" charset="-122"/>
                <a:cs typeface="Cabin Sketch Bold" pitchFamily="34" charset="-120"/>
              </a:rPr>
              <a:t>REMINDER</a:t>
            </a:r>
            <a:endParaRPr lang="en-US" sz="8000" dirty="0"/>
          </a:p>
        </p:txBody>
      </p:sp>
      <p:pic>
        <p:nvPicPr>
          <p:cNvPr id="7" name="Image 4"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4273" y="5575300"/>
            <a:ext cx="5055232" cy="2032000"/>
          </a:xfrm>
          <a:prstGeom prst="rect">
            <a:avLst/>
          </a:prstGeom>
        </p:spPr>
      </p:pic>
      <p:sp>
        <p:nvSpPr>
          <p:cNvPr id="8" name="Text 1"/>
          <p:cNvSpPr/>
          <p:nvPr/>
        </p:nvSpPr>
        <p:spPr>
          <a:xfrm rot="21600000">
            <a:off x="1331611" y="5976119"/>
            <a:ext cx="3234671" cy="15324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Cabin Sketch Bold" pitchFamily="34" charset="0"/>
                <a:ea typeface="Cabin Sketch Bold" pitchFamily="34" charset="-122"/>
                <a:cs typeface="Cabin Sketch Bold" pitchFamily="34" charset="-120"/>
              </a:rPr>
              <a:t>TO DO</a:t>
            </a:r>
            <a:endParaRPr lang="en-US" sz="8000" dirty="0"/>
          </a:p>
        </p:txBody>
      </p:sp>
      <p:sp>
        <p:nvSpPr>
          <p:cNvPr id="9" name="Shape 2"/>
          <p:cNvSpPr/>
          <p:nvPr/>
        </p:nvSpPr>
        <p:spPr>
          <a:xfrm>
            <a:off x="23370921" y="10515600"/>
            <a:ext cx="1016127" cy="3200400"/>
          </a:xfrm>
          <a:prstGeom prst="rect">
            <a:avLst/>
          </a:prstGeom>
          <a:solidFill>
            <a:srgbClr val="FFFFFF">
              <a:alpha val="100000"/>
            </a:srgbClr>
          </a:solidFill>
          <a:ln/>
        </p:spPr>
      </p:sp>
      <p:pic>
        <p:nvPicPr>
          <p:cNvPr id="10" name="Image 5" descr=" ">    </p:cNvPr>
          <p:cNvPicPr>
            <a:picLocks noChangeAspect="1"/>
          </p:cNvPicPr>
          <p:nvPr/>
        </p:nvPicPr>
        <p:blipFill>
          <a:blip r:embed="rId8"/>
          <a:stretch>
            <a:fillRect/>
          </a:stretch>
        </p:blipFill>
        <p:spPr>
          <a:xfrm>
            <a:off x="23523340" y="10820400"/>
            <a:ext cx="711289" cy="2590800"/>
          </a:xfrm>
          <a:prstGeom prst="rect">
            <a:avLst/>
          </a:prstGeom>
        </p:spPr>
      </p:pic>
      <p:sp>
        <p:nvSpPr>
          <p:cNvPr id="11" name="Text 3"/>
          <p:cNvSpPr/>
          <p:nvPr/>
        </p:nvSpPr>
        <p:spPr>
          <a:xfrm>
            <a:off x="2171971" y="2819400"/>
            <a:ext cx="19623953" cy="927100"/>
          </a:xfrm>
          <a:prstGeom prst="rect">
            <a:avLst/>
          </a:prstGeom>
          <a:noFill/>
          <a:ln/>
        </p:spPr>
        <p:txBody>
          <a:bodyPr wrap="square" lIns="0" tIns="0" rIns="0" bIns="0" rtlCol="0" anchor="t"/>
          <a:lstStyle/>
          <a:p>
            <a:pPr algn="l"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Stay focused, be organized, and ask questions if needed.</a:t>
            </a:r>
            <a:endParaRPr lang="en-US" sz="4800" dirty="0"/>
          </a:p>
        </p:txBody>
      </p:sp>
      <p:sp>
        <p:nvSpPr>
          <p:cNvPr id="12" name="Text 4"/>
          <p:cNvSpPr/>
          <p:nvPr/>
        </p:nvSpPr>
        <p:spPr>
          <a:xfrm>
            <a:off x="2171971" y="8255000"/>
            <a:ext cx="19623953" cy="3289300"/>
          </a:xfrm>
          <a:prstGeom prst="rect">
            <a:avLst/>
          </a:prstGeom>
          <a:noFill/>
          <a:ln/>
        </p:spPr>
        <p:txBody>
          <a:bodyPr wrap="square" lIns="0" tIns="0" rIns="0" bIns="0" rtlCol="0" anchor="t"/>
          <a:lstStyle/>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Focus on the task at hand</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Stay organized with materials and notes</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Ask questions if there is any confusion or uncertainty.</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13654207" y="3238500"/>
            <a:ext cx="9297562" cy="4648200"/>
          </a:xfrm>
          <a:prstGeom prst="rect">
            <a:avLst/>
          </a:prstGeom>
        </p:spPr>
      </p:pic>
      <p:pic>
        <p:nvPicPr>
          <p:cNvPr id="4" name="Image 2" descr=" ">    </p:cNvPr>
          <p:cNvPicPr>
            <a:picLocks noChangeAspect="1"/>
          </p:cNvPicPr>
          <p:nvPr/>
        </p:nvPicPr>
        <p:blipFill>
          <a:blip r:embed="rId3"/>
          <a:stretch>
            <a:fillRect/>
          </a:stretch>
        </p:blipFill>
        <p:spPr>
          <a:xfrm>
            <a:off x="2260883" y="2997200"/>
            <a:ext cx="10897962" cy="9842500"/>
          </a:xfrm>
          <a:prstGeom prst="rect">
            <a:avLst/>
          </a:prstGeom>
        </p:spPr>
      </p:pic>
      <p:sp>
        <p:nvSpPr>
          <p:cNvPr id="5" name="Shape 0"/>
          <p:cNvSpPr/>
          <p:nvPr/>
        </p:nvSpPr>
        <p:spPr>
          <a:xfrm>
            <a:off x="9907238" y="11023600"/>
            <a:ext cx="3327816" cy="2374900"/>
          </a:xfrm>
          <a:prstGeom prst="rect">
            <a:avLst/>
          </a:prstGeom>
          <a:noFill/>
          <a:ln/>
        </p:spPr>
      </p:sp>
      <p:pic>
        <p:nvPicPr>
          <p:cNvPr id="6" name="Image 3"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64629" y="11403856"/>
            <a:ext cx="2643242" cy="1994644"/>
          </a:xfrm>
          <a:prstGeom prst="rect">
            <a:avLst/>
          </a:prstGeom>
        </p:spPr>
      </p:pic>
      <p:pic>
        <p:nvPicPr>
          <p:cNvPr id="7" name="Image 4"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665677" y="11853813"/>
            <a:ext cx="1823146" cy="1508423"/>
          </a:xfrm>
          <a:prstGeom prst="rect">
            <a:avLst/>
          </a:prstGeom>
        </p:spPr>
      </p:pic>
      <p:pic>
        <p:nvPicPr>
          <p:cNvPr id="8"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923654" y="12177092"/>
            <a:ext cx="1340752" cy="1176883"/>
          </a:xfrm>
          <a:prstGeom prst="rect">
            <a:avLst/>
          </a:prstGeom>
        </p:spPr>
      </p:pic>
      <p:pic>
        <p:nvPicPr>
          <p:cNvPr id="9" name="Image 6"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157631" y="12498462"/>
            <a:ext cx="795797" cy="856431"/>
          </a:xfrm>
          <a:prstGeom prst="rect">
            <a:avLst/>
          </a:prstGeom>
        </p:spPr>
      </p:pic>
      <p:pic>
        <p:nvPicPr>
          <p:cNvPr id="10" name="Image 7"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907238" y="11023600"/>
            <a:ext cx="3327816" cy="2282974"/>
          </a:xfrm>
          <a:prstGeom prst="rect">
            <a:avLst/>
          </a:prstGeom>
        </p:spPr>
      </p:pic>
      <p:pic>
        <p:nvPicPr>
          <p:cNvPr id="11" name="Image 8" descr=" ">    </p:cNvPr>
          <p:cNvPicPr>
            <a:picLocks noChangeAspect="1"/>
          </p:cNvPicPr>
          <p:nvPr/>
        </p:nvPicPr>
        <p:blipFill>
          <a:blip r:embed="rId14"/>
          <a:stretch>
            <a:fillRect/>
          </a:stretch>
        </p:blipFill>
        <p:spPr>
          <a:xfrm>
            <a:off x="13654207" y="8191500"/>
            <a:ext cx="9297562" cy="4648200"/>
          </a:xfrm>
          <a:prstGeom prst="rect">
            <a:avLst/>
          </a:prstGeom>
        </p:spPr>
      </p:pic>
      <p:pic>
        <p:nvPicPr>
          <p:cNvPr id="12" name="Image 9"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0"/>
            <a:ext cx="17605982" cy="2743200"/>
          </a:xfrm>
          <a:prstGeom prst="rect">
            <a:avLst/>
          </a:prstGeom>
        </p:spPr>
      </p:pic>
      <p:sp>
        <p:nvSpPr>
          <p:cNvPr id="13" name="Text 1"/>
          <p:cNvSpPr/>
          <p:nvPr/>
        </p:nvSpPr>
        <p:spPr>
          <a:xfrm rot="21600000">
            <a:off x="1004412" y="363128"/>
            <a:ext cx="14615293" cy="24468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abin Sketch Bold" pitchFamily="34" charset="0"/>
                <a:ea typeface="Cabin Sketch Bold" pitchFamily="34" charset="-122"/>
                <a:cs typeface="Cabin Sketch Bold" pitchFamily="34" charset="-120"/>
              </a:rPr>
              <a:t>TODAY’S SCHEDULE</a:t>
            </a:r>
            <a:endParaRPr lang="en-US" sz="12800" dirty="0"/>
          </a:p>
        </p:txBody>
      </p:sp>
      <p:sp>
        <p:nvSpPr>
          <p:cNvPr id="14" name="Shape 2"/>
          <p:cNvSpPr/>
          <p:nvPr/>
        </p:nvSpPr>
        <p:spPr>
          <a:xfrm>
            <a:off x="23370921" y="10515600"/>
            <a:ext cx="1016127" cy="3200400"/>
          </a:xfrm>
          <a:prstGeom prst="rect">
            <a:avLst/>
          </a:prstGeom>
          <a:solidFill>
            <a:srgbClr val="FFFFFF">
              <a:alpha val="100000"/>
            </a:srgbClr>
          </a:solidFill>
          <a:ln/>
        </p:spPr>
      </p:sp>
      <p:pic>
        <p:nvPicPr>
          <p:cNvPr id="15" name="Image 10" descr=" ">    </p:cNvPr>
          <p:cNvPicPr>
            <a:picLocks noChangeAspect="1"/>
          </p:cNvPicPr>
          <p:nvPr/>
        </p:nvPicPr>
        <p:blipFill>
          <a:blip r:embed="rId17"/>
          <a:stretch>
            <a:fillRect/>
          </a:stretch>
        </p:blipFill>
        <p:spPr>
          <a:xfrm>
            <a:off x="23523340" y="10820400"/>
            <a:ext cx="711289" cy="2590800"/>
          </a:xfrm>
          <a:prstGeom prst="rect">
            <a:avLst/>
          </a:prstGeom>
        </p:spPr>
      </p:pic>
      <p:sp>
        <p:nvSpPr>
          <p:cNvPr id="16" name="Text 3"/>
          <p:cNvSpPr/>
          <p:nvPr/>
        </p:nvSpPr>
        <p:spPr>
          <a:xfrm>
            <a:off x="3010276" y="4241800"/>
            <a:ext cx="9615102" cy="7899400"/>
          </a:xfrm>
          <a:prstGeom prst="rect">
            <a:avLst/>
          </a:prstGeom>
          <a:noFill/>
          <a:ln/>
        </p:spPr>
        <p:txBody>
          <a:bodyPr wrap="square" lIns="0" tIns="0" rIns="0" bIns="0" rtlCol="0" anchor="t"/>
          <a:lstStyle/>
          <a:p>
            <a:pPr algn="l"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9:00 AM - Imagination Station</a:t>
            </a:r>
            <a:endParaRPr lang="en-US" sz="4800" dirty="0"/>
          </a:p>
          <a:p>
            <a:pPr algn="l"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10:00 AM - Spellbinding Station</a:t>
            </a:r>
            <a:endParaRPr lang="en-US" sz="4800" dirty="0"/>
          </a:p>
          <a:p>
            <a:pPr algn="l"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11:00 AM - Fairy Tale Station</a:t>
            </a:r>
            <a:endParaRPr lang="en-US" sz="4800" dirty="0"/>
          </a:p>
          <a:p>
            <a:pPr algn="l"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12:00 PM - Dragon Den Station</a:t>
            </a:r>
            <a:endParaRPr lang="en-US" sz="4800" dirty="0"/>
          </a:p>
          <a:p>
            <a:pPr algn="l"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1:00 PM - Enchanted Forest Station</a:t>
            </a:r>
            <a:endParaRPr lang="en-US" sz="4800" dirty="0"/>
          </a:p>
        </p:txBody>
      </p:sp>
      <p:sp>
        <p:nvSpPr>
          <p:cNvPr id="17" name="Text 4"/>
          <p:cNvSpPr/>
          <p:nvPr/>
        </p:nvSpPr>
        <p:spPr>
          <a:xfrm>
            <a:off x="14390899" y="4254500"/>
            <a:ext cx="8040105" cy="2819400"/>
          </a:xfrm>
          <a:prstGeom prst="rect">
            <a:avLst/>
          </a:prstGeom>
          <a:noFill/>
          <a:ln/>
        </p:spPr>
        <p:txBody>
          <a:bodyPr wrap="square" lIns="0" tIns="0" rIns="0" bIns="0" rtlCol="0" anchor="t"/>
          <a:lstStyle/>
          <a:p>
            <a:pPr algn="l"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Explore your creativity and let your imagination run wild. </a:t>
            </a:r>
            <a:endParaRPr lang="en-US" sz="4800" dirty="0"/>
          </a:p>
        </p:txBody>
      </p:sp>
      <p:sp>
        <p:nvSpPr>
          <p:cNvPr id="18" name="Text 5"/>
          <p:cNvSpPr/>
          <p:nvPr/>
        </p:nvSpPr>
        <p:spPr>
          <a:xfrm>
            <a:off x="14390899" y="9321800"/>
            <a:ext cx="8040105" cy="2819400"/>
          </a:xfrm>
          <a:prstGeom prst="rect">
            <a:avLst/>
          </a:prstGeom>
          <a:noFill/>
          <a:ln/>
        </p:spPr>
        <p:txBody>
          <a:bodyPr wrap="square" lIns="0" tIns="0" rIns="0" bIns="0" rtlCol="0" anchor="t"/>
          <a:lstStyle/>
          <a:p>
            <a:pPr algn="l"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Use provided materials to create something unique and magical.</a:t>
            </a:r>
            <a:endParaRPr lang="en-US" sz="4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1727416" y="2019300"/>
            <a:ext cx="20462257" cy="11137900"/>
          </a:xfrm>
          <a:prstGeom prst="rect">
            <a:avLst/>
          </a:prstGeom>
        </p:spPr>
      </p:pic>
      <p:pic>
        <p:nvPicPr>
          <p:cNvPr id="4"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10076" y="2463800"/>
            <a:ext cx="19484235" cy="10261600"/>
          </a:xfrm>
          <a:prstGeom prst="rect">
            <a:avLst/>
          </a:prstGeom>
        </p:spPr>
      </p:pic>
      <p:pic>
        <p:nvPicPr>
          <p:cNvPr id="5"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13467943" cy="4024437"/>
          </a:xfrm>
          <a:prstGeom prst="rect">
            <a:avLst/>
          </a:prstGeom>
        </p:spPr>
      </p:pic>
      <p:sp>
        <p:nvSpPr>
          <p:cNvPr id="6" name="Text 0"/>
          <p:cNvSpPr/>
          <p:nvPr/>
        </p:nvSpPr>
        <p:spPr>
          <a:xfrm rot="21076956">
            <a:off x="1063175" y="715442"/>
            <a:ext cx="10804817" cy="24468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abin Sketch Bold" pitchFamily="34" charset="0"/>
                <a:ea typeface="Cabin Sketch Bold" pitchFamily="34" charset="-122"/>
                <a:cs typeface="Cabin Sketch Bold" pitchFamily="34" charset="-120"/>
              </a:rPr>
              <a:t>FINISH EARLY?</a:t>
            </a:r>
            <a:endParaRPr lang="en-US" sz="12800" dirty="0"/>
          </a:p>
        </p:txBody>
      </p:sp>
      <p:sp>
        <p:nvSpPr>
          <p:cNvPr id="7" name="Shape 1"/>
          <p:cNvSpPr/>
          <p:nvPr/>
        </p:nvSpPr>
        <p:spPr>
          <a:xfrm>
            <a:off x="23370921" y="10515600"/>
            <a:ext cx="1016127" cy="3200400"/>
          </a:xfrm>
          <a:prstGeom prst="rect">
            <a:avLst/>
          </a:prstGeom>
          <a:solidFill>
            <a:srgbClr val="FFFFFF">
              <a:alpha val="100000"/>
            </a:srgbClr>
          </a:solidFill>
          <a:ln/>
        </p:spPr>
      </p:sp>
      <p:pic>
        <p:nvPicPr>
          <p:cNvPr id="8" name="Image 4" descr=" ">    </p:cNvPr>
          <p:cNvPicPr>
            <a:picLocks noChangeAspect="1"/>
          </p:cNvPicPr>
          <p:nvPr/>
        </p:nvPicPr>
        <p:blipFill>
          <a:blip r:embed="rId7"/>
          <a:stretch>
            <a:fillRect/>
          </a:stretch>
        </p:blipFill>
        <p:spPr>
          <a:xfrm>
            <a:off x="23523340" y="10820400"/>
            <a:ext cx="711289" cy="2590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457257" y="546100"/>
            <a:ext cx="7620953" cy="11010900"/>
          </a:xfrm>
          <a:prstGeom prst="rect">
            <a:avLst/>
          </a:prstGeom>
        </p:spPr>
      </p:pic>
      <p:pic>
        <p:nvPicPr>
          <p:cNvPr id="4"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4232" y="9512300"/>
            <a:ext cx="6414302" cy="3632200"/>
          </a:xfrm>
          <a:prstGeom prst="rect">
            <a:avLst/>
          </a:prstGeom>
        </p:spPr>
      </p:pic>
      <p:pic>
        <p:nvPicPr>
          <p:cNvPr id="5" name="Image 3" descr=" ">    </p:cNvPr>
          <p:cNvPicPr>
            <a:picLocks noChangeAspect="1"/>
          </p:cNvPicPr>
          <p:nvPr/>
        </p:nvPicPr>
        <p:blipFill>
          <a:blip r:embed="rId5"/>
          <a:stretch>
            <a:fillRect/>
          </a:stretch>
        </p:blipFill>
        <p:spPr>
          <a:xfrm>
            <a:off x="8383048" y="546100"/>
            <a:ext cx="7620953" cy="11010900"/>
          </a:xfrm>
          <a:prstGeom prst="rect">
            <a:avLst/>
          </a:prstGeom>
        </p:spPr>
      </p:pic>
      <p:pic>
        <p:nvPicPr>
          <p:cNvPr id="6" name="Image 4" descr=" ">    </p:cNvPr>
          <p:cNvPicPr>
            <a:picLocks noChangeAspect="1"/>
          </p:cNvPicPr>
          <p:nvPr/>
        </p:nvPicPr>
        <p:blipFill>
          <a:blip r:embed="rId6"/>
          <a:stretch>
            <a:fillRect/>
          </a:stretch>
        </p:blipFill>
        <p:spPr>
          <a:xfrm>
            <a:off x="16308838" y="546100"/>
            <a:ext cx="7620953" cy="11010900"/>
          </a:xfrm>
          <a:prstGeom prst="rect">
            <a:avLst/>
          </a:prstGeom>
        </p:spPr>
      </p:pic>
      <p:sp>
        <p:nvSpPr>
          <p:cNvPr id="7" name="Text 0"/>
          <p:cNvSpPr/>
          <p:nvPr/>
        </p:nvSpPr>
        <p:spPr>
          <a:xfrm rot="21600000">
            <a:off x="1172940" y="1172877"/>
            <a:ext cx="6638696" cy="2446867"/>
          </a:xfrm>
          <a:prstGeom prst="rect">
            <a:avLst/>
          </a:prstGeom>
          <a:noFill/>
          <a:ln/>
        </p:spPr>
        <p:txBody>
          <a:bodyPr wrap="square" lIns="0" tIns="0" rIns="0" bIns="0" rtlCol="0" anchor="t"/>
          <a:lstStyle/>
          <a:p>
            <a:pPr algn="l" indent="0" marL="0">
              <a:buNone/>
            </a:pPr>
            <a:r>
              <a:rPr lang="en-US" sz="12800" dirty="0">
                <a:solidFill>
                  <a:srgbClr val="71A79D">
                    <a:alpha val="100000"/>
                  </a:srgbClr>
                </a:solidFill>
                <a:latin typeface="Cabin Sketch Bold" pitchFamily="34" charset="0"/>
                <a:ea typeface="Cabin Sketch Bold" pitchFamily="34" charset="-122"/>
                <a:cs typeface="Cabin Sketch Bold" pitchFamily="34" charset="-120"/>
              </a:rPr>
              <a:t>GROUP 1</a:t>
            </a:r>
            <a:endParaRPr lang="en-US" sz="12800" dirty="0"/>
          </a:p>
        </p:txBody>
      </p:sp>
      <p:sp>
        <p:nvSpPr>
          <p:cNvPr id="8" name="Text 1"/>
          <p:cNvSpPr/>
          <p:nvPr/>
        </p:nvSpPr>
        <p:spPr>
          <a:xfrm rot="21600000">
            <a:off x="9013987" y="1179376"/>
            <a:ext cx="6867325" cy="2446867"/>
          </a:xfrm>
          <a:prstGeom prst="rect">
            <a:avLst/>
          </a:prstGeom>
          <a:noFill/>
          <a:ln/>
        </p:spPr>
        <p:txBody>
          <a:bodyPr wrap="square" lIns="0" tIns="0" rIns="0" bIns="0" rtlCol="0" anchor="t"/>
          <a:lstStyle/>
          <a:p>
            <a:pPr algn="l" indent="0" marL="0">
              <a:buNone/>
            </a:pPr>
            <a:r>
              <a:rPr lang="en-US" sz="12800" dirty="0">
                <a:solidFill>
                  <a:srgbClr val="71A79D">
                    <a:alpha val="100000"/>
                  </a:srgbClr>
                </a:solidFill>
                <a:latin typeface="Cabin Sketch Bold" pitchFamily="34" charset="0"/>
                <a:ea typeface="Cabin Sketch Bold" pitchFamily="34" charset="-122"/>
                <a:cs typeface="Cabin Sketch Bold" pitchFamily="34" charset="-120"/>
              </a:rPr>
              <a:t>GROUP 2</a:t>
            </a:r>
            <a:endParaRPr lang="en-US" sz="12800" dirty="0"/>
          </a:p>
        </p:txBody>
      </p:sp>
      <p:sp>
        <p:nvSpPr>
          <p:cNvPr id="9" name="Text 2"/>
          <p:cNvSpPr/>
          <p:nvPr/>
        </p:nvSpPr>
        <p:spPr>
          <a:xfrm rot="21600000">
            <a:off x="16924282" y="1190761"/>
            <a:ext cx="6905430" cy="2446867"/>
          </a:xfrm>
          <a:prstGeom prst="rect">
            <a:avLst/>
          </a:prstGeom>
          <a:noFill/>
          <a:ln/>
        </p:spPr>
        <p:txBody>
          <a:bodyPr wrap="square" lIns="0" tIns="0" rIns="0" bIns="0" rtlCol="0" anchor="t"/>
          <a:lstStyle/>
          <a:p>
            <a:pPr algn="l" indent="0" marL="0">
              <a:buNone/>
            </a:pPr>
            <a:r>
              <a:rPr lang="en-US" sz="12800" dirty="0">
                <a:solidFill>
                  <a:srgbClr val="71A79D">
                    <a:alpha val="100000"/>
                  </a:srgbClr>
                </a:solidFill>
                <a:latin typeface="Cabin Sketch Bold" pitchFamily="34" charset="0"/>
                <a:ea typeface="Cabin Sketch Bold" pitchFamily="34" charset="-122"/>
                <a:cs typeface="Cabin Sketch Bold" pitchFamily="34" charset="-120"/>
              </a:rPr>
              <a:t>GROUP 3</a:t>
            </a:r>
            <a:endParaRPr lang="en-US" sz="12800" dirty="0"/>
          </a:p>
        </p:txBody>
      </p:sp>
      <p:pic>
        <p:nvPicPr>
          <p:cNvPr id="10" name="Image 5"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992724" y="9512300"/>
            <a:ext cx="6414302" cy="3632200"/>
          </a:xfrm>
          <a:prstGeom prst="rect">
            <a:avLst/>
          </a:prstGeom>
        </p:spPr>
      </p:pic>
      <p:pic>
        <p:nvPicPr>
          <p:cNvPr id="11" name="Image 6"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918515" y="9512300"/>
            <a:ext cx="6414302" cy="3632200"/>
          </a:xfrm>
          <a:prstGeom prst="rect">
            <a:avLst/>
          </a:prstGeom>
        </p:spPr>
      </p:pic>
      <p:sp>
        <p:nvSpPr>
          <p:cNvPr id="12" name="Shape 3"/>
          <p:cNvSpPr/>
          <p:nvPr/>
        </p:nvSpPr>
        <p:spPr>
          <a:xfrm>
            <a:off x="23370921" y="10515600"/>
            <a:ext cx="1016127" cy="3200400"/>
          </a:xfrm>
          <a:prstGeom prst="rect">
            <a:avLst/>
          </a:prstGeom>
          <a:solidFill>
            <a:srgbClr val="FFFFFF">
              <a:alpha val="100000"/>
            </a:srgbClr>
          </a:solidFill>
          <a:ln/>
        </p:spPr>
      </p:sp>
      <p:pic>
        <p:nvPicPr>
          <p:cNvPr id="13" name="Image 7" descr=" ">    </p:cNvPr>
          <p:cNvPicPr>
            <a:picLocks noChangeAspect="1"/>
          </p:cNvPicPr>
          <p:nvPr/>
        </p:nvPicPr>
        <p:blipFill>
          <a:blip r:embed="rId11"/>
          <a:stretch>
            <a:fillRect/>
          </a:stretch>
        </p:blipFill>
        <p:spPr>
          <a:xfrm>
            <a:off x="23523340" y="10820400"/>
            <a:ext cx="711289" cy="2590800"/>
          </a:xfrm>
          <a:prstGeom prst="rect">
            <a:avLst/>
          </a:prstGeom>
        </p:spPr>
      </p:pic>
      <p:sp>
        <p:nvSpPr>
          <p:cNvPr id="14" name="Text 4"/>
          <p:cNvSpPr/>
          <p:nvPr/>
        </p:nvSpPr>
        <p:spPr>
          <a:xfrm>
            <a:off x="927216" y="3213100"/>
            <a:ext cx="6579422" cy="6337300"/>
          </a:xfrm>
          <a:prstGeom prst="rect">
            <a:avLst/>
          </a:prstGeom>
          <a:noFill/>
          <a:ln/>
        </p:spPr>
        <p:txBody>
          <a:bodyPr wrap="square" lIns="0" tIns="0" rIns="0" bIns="0" rtlCol="0" anchor="t"/>
          <a:lstStyle/>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Illustrate mythical creature</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Write story about creature</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Present creation &amp; process</a:t>
            </a:r>
            <a:endParaRPr lang="en-US" sz="4800" dirty="0"/>
          </a:p>
        </p:txBody>
      </p:sp>
      <p:sp>
        <p:nvSpPr>
          <p:cNvPr id="15" name="Text 5"/>
          <p:cNvSpPr/>
          <p:nvPr/>
        </p:nvSpPr>
        <p:spPr>
          <a:xfrm>
            <a:off x="8878410" y="3213100"/>
            <a:ext cx="6579422" cy="6337300"/>
          </a:xfrm>
          <a:prstGeom prst="rect">
            <a:avLst/>
          </a:prstGeom>
          <a:noFill/>
          <a:ln/>
        </p:spPr>
        <p:txBody>
          <a:bodyPr wrap="square" lIns="0" tIns="0" rIns="0" bIns="0" rtlCol="0" anchor="t"/>
          <a:lstStyle/>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Make magical potion</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Experiment with recipes</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Present potion &amp; effects</a:t>
            </a:r>
            <a:endParaRPr lang="en-US" sz="4800" dirty="0"/>
          </a:p>
        </p:txBody>
      </p:sp>
      <p:sp>
        <p:nvSpPr>
          <p:cNvPr id="16" name="Text 6"/>
          <p:cNvSpPr/>
          <p:nvPr/>
        </p:nvSpPr>
        <p:spPr>
          <a:xfrm>
            <a:off x="16829603" y="3213100"/>
            <a:ext cx="6579422" cy="6337300"/>
          </a:xfrm>
          <a:prstGeom prst="rect">
            <a:avLst/>
          </a:prstGeom>
          <a:noFill/>
          <a:ln/>
        </p:spPr>
        <p:txBody>
          <a:bodyPr wrap="square" lIns="0" tIns="0" rIns="0" bIns="0" rtlCol="0" anchor="t"/>
          <a:lstStyle/>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Build fantastical world</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Incorporate elements</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Present world &amp; features.</a:t>
            </a:r>
            <a:endParaRPr lang="en-US" sz="4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3746968" y="10896600"/>
            <a:ext cx="5664908" cy="1981200"/>
          </a:xfrm>
          <a:prstGeom prst="rect">
            <a:avLst/>
          </a:prstGeom>
        </p:spPr>
      </p:pic>
      <p:pic>
        <p:nvPicPr>
          <p:cNvPr id="4" name="Image 2" descr=" ">    </p:cNvPr>
          <p:cNvPicPr>
            <a:picLocks noChangeAspect="1"/>
          </p:cNvPicPr>
          <p:nvPr/>
        </p:nvPicPr>
        <p:blipFill>
          <a:blip r:embed="rId3"/>
          <a:stretch>
            <a:fillRect/>
          </a:stretch>
        </p:blipFill>
        <p:spPr>
          <a:xfrm>
            <a:off x="10707438" y="10896600"/>
            <a:ext cx="5664908" cy="1981200"/>
          </a:xfrm>
          <a:prstGeom prst="rect">
            <a:avLst/>
          </a:prstGeom>
        </p:spPr>
      </p:pic>
      <p:pic>
        <p:nvPicPr>
          <p:cNvPr id="5" name="Image 3" descr=" ">    </p:cNvPr>
          <p:cNvPicPr>
            <a:picLocks noChangeAspect="1"/>
          </p:cNvPicPr>
          <p:nvPr/>
        </p:nvPicPr>
        <p:blipFill>
          <a:blip r:embed="rId4"/>
          <a:stretch>
            <a:fillRect/>
          </a:stretch>
        </p:blipFill>
        <p:spPr>
          <a:xfrm>
            <a:off x="17667908" y="10896600"/>
            <a:ext cx="5664908" cy="1981200"/>
          </a:xfrm>
          <a:prstGeom prst="rect">
            <a:avLst/>
          </a:prstGeom>
        </p:spPr>
      </p:pic>
      <p:pic>
        <p:nvPicPr>
          <p:cNvPr id="6" name="Image 4"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21565" y="838200"/>
            <a:ext cx="5703013" cy="4660900"/>
          </a:xfrm>
          <a:prstGeom prst="rect">
            <a:avLst/>
          </a:prstGeom>
        </p:spPr>
      </p:pic>
      <p:pic>
        <p:nvPicPr>
          <p:cNvPr id="7" name="Image 5"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694737" y="838200"/>
            <a:ext cx="5703013" cy="4660900"/>
          </a:xfrm>
          <a:prstGeom prst="rect">
            <a:avLst/>
          </a:prstGeom>
        </p:spPr>
      </p:pic>
      <p:pic>
        <p:nvPicPr>
          <p:cNvPr id="8" name="Image 6"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667908" y="838200"/>
            <a:ext cx="5703013" cy="4660900"/>
          </a:xfrm>
          <a:prstGeom prst="rect">
            <a:avLst/>
          </a:prstGeom>
        </p:spPr>
      </p:pic>
      <p:pic>
        <p:nvPicPr>
          <p:cNvPr id="9" name="Image 7"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721565" y="5854700"/>
            <a:ext cx="5703013" cy="4660900"/>
          </a:xfrm>
          <a:prstGeom prst="rect">
            <a:avLst/>
          </a:prstGeom>
        </p:spPr>
      </p:pic>
      <p:pic>
        <p:nvPicPr>
          <p:cNvPr id="10" name="Image 8"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694737" y="5854700"/>
            <a:ext cx="5703013" cy="4660900"/>
          </a:xfrm>
          <a:prstGeom prst="rect">
            <a:avLst/>
          </a:prstGeom>
        </p:spPr>
      </p:pic>
      <p:pic>
        <p:nvPicPr>
          <p:cNvPr id="11" name="Image 9"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7667908" y="5854700"/>
            <a:ext cx="5703013" cy="4660900"/>
          </a:xfrm>
          <a:prstGeom prst="rect">
            <a:avLst/>
          </a:prstGeom>
        </p:spPr>
      </p:pic>
      <p:pic>
        <p:nvPicPr>
          <p:cNvPr id="12"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4635500"/>
            <a:ext cx="2743543" cy="9080500"/>
          </a:xfrm>
          <a:prstGeom prst="rect">
            <a:avLst/>
          </a:prstGeom>
        </p:spPr>
      </p:pic>
      <p:sp>
        <p:nvSpPr>
          <p:cNvPr id="13" name="Text 0"/>
          <p:cNvSpPr/>
          <p:nvPr/>
        </p:nvSpPr>
        <p:spPr>
          <a:xfrm rot="16200000">
            <a:off x="-2056031" y="8368283"/>
            <a:ext cx="7324582" cy="24468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abin Sketch Bold" pitchFamily="34" charset="0"/>
                <a:ea typeface="Cabin Sketch Bold" pitchFamily="34" charset="-122"/>
                <a:cs typeface="Cabin Sketch Bold" pitchFamily="34" charset="-120"/>
              </a:rPr>
              <a:t>SPELLING</a:t>
            </a:r>
            <a:endParaRPr lang="en-US" sz="12800" dirty="0"/>
          </a:p>
        </p:txBody>
      </p:sp>
      <p:sp>
        <p:nvSpPr>
          <p:cNvPr id="14" name="Shape 1"/>
          <p:cNvSpPr/>
          <p:nvPr/>
        </p:nvSpPr>
        <p:spPr>
          <a:xfrm>
            <a:off x="23370921" y="10515600"/>
            <a:ext cx="1016127" cy="3200400"/>
          </a:xfrm>
          <a:prstGeom prst="rect">
            <a:avLst/>
          </a:prstGeom>
          <a:solidFill>
            <a:srgbClr val="FFFFFF">
              <a:alpha val="100000"/>
            </a:srgbClr>
          </a:solidFill>
          <a:ln/>
        </p:spPr>
      </p:sp>
      <p:pic>
        <p:nvPicPr>
          <p:cNvPr id="15" name="Image 11" descr=" ">    </p:cNvPr>
          <p:cNvPicPr>
            <a:picLocks noChangeAspect="1"/>
          </p:cNvPicPr>
          <p:nvPr/>
        </p:nvPicPr>
        <p:blipFill>
          <a:blip r:embed="rId19"/>
          <a:stretch>
            <a:fillRect/>
          </a:stretch>
        </p:blipFill>
        <p:spPr>
          <a:xfrm>
            <a:off x="23523340" y="10820400"/>
            <a:ext cx="711289" cy="2590800"/>
          </a:xfrm>
          <a:prstGeom prst="rect">
            <a:avLst/>
          </a:prstGeom>
        </p:spPr>
      </p:pic>
      <p:sp>
        <p:nvSpPr>
          <p:cNvPr id="16" name="Text 2"/>
          <p:cNvSpPr/>
          <p:nvPr/>
        </p:nvSpPr>
        <p:spPr>
          <a:xfrm>
            <a:off x="5495554" y="11290300"/>
            <a:ext cx="2180439" cy="1532467"/>
          </a:xfrm>
          <a:prstGeom prst="rect">
            <a:avLst/>
          </a:prstGeom>
          <a:noFill/>
          <a:ln/>
        </p:spPr>
        <p:txBody>
          <a:bodyPr wrap="square" lIns="0" tIns="0" rIns="0" bIns="0" rtlCol="0" anchor="t"/>
          <a:lstStyle/>
          <a:p>
            <a:pPr algn="ctr" indent="0" marL="0">
              <a:buNone/>
            </a:pPr>
            <a:r>
              <a:rPr lang="en-US" sz="8000" dirty="0">
                <a:solidFill>
                  <a:srgbClr val="000000">
                    <a:alpha val="100000"/>
                  </a:srgbClr>
                </a:solidFill>
                <a:latin typeface="Cabin Sketch Bold" pitchFamily="34" charset="0"/>
                <a:ea typeface="Cabin Sketch Bold" pitchFamily="34" charset="-122"/>
                <a:cs typeface="Cabin Sketch Bold" pitchFamily="34" charset="-120"/>
              </a:rPr>
              <a:t>FOX</a:t>
            </a:r>
            <a:endParaRPr lang="en-US" sz="8000" dirty="0"/>
          </a:p>
        </p:txBody>
      </p:sp>
      <p:sp>
        <p:nvSpPr>
          <p:cNvPr id="17" name="Text 3"/>
          <p:cNvSpPr/>
          <p:nvPr/>
        </p:nvSpPr>
        <p:spPr>
          <a:xfrm>
            <a:off x="12544935" y="11290300"/>
            <a:ext cx="1989915" cy="1532467"/>
          </a:xfrm>
          <a:prstGeom prst="rect">
            <a:avLst/>
          </a:prstGeom>
          <a:noFill/>
          <a:ln/>
        </p:spPr>
        <p:txBody>
          <a:bodyPr wrap="square" lIns="0" tIns="0" rIns="0" bIns="0" rtlCol="0" anchor="t"/>
          <a:lstStyle/>
          <a:p>
            <a:pPr algn="ctr" indent="0" marL="0">
              <a:buNone/>
            </a:pPr>
            <a:r>
              <a:rPr lang="en-US" sz="8000" dirty="0">
                <a:solidFill>
                  <a:srgbClr val="000000">
                    <a:alpha val="100000"/>
                  </a:srgbClr>
                </a:solidFill>
                <a:latin typeface="Cabin Sketch Bold" pitchFamily="34" charset="0"/>
                <a:ea typeface="Cabin Sketch Bold" pitchFamily="34" charset="-122"/>
                <a:cs typeface="Cabin Sketch Bold" pitchFamily="34" charset="-120"/>
              </a:rPr>
              <a:t>CAT</a:t>
            </a:r>
            <a:endParaRPr lang="en-US" sz="8000" dirty="0"/>
          </a:p>
        </p:txBody>
      </p:sp>
      <p:sp>
        <p:nvSpPr>
          <p:cNvPr id="18" name="Text 4"/>
          <p:cNvSpPr/>
          <p:nvPr/>
        </p:nvSpPr>
        <p:spPr>
          <a:xfrm>
            <a:off x="18730608" y="11290300"/>
            <a:ext cx="3539509" cy="1532467"/>
          </a:xfrm>
          <a:prstGeom prst="rect">
            <a:avLst/>
          </a:prstGeom>
          <a:noFill/>
          <a:ln/>
        </p:spPr>
        <p:txBody>
          <a:bodyPr wrap="square" lIns="0" tIns="0" rIns="0" bIns="0" rtlCol="0" anchor="t"/>
          <a:lstStyle/>
          <a:p>
            <a:pPr algn="ctr" indent="0" marL="0">
              <a:buNone/>
            </a:pPr>
            <a:r>
              <a:rPr lang="en-US" sz="8000" dirty="0">
                <a:solidFill>
                  <a:srgbClr val="000000">
                    <a:alpha val="100000"/>
                  </a:srgbClr>
                </a:solidFill>
                <a:latin typeface="Cabin Sketch Bold" pitchFamily="34" charset="0"/>
                <a:ea typeface="Cabin Sketch Bold" pitchFamily="34" charset="-122"/>
                <a:cs typeface="Cabin Sketch Bold" pitchFamily="34" charset="-120"/>
              </a:rPr>
              <a:t>RABBIT</a:t>
            </a:r>
            <a:endParaRPr lang="en-US" sz="8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2210076" y="431800"/>
            <a:ext cx="11151994" cy="12839700"/>
          </a:xfrm>
          <a:prstGeom prst="rect">
            <a:avLst/>
          </a:prstGeom>
        </p:spPr>
      </p:pic>
      <p:pic>
        <p:nvPicPr>
          <p:cNvPr id="4"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149568" y="431800"/>
            <a:ext cx="8878410" cy="6362700"/>
          </a:xfrm>
          <a:prstGeom prst="rect">
            <a:avLst/>
          </a:prstGeom>
        </p:spPr>
      </p:pic>
      <p:pic>
        <p:nvPicPr>
          <p:cNvPr id="5"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149568" y="7226300"/>
            <a:ext cx="8878410" cy="5943600"/>
          </a:xfrm>
          <a:prstGeom prst="rect">
            <a:avLst/>
          </a:prstGeom>
        </p:spPr>
      </p:pic>
      <p:sp>
        <p:nvSpPr>
          <p:cNvPr id="6" name="Shape 0"/>
          <p:cNvSpPr/>
          <p:nvPr/>
        </p:nvSpPr>
        <p:spPr>
          <a:xfrm>
            <a:off x="23370921" y="10515600"/>
            <a:ext cx="1016127" cy="3200400"/>
          </a:xfrm>
          <a:prstGeom prst="rect">
            <a:avLst/>
          </a:prstGeom>
          <a:solidFill>
            <a:srgbClr val="FFFFFF">
              <a:alpha val="100000"/>
            </a:srgbClr>
          </a:solidFill>
          <a:ln/>
        </p:spPr>
      </p:sp>
      <p:pic>
        <p:nvPicPr>
          <p:cNvPr id="7" name="Image 4" descr=" ">    </p:cNvPr>
          <p:cNvPicPr>
            <a:picLocks noChangeAspect="1"/>
          </p:cNvPicPr>
          <p:nvPr/>
        </p:nvPicPr>
        <p:blipFill>
          <a:blip r:embed="rId7"/>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0483" y="177800"/>
            <a:ext cx="7347763" cy="2743200"/>
          </a:xfrm>
          <a:prstGeom prst="rect">
            <a:avLst/>
          </a:prstGeom>
        </p:spPr>
      </p:pic>
      <p:sp>
        <p:nvSpPr>
          <p:cNvPr id="9" name="Text 1"/>
          <p:cNvSpPr/>
          <p:nvPr/>
        </p:nvSpPr>
        <p:spPr>
          <a:xfrm rot="21600000">
            <a:off x="1676375" y="553107"/>
            <a:ext cx="5127207" cy="24468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abin Sketch Bold" pitchFamily="34" charset="0"/>
                <a:ea typeface="Cabin Sketch Bold" pitchFamily="34" charset="-122"/>
                <a:cs typeface="Cabin Sketch Bold" pitchFamily="34" charset="-120"/>
              </a:rPr>
              <a:t>MAGIC</a:t>
            </a:r>
            <a:endParaRPr lang="en-US" sz="12800" dirty="0"/>
          </a:p>
        </p:txBody>
      </p:sp>
      <p:sp>
        <p:nvSpPr>
          <p:cNvPr id="10" name="Text 2"/>
          <p:cNvSpPr/>
          <p:nvPr/>
        </p:nvSpPr>
        <p:spPr>
          <a:xfrm>
            <a:off x="3162695" y="3365500"/>
            <a:ext cx="9449981" cy="8826500"/>
          </a:xfrm>
          <a:prstGeom prst="rect">
            <a:avLst/>
          </a:prstGeom>
          <a:noFill/>
          <a:ln/>
        </p:spPr>
        <p:txBody>
          <a:bodyPr wrap="square" lIns="0" tIns="0" rIns="0" bIns="0" rtlCol="0" anchor="t"/>
          <a:lstStyle/>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Learn about different types of magic.</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Explore the history and origins of magic in various cultures.</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Discuss ethical considerations and responsibilities when practicing magic.</a:t>
            </a:r>
            <a:endParaRPr lang="en-US" sz="4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14290" y="3542413"/>
            <a:ext cx="1999601" cy="4702739"/>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82570" y="1113513"/>
            <a:ext cx="1841752" cy="1845084"/>
          </a:xfrm>
          <a:prstGeom prst="rect">
            <a:avLst/>
          </a:prstGeom>
        </p:spPr>
      </p:pic>
      <p:pic>
        <p:nvPicPr>
          <p:cNvPr id="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113881" y="114399"/>
            <a:ext cx="2943084" cy="4920673"/>
          </a:xfrm>
          <a:prstGeom prst="rect">
            <a:avLst/>
          </a:prstGeom>
        </p:spPr>
      </p:pic>
      <p:pic>
        <p:nvPicPr>
          <p:cNvPr id="6"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454572" y="4215092"/>
            <a:ext cx="4458577" cy="4284675"/>
          </a:xfrm>
          <a:prstGeom prst="rect">
            <a:avLst/>
          </a:prstGeom>
        </p:spPr>
      </p:pic>
      <p:pic>
        <p:nvPicPr>
          <p:cNvPr id="7"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918052" y="5710417"/>
            <a:ext cx="2764791" cy="2363955"/>
          </a:xfrm>
          <a:prstGeom prst="rect">
            <a:avLst/>
          </a:prstGeom>
        </p:spPr>
      </p:pic>
      <p:pic>
        <p:nvPicPr>
          <p:cNvPr id="8"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923411" y="7694042"/>
            <a:ext cx="1730691" cy="1730722"/>
          </a:xfrm>
          <a:prstGeom prst="rect">
            <a:avLst/>
          </a:prstGeom>
        </p:spPr>
      </p:pic>
      <p:pic>
        <p:nvPicPr>
          <p:cNvPr id="9"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7952007" y="654800"/>
            <a:ext cx="2651059" cy="4341329"/>
          </a:xfrm>
          <a:prstGeom prst="rect">
            <a:avLst/>
          </a:prstGeom>
        </p:spPr>
      </p:pic>
      <p:pic>
        <p:nvPicPr>
          <p:cNvPr id="10"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7294390" y="2458250"/>
            <a:ext cx="1455231" cy="1456643"/>
          </a:xfrm>
          <a:prstGeom prst="rect">
            <a:avLst/>
          </a:prstGeom>
        </p:spPr>
      </p:pic>
      <p:pic>
        <p:nvPicPr>
          <p:cNvPr id="11"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8944883" y="6364629"/>
            <a:ext cx="4233257" cy="2094675"/>
          </a:xfrm>
          <a:prstGeom prst="rect">
            <a:avLst/>
          </a:prstGeom>
        </p:spPr>
      </p:pic>
      <p:pic>
        <p:nvPicPr>
          <p:cNvPr id="12"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3185978" y="9431226"/>
            <a:ext cx="4428147" cy="2229141"/>
          </a:xfrm>
          <a:prstGeom prst="rect">
            <a:avLst/>
          </a:prstGeom>
        </p:spPr>
      </p:pic>
      <p:pic>
        <p:nvPicPr>
          <p:cNvPr id="13"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1452373" y="9571918"/>
            <a:ext cx="1514416" cy="1984071"/>
          </a:xfrm>
          <a:prstGeom prst="rect">
            <a:avLst/>
          </a:prstGeom>
        </p:spPr>
      </p:pic>
      <p:pic>
        <p:nvPicPr>
          <p:cNvPr id="14"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961725" y="206561"/>
            <a:ext cx="1704307" cy="1811951"/>
          </a:xfrm>
          <a:prstGeom prst="rect">
            <a:avLst/>
          </a:prstGeom>
        </p:spPr>
      </p:pic>
      <p:pic>
        <p:nvPicPr>
          <p:cNvPr id="15"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21940727" y="12460703"/>
            <a:ext cx="371596" cy="384652"/>
          </a:xfrm>
          <a:prstGeom prst="rect">
            <a:avLst/>
          </a:prstGeom>
        </p:spPr>
      </p:pic>
      <p:pic>
        <p:nvPicPr>
          <p:cNvPr id="16"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472930" y="9814855"/>
            <a:ext cx="5976379" cy="3462034"/>
          </a:xfrm>
          <a:prstGeom prst="rect">
            <a:avLst/>
          </a:prstGeom>
        </p:spPr>
      </p:pic>
      <p:pic>
        <p:nvPicPr>
          <p:cNvPr id="17"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7635908" y="672319"/>
            <a:ext cx="1669586" cy="2298074"/>
          </a:xfrm>
          <a:prstGeom prst="rect">
            <a:avLst/>
          </a:prstGeom>
        </p:spPr>
      </p:pic>
      <p:pic>
        <p:nvPicPr>
          <p:cNvPr id="18"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0434180" y="9245749"/>
            <a:ext cx="396797" cy="354031"/>
          </a:xfrm>
          <a:prstGeom prst="rect">
            <a:avLst/>
          </a:prstGeom>
        </p:spPr>
      </p:pic>
      <p:pic>
        <p:nvPicPr>
          <p:cNvPr id="19"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8262100" y="4433416"/>
            <a:ext cx="396801" cy="354031"/>
          </a:xfrm>
          <a:prstGeom prst="rect">
            <a:avLst/>
          </a:prstGeom>
        </p:spPr>
      </p:pic>
      <p:pic>
        <p:nvPicPr>
          <p:cNvPr id="20"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930354" y="2991433"/>
            <a:ext cx="3749756" cy="3593697"/>
          </a:xfrm>
          <a:prstGeom prst="rect">
            <a:avLst/>
          </a:prstGeom>
        </p:spPr>
      </p:pic>
      <p:pic>
        <p:nvPicPr>
          <p:cNvPr id="21"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2579362" y="11339643"/>
            <a:ext cx="1511632" cy="1836415"/>
          </a:xfrm>
          <a:prstGeom prst="rect">
            <a:avLst/>
          </a:prstGeom>
        </p:spPr>
      </p:pic>
      <p:pic>
        <p:nvPicPr>
          <p:cNvPr id="22"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3839421" y="8768190"/>
            <a:ext cx="2752291" cy="2122438"/>
          </a:xfrm>
          <a:prstGeom prst="rect">
            <a:avLst/>
          </a:prstGeom>
        </p:spPr>
      </p:pic>
      <p:pic>
        <p:nvPicPr>
          <p:cNvPr id="23"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678462" y="9571918"/>
            <a:ext cx="1514416" cy="1984071"/>
          </a:xfrm>
          <a:prstGeom prst="rect">
            <a:avLst/>
          </a:prstGeom>
        </p:spPr>
      </p:pic>
      <p:pic>
        <p:nvPicPr>
          <p:cNvPr id="24" name="Image 22" descr=" ">    </p:cNvPr>
          <p:cNvPicPr>
            <a:picLocks noChangeAspect="1"/>
          </p:cNvPicPr>
          <p:nvPr/>
        </p:nvPicPr>
        <p:blipFill>
          <a:blip r:embed="rId44"/>
          <a:stretch>
            <a:fillRect/>
          </a:stretch>
        </p:blipFill>
        <p:spPr>
          <a:xfrm>
            <a:off x="7316114" y="3263900"/>
            <a:ext cx="7798775" cy="9613900"/>
          </a:xfrm>
          <a:prstGeom prst="rect">
            <a:avLst/>
          </a:prstGeom>
        </p:spPr>
      </p:pic>
      <p:pic>
        <p:nvPicPr>
          <p:cNvPr id="25" name="Image 23" descr=" ">    </p:cNvPr>
          <p:cNvPicPr>
            <a:picLocks noChangeAspect="1"/>
          </p:cNvPicPr>
          <p:nvPr/>
        </p:nvPicPr>
        <p:blipFill>
          <a:blip r:embed="rId45"/>
          <a:stretch>
            <a:fillRect/>
          </a:stretch>
        </p:blipFill>
        <p:spPr>
          <a:xfrm>
            <a:off x="15381622" y="3263900"/>
            <a:ext cx="7798775" cy="9613900"/>
          </a:xfrm>
          <a:prstGeom prst="rect">
            <a:avLst/>
          </a:prstGeom>
        </p:spPr>
      </p:pic>
      <p:sp>
        <p:nvSpPr>
          <p:cNvPr id="26" name="Text 0"/>
          <p:cNvSpPr/>
          <p:nvPr/>
        </p:nvSpPr>
        <p:spPr>
          <a:xfrm>
            <a:off x="8709055" y="4368800"/>
            <a:ext cx="5012893" cy="1532467"/>
          </a:xfrm>
          <a:prstGeom prst="rect">
            <a:avLst/>
          </a:prstGeom>
          <a:noFill/>
          <a:ln/>
        </p:spPr>
        <p:txBody>
          <a:bodyPr wrap="square" lIns="0" tIns="0" rIns="0" bIns="0" rtlCol="0" anchor="t"/>
          <a:lstStyle/>
          <a:p>
            <a:pPr algn="ctr" indent="0" marL="0">
              <a:buNone/>
            </a:pPr>
            <a:r>
              <a:rPr lang="en-US" sz="8000" dirty="0">
                <a:solidFill>
                  <a:srgbClr val="71A79D">
                    <a:alpha val="100000"/>
                  </a:srgbClr>
                </a:solidFill>
                <a:latin typeface="Cabin Sketch Bold" pitchFamily="34" charset="0"/>
                <a:ea typeface="Cabin Sketch Bold" pitchFamily="34" charset="-122"/>
                <a:cs typeface="Cabin Sketch Bold" pitchFamily="34" charset="-120"/>
              </a:rPr>
              <a:t>ABOUT ME</a:t>
            </a:r>
            <a:endParaRPr lang="en-US" sz="8000" dirty="0"/>
          </a:p>
        </p:txBody>
      </p:sp>
      <p:sp>
        <p:nvSpPr>
          <p:cNvPr id="27" name="Text 1"/>
          <p:cNvSpPr/>
          <p:nvPr/>
        </p:nvSpPr>
        <p:spPr>
          <a:xfrm>
            <a:off x="16711055" y="4368800"/>
            <a:ext cx="5139909" cy="1532467"/>
          </a:xfrm>
          <a:prstGeom prst="rect">
            <a:avLst/>
          </a:prstGeom>
          <a:noFill/>
          <a:ln/>
        </p:spPr>
        <p:txBody>
          <a:bodyPr wrap="square" lIns="0" tIns="0" rIns="0" bIns="0" rtlCol="0" anchor="t"/>
          <a:lstStyle/>
          <a:p>
            <a:pPr algn="ctr" indent="0" marL="0">
              <a:buNone/>
            </a:pPr>
            <a:r>
              <a:rPr lang="en-US" sz="8000" dirty="0">
                <a:solidFill>
                  <a:srgbClr val="71A79D">
                    <a:alpha val="100000"/>
                  </a:srgbClr>
                </a:solidFill>
                <a:latin typeface="Cabin Sketch Bold" pitchFamily="34" charset="0"/>
                <a:ea typeface="Cabin Sketch Bold" pitchFamily="34" charset="-122"/>
                <a:cs typeface="Cabin Sketch Bold" pitchFamily="34" charset="-120"/>
              </a:rPr>
              <a:t>FUN FACTS</a:t>
            </a:r>
            <a:endParaRPr lang="en-US" sz="8000" dirty="0"/>
          </a:p>
        </p:txBody>
      </p:sp>
      <p:sp>
        <p:nvSpPr>
          <p:cNvPr id="28" name="Text 2"/>
          <p:cNvSpPr/>
          <p:nvPr/>
        </p:nvSpPr>
        <p:spPr>
          <a:xfrm>
            <a:off x="7963895" y="5981700"/>
            <a:ext cx="6503213" cy="5638800"/>
          </a:xfrm>
          <a:prstGeom prst="rect">
            <a:avLst/>
          </a:prstGeom>
          <a:noFill/>
          <a:ln/>
        </p:spPr>
        <p:txBody>
          <a:bodyPr wrap="square" lIns="0" tIns="0" rIns="0" bIns="0" rtlCol="0" anchor="t"/>
          <a:lstStyle/>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I am a Fantasy educator and lover of imagination. My goal is to inspire students to unleash their creativity.</a:t>
            </a:r>
            <a:endParaRPr lang="en-US" sz="4800" dirty="0"/>
          </a:p>
        </p:txBody>
      </p:sp>
      <p:sp>
        <p:nvSpPr>
          <p:cNvPr id="29" name="Text 3"/>
          <p:cNvSpPr/>
          <p:nvPr/>
        </p:nvSpPr>
        <p:spPr>
          <a:xfrm>
            <a:off x="16029403" y="5981700"/>
            <a:ext cx="6503213" cy="5638800"/>
          </a:xfrm>
          <a:prstGeom prst="rect">
            <a:avLst/>
          </a:prstGeom>
          <a:noFill/>
          <a:ln/>
        </p:spPr>
        <p:txBody>
          <a:bodyPr wrap="square" lIns="0" tIns="0" rIns="0" bIns="0" rtlCol="0" anchor="t"/>
          <a:lstStyle/>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I collect antique maps of imaginary lands, a reminder of the limitless possibilities in Fantasy storytelling.</a:t>
            </a:r>
            <a:endParaRPr lang="en-US" sz="4800" dirty="0"/>
          </a:p>
        </p:txBody>
      </p:sp>
      <p:pic>
        <p:nvPicPr>
          <p:cNvPr id="30" name="Image 24"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673184" y="698500"/>
            <a:ext cx="7544743" cy="7543800"/>
          </a:xfrm>
          <a:prstGeom prst="rect">
            <a:avLst/>
          </a:prstGeom>
        </p:spPr>
      </p:pic>
      <p:pic>
        <p:nvPicPr>
          <p:cNvPr id="31" name="Image 25"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927216" y="8534400"/>
            <a:ext cx="5805562" cy="2777313"/>
          </a:xfrm>
          <a:prstGeom prst="rect">
            <a:avLst/>
          </a:prstGeom>
        </p:spPr>
      </p:pic>
      <p:sp>
        <p:nvSpPr>
          <p:cNvPr id="32" name="Text 4"/>
          <p:cNvSpPr/>
          <p:nvPr/>
        </p:nvSpPr>
        <p:spPr>
          <a:xfrm rot="471219">
            <a:off x="1808638" y="9280162"/>
            <a:ext cx="4085677" cy="15324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Cabin Sketch Bold" pitchFamily="34" charset="0"/>
                <a:ea typeface="Cabin Sketch Bold" pitchFamily="34" charset="-122"/>
                <a:cs typeface="Cabin Sketch Bold" pitchFamily="34" charset="-120"/>
              </a:rPr>
              <a:t>AGELINA</a:t>
            </a:r>
            <a:endParaRPr lang="en-US" sz="8000" dirty="0"/>
          </a:p>
        </p:txBody>
      </p:sp>
      <p:pic>
        <p:nvPicPr>
          <p:cNvPr id="33" name="Image 26"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8205226" y="0"/>
            <a:ext cx="16181822" cy="3884371"/>
          </a:xfrm>
          <a:prstGeom prst="rect">
            <a:avLst/>
          </a:prstGeom>
        </p:spPr>
      </p:pic>
      <p:sp>
        <p:nvSpPr>
          <p:cNvPr id="34" name="Text 5"/>
          <p:cNvSpPr/>
          <p:nvPr/>
        </p:nvSpPr>
        <p:spPr>
          <a:xfrm rot="21297635">
            <a:off x="9324826" y="807011"/>
            <a:ext cx="14475576" cy="24468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abin Sketch Bold" pitchFamily="34" charset="0"/>
                <a:ea typeface="Cabin Sketch Bold" pitchFamily="34" charset="-122"/>
                <a:cs typeface="Cabin Sketch Bold" pitchFamily="34" charset="-120"/>
              </a:rPr>
              <a:t>MEET THE TEACHER</a:t>
            </a:r>
            <a:endParaRPr lang="en-US" sz="12800" dirty="0"/>
          </a:p>
        </p:txBody>
      </p:sp>
      <p:sp>
        <p:nvSpPr>
          <p:cNvPr id="35" name="Shape 6"/>
          <p:cNvSpPr/>
          <p:nvPr/>
        </p:nvSpPr>
        <p:spPr>
          <a:xfrm>
            <a:off x="23370921" y="10515600"/>
            <a:ext cx="1016127" cy="3200400"/>
          </a:xfrm>
          <a:prstGeom prst="rect">
            <a:avLst/>
          </a:prstGeom>
          <a:solidFill>
            <a:srgbClr val="FFFFFF">
              <a:alpha val="100000"/>
            </a:srgbClr>
          </a:solidFill>
          <a:ln/>
        </p:spPr>
      </p:sp>
      <p:pic>
        <p:nvPicPr>
          <p:cNvPr id="36" name="Image 27" descr=" ">    </p:cNvPr>
          <p:cNvPicPr>
            <a:picLocks noChangeAspect="1"/>
          </p:cNvPicPr>
          <p:nvPr/>
        </p:nvPicPr>
        <p:blipFill>
          <a:blip r:embed="rId52"/>
          <a:stretch>
            <a:fillRect/>
          </a:stretch>
        </p:blipFill>
        <p:spPr>
          <a:xfrm>
            <a:off x="23523340" y="10820400"/>
            <a:ext cx="711289" cy="25908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14290" y="3542413"/>
            <a:ext cx="1999601" cy="4702739"/>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82570" y="1113513"/>
            <a:ext cx="1841752" cy="1845084"/>
          </a:xfrm>
          <a:prstGeom prst="rect">
            <a:avLst/>
          </a:prstGeom>
        </p:spPr>
      </p:pic>
      <p:pic>
        <p:nvPicPr>
          <p:cNvPr id="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113881" y="114399"/>
            <a:ext cx="2943084" cy="4920673"/>
          </a:xfrm>
          <a:prstGeom prst="rect">
            <a:avLst/>
          </a:prstGeom>
        </p:spPr>
      </p:pic>
      <p:pic>
        <p:nvPicPr>
          <p:cNvPr id="6"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454572" y="4215092"/>
            <a:ext cx="4458577" cy="4284675"/>
          </a:xfrm>
          <a:prstGeom prst="rect">
            <a:avLst/>
          </a:prstGeom>
        </p:spPr>
      </p:pic>
      <p:pic>
        <p:nvPicPr>
          <p:cNvPr id="7"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918052" y="5710417"/>
            <a:ext cx="2764791" cy="2363955"/>
          </a:xfrm>
          <a:prstGeom prst="rect">
            <a:avLst/>
          </a:prstGeom>
        </p:spPr>
      </p:pic>
      <p:pic>
        <p:nvPicPr>
          <p:cNvPr id="8"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923411" y="7694042"/>
            <a:ext cx="1730691" cy="1730722"/>
          </a:xfrm>
          <a:prstGeom prst="rect">
            <a:avLst/>
          </a:prstGeom>
        </p:spPr>
      </p:pic>
      <p:pic>
        <p:nvPicPr>
          <p:cNvPr id="9"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7952007" y="654800"/>
            <a:ext cx="2651059" cy="4341329"/>
          </a:xfrm>
          <a:prstGeom prst="rect">
            <a:avLst/>
          </a:prstGeom>
        </p:spPr>
      </p:pic>
      <p:pic>
        <p:nvPicPr>
          <p:cNvPr id="10"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7294390" y="2458250"/>
            <a:ext cx="1455231" cy="1456643"/>
          </a:xfrm>
          <a:prstGeom prst="rect">
            <a:avLst/>
          </a:prstGeom>
        </p:spPr>
      </p:pic>
      <p:pic>
        <p:nvPicPr>
          <p:cNvPr id="11"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8944883" y="6364629"/>
            <a:ext cx="4233257" cy="2094675"/>
          </a:xfrm>
          <a:prstGeom prst="rect">
            <a:avLst/>
          </a:prstGeom>
        </p:spPr>
      </p:pic>
      <p:pic>
        <p:nvPicPr>
          <p:cNvPr id="12"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3185978" y="9431226"/>
            <a:ext cx="4428147" cy="2229141"/>
          </a:xfrm>
          <a:prstGeom prst="rect">
            <a:avLst/>
          </a:prstGeom>
        </p:spPr>
      </p:pic>
      <p:pic>
        <p:nvPicPr>
          <p:cNvPr id="13"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1452373" y="9571918"/>
            <a:ext cx="1514416" cy="1984071"/>
          </a:xfrm>
          <a:prstGeom prst="rect">
            <a:avLst/>
          </a:prstGeom>
        </p:spPr>
      </p:pic>
      <p:pic>
        <p:nvPicPr>
          <p:cNvPr id="14"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961725" y="206561"/>
            <a:ext cx="1704307" cy="1811951"/>
          </a:xfrm>
          <a:prstGeom prst="rect">
            <a:avLst/>
          </a:prstGeom>
        </p:spPr>
      </p:pic>
      <p:pic>
        <p:nvPicPr>
          <p:cNvPr id="15"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21940727" y="12460703"/>
            <a:ext cx="371596" cy="384652"/>
          </a:xfrm>
          <a:prstGeom prst="rect">
            <a:avLst/>
          </a:prstGeom>
        </p:spPr>
      </p:pic>
      <p:pic>
        <p:nvPicPr>
          <p:cNvPr id="16"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472930" y="9814855"/>
            <a:ext cx="5976379" cy="3462034"/>
          </a:xfrm>
          <a:prstGeom prst="rect">
            <a:avLst/>
          </a:prstGeom>
        </p:spPr>
      </p:pic>
      <p:pic>
        <p:nvPicPr>
          <p:cNvPr id="17"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7635908" y="672319"/>
            <a:ext cx="1669586" cy="2298074"/>
          </a:xfrm>
          <a:prstGeom prst="rect">
            <a:avLst/>
          </a:prstGeom>
        </p:spPr>
      </p:pic>
      <p:pic>
        <p:nvPicPr>
          <p:cNvPr id="18"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0434180" y="9245749"/>
            <a:ext cx="396797" cy="354031"/>
          </a:xfrm>
          <a:prstGeom prst="rect">
            <a:avLst/>
          </a:prstGeom>
        </p:spPr>
      </p:pic>
      <p:pic>
        <p:nvPicPr>
          <p:cNvPr id="19"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8262100" y="4433416"/>
            <a:ext cx="396801" cy="354031"/>
          </a:xfrm>
          <a:prstGeom prst="rect">
            <a:avLst/>
          </a:prstGeom>
        </p:spPr>
      </p:pic>
      <p:pic>
        <p:nvPicPr>
          <p:cNvPr id="20"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930354" y="2991433"/>
            <a:ext cx="3749756" cy="3593697"/>
          </a:xfrm>
          <a:prstGeom prst="rect">
            <a:avLst/>
          </a:prstGeom>
        </p:spPr>
      </p:pic>
      <p:pic>
        <p:nvPicPr>
          <p:cNvPr id="21"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2579362" y="11339643"/>
            <a:ext cx="1511632" cy="1836415"/>
          </a:xfrm>
          <a:prstGeom prst="rect">
            <a:avLst/>
          </a:prstGeom>
        </p:spPr>
      </p:pic>
      <p:pic>
        <p:nvPicPr>
          <p:cNvPr id="22"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3839421" y="8768190"/>
            <a:ext cx="2752291" cy="2122438"/>
          </a:xfrm>
          <a:prstGeom prst="rect">
            <a:avLst/>
          </a:prstGeom>
        </p:spPr>
      </p:pic>
      <p:pic>
        <p:nvPicPr>
          <p:cNvPr id="23"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678462" y="9571918"/>
            <a:ext cx="1514416" cy="1984071"/>
          </a:xfrm>
          <a:prstGeom prst="rect">
            <a:avLst/>
          </a:prstGeom>
        </p:spPr>
      </p:pic>
      <p:pic>
        <p:nvPicPr>
          <p:cNvPr id="24" name="Image 22" descr=" ">    </p:cNvPr>
          <p:cNvPicPr>
            <a:picLocks noChangeAspect="1"/>
          </p:cNvPicPr>
          <p:nvPr/>
        </p:nvPicPr>
        <p:blipFill>
          <a:blip r:embed="rId44"/>
          <a:stretch>
            <a:fillRect/>
          </a:stretch>
        </p:blipFill>
        <p:spPr>
          <a:xfrm>
            <a:off x="673184" y="1917700"/>
            <a:ext cx="12777797" cy="9613900"/>
          </a:xfrm>
          <a:prstGeom prst="rect">
            <a:avLst/>
          </a:prstGeom>
        </p:spPr>
      </p:pic>
      <p:sp>
        <p:nvSpPr>
          <p:cNvPr id="25" name="Text 0"/>
          <p:cNvSpPr/>
          <p:nvPr/>
        </p:nvSpPr>
        <p:spPr>
          <a:xfrm>
            <a:off x="2586890" y="2882900"/>
            <a:ext cx="8531233" cy="4351867"/>
          </a:xfrm>
          <a:prstGeom prst="rect">
            <a:avLst/>
          </a:prstGeom>
          <a:noFill/>
          <a:ln/>
        </p:spPr>
        <p:txBody>
          <a:bodyPr wrap="square" lIns="0" tIns="0" rIns="0" bIns="0" rtlCol="0" anchor="t"/>
          <a:lstStyle/>
          <a:p>
            <a:pPr algn="ctr" indent="0" marL="0">
              <a:buNone/>
            </a:pPr>
            <a:r>
              <a:rPr lang="en-US" sz="12800" dirty="0">
                <a:solidFill>
                  <a:srgbClr val="71A79D">
                    <a:alpha val="100000"/>
                  </a:srgbClr>
                </a:solidFill>
                <a:latin typeface="Cabin Sketch Bold" pitchFamily="34" charset="0"/>
                <a:ea typeface="Cabin Sketch Bold" pitchFamily="34" charset="-122"/>
                <a:cs typeface="Cabin Sketch Bold" pitchFamily="34" charset="-120"/>
              </a:rPr>
              <a:t>MORNING MEETING</a:t>
            </a:r>
            <a:endParaRPr lang="en-US" sz="12800" dirty="0"/>
          </a:p>
        </p:txBody>
      </p:sp>
      <p:sp>
        <p:nvSpPr>
          <p:cNvPr id="26" name="Text 1"/>
          <p:cNvSpPr/>
          <p:nvPr/>
        </p:nvSpPr>
        <p:spPr>
          <a:xfrm>
            <a:off x="3492937" y="7505700"/>
            <a:ext cx="7150994" cy="2133600"/>
          </a:xfrm>
          <a:prstGeom prst="rect">
            <a:avLst/>
          </a:prstGeom>
          <a:noFill/>
          <a:ln/>
        </p:spPr>
        <p:txBody>
          <a:bodyPr wrap="square" lIns="0" tIns="0" rIns="0" bIns="0" rtlCol="0" anchor="t"/>
          <a:lstStyle/>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Don’t forget to hand in your homeword</a:t>
            </a:r>
            <a:endParaRPr lang="en-US" sz="4800" dirty="0"/>
          </a:p>
        </p:txBody>
      </p:sp>
      <p:pic>
        <p:nvPicPr>
          <p:cNvPr id="27" name="Image 23"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10345074" y="2486664"/>
            <a:ext cx="13889555" cy="10052831"/>
          </a:xfrm>
          <a:prstGeom prst="rect">
            <a:avLst/>
          </a:prstGeom>
        </p:spPr>
      </p:pic>
      <p:pic>
        <p:nvPicPr>
          <p:cNvPr id="28" name="Image 24" descr=" ">    </p:cNvPr>
          <p:cNvPicPr>
            <a:picLocks noChangeAspect="1"/>
          </p:cNvPicPr>
          <p:nvPr/>
        </p:nvPicPr>
        <p:blipFill>
          <a:blip r:embed="rId47"/>
          <a:stretch>
            <a:fillRect/>
          </a:stretch>
        </p:blipFill>
        <p:spPr>
          <a:xfrm>
            <a:off x="19509638" y="877066"/>
            <a:ext cx="4474564" cy="2958575"/>
          </a:xfrm>
          <a:prstGeom prst="rect">
            <a:avLst/>
          </a:prstGeom>
        </p:spPr>
      </p:pic>
      <p:sp>
        <p:nvSpPr>
          <p:cNvPr id="29" name="Shape 2"/>
          <p:cNvSpPr/>
          <p:nvPr/>
        </p:nvSpPr>
        <p:spPr>
          <a:xfrm>
            <a:off x="23370921" y="10515600"/>
            <a:ext cx="1016127" cy="3200400"/>
          </a:xfrm>
          <a:prstGeom prst="rect">
            <a:avLst/>
          </a:prstGeom>
          <a:solidFill>
            <a:srgbClr val="FFFFFF">
              <a:alpha val="100000"/>
            </a:srgbClr>
          </a:solidFill>
          <a:ln/>
        </p:spPr>
      </p:sp>
      <p:pic>
        <p:nvPicPr>
          <p:cNvPr id="30" name="Image 25" descr=" ">    </p:cNvPr>
          <p:cNvPicPr>
            <a:picLocks noChangeAspect="1"/>
          </p:cNvPicPr>
          <p:nvPr/>
        </p:nvPicPr>
        <p:blipFill>
          <a:blip r:embed="rId48"/>
          <a:stretch>
            <a:fillRect/>
          </a:stretch>
        </p:blipFill>
        <p:spPr>
          <a:xfrm>
            <a:off x="23523340" y="10820400"/>
            <a:ext cx="711289" cy="25908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11520340" y="558800"/>
            <a:ext cx="12003000" cy="12598400"/>
          </a:xfrm>
          <a:prstGeom prst="rect">
            <a:avLst/>
          </a:prstGeom>
        </p:spPr>
      </p:pic>
      <p:sp>
        <p:nvSpPr>
          <p:cNvPr id="4" name="Text 0"/>
          <p:cNvSpPr/>
          <p:nvPr/>
        </p:nvSpPr>
        <p:spPr>
          <a:xfrm>
            <a:off x="12409451" y="2209800"/>
            <a:ext cx="10478810" cy="9499600"/>
          </a:xfrm>
          <a:prstGeom prst="rect">
            <a:avLst/>
          </a:prstGeom>
          <a:noFill/>
          <a:ln/>
        </p:spPr>
        <p:txBody>
          <a:bodyPr wrap="square" lIns="0" tIns="0" rIns="0" bIns="0" rtlCol="0" anchor="t"/>
          <a:lstStyle/>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Explore the key elements of Fantasy</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Learn about world-building, character development, and storytelling</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Bring our own stories to life</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Ignite our imagination</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Gain a deeper understanding of the Fantasy genre</a:t>
            </a:r>
            <a:endParaRPr lang="en-US" sz="4800" dirty="0"/>
          </a:p>
        </p:txBody>
      </p:sp>
      <p:pic>
        <p:nvPicPr>
          <p:cNvPr id="5"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3362070" cy="2743200"/>
          </a:xfrm>
          <a:prstGeom prst="rect">
            <a:avLst/>
          </a:prstGeom>
        </p:spPr>
      </p:pic>
      <p:sp>
        <p:nvSpPr>
          <p:cNvPr id="6" name="Text 1"/>
          <p:cNvSpPr/>
          <p:nvPr/>
        </p:nvSpPr>
        <p:spPr>
          <a:xfrm>
            <a:off x="1016127" y="419100"/>
            <a:ext cx="10855623" cy="24468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abin Sketch Bold" pitchFamily="34" charset="0"/>
                <a:ea typeface="Cabin Sketch Bold" pitchFamily="34" charset="-122"/>
                <a:cs typeface="Cabin Sketch Bold" pitchFamily="34" charset="-120"/>
              </a:rPr>
              <a:t>TODAY’S GOAL</a:t>
            </a:r>
            <a:endParaRPr lang="en-US" sz="12800" dirty="0"/>
          </a:p>
        </p:txBody>
      </p:sp>
      <p:pic>
        <p:nvPicPr>
          <p:cNvPr id="7"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35679" y="3581400"/>
            <a:ext cx="9240393" cy="9321043"/>
          </a:xfrm>
          <a:prstGeom prst="rect">
            <a:avLst/>
          </a:prstGeom>
        </p:spPr>
      </p:pic>
      <p:sp>
        <p:nvSpPr>
          <p:cNvPr id="8" name="Shape 2"/>
          <p:cNvSpPr/>
          <p:nvPr/>
        </p:nvSpPr>
        <p:spPr>
          <a:xfrm>
            <a:off x="23370921" y="10515600"/>
            <a:ext cx="1016127" cy="3200400"/>
          </a:xfrm>
          <a:prstGeom prst="rect">
            <a:avLst/>
          </a:prstGeom>
          <a:solidFill>
            <a:srgbClr val="FFFFFF">
              <a:alpha val="100000"/>
            </a:srgbClr>
          </a:solidFill>
          <a:ln/>
        </p:spPr>
      </p:sp>
      <p:pic>
        <p:nvPicPr>
          <p:cNvPr id="9" name="Image 4" descr=" ">    </p:cNvPr>
          <p:cNvPicPr>
            <a:picLocks noChangeAspect="1"/>
          </p:cNvPicPr>
          <p:nvPr/>
        </p:nvPicPr>
        <p:blipFill>
          <a:blip r:embed="rId7"/>
          <a:stretch>
            <a:fillRect/>
          </a:stretch>
        </p:blipFill>
        <p:spPr>
          <a:xfrm>
            <a:off x="23523340" y="10820400"/>
            <a:ext cx="711289" cy="25908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482660" y="2019300"/>
            <a:ext cx="12003000" cy="10553700"/>
          </a:xfrm>
          <a:prstGeom prst="rect">
            <a:avLst/>
          </a:prstGeom>
        </p:spPr>
      </p:pic>
      <p:sp>
        <p:nvSpPr>
          <p:cNvPr id="4" name="Text 0"/>
          <p:cNvSpPr/>
          <p:nvPr/>
        </p:nvSpPr>
        <p:spPr>
          <a:xfrm>
            <a:off x="1536892" y="6273800"/>
            <a:ext cx="9081635" cy="4114800"/>
          </a:xfrm>
          <a:prstGeom prst="rect">
            <a:avLst/>
          </a:prstGeom>
          <a:noFill/>
          <a:ln/>
        </p:spPr>
        <p:txBody>
          <a:bodyPr wrap="square" lIns="0" tIns="0" rIns="0" bIns="0" rtlCol="0" anchor="t"/>
          <a:lstStyle/>
          <a:p>
            <a:pPr algn="ctr" indent="0" marL="0">
              <a:spcAft>
                <a:spcPts val="4000"/>
              </a:spcAft>
              <a:buNone/>
            </a:pPr>
            <a:r>
              <a:rPr lang="en-US" sz="4800" dirty="0">
                <a:solidFill>
                  <a:srgbClr val="FFFFFF">
                    <a:alpha val="100000"/>
                  </a:srgbClr>
                </a:solidFill>
                <a:latin typeface="Poppins Regular" pitchFamily="34" charset="0"/>
                <a:ea typeface="Poppins Regular" pitchFamily="34" charset="-122"/>
                <a:cs typeface="Poppins Regular" pitchFamily="34" charset="-120"/>
              </a:rPr>
              <a:t>Don't forget to bring your imagination and creativity to class today as we delve into the exciting world of Fantasy!</a:t>
            </a:r>
            <a:endParaRPr lang="en-US" sz="4800" dirty="0"/>
          </a:p>
        </p:txBody>
      </p:sp>
      <p:sp>
        <p:nvSpPr>
          <p:cNvPr id="5" name="Text 1"/>
          <p:cNvSpPr/>
          <p:nvPr/>
        </p:nvSpPr>
        <p:spPr>
          <a:xfrm rot="21600000">
            <a:off x="2745321" y="3216858"/>
            <a:ext cx="8010468" cy="24468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abin Sketch Bold" pitchFamily="34" charset="0"/>
                <a:ea typeface="Cabin Sketch Bold" pitchFamily="34" charset="-122"/>
                <a:cs typeface="Cabin Sketch Bold" pitchFamily="34" charset="-120"/>
              </a:rPr>
              <a:t>REMINDER</a:t>
            </a:r>
            <a:endParaRPr lang="en-US" sz="12800" dirty="0"/>
          </a:p>
        </p:txBody>
      </p:sp>
      <p:pic>
        <p:nvPicPr>
          <p:cNvPr id="6"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21953" y="2019300"/>
            <a:ext cx="11404171" cy="10239251"/>
          </a:xfrm>
          <a:prstGeom prst="rect">
            <a:avLst/>
          </a:prstGeom>
        </p:spPr>
      </p:pic>
      <p:sp>
        <p:nvSpPr>
          <p:cNvPr id="7" name="Shape 2"/>
          <p:cNvSpPr/>
          <p:nvPr/>
        </p:nvSpPr>
        <p:spPr>
          <a:xfrm>
            <a:off x="23370921" y="10515600"/>
            <a:ext cx="1016127" cy="3200400"/>
          </a:xfrm>
          <a:prstGeom prst="rect">
            <a:avLst/>
          </a:prstGeom>
          <a:solidFill>
            <a:srgbClr val="FFFFFF">
              <a:alpha val="100000"/>
            </a:srgbClr>
          </a:solidFill>
          <a:ln/>
        </p:spPr>
      </p:sp>
      <p:pic>
        <p:nvPicPr>
          <p:cNvPr id="8" name="Image 3" descr=" ">    </p:cNvPr>
          <p:cNvPicPr>
            <a:picLocks noChangeAspect="1"/>
          </p:cNvPicPr>
          <p:nvPr/>
        </p:nvPicPr>
        <p:blipFill>
          <a:blip r:embed="rId5"/>
          <a:stretch>
            <a:fillRect/>
          </a:stretch>
        </p:blipFill>
        <p:spPr>
          <a:xfrm>
            <a:off x="23523340" y="10820400"/>
            <a:ext cx="711289" cy="25908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11557" y="2208442"/>
            <a:ext cx="2695763" cy="1477386"/>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20452" y="9915289"/>
            <a:ext cx="5506039" cy="3016951"/>
          </a:xfrm>
          <a:prstGeom prst="rect">
            <a:avLst/>
          </a:prstGeom>
        </p:spPr>
      </p:pic>
      <p:pic>
        <p:nvPicPr>
          <p:cNvPr id="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0315" y="5773344"/>
            <a:ext cx="5437058" cy="2905472"/>
          </a:xfrm>
          <a:prstGeom prst="rect">
            <a:avLst/>
          </a:prstGeom>
        </p:spPr>
      </p:pic>
      <p:pic>
        <p:nvPicPr>
          <p:cNvPr id="6"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567859" y="8051611"/>
            <a:ext cx="6434880" cy="3862403"/>
          </a:xfrm>
          <a:prstGeom prst="rect">
            <a:avLst/>
          </a:prstGeom>
        </p:spPr>
      </p:pic>
      <p:pic>
        <p:nvPicPr>
          <p:cNvPr id="7"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497258" y="4006273"/>
            <a:ext cx="4339589" cy="3219667"/>
          </a:xfrm>
          <a:prstGeom prst="rect">
            <a:avLst/>
          </a:prstGeom>
        </p:spPr>
      </p:pic>
      <p:pic>
        <p:nvPicPr>
          <p:cNvPr id="8"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033372" y="2516324"/>
            <a:ext cx="5440075" cy="3363454"/>
          </a:xfrm>
          <a:prstGeom prst="rect">
            <a:avLst/>
          </a:prstGeom>
        </p:spPr>
      </p:pic>
      <p:pic>
        <p:nvPicPr>
          <p:cNvPr id="9"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865446" y="7307678"/>
            <a:ext cx="2749723" cy="2026698"/>
          </a:xfrm>
          <a:prstGeom prst="rect">
            <a:avLst/>
          </a:prstGeom>
        </p:spPr>
      </p:pic>
      <p:pic>
        <p:nvPicPr>
          <p:cNvPr id="10"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8372784" y="3685344"/>
            <a:ext cx="3467471" cy="1900101"/>
          </a:xfrm>
          <a:prstGeom prst="rect">
            <a:avLst/>
          </a:prstGeom>
        </p:spPr>
      </p:pic>
      <p:pic>
        <p:nvPicPr>
          <p:cNvPr id="11"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337562" y="10529751"/>
            <a:ext cx="3728806" cy="2043280"/>
          </a:xfrm>
          <a:prstGeom prst="rect">
            <a:avLst/>
          </a:prstGeom>
        </p:spPr>
      </p:pic>
      <p:pic>
        <p:nvPicPr>
          <p:cNvPr id="12" name="Image 10" descr=" ">    </p:cNvPr>
          <p:cNvPicPr>
            <a:picLocks noChangeAspect="1"/>
          </p:cNvPicPr>
          <p:nvPr/>
        </p:nvPicPr>
        <p:blipFill>
          <a:blip r:embed="rId20"/>
          <a:stretch>
            <a:fillRect/>
          </a:stretch>
        </p:blipFill>
        <p:spPr>
          <a:xfrm>
            <a:off x="4559870" y="1993900"/>
            <a:ext cx="19331816" cy="11201400"/>
          </a:xfrm>
          <a:prstGeom prst="rect">
            <a:avLst/>
          </a:prstGeom>
        </p:spPr>
      </p:pic>
      <p:pic>
        <p:nvPicPr>
          <p:cNvPr id="13" name="Image 11"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33467" y="5232400"/>
            <a:ext cx="9489857" cy="7527534"/>
          </a:xfrm>
          <a:prstGeom prst="rect">
            <a:avLst/>
          </a:prstGeom>
        </p:spPr>
      </p:pic>
      <p:pic>
        <p:nvPicPr>
          <p:cNvPr id="14" name="Image 12"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8332241" y="152400"/>
            <a:ext cx="15343518" cy="2743200"/>
          </a:xfrm>
          <a:prstGeom prst="rect">
            <a:avLst/>
          </a:prstGeom>
        </p:spPr>
      </p:pic>
      <p:sp>
        <p:nvSpPr>
          <p:cNvPr id="15" name="Text 0"/>
          <p:cNvSpPr/>
          <p:nvPr/>
        </p:nvSpPr>
        <p:spPr>
          <a:xfrm>
            <a:off x="9348368" y="571500"/>
            <a:ext cx="12329008" cy="24468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abin Sketch Bold" pitchFamily="34" charset="0"/>
                <a:ea typeface="Cabin Sketch Bold" pitchFamily="34" charset="-122"/>
                <a:cs typeface="Cabin Sketch Bold" pitchFamily="34" charset="-120"/>
              </a:rPr>
              <a:t>GOOD MORNING</a:t>
            </a:r>
            <a:endParaRPr lang="en-US" sz="12800" dirty="0"/>
          </a:p>
        </p:txBody>
      </p:sp>
      <p:sp>
        <p:nvSpPr>
          <p:cNvPr id="16" name="Text 1"/>
          <p:cNvSpPr/>
          <p:nvPr/>
        </p:nvSpPr>
        <p:spPr>
          <a:xfrm>
            <a:off x="10542318" y="3784600"/>
            <a:ext cx="12028403" cy="8623300"/>
          </a:xfrm>
          <a:prstGeom prst="rect">
            <a:avLst/>
          </a:prstGeom>
          <a:noFill/>
          <a:ln/>
        </p:spPr>
        <p:txBody>
          <a:bodyPr wrap="square" lIns="0" tIns="0" rIns="0" bIns="0" rtlCol="0" anchor="t"/>
          <a:lstStyle/>
          <a:p>
            <a:pPr algn="l" lvl="1" marL="685800" indent="-342900">
              <a:spcAft>
                <a:spcPts val="4000"/>
              </a:spcAft>
              <a:buSzPct val="100000"/>
              <a:buFont typeface="+mj-lt"/>
              <a:buAutoNum type="arabicPeriod" startAt="1"/>
            </a:pPr>
            <a:r>
              <a:rPr lang="en-US" sz="4800" dirty="0">
                <a:solidFill>
                  <a:srgbClr val="000000">
                    <a:alpha val="100000"/>
                  </a:srgbClr>
                </a:solidFill>
                <a:latin typeface="Poppins Regular" pitchFamily="34" charset="0"/>
                <a:ea typeface="Poppins Regular" pitchFamily="34" charset="-122"/>
                <a:cs typeface="Poppins Regular" pitchFamily="34" charset="-120"/>
              </a:rPr>
              <a:t>Introduction to Fantasy as a genre</a:t>
            </a:r>
            <a:endParaRPr lang="en-US" sz="4800" dirty="0"/>
          </a:p>
          <a:p>
            <a:pPr algn="l" lvl="1" marL="685800" indent="-342900">
              <a:spcAft>
                <a:spcPts val="4000"/>
              </a:spcAft>
              <a:buSzPct val="100000"/>
              <a:buFont typeface="+mj-lt"/>
              <a:buAutoNum type="arabicPeriod" startAt="1"/>
            </a:pPr>
            <a:r>
              <a:rPr lang="en-US" sz="4800" dirty="0">
                <a:solidFill>
                  <a:srgbClr val="000000">
                    <a:alpha val="100000"/>
                  </a:srgbClr>
                </a:solidFill>
                <a:latin typeface="Poppins Regular" pitchFamily="34" charset="0"/>
                <a:ea typeface="Poppins Regular" pitchFamily="34" charset="-122"/>
                <a:cs typeface="Poppins Regular" pitchFamily="34" charset="-120"/>
              </a:rPr>
              <a:t>The elements of Fantasy</a:t>
            </a:r>
            <a:endParaRPr lang="en-US" sz="4800" dirty="0"/>
          </a:p>
          <a:p>
            <a:pPr algn="l" lvl="1" marL="685800" indent="-342900">
              <a:spcAft>
                <a:spcPts val="4000"/>
              </a:spcAft>
              <a:buSzPct val="100000"/>
              <a:buFont typeface="+mj-lt"/>
              <a:buAutoNum type="arabicPeriod" startAt="1"/>
            </a:pPr>
            <a:r>
              <a:rPr lang="en-US" sz="4800" dirty="0">
                <a:solidFill>
                  <a:srgbClr val="000000">
                    <a:alpha val="100000"/>
                  </a:srgbClr>
                </a:solidFill>
                <a:latin typeface="Poppins Regular" pitchFamily="34" charset="0"/>
                <a:ea typeface="Poppins Regular" pitchFamily="34" charset="-122"/>
                <a:cs typeface="Poppins Regular" pitchFamily="34" charset="-120"/>
              </a:rPr>
              <a:t>Character development in Fantasy</a:t>
            </a:r>
            <a:endParaRPr lang="en-US" sz="4800" dirty="0"/>
          </a:p>
          <a:p>
            <a:pPr algn="l" lvl="1" marL="685800" indent="-342900">
              <a:spcAft>
                <a:spcPts val="4000"/>
              </a:spcAft>
              <a:buSzPct val="100000"/>
              <a:buFont typeface="+mj-lt"/>
              <a:buAutoNum type="arabicPeriod" startAt="1"/>
            </a:pPr>
            <a:r>
              <a:rPr lang="en-US" sz="4800" dirty="0">
                <a:solidFill>
                  <a:srgbClr val="000000">
                    <a:alpha val="100000"/>
                  </a:srgbClr>
                </a:solidFill>
                <a:latin typeface="Poppins Regular" pitchFamily="34" charset="0"/>
                <a:ea typeface="Poppins Regular" pitchFamily="34" charset="-122"/>
                <a:cs typeface="Poppins Regular" pitchFamily="34" charset="-120"/>
              </a:rPr>
              <a:t>Plot and storytelling in Fantasy</a:t>
            </a:r>
            <a:endParaRPr lang="en-US" sz="4800" dirty="0"/>
          </a:p>
          <a:p>
            <a:pPr algn="l" lvl="1" marL="685800" indent="-342900">
              <a:spcAft>
                <a:spcPts val="4000"/>
              </a:spcAft>
              <a:buSzPct val="100000"/>
              <a:buFont typeface="+mj-lt"/>
              <a:buAutoNum type="arabicPeriod" startAt="1"/>
            </a:pPr>
            <a:r>
              <a:rPr lang="en-US" sz="4800" dirty="0">
                <a:solidFill>
                  <a:srgbClr val="000000">
                    <a:alpha val="100000"/>
                  </a:srgbClr>
                </a:solidFill>
                <a:latin typeface="Poppins Regular" pitchFamily="34" charset="0"/>
                <a:ea typeface="Poppins Regular" pitchFamily="34" charset="-122"/>
                <a:cs typeface="Poppins Regular" pitchFamily="34" charset="-120"/>
              </a:rPr>
              <a:t>Writing Fantasy: tips and tricks</a:t>
            </a:r>
            <a:endParaRPr lang="en-US" sz="4800" dirty="0"/>
          </a:p>
          <a:p>
            <a:pPr algn="l" lvl="1" marL="685800" indent="-342900">
              <a:spcAft>
                <a:spcPts val="4000"/>
              </a:spcAft>
              <a:buSzPct val="100000"/>
              <a:buFont typeface="+mj-lt"/>
              <a:buAutoNum type="arabicPeriod" startAt="1"/>
            </a:pPr>
            <a:r>
              <a:rPr lang="en-US" sz="4800" dirty="0">
                <a:solidFill>
                  <a:srgbClr val="000000">
                    <a:alpha val="100000"/>
                  </a:srgbClr>
                </a:solidFill>
                <a:latin typeface="Poppins Regular" pitchFamily="34" charset="0"/>
                <a:ea typeface="Poppins Regular" pitchFamily="34" charset="-122"/>
                <a:cs typeface="Poppins Regular" pitchFamily="34" charset="-120"/>
              </a:rPr>
              <a:t>Q&amp;A and open discussion</a:t>
            </a:r>
            <a:endParaRPr lang="en-US" sz="4800" dirty="0"/>
          </a:p>
          <a:p>
            <a:pPr algn="l" lvl="1" marL="685800" indent="-342900">
              <a:spcAft>
                <a:spcPts val="4000"/>
              </a:spcAft>
              <a:buSzPct val="100000"/>
              <a:buFont typeface="+mj-lt"/>
              <a:buAutoNum type="arabicPeriod" startAt="1"/>
            </a:pPr>
            <a:r>
              <a:rPr lang="en-US" sz="4800" dirty="0">
                <a:solidFill>
                  <a:srgbClr val="000000">
                    <a:alpha val="100000"/>
                  </a:srgbClr>
                </a:solidFill>
                <a:latin typeface="Poppins Regular" pitchFamily="34" charset="0"/>
                <a:ea typeface="Poppins Regular" pitchFamily="34" charset="-122"/>
                <a:cs typeface="Poppins Regular" pitchFamily="34" charset="-120"/>
              </a:rPr>
              <a:t>Conclusion and next steps.</a:t>
            </a:r>
            <a:endParaRPr lang="en-US" sz="4800" dirty="0"/>
          </a:p>
        </p:txBody>
      </p:sp>
      <p:sp>
        <p:nvSpPr>
          <p:cNvPr id="17" name="Shape 2"/>
          <p:cNvSpPr/>
          <p:nvPr/>
        </p:nvSpPr>
        <p:spPr>
          <a:xfrm>
            <a:off x="23370921" y="10515600"/>
            <a:ext cx="1016127" cy="3200400"/>
          </a:xfrm>
          <a:prstGeom prst="rect">
            <a:avLst/>
          </a:prstGeom>
          <a:solidFill>
            <a:srgbClr val="FFFFFF">
              <a:alpha val="100000"/>
            </a:srgbClr>
          </a:solidFill>
          <a:ln/>
        </p:spPr>
      </p:sp>
      <p:pic>
        <p:nvPicPr>
          <p:cNvPr id="18" name="Image 13" descr=" ">    </p:cNvPr>
          <p:cNvPicPr>
            <a:picLocks noChangeAspect="1"/>
          </p:cNvPicPr>
          <p:nvPr/>
        </p:nvPicPr>
        <p:blipFill>
          <a:blip r:embed="rId25"/>
          <a:stretch>
            <a:fillRect/>
          </a:stretch>
        </p:blipFill>
        <p:spPr>
          <a:xfrm>
            <a:off x="23523340" y="10820400"/>
            <a:ext cx="711289" cy="25908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457257" y="2997200"/>
            <a:ext cx="4496362" cy="10134600"/>
          </a:xfrm>
          <a:prstGeom prst="rect">
            <a:avLst/>
          </a:prstGeom>
        </p:spPr>
      </p:pic>
      <p:pic>
        <p:nvPicPr>
          <p:cNvPr id="4" name="Image 2" descr=" ">    </p:cNvPr>
          <p:cNvPicPr>
            <a:picLocks noChangeAspect="1"/>
          </p:cNvPicPr>
          <p:nvPr/>
        </p:nvPicPr>
        <p:blipFill>
          <a:blip r:embed="rId3"/>
          <a:stretch>
            <a:fillRect/>
          </a:stretch>
        </p:blipFill>
        <p:spPr>
          <a:xfrm>
            <a:off x="5194949" y="2997200"/>
            <a:ext cx="4496362" cy="10134600"/>
          </a:xfrm>
          <a:prstGeom prst="rect">
            <a:avLst/>
          </a:prstGeom>
        </p:spPr>
      </p:pic>
      <p:pic>
        <p:nvPicPr>
          <p:cNvPr id="5" name="Image 3" descr=" ">    </p:cNvPr>
          <p:cNvPicPr>
            <a:picLocks noChangeAspect="1"/>
          </p:cNvPicPr>
          <p:nvPr/>
        </p:nvPicPr>
        <p:blipFill>
          <a:blip r:embed="rId4"/>
          <a:stretch>
            <a:fillRect/>
          </a:stretch>
        </p:blipFill>
        <p:spPr>
          <a:xfrm>
            <a:off x="9932641" y="2997200"/>
            <a:ext cx="4496362" cy="10134600"/>
          </a:xfrm>
          <a:prstGeom prst="rect">
            <a:avLst/>
          </a:prstGeom>
        </p:spPr>
      </p:pic>
      <p:pic>
        <p:nvPicPr>
          <p:cNvPr id="6" name="Image 4" descr=" ">    </p:cNvPr>
          <p:cNvPicPr>
            <a:picLocks noChangeAspect="1"/>
          </p:cNvPicPr>
          <p:nvPr/>
        </p:nvPicPr>
        <p:blipFill>
          <a:blip r:embed="rId5"/>
          <a:stretch>
            <a:fillRect/>
          </a:stretch>
        </p:blipFill>
        <p:spPr>
          <a:xfrm>
            <a:off x="14670334" y="2997200"/>
            <a:ext cx="4496362" cy="10134600"/>
          </a:xfrm>
          <a:prstGeom prst="rect">
            <a:avLst/>
          </a:prstGeom>
        </p:spPr>
      </p:pic>
      <p:pic>
        <p:nvPicPr>
          <p:cNvPr id="7" name="Image 5" descr=" ">    </p:cNvPr>
          <p:cNvPicPr>
            <a:picLocks noChangeAspect="1"/>
          </p:cNvPicPr>
          <p:nvPr/>
        </p:nvPicPr>
        <p:blipFill>
          <a:blip r:embed="rId6"/>
          <a:stretch>
            <a:fillRect/>
          </a:stretch>
        </p:blipFill>
        <p:spPr>
          <a:xfrm>
            <a:off x="19408026" y="2997200"/>
            <a:ext cx="4496362" cy="10134600"/>
          </a:xfrm>
          <a:prstGeom prst="rect">
            <a:avLst/>
          </a:prstGeom>
        </p:spPr>
      </p:pic>
      <p:pic>
        <p:nvPicPr>
          <p:cNvPr id="8" name="Image 6"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16816902" cy="2743200"/>
          </a:xfrm>
          <a:prstGeom prst="rect">
            <a:avLst/>
          </a:prstGeom>
        </p:spPr>
      </p:pic>
      <p:sp>
        <p:nvSpPr>
          <p:cNvPr id="9" name="Text 0"/>
          <p:cNvSpPr/>
          <p:nvPr/>
        </p:nvSpPr>
        <p:spPr>
          <a:xfrm>
            <a:off x="1016127" y="419100"/>
            <a:ext cx="13967512" cy="24468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abin Sketch Bold" pitchFamily="34" charset="0"/>
                <a:ea typeface="Cabin Sketch Bold" pitchFamily="34" charset="-122"/>
                <a:cs typeface="Cabin Sketch Bold" pitchFamily="34" charset="-120"/>
              </a:rPr>
              <a:t>WEEK AT A GLANCE</a:t>
            </a:r>
            <a:endParaRPr lang="en-US" sz="12800" dirty="0"/>
          </a:p>
        </p:txBody>
      </p:sp>
      <p:sp>
        <p:nvSpPr>
          <p:cNvPr id="10" name="Text 1"/>
          <p:cNvSpPr/>
          <p:nvPr/>
        </p:nvSpPr>
        <p:spPr>
          <a:xfrm rot="21600000">
            <a:off x="2071934" y="3485697"/>
            <a:ext cx="1824795" cy="2446867"/>
          </a:xfrm>
          <a:prstGeom prst="rect">
            <a:avLst/>
          </a:prstGeom>
          <a:noFill/>
          <a:ln/>
        </p:spPr>
        <p:txBody>
          <a:bodyPr wrap="square" lIns="0" tIns="0" rIns="0" bIns="0" rtlCol="0" anchor="t"/>
          <a:lstStyle/>
          <a:p>
            <a:pPr algn="l" indent="0" marL="0">
              <a:buNone/>
            </a:pPr>
            <a:r>
              <a:rPr lang="en-US" sz="12800" dirty="0">
                <a:solidFill>
                  <a:srgbClr val="71A79D">
                    <a:alpha val="100000"/>
                  </a:srgbClr>
                </a:solidFill>
                <a:latin typeface="Cabin Sketch Bold" pitchFamily="34" charset="0"/>
                <a:ea typeface="Cabin Sketch Bold" pitchFamily="34" charset="-122"/>
                <a:cs typeface="Cabin Sketch Bold" pitchFamily="34" charset="-120"/>
              </a:rPr>
              <a:t>M</a:t>
            </a:r>
            <a:endParaRPr lang="en-US" sz="12800" dirty="0"/>
          </a:p>
        </p:txBody>
      </p:sp>
      <p:sp>
        <p:nvSpPr>
          <p:cNvPr id="11" name="Text 2"/>
          <p:cNvSpPr/>
          <p:nvPr/>
        </p:nvSpPr>
        <p:spPr>
          <a:xfrm rot="21600000">
            <a:off x="6757041" y="3528975"/>
            <a:ext cx="1431046" cy="2446867"/>
          </a:xfrm>
          <a:prstGeom prst="rect">
            <a:avLst/>
          </a:prstGeom>
          <a:noFill/>
          <a:ln/>
        </p:spPr>
        <p:txBody>
          <a:bodyPr wrap="square" lIns="0" tIns="0" rIns="0" bIns="0" rtlCol="0" anchor="t"/>
          <a:lstStyle/>
          <a:p>
            <a:pPr algn="l" indent="0" marL="0">
              <a:buNone/>
            </a:pPr>
            <a:r>
              <a:rPr lang="en-US" sz="12800" dirty="0">
                <a:solidFill>
                  <a:srgbClr val="71A79D">
                    <a:alpha val="100000"/>
                  </a:srgbClr>
                </a:solidFill>
                <a:latin typeface="Cabin Sketch Bold" pitchFamily="34" charset="0"/>
                <a:ea typeface="Cabin Sketch Bold" pitchFamily="34" charset="-122"/>
                <a:cs typeface="Cabin Sketch Bold" pitchFamily="34" charset="-120"/>
              </a:rPr>
              <a:t>T</a:t>
            </a:r>
            <a:endParaRPr lang="en-US" sz="12800" dirty="0"/>
          </a:p>
        </p:txBody>
      </p:sp>
      <p:sp>
        <p:nvSpPr>
          <p:cNvPr id="12" name="Text 3"/>
          <p:cNvSpPr/>
          <p:nvPr/>
        </p:nvSpPr>
        <p:spPr>
          <a:xfrm rot="21600000">
            <a:off x="11437931" y="3549297"/>
            <a:ext cx="2040722" cy="2446867"/>
          </a:xfrm>
          <a:prstGeom prst="rect">
            <a:avLst/>
          </a:prstGeom>
          <a:noFill/>
          <a:ln/>
        </p:spPr>
        <p:txBody>
          <a:bodyPr wrap="square" lIns="0" tIns="0" rIns="0" bIns="0" rtlCol="0" anchor="t"/>
          <a:lstStyle/>
          <a:p>
            <a:pPr algn="l" indent="0" marL="0">
              <a:buNone/>
            </a:pPr>
            <a:r>
              <a:rPr lang="en-US" sz="12800" dirty="0">
                <a:solidFill>
                  <a:srgbClr val="71A79D">
                    <a:alpha val="100000"/>
                  </a:srgbClr>
                </a:solidFill>
                <a:latin typeface="Cabin Sketch Bold" pitchFamily="34" charset="0"/>
                <a:ea typeface="Cabin Sketch Bold" pitchFamily="34" charset="-122"/>
                <a:cs typeface="Cabin Sketch Bold" pitchFamily="34" charset="-120"/>
              </a:rPr>
              <a:t>W</a:t>
            </a:r>
            <a:endParaRPr lang="en-US" sz="12800" dirty="0"/>
          </a:p>
        </p:txBody>
      </p:sp>
      <p:sp>
        <p:nvSpPr>
          <p:cNvPr id="13" name="Text 4"/>
          <p:cNvSpPr/>
          <p:nvPr/>
        </p:nvSpPr>
        <p:spPr>
          <a:xfrm rot="21600000">
            <a:off x="15934734" y="3532225"/>
            <a:ext cx="2574188" cy="2446867"/>
          </a:xfrm>
          <a:prstGeom prst="rect">
            <a:avLst/>
          </a:prstGeom>
          <a:noFill/>
          <a:ln/>
        </p:spPr>
        <p:txBody>
          <a:bodyPr wrap="square" lIns="0" tIns="0" rIns="0" bIns="0" rtlCol="0" anchor="t"/>
          <a:lstStyle/>
          <a:p>
            <a:pPr algn="l" indent="0" marL="0">
              <a:buNone/>
            </a:pPr>
            <a:r>
              <a:rPr lang="en-US" sz="12800" dirty="0">
                <a:solidFill>
                  <a:srgbClr val="71A79D">
                    <a:alpha val="100000"/>
                  </a:srgbClr>
                </a:solidFill>
                <a:latin typeface="Cabin Sketch Bold" pitchFamily="34" charset="0"/>
                <a:ea typeface="Cabin Sketch Bold" pitchFamily="34" charset="-122"/>
                <a:cs typeface="Cabin Sketch Bold" pitchFamily="34" charset="-120"/>
              </a:rPr>
              <a:t>TH</a:t>
            </a:r>
            <a:endParaRPr lang="en-US" sz="12800" dirty="0"/>
          </a:p>
        </p:txBody>
      </p:sp>
      <p:sp>
        <p:nvSpPr>
          <p:cNvPr id="14" name="Text 5"/>
          <p:cNvSpPr/>
          <p:nvPr/>
        </p:nvSpPr>
        <p:spPr>
          <a:xfrm rot="21600000">
            <a:off x="21284710" y="3537917"/>
            <a:ext cx="1354836" cy="2446867"/>
          </a:xfrm>
          <a:prstGeom prst="rect">
            <a:avLst/>
          </a:prstGeom>
          <a:noFill/>
          <a:ln/>
        </p:spPr>
        <p:txBody>
          <a:bodyPr wrap="square" lIns="0" tIns="0" rIns="0" bIns="0" rtlCol="0" anchor="t"/>
          <a:lstStyle/>
          <a:p>
            <a:pPr algn="l" indent="0" marL="0">
              <a:buNone/>
            </a:pPr>
            <a:r>
              <a:rPr lang="en-US" sz="12800" dirty="0">
                <a:solidFill>
                  <a:srgbClr val="71A79D">
                    <a:alpha val="100000"/>
                  </a:srgbClr>
                </a:solidFill>
                <a:latin typeface="Cabin Sketch Bold" pitchFamily="34" charset="0"/>
                <a:ea typeface="Cabin Sketch Bold" pitchFamily="34" charset="-122"/>
                <a:cs typeface="Cabin Sketch Bold" pitchFamily="34" charset="-120"/>
              </a:rPr>
              <a:t>F</a:t>
            </a:r>
            <a:endParaRPr lang="en-US" sz="12800" dirty="0"/>
          </a:p>
        </p:txBody>
      </p:sp>
      <p:sp>
        <p:nvSpPr>
          <p:cNvPr id="15" name="Shape 6"/>
          <p:cNvSpPr/>
          <p:nvPr/>
        </p:nvSpPr>
        <p:spPr>
          <a:xfrm>
            <a:off x="23370921" y="10515600"/>
            <a:ext cx="1016127" cy="3200400"/>
          </a:xfrm>
          <a:prstGeom prst="rect">
            <a:avLst/>
          </a:prstGeom>
          <a:solidFill>
            <a:srgbClr val="FFFFFF">
              <a:alpha val="100000"/>
            </a:srgbClr>
          </a:solidFill>
          <a:ln/>
        </p:spPr>
      </p:sp>
      <p:pic>
        <p:nvPicPr>
          <p:cNvPr id="16" name="Image 7" descr=" ">    </p:cNvPr>
          <p:cNvPicPr>
            <a:picLocks noChangeAspect="1"/>
          </p:cNvPicPr>
          <p:nvPr/>
        </p:nvPicPr>
        <p:blipFill>
          <a:blip r:embed="rId9"/>
          <a:stretch>
            <a:fillRect/>
          </a:stretch>
        </p:blipFill>
        <p:spPr>
          <a:xfrm>
            <a:off x="23523340" y="10820400"/>
            <a:ext cx="711289" cy="2590800"/>
          </a:xfrm>
          <a:prstGeom prst="rect">
            <a:avLst/>
          </a:prstGeom>
        </p:spPr>
      </p:pic>
      <p:sp>
        <p:nvSpPr>
          <p:cNvPr id="17" name="Text 7"/>
          <p:cNvSpPr/>
          <p:nvPr/>
        </p:nvSpPr>
        <p:spPr>
          <a:xfrm>
            <a:off x="939917" y="5499100"/>
            <a:ext cx="3531041" cy="6959600"/>
          </a:xfrm>
          <a:prstGeom prst="rect">
            <a:avLst/>
          </a:prstGeom>
          <a:noFill/>
          <a:ln/>
        </p:spPr>
        <p:txBody>
          <a:bodyPr wrap="square" lIns="0" tIns="0" rIns="0" bIns="0" rtlCol="0" anchor="t"/>
          <a:lstStyle/>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Adventure</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Realms</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The Magic</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Myths</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Legends</a:t>
            </a:r>
            <a:endParaRPr lang="en-US" sz="4800" dirty="0"/>
          </a:p>
        </p:txBody>
      </p:sp>
      <p:sp>
        <p:nvSpPr>
          <p:cNvPr id="18" name="Text 8"/>
          <p:cNvSpPr/>
          <p:nvPr/>
        </p:nvSpPr>
        <p:spPr>
          <a:xfrm>
            <a:off x="5652206" y="5499100"/>
            <a:ext cx="3531041" cy="6959600"/>
          </a:xfrm>
          <a:prstGeom prst="rect">
            <a:avLst/>
          </a:prstGeom>
          <a:noFill/>
          <a:ln/>
        </p:spPr>
        <p:txBody>
          <a:bodyPr wrap="square" lIns="0" tIns="0" rIns="0" bIns="0" rtlCol="0" anchor="t"/>
          <a:lstStyle/>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Character</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Enchanted</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Art</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Power</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Creatures</a:t>
            </a:r>
            <a:endParaRPr lang="en-US" sz="4800" dirty="0"/>
          </a:p>
        </p:txBody>
      </p:sp>
      <p:sp>
        <p:nvSpPr>
          <p:cNvPr id="19" name="Text 9"/>
          <p:cNvSpPr/>
          <p:nvPr/>
        </p:nvSpPr>
        <p:spPr>
          <a:xfrm>
            <a:off x="10364495" y="5499100"/>
            <a:ext cx="3531041" cy="6959600"/>
          </a:xfrm>
          <a:prstGeom prst="rect">
            <a:avLst/>
          </a:prstGeom>
          <a:noFill/>
          <a:ln/>
        </p:spPr>
        <p:txBody>
          <a:bodyPr wrap="square" lIns="0" tIns="0" rIns="0" bIns="0" rtlCol="0" anchor="t"/>
          <a:lstStyle/>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Plot</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Mystical</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Settings</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Myths</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Realms</a:t>
            </a:r>
            <a:endParaRPr lang="en-US" sz="4800" dirty="0"/>
          </a:p>
        </p:txBody>
      </p:sp>
      <p:sp>
        <p:nvSpPr>
          <p:cNvPr id="20" name="Text 10"/>
          <p:cNvSpPr/>
          <p:nvPr/>
        </p:nvSpPr>
        <p:spPr>
          <a:xfrm>
            <a:off x="15076784" y="5499100"/>
            <a:ext cx="3531041" cy="6959600"/>
          </a:xfrm>
          <a:prstGeom prst="rect">
            <a:avLst/>
          </a:prstGeom>
          <a:noFill/>
          <a:ln/>
        </p:spPr>
        <p:txBody>
          <a:bodyPr wrap="square" lIns="0" tIns="0" rIns="0" bIns="0" rtlCol="0" anchor="t"/>
          <a:lstStyle/>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Adventure</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Realms</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The Magic</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Enchanted</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Legends</a:t>
            </a:r>
            <a:endParaRPr lang="en-US" sz="4800" dirty="0"/>
          </a:p>
        </p:txBody>
      </p:sp>
      <p:sp>
        <p:nvSpPr>
          <p:cNvPr id="21" name="Text 11"/>
          <p:cNvSpPr/>
          <p:nvPr/>
        </p:nvSpPr>
        <p:spPr>
          <a:xfrm>
            <a:off x="19789073" y="5499100"/>
            <a:ext cx="3531041" cy="6959600"/>
          </a:xfrm>
          <a:prstGeom prst="rect">
            <a:avLst/>
          </a:prstGeom>
          <a:noFill/>
          <a:ln/>
        </p:spPr>
        <p:txBody>
          <a:bodyPr wrap="square" lIns="0" tIns="0" rIns="0" bIns="0" rtlCol="0" anchor="t"/>
          <a:lstStyle/>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Myths</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Realms</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The Magic</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Art</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Enchanted</a:t>
            </a:r>
            <a:endParaRPr lang="en-US" sz="4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0" y="0"/>
            <a:ext cx="24387048" cy="13716000"/>
          </a:xfrm>
          <a:prstGeom prst="rect">
            <a:avLst/>
          </a:prstGeom>
        </p:spPr>
      </p:pic>
      <p:pic>
        <p:nvPicPr>
          <p:cNvPr id="4"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189303" y="1020936"/>
            <a:ext cx="1131384" cy="1131019"/>
          </a:xfrm>
          <a:prstGeom prst="rect">
            <a:avLst/>
          </a:prstGeom>
        </p:spPr>
      </p:pic>
      <p:pic>
        <p:nvPicPr>
          <p:cNvPr id="5"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261348" y="6227316"/>
            <a:ext cx="5439207" cy="3102843"/>
          </a:xfrm>
          <a:prstGeom prst="rect">
            <a:avLst/>
          </a:prstGeom>
        </p:spPr>
      </p:pic>
      <p:pic>
        <p:nvPicPr>
          <p:cNvPr id="6"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73168" y="6451972"/>
            <a:ext cx="955267" cy="1068338"/>
          </a:xfrm>
          <a:prstGeom prst="rect">
            <a:avLst/>
          </a:prstGeom>
        </p:spPr>
      </p:pic>
      <p:pic>
        <p:nvPicPr>
          <p:cNvPr id="7"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061503" y="6484714"/>
            <a:ext cx="1037617" cy="1002481"/>
          </a:xfrm>
          <a:prstGeom prst="rect">
            <a:avLst/>
          </a:prstGeom>
        </p:spPr>
      </p:pic>
      <p:pic>
        <p:nvPicPr>
          <p:cNvPr id="8"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463504" y="9906149"/>
            <a:ext cx="1035062" cy="1685057"/>
          </a:xfrm>
          <a:prstGeom prst="rect">
            <a:avLst/>
          </a:prstGeom>
        </p:spPr>
      </p:pic>
      <p:pic>
        <p:nvPicPr>
          <p:cNvPr id="9"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152071" y="538510"/>
            <a:ext cx="3686499" cy="3168526"/>
          </a:xfrm>
          <a:prstGeom prst="rect">
            <a:avLst/>
          </a:prstGeom>
        </p:spPr>
      </p:pic>
      <p:pic>
        <p:nvPicPr>
          <p:cNvPr id="10"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41225" y="3831828"/>
            <a:ext cx="5155818" cy="2320404"/>
          </a:xfrm>
          <a:prstGeom prst="rect">
            <a:avLst/>
          </a:prstGeom>
        </p:spPr>
      </p:pic>
      <p:pic>
        <p:nvPicPr>
          <p:cNvPr id="11" name="Image 9"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264202" y="1828378"/>
            <a:ext cx="1895374" cy="1198736"/>
          </a:xfrm>
          <a:prstGeom prst="rect">
            <a:avLst/>
          </a:prstGeom>
        </p:spPr>
      </p:pic>
      <p:pic>
        <p:nvPicPr>
          <p:cNvPr id="12" name="Image 10"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5470056" y="4354587"/>
            <a:ext cx="2090955" cy="1982316"/>
          </a:xfrm>
          <a:prstGeom prst="rect">
            <a:avLst/>
          </a:prstGeom>
        </p:spPr>
      </p:pic>
      <p:pic>
        <p:nvPicPr>
          <p:cNvPr id="13" name="Image 11"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0450702" y="3913411"/>
            <a:ext cx="10767" cy="7293"/>
          </a:xfrm>
          <a:prstGeom prst="rect">
            <a:avLst/>
          </a:prstGeom>
        </p:spPr>
      </p:pic>
      <p:pic>
        <p:nvPicPr>
          <p:cNvPr id="14" name="Image 12"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9988323" y="1799059"/>
            <a:ext cx="3170801" cy="2745631"/>
          </a:xfrm>
          <a:prstGeom prst="rect">
            <a:avLst/>
          </a:prstGeom>
        </p:spPr>
      </p:pic>
      <p:pic>
        <p:nvPicPr>
          <p:cNvPr id="15" name="Image 13"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0423842" y="3898205"/>
            <a:ext cx="12357" cy="9575"/>
          </a:xfrm>
          <a:prstGeom prst="rect">
            <a:avLst/>
          </a:prstGeom>
        </p:spPr>
      </p:pic>
      <p:pic>
        <p:nvPicPr>
          <p:cNvPr id="16" name="Image 14"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2741516" y="5967884"/>
            <a:ext cx="835427" cy="743545"/>
          </a:xfrm>
          <a:prstGeom prst="rect">
            <a:avLst/>
          </a:prstGeom>
        </p:spPr>
      </p:pic>
      <p:pic>
        <p:nvPicPr>
          <p:cNvPr id="17" name="Image 15"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20995910" y="4122415"/>
            <a:ext cx="1595928" cy="1420540"/>
          </a:xfrm>
          <a:prstGeom prst="rect">
            <a:avLst/>
          </a:prstGeom>
        </p:spPr>
      </p:pic>
      <p:pic>
        <p:nvPicPr>
          <p:cNvPr id="18" name="Image 16"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7538412" y="4581723"/>
            <a:ext cx="744054" cy="790873"/>
          </a:xfrm>
          <a:prstGeom prst="rect">
            <a:avLst/>
          </a:prstGeom>
        </p:spPr>
      </p:pic>
      <p:pic>
        <p:nvPicPr>
          <p:cNvPr id="19" name="Image 17" descr=" ">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22386833" y="11505257"/>
            <a:ext cx="1630833" cy="1630710"/>
          </a:xfrm>
          <a:prstGeom prst="rect">
            <a:avLst/>
          </a:prstGeom>
        </p:spPr>
      </p:pic>
      <p:pic>
        <p:nvPicPr>
          <p:cNvPr id="20" name="Image 18" descr=" ">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1605796" y="11110565"/>
            <a:ext cx="1719211" cy="1612726"/>
          </a:xfrm>
          <a:prstGeom prst="rect">
            <a:avLst/>
          </a:prstGeom>
        </p:spPr>
      </p:pic>
      <p:pic>
        <p:nvPicPr>
          <p:cNvPr id="21" name="Image 19"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7798303" y="7468046"/>
            <a:ext cx="1136997" cy="1024310"/>
          </a:xfrm>
          <a:prstGeom prst="rect">
            <a:avLst/>
          </a:prstGeom>
        </p:spPr>
      </p:pic>
      <p:pic>
        <p:nvPicPr>
          <p:cNvPr id="22" name="Image 20"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19465735" y="12596862"/>
            <a:ext cx="945654" cy="931143"/>
          </a:xfrm>
          <a:prstGeom prst="rect">
            <a:avLst/>
          </a:prstGeom>
        </p:spPr>
      </p:pic>
      <p:pic>
        <p:nvPicPr>
          <p:cNvPr id="23" name="Image 21"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729253" y="1021259"/>
            <a:ext cx="1131331" cy="1130945"/>
          </a:xfrm>
          <a:prstGeom prst="rect">
            <a:avLst/>
          </a:prstGeom>
        </p:spPr>
      </p:pic>
      <p:pic>
        <p:nvPicPr>
          <p:cNvPr id="24" name="Image 22"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14611936" y="2286967"/>
            <a:ext cx="1131198" cy="1130821"/>
          </a:xfrm>
          <a:prstGeom prst="rect">
            <a:avLst/>
          </a:prstGeom>
        </p:spPr>
      </p:pic>
      <p:pic>
        <p:nvPicPr>
          <p:cNvPr id="25" name="Image 23"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3371586" y="6457330"/>
            <a:ext cx="965535" cy="965225"/>
          </a:xfrm>
          <a:prstGeom prst="rect">
            <a:avLst/>
          </a:prstGeom>
        </p:spPr>
      </p:pic>
      <p:pic>
        <p:nvPicPr>
          <p:cNvPr id="26" name="Image 24"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7557872" y="4748411"/>
            <a:ext cx="1079347" cy="1079004"/>
          </a:xfrm>
          <a:prstGeom prst="rect">
            <a:avLst/>
          </a:prstGeom>
        </p:spPr>
      </p:pic>
      <p:pic>
        <p:nvPicPr>
          <p:cNvPr id="27" name="Image 25" descr=" ">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18299936" y="7467922"/>
            <a:ext cx="1287661" cy="1287239"/>
          </a:xfrm>
          <a:prstGeom prst="rect">
            <a:avLst/>
          </a:prstGeom>
        </p:spPr>
      </p:pic>
      <p:pic>
        <p:nvPicPr>
          <p:cNvPr id="28" name="Image 26" descr=" ">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5739723" y="28029"/>
            <a:ext cx="1131409" cy="1131019"/>
          </a:xfrm>
          <a:prstGeom prst="rect">
            <a:avLst/>
          </a:prstGeom>
        </p:spPr>
      </p:pic>
      <p:pic>
        <p:nvPicPr>
          <p:cNvPr id="29" name="Image 27" descr=" ">    </p:cNvPr>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8096552" y="4208512"/>
            <a:ext cx="1079191" cy="1078855"/>
          </a:xfrm>
          <a:prstGeom prst="rect">
            <a:avLst/>
          </a:prstGeom>
        </p:spPr>
      </p:pic>
      <p:pic>
        <p:nvPicPr>
          <p:cNvPr id="30" name="Image 28" descr=" ">    </p:cNvPr>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6904827" y="1687116"/>
            <a:ext cx="1290" cy="918"/>
          </a:xfrm>
          <a:prstGeom prst="rect">
            <a:avLst/>
          </a:prstGeom>
        </p:spPr>
      </p:pic>
      <p:pic>
        <p:nvPicPr>
          <p:cNvPr id="31" name="Image 29" descr=" ">    </p:cNvPr>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16904647" y="1687116"/>
            <a:ext cx="180" cy="174"/>
          </a:xfrm>
          <a:prstGeom prst="rect">
            <a:avLst/>
          </a:prstGeom>
        </p:spPr>
      </p:pic>
      <p:pic>
        <p:nvPicPr>
          <p:cNvPr id="32" name="Image 30" descr=" ">    </p:cNvPr>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6902210" y="1680096"/>
            <a:ext cx="9173" cy="7020"/>
          </a:xfrm>
          <a:prstGeom prst="rect">
            <a:avLst/>
          </a:prstGeom>
        </p:spPr>
      </p:pic>
      <p:pic>
        <p:nvPicPr>
          <p:cNvPr id="33" name="Image 31" descr=" ">    </p:cNvPr>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16903518" y="1686744"/>
            <a:ext cx="1123" cy="372"/>
          </a:xfrm>
          <a:prstGeom prst="rect">
            <a:avLst/>
          </a:prstGeom>
        </p:spPr>
      </p:pic>
      <p:pic>
        <p:nvPicPr>
          <p:cNvPr id="34" name="Image 32" descr=" ">    </p:cNvPr>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7520227" y="2556321"/>
            <a:ext cx="5600" cy="1364"/>
          </a:xfrm>
          <a:prstGeom prst="rect">
            <a:avLst/>
          </a:prstGeom>
        </p:spPr>
      </p:pic>
      <p:pic>
        <p:nvPicPr>
          <p:cNvPr id="35" name="Image 33" descr=" ">    </p:cNvPr>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17506930" y="2554263"/>
            <a:ext cx="3163" cy="967"/>
          </a:xfrm>
          <a:prstGeom prst="rect">
            <a:avLst/>
          </a:prstGeom>
        </p:spPr>
      </p:pic>
      <p:pic>
        <p:nvPicPr>
          <p:cNvPr id="36" name="Image 34" descr=" ">    </p:cNvPr>
          <p:cNvPicPr>
            <a:picLocks noChangeAspect="1"/>
          </p:cNvPicPr>
          <p:nvPr/>
        </p:nvPicPr>
        <p:blipFill>
          <a:blip r:embed="rId67"/>
          <a:stretch>
            <a:fillRect/>
          </a:stretch>
        </p:blipFill>
        <p:spPr>
          <a:xfrm>
            <a:off x="16904827" y="1687314"/>
            <a:ext cx="527" cy="0"/>
          </a:xfrm>
          <a:prstGeom prst="rect">
            <a:avLst/>
          </a:prstGeom>
        </p:spPr>
      </p:pic>
      <p:pic>
        <p:nvPicPr>
          <p:cNvPr id="37" name="Image 35" descr=" ">    </p:cNvPr>
          <p:cNvPicPr>
            <a:picLocks noChangeAspect="1"/>
          </p:cNvPicPr>
          <p:nvPr/>
        </p:nvPicPr>
        <p:blipFill>
          <a:blip r:embed="rId68">
            <a:extLst>
              <a:ext uri="{96DAC541-7B7A-43D3-8B79-37D633B846F1}">
                <asvg:svgBlip xmlns:asvg="http://schemas.microsoft.com/office/drawing/2016/SVG/main" r:embed="rId69"/>
              </a:ext>
            </a:extLst>
          </a:blip>
          <a:stretch>
            <a:fillRect/>
          </a:stretch>
        </p:blipFill>
        <p:spPr>
          <a:xfrm>
            <a:off x="11993753" y="3587849"/>
            <a:ext cx="1245742" cy="1244947"/>
          </a:xfrm>
          <a:prstGeom prst="rect">
            <a:avLst/>
          </a:prstGeom>
        </p:spPr>
      </p:pic>
      <p:pic>
        <p:nvPicPr>
          <p:cNvPr id="38" name="Image 36" descr=" ">    </p:cNvPr>
          <p:cNvPicPr>
            <a:picLocks noChangeAspect="1"/>
          </p:cNvPicPr>
          <p:nvPr/>
        </p:nvPicPr>
        <p:blipFill>
          <a:blip r:embed="rId70">
            <a:extLst>
              <a:ext uri="{96DAC541-7B7A-43D3-8B79-37D633B846F1}">
                <asvg:svgBlip xmlns:asvg="http://schemas.microsoft.com/office/drawing/2016/SVG/main" r:embed="rId71"/>
              </a:ext>
            </a:extLst>
          </a:blip>
          <a:stretch>
            <a:fillRect/>
          </a:stretch>
        </p:blipFill>
        <p:spPr>
          <a:xfrm>
            <a:off x="4148730" y="11915453"/>
            <a:ext cx="1616879" cy="1615777"/>
          </a:xfrm>
          <a:prstGeom prst="rect">
            <a:avLst/>
          </a:prstGeom>
        </p:spPr>
      </p:pic>
      <p:pic>
        <p:nvPicPr>
          <p:cNvPr id="39" name="Image 37" descr=" ">    </p:cNvPr>
          <p:cNvPicPr>
            <a:picLocks noChangeAspect="1"/>
          </p:cNvPicPr>
          <p:nvPr/>
        </p:nvPicPr>
        <p:blipFill>
          <a:blip r:embed="rId72">
            <a:extLst>
              <a:ext uri="{96DAC541-7B7A-43D3-8B79-37D633B846F1}">
                <asvg:svgBlip xmlns:asvg="http://schemas.microsoft.com/office/drawing/2016/SVG/main" r:embed="rId73"/>
              </a:ext>
            </a:extLst>
          </a:blip>
          <a:stretch>
            <a:fillRect/>
          </a:stretch>
        </p:blipFill>
        <p:spPr>
          <a:xfrm>
            <a:off x="2563482" y="2602954"/>
            <a:ext cx="983340" cy="1012006"/>
          </a:xfrm>
          <a:prstGeom prst="rect">
            <a:avLst/>
          </a:prstGeom>
        </p:spPr>
      </p:pic>
      <p:pic>
        <p:nvPicPr>
          <p:cNvPr id="40" name="Image 38" descr=" ">    </p:cNvPr>
          <p:cNvPicPr>
            <a:picLocks noChangeAspect="1"/>
          </p:cNvPicPr>
          <p:nvPr/>
        </p:nvPicPr>
        <p:blipFill>
          <a:blip r:embed="rId74">
            <a:extLst>
              <a:ext uri="{96DAC541-7B7A-43D3-8B79-37D633B846F1}">
                <asvg:svgBlip xmlns:asvg="http://schemas.microsoft.com/office/drawing/2016/SVG/main" r:embed="rId75"/>
              </a:ext>
            </a:extLst>
          </a:blip>
          <a:stretch>
            <a:fillRect/>
          </a:stretch>
        </p:blipFill>
        <p:spPr>
          <a:xfrm>
            <a:off x="17877509" y="8108925"/>
            <a:ext cx="1446375" cy="1502966"/>
          </a:xfrm>
          <a:prstGeom prst="rect">
            <a:avLst/>
          </a:prstGeom>
        </p:spPr>
      </p:pic>
      <p:pic>
        <p:nvPicPr>
          <p:cNvPr id="41" name="Image 39" descr=" ">    </p:cNvPr>
          <p:cNvPicPr>
            <a:picLocks noChangeAspect="1"/>
          </p:cNvPicPr>
          <p:nvPr/>
        </p:nvPicPr>
        <p:blipFill>
          <a:blip r:embed="rId76">
            <a:extLst>
              <a:ext uri="{96DAC541-7B7A-43D3-8B79-37D633B846F1}">
                <asvg:svgBlip xmlns:asvg="http://schemas.microsoft.com/office/drawing/2016/SVG/main" r:embed="rId77"/>
              </a:ext>
            </a:extLst>
          </a:blip>
          <a:stretch>
            <a:fillRect/>
          </a:stretch>
        </p:blipFill>
        <p:spPr>
          <a:xfrm>
            <a:off x="17105844" y="10952435"/>
            <a:ext cx="1295146" cy="1277516"/>
          </a:xfrm>
          <a:prstGeom prst="rect">
            <a:avLst/>
          </a:prstGeom>
        </p:spPr>
      </p:pic>
      <p:pic>
        <p:nvPicPr>
          <p:cNvPr id="42" name="Image 40" descr=" ">    </p:cNvPr>
          <p:cNvPicPr>
            <a:picLocks noChangeAspect="1"/>
          </p:cNvPicPr>
          <p:nvPr/>
        </p:nvPicPr>
        <p:blipFill>
          <a:blip r:embed="rId78"/>
          <a:stretch>
            <a:fillRect/>
          </a:stretch>
        </p:blipFill>
        <p:spPr>
          <a:xfrm>
            <a:off x="16584416" y="-5580062"/>
            <a:ext cx="3806843" cy="2707623"/>
          </a:xfrm>
          <a:prstGeom prst="rect">
            <a:avLst/>
          </a:prstGeom>
        </p:spPr>
      </p:pic>
      <p:pic>
        <p:nvPicPr>
          <p:cNvPr id="43" name="Image 41" descr=" ">    </p:cNvPr>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4410679" y="9436943"/>
            <a:ext cx="605" cy="273"/>
          </a:xfrm>
          <a:prstGeom prst="rect">
            <a:avLst/>
          </a:prstGeom>
        </p:spPr>
      </p:pic>
      <p:pic>
        <p:nvPicPr>
          <p:cNvPr id="44" name="Image 42" descr=" ">    </p:cNvPr>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4220400" y="9208666"/>
            <a:ext cx="915" cy="9922"/>
          </a:xfrm>
          <a:prstGeom prst="rect">
            <a:avLst/>
          </a:prstGeom>
        </p:spPr>
      </p:pic>
      <p:pic>
        <p:nvPicPr>
          <p:cNvPr id="45" name="Image 43" descr=" ">    </p:cNvPr>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2818952" y="10718949"/>
            <a:ext cx="1113" cy="1860"/>
          </a:xfrm>
          <a:prstGeom prst="rect">
            <a:avLst/>
          </a:prstGeom>
        </p:spPr>
      </p:pic>
      <p:pic>
        <p:nvPicPr>
          <p:cNvPr id="46" name="Image 44" descr=" ">    </p:cNvPr>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1326531" y="8430543"/>
            <a:ext cx="3735349" cy="2553667"/>
          </a:xfrm>
          <a:prstGeom prst="rect">
            <a:avLst/>
          </a:prstGeom>
        </p:spPr>
      </p:pic>
      <p:pic>
        <p:nvPicPr>
          <p:cNvPr id="47" name="Image 45" descr=" ">    </p:cNvPr>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4366575" y="9281840"/>
            <a:ext cx="2427659" cy="2793653"/>
          </a:xfrm>
          <a:prstGeom prst="rect">
            <a:avLst/>
          </a:prstGeom>
        </p:spPr>
      </p:pic>
      <p:pic>
        <p:nvPicPr>
          <p:cNvPr id="48" name="Image 46" descr=" ">    </p:cNvPr>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8367013" y="10690324"/>
            <a:ext cx="2166315" cy="2197472"/>
          </a:xfrm>
          <a:prstGeom prst="rect">
            <a:avLst/>
          </a:prstGeom>
        </p:spPr>
      </p:pic>
      <p:pic>
        <p:nvPicPr>
          <p:cNvPr id="49" name="Image 47" descr=" ">    </p:cNvPr>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1343010" y="5391125"/>
            <a:ext cx="926258" cy="943173"/>
          </a:xfrm>
          <a:prstGeom prst="rect">
            <a:avLst/>
          </a:prstGeom>
        </p:spPr>
      </p:pic>
      <p:pic>
        <p:nvPicPr>
          <p:cNvPr id="50" name="Image 48" descr=" ">    </p:cNvPr>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12320329" y="8249791"/>
            <a:ext cx="2049458" cy="2063527"/>
          </a:xfrm>
          <a:prstGeom prst="rect">
            <a:avLst/>
          </a:prstGeom>
        </p:spPr>
      </p:pic>
      <p:pic>
        <p:nvPicPr>
          <p:cNvPr id="51" name="Image 49" descr=" ">    </p:cNvPr>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3252327" y="8593609"/>
            <a:ext cx="992" cy="2307"/>
          </a:xfrm>
          <a:prstGeom prst="rect">
            <a:avLst/>
          </a:prstGeom>
        </p:spPr>
      </p:pic>
      <p:pic>
        <p:nvPicPr>
          <p:cNvPr id="52" name="Image 50" descr=" ">    </p:cNvPr>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13262864" y="9461252"/>
            <a:ext cx="2413" cy="4266"/>
          </a:xfrm>
          <a:prstGeom prst="rect">
            <a:avLst/>
          </a:prstGeom>
        </p:spPr>
      </p:pic>
      <p:pic>
        <p:nvPicPr>
          <p:cNvPr id="53" name="Image 51" descr=" ">    </p:cNvPr>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6004601" y="5827613"/>
            <a:ext cx="1215730" cy="4565774"/>
          </a:xfrm>
          <a:prstGeom prst="rect">
            <a:avLst/>
          </a:prstGeom>
        </p:spPr>
      </p:pic>
      <p:pic>
        <p:nvPicPr>
          <p:cNvPr id="54" name="Image 52" descr=" ">    </p:cNvPr>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9916634" y="9168259"/>
            <a:ext cx="1079167" cy="1078805"/>
          </a:xfrm>
          <a:prstGeom prst="rect">
            <a:avLst/>
          </a:prstGeom>
        </p:spPr>
      </p:pic>
      <p:pic>
        <p:nvPicPr>
          <p:cNvPr id="55" name="Image 53" descr=" ">    </p:cNvPr>
          <p:cNvPicPr>
            <a:picLocks noChangeAspect="1"/>
          </p:cNvPicPr>
          <p:nvPr/>
        </p:nvPicPr>
        <p:blipFill>
          <a:blip r:embed="rId103"/>
          <a:stretch>
            <a:fillRect/>
          </a:stretch>
        </p:blipFill>
        <p:spPr>
          <a:xfrm>
            <a:off x="2591124" y="558800"/>
            <a:ext cx="19217502" cy="12598400"/>
          </a:xfrm>
          <a:prstGeom prst="rect">
            <a:avLst/>
          </a:prstGeom>
        </p:spPr>
      </p:pic>
      <p:sp>
        <p:nvSpPr>
          <p:cNvPr id="56" name="Shape 0"/>
          <p:cNvSpPr/>
          <p:nvPr/>
        </p:nvSpPr>
        <p:spPr>
          <a:xfrm>
            <a:off x="2591124" y="558800"/>
            <a:ext cx="19217502" cy="12598400"/>
          </a:xfrm>
          <a:prstGeom prst="rect">
            <a:avLst/>
          </a:prstGeom>
          <a:solidFill>
            <a:srgbClr val="FFFFFF">
              <a:alpha val="100000"/>
            </a:srgbClr>
          </a:solidFill>
          <a:ln w="127000">
            <a:solidFill>
              <a:srgbClr val="71A79D"/>
            </a:solidFill>
            <a:prstDash val="solid"/>
          </a:ln>
        </p:spPr>
      </p:sp>
      <p:sp>
        <p:nvSpPr>
          <p:cNvPr id="57" name="Shape 1"/>
          <p:cNvSpPr/>
          <p:nvPr/>
        </p:nvSpPr>
        <p:spPr>
          <a:xfrm>
            <a:off x="3048381" y="1041400"/>
            <a:ext cx="18302988" cy="11633200"/>
          </a:xfrm>
          <a:prstGeom prst="rect">
            <a:avLst/>
          </a:prstGeom>
          <a:solidFill>
            <a:srgbClr val="FFFFFF">
              <a:alpha val="100000"/>
            </a:srgbClr>
          </a:solidFill>
          <a:ln w="63500">
            <a:solidFill>
              <a:srgbClr val="4D4D4D"/>
            </a:solidFill>
            <a:prstDash val="solid"/>
          </a:ln>
        </p:spPr>
      </p:sp>
      <p:sp>
        <p:nvSpPr>
          <p:cNvPr id="58" name="Text 2"/>
          <p:cNvSpPr/>
          <p:nvPr/>
        </p:nvSpPr>
        <p:spPr>
          <a:xfrm>
            <a:off x="4216927" y="2552700"/>
            <a:ext cx="16982022" cy="4584700"/>
          </a:xfrm>
          <a:prstGeom prst="rect">
            <a:avLst/>
          </a:prstGeom>
          <a:noFill/>
          <a:ln/>
        </p:spPr>
        <p:txBody>
          <a:bodyPr wrap="square" lIns="0" tIns="0" rIns="0" bIns="0" rtlCol="0" anchor="t"/>
          <a:lstStyle/>
          <a:p>
            <a:pPr algn="l" indent="0" marL="0">
              <a:buNone/>
            </a:pPr>
            <a:r>
              <a:rPr lang="en-US" sz="24000" dirty="0">
                <a:solidFill>
                  <a:srgbClr val="71A79D">
                    <a:alpha val="100000"/>
                  </a:srgbClr>
                </a:solidFill>
                <a:latin typeface="Cabin Sketch Bold" pitchFamily="34" charset="0"/>
                <a:ea typeface="Cabin Sketch Bold" pitchFamily="34" charset="-122"/>
                <a:cs typeface="Cabin Sketch Bold" pitchFamily="34" charset="-120"/>
              </a:rPr>
              <a:t>THANK YOU</a:t>
            </a:r>
            <a:endParaRPr lang="en-US" sz="24000" dirty="0"/>
          </a:p>
        </p:txBody>
      </p:sp>
      <p:sp>
        <p:nvSpPr>
          <p:cNvPr id="59" name="Text 3"/>
          <p:cNvSpPr/>
          <p:nvPr/>
        </p:nvSpPr>
        <p:spPr>
          <a:xfrm>
            <a:off x="5791924" y="6705600"/>
            <a:ext cx="12803200" cy="4368800"/>
          </a:xfrm>
          <a:prstGeom prst="rect">
            <a:avLst/>
          </a:prstGeom>
          <a:noFill/>
          <a:ln/>
        </p:spPr>
        <p:txBody>
          <a:bodyPr wrap="square" lIns="0" tIns="0" rIns="0" bIns="0" rtlCol="0" anchor="t"/>
          <a:lstStyle/>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Help us keep bringing free content by spreading the word about EaTemp.</a:t>
            </a:r>
            <a:endParaRPr lang="en-US" sz="4800" dirty="0"/>
          </a:p>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If you have any questions, please email us: contact@eatemp.com</a:t>
            </a:r>
            <a:endParaRPr lang="en-US" sz="4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9818240" cy="2743200"/>
          </a:xfrm>
          <a:prstGeom prst="rect">
            <a:avLst/>
          </a:prstGeom>
        </p:spPr>
      </p:pic>
      <p:sp>
        <p:nvSpPr>
          <p:cNvPr id="4" name="Text 0"/>
          <p:cNvSpPr/>
          <p:nvPr/>
        </p:nvSpPr>
        <p:spPr>
          <a:xfrm>
            <a:off x="1016127" y="419100"/>
            <a:ext cx="6359261" cy="24468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abin Sketch Bold" pitchFamily="34" charset="0"/>
                <a:ea typeface="Cabin Sketch Bold" pitchFamily="34" charset="-122"/>
                <a:cs typeface="Cabin Sketch Bold" pitchFamily="34" charset="-120"/>
              </a:rPr>
              <a:t>AGENDA</a:t>
            </a:r>
            <a:endParaRPr lang="en-US" sz="12800" dirty="0"/>
          </a:p>
        </p:txBody>
      </p:sp>
      <p:pic>
        <p:nvPicPr>
          <p:cNvPr id="5" name="Image 2" descr=" ">    </p:cNvPr>
          <p:cNvPicPr>
            <a:picLocks noChangeAspect="1"/>
          </p:cNvPicPr>
          <p:nvPr/>
        </p:nvPicPr>
        <p:blipFill>
          <a:blip r:embed="rId4"/>
          <a:stretch>
            <a:fillRect/>
          </a:stretch>
        </p:blipFill>
        <p:spPr>
          <a:xfrm>
            <a:off x="1625803" y="3187700"/>
            <a:ext cx="10809051" cy="10083800"/>
          </a:xfrm>
          <a:prstGeom prst="rect">
            <a:avLst/>
          </a:prstGeom>
        </p:spPr>
      </p:pic>
      <p:pic>
        <p:nvPicPr>
          <p:cNvPr id="6" name="Image 3" descr=" ">    </p:cNvPr>
          <p:cNvPicPr>
            <a:picLocks noChangeAspect="1"/>
          </p:cNvPicPr>
          <p:nvPr/>
        </p:nvPicPr>
        <p:blipFill>
          <a:blip r:embed="rId5"/>
          <a:stretch>
            <a:fillRect/>
          </a:stretch>
        </p:blipFill>
        <p:spPr>
          <a:xfrm>
            <a:off x="12714289" y="3187700"/>
            <a:ext cx="10809051" cy="10083800"/>
          </a:xfrm>
          <a:prstGeom prst="rect">
            <a:avLst/>
          </a:prstGeom>
        </p:spPr>
      </p:pic>
      <p:sp>
        <p:nvSpPr>
          <p:cNvPr id="7" name="Text 1"/>
          <p:cNvSpPr/>
          <p:nvPr/>
        </p:nvSpPr>
        <p:spPr>
          <a:xfrm>
            <a:off x="4949385" y="3911600"/>
            <a:ext cx="4276201" cy="1532467"/>
          </a:xfrm>
          <a:prstGeom prst="rect">
            <a:avLst/>
          </a:prstGeom>
          <a:noFill/>
          <a:ln/>
        </p:spPr>
        <p:txBody>
          <a:bodyPr wrap="square" lIns="0" tIns="0" rIns="0" bIns="0" rtlCol="0" anchor="t"/>
          <a:lstStyle/>
          <a:p>
            <a:pPr algn="ctr" indent="0" marL="0">
              <a:buNone/>
            </a:pPr>
            <a:r>
              <a:rPr lang="en-US" sz="8000" dirty="0">
                <a:solidFill>
                  <a:srgbClr val="71A79D">
                    <a:alpha val="100000"/>
                  </a:srgbClr>
                </a:solidFill>
                <a:latin typeface="Cabin Sketch Bold" pitchFamily="34" charset="0"/>
                <a:ea typeface="Cabin Sketch Bold" pitchFamily="34" charset="-122"/>
                <a:cs typeface="Cabin Sketch Bold" pitchFamily="34" charset="-120"/>
              </a:rPr>
              <a:t>TARGETS</a:t>
            </a:r>
            <a:endParaRPr lang="en-US" sz="8000" dirty="0"/>
          </a:p>
        </p:txBody>
      </p:sp>
      <p:sp>
        <p:nvSpPr>
          <p:cNvPr id="8" name="Text 2"/>
          <p:cNvSpPr/>
          <p:nvPr/>
        </p:nvSpPr>
        <p:spPr>
          <a:xfrm>
            <a:off x="16406217" y="3911600"/>
            <a:ext cx="3450598" cy="1532467"/>
          </a:xfrm>
          <a:prstGeom prst="rect">
            <a:avLst/>
          </a:prstGeom>
          <a:noFill/>
          <a:ln/>
        </p:spPr>
        <p:txBody>
          <a:bodyPr wrap="square" lIns="0" tIns="0" rIns="0" bIns="0" rtlCol="0" anchor="t"/>
          <a:lstStyle/>
          <a:p>
            <a:pPr algn="ctr" indent="0" marL="0">
              <a:buNone/>
            </a:pPr>
            <a:r>
              <a:rPr lang="en-US" sz="8000" dirty="0">
                <a:solidFill>
                  <a:srgbClr val="71A79D">
                    <a:alpha val="100000"/>
                  </a:srgbClr>
                </a:solidFill>
                <a:latin typeface="Cabin Sketch Bold" pitchFamily="34" charset="0"/>
                <a:ea typeface="Cabin Sketch Bold" pitchFamily="34" charset="-122"/>
                <a:cs typeface="Cabin Sketch Bold" pitchFamily="34" charset="-120"/>
              </a:rPr>
              <a:t>TO-DO</a:t>
            </a:r>
            <a:endParaRPr lang="en-US" sz="8000" dirty="0"/>
          </a:p>
        </p:txBody>
      </p:sp>
      <p:sp>
        <p:nvSpPr>
          <p:cNvPr id="9" name="Text 3"/>
          <p:cNvSpPr/>
          <p:nvPr/>
        </p:nvSpPr>
        <p:spPr>
          <a:xfrm>
            <a:off x="2057657" y="5562600"/>
            <a:ext cx="9843730" cy="6946900"/>
          </a:xfrm>
          <a:prstGeom prst="rect">
            <a:avLst/>
          </a:prstGeom>
          <a:noFill/>
          <a:ln/>
        </p:spPr>
        <p:txBody>
          <a:bodyPr wrap="square" lIns="0" tIns="0" rIns="0" bIns="0" rtlCol="0" anchor="t"/>
          <a:lstStyle/>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Explore key elements of the Fantasy genre</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Learn about world-building, character development, and storytelling</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Unleash imagination and creativity</a:t>
            </a:r>
            <a:endParaRPr lang="en-US" sz="4800" dirty="0"/>
          </a:p>
        </p:txBody>
      </p:sp>
      <p:sp>
        <p:nvSpPr>
          <p:cNvPr id="10" name="Text 4"/>
          <p:cNvSpPr/>
          <p:nvPr/>
        </p:nvSpPr>
        <p:spPr>
          <a:xfrm>
            <a:off x="13298562" y="5562600"/>
            <a:ext cx="9843730" cy="6946900"/>
          </a:xfrm>
          <a:prstGeom prst="rect">
            <a:avLst/>
          </a:prstGeom>
          <a:noFill/>
          <a:ln/>
        </p:spPr>
        <p:txBody>
          <a:bodyPr wrap="square" lIns="0" tIns="0" rIns="0" bIns="0" rtlCol="0" anchor="t"/>
          <a:lstStyle/>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Engage in class discussions and activities</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Participate in world-building and character creation exercises</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Start crafting your own Fantasy story</a:t>
            </a:r>
            <a:endParaRPr lang="en-US" sz="4800" dirty="0"/>
          </a:p>
        </p:txBody>
      </p:sp>
      <p:sp>
        <p:nvSpPr>
          <p:cNvPr id="11" name="Text 5"/>
          <p:cNvSpPr/>
          <p:nvPr/>
        </p:nvSpPr>
        <p:spPr>
          <a:xfrm>
            <a:off x="17794924" y="1219200"/>
            <a:ext cx="5830029" cy="1117600"/>
          </a:xfrm>
          <a:prstGeom prst="rect">
            <a:avLst/>
          </a:prstGeom>
          <a:noFill/>
          <a:ln/>
        </p:spPr>
        <p:txBody>
          <a:bodyPr wrap="square" lIns="0" tIns="0" rIns="0" bIns="0" rtlCol="0" anchor="t"/>
          <a:lstStyle/>
          <a:p>
            <a:pPr algn="ctr"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Today Date: Feb 14</a:t>
            </a:r>
            <a:endParaRPr lang="en-US" sz="4800" dirty="0"/>
          </a:p>
        </p:txBody>
      </p:sp>
      <p:sp>
        <p:nvSpPr>
          <p:cNvPr id="12" name="Shape 6"/>
          <p:cNvSpPr/>
          <p:nvPr/>
        </p:nvSpPr>
        <p:spPr>
          <a:xfrm>
            <a:off x="23370921" y="10515600"/>
            <a:ext cx="1016127" cy="3200400"/>
          </a:xfrm>
          <a:prstGeom prst="rect">
            <a:avLst/>
          </a:prstGeom>
          <a:solidFill>
            <a:srgbClr val="FFFFFF">
              <a:alpha val="100000"/>
            </a:srgbClr>
          </a:solidFill>
          <a:ln/>
        </p:spPr>
      </p:sp>
      <p:pic>
        <p:nvPicPr>
          <p:cNvPr id="13" name="Image 4" descr=" ">    </p:cNvPr>
          <p:cNvPicPr>
            <a:picLocks noChangeAspect="1"/>
          </p:cNvPicPr>
          <p:nvPr/>
        </p:nvPicPr>
        <p:blipFill>
          <a:blip r:embed="rId6"/>
          <a:stretch>
            <a:fillRect/>
          </a:stretch>
        </p:blipFill>
        <p:spPr>
          <a:xfrm>
            <a:off x="23523340" y="10820400"/>
            <a:ext cx="711289" cy="25908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7831480" y="679785"/>
            <a:ext cx="16555568" cy="13036215"/>
          </a:xfrm>
          <a:prstGeom prst="rect">
            <a:avLst/>
          </a:prstGeom>
        </p:spPr>
      </p:pic>
      <p:sp>
        <p:nvSpPr>
          <p:cNvPr id="4" name="Text 0"/>
          <p:cNvSpPr/>
          <p:nvPr/>
        </p:nvSpPr>
        <p:spPr>
          <a:xfrm rot="3019597">
            <a:off x="16250174" y="3790243"/>
            <a:ext cx="9120728" cy="4351867"/>
          </a:xfrm>
          <a:prstGeom prst="rect">
            <a:avLst/>
          </a:prstGeom>
          <a:noFill/>
          <a:ln/>
        </p:spPr>
        <p:txBody>
          <a:bodyPr wrap="square" lIns="0" tIns="0" rIns="0" bIns="0" rtlCol="0" anchor="t"/>
          <a:lstStyle/>
          <a:p>
            <a:pPr algn="l" indent="0" marL="0">
              <a:buNone/>
            </a:pPr>
            <a:r>
              <a:rPr lang="en-US" sz="12800" dirty="0">
                <a:solidFill>
                  <a:srgbClr val="71A79D">
                    <a:alpha val="100000"/>
                  </a:srgbClr>
                </a:solidFill>
                <a:latin typeface="Cabin Sketch Bold" pitchFamily="34" charset="0"/>
                <a:ea typeface="Cabin Sketch Bold" pitchFamily="34" charset="-122"/>
                <a:cs typeface="Cabin Sketch Bold" pitchFamily="34" charset="-120"/>
              </a:rPr>
              <a:t>STUDENT OF THE DAY</a:t>
            </a:r>
            <a:endParaRPr lang="en-US" sz="12800" dirty="0"/>
          </a:p>
        </p:txBody>
      </p:sp>
      <p:pic>
        <p:nvPicPr>
          <p:cNvPr id="5"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87698" y="1117600"/>
            <a:ext cx="7303413" cy="8458200"/>
          </a:xfrm>
          <a:prstGeom prst="rect">
            <a:avLst/>
          </a:prstGeom>
        </p:spPr>
      </p:pic>
      <p:sp>
        <p:nvSpPr>
          <p:cNvPr id="6" name="Text 1"/>
          <p:cNvSpPr/>
          <p:nvPr/>
        </p:nvSpPr>
        <p:spPr>
          <a:xfrm rot="21134595">
            <a:off x="9628535" y="3278594"/>
            <a:ext cx="7803033" cy="9501577"/>
          </a:xfrm>
          <a:prstGeom prst="rect">
            <a:avLst/>
          </a:prstGeom>
          <a:noFill/>
          <a:ln/>
        </p:spPr>
        <p:txBody>
          <a:bodyPr wrap="square" lIns="0" tIns="0" rIns="0" bIns="0" rtlCol="0" anchor="t"/>
          <a:lstStyle/>
          <a:p>
            <a:pPr algn="l"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Today, we have a special guest in our class. Meet Harry, who will be sharing his favorite Fantasy book, character, and why he loves the Fantasy genre. Get ready to learn from our talented student of the day!</a:t>
            </a:r>
            <a:endParaRPr lang="en-US" sz="4800" dirty="0"/>
          </a:p>
        </p:txBody>
      </p:sp>
      <p:pic>
        <p:nvPicPr>
          <p:cNvPr id="7"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34067" y="8763000"/>
            <a:ext cx="5564945" cy="2032000"/>
          </a:xfrm>
          <a:prstGeom prst="rect">
            <a:avLst/>
          </a:prstGeom>
        </p:spPr>
      </p:pic>
      <p:sp>
        <p:nvSpPr>
          <p:cNvPr id="8" name="Text 2"/>
          <p:cNvSpPr/>
          <p:nvPr/>
        </p:nvSpPr>
        <p:spPr>
          <a:xfrm>
            <a:off x="3696162" y="9182100"/>
            <a:ext cx="3399792" cy="15324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Cabin Sketch Bold" pitchFamily="34" charset="0"/>
                <a:ea typeface="Cabin Sketch Bold" pitchFamily="34" charset="-122"/>
                <a:cs typeface="Cabin Sketch Bold" pitchFamily="34" charset="-120"/>
              </a:rPr>
              <a:t>HARRY</a:t>
            </a:r>
            <a:endParaRPr lang="en-US" sz="8000" dirty="0"/>
          </a:p>
        </p:txBody>
      </p:sp>
      <p:sp>
        <p:nvSpPr>
          <p:cNvPr id="9" name="Shape 3"/>
          <p:cNvSpPr/>
          <p:nvPr/>
        </p:nvSpPr>
        <p:spPr>
          <a:xfrm>
            <a:off x="23370921" y="10515600"/>
            <a:ext cx="1016127" cy="3200400"/>
          </a:xfrm>
          <a:prstGeom prst="rect">
            <a:avLst/>
          </a:prstGeom>
          <a:solidFill>
            <a:srgbClr val="FFFFFF">
              <a:alpha val="100000"/>
            </a:srgbClr>
          </a:solidFill>
          <a:ln/>
        </p:spPr>
      </p:sp>
      <p:pic>
        <p:nvPicPr>
          <p:cNvPr id="10" name="Image 4" descr=" ">    </p:cNvPr>
          <p:cNvPicPr>
            <a:picLocks noChangeAspect="1"/>
          </p:cNvPicPr>
          <p:nvPr/>
        </p:nvPicPr>
        <p:blipFill>
          <a:blip r:embed="rId7"/>
          <a:stretch>
            <a:fillRect/>
          </a:stretch>
        </p:blipFill>
        <p:spPr>
          <a:xfrm>
            <a:off x="23523340" y="10820400"/>
            <a:ext cx="711289" cy="25908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1028829" y="3378200"/>
            <a:ext cx="10809051" cy="9613900"/>
          </a:xfrm>
          <a:prstGeom prst="rect">
            <a:avLst/>
          </a:prstGeom>
        </p:spPr>
      </p:pic>
      <p:pic>
        <p:nvPicPr>
          <p:cNvPr id="4" name="Image 2" descr=" ">    </p:cNvPr>
          <p:cNvPicPr>
            <a:picLocks noChangeAspect="1"/>
          </p:cNvPicPr>
          <p:nvPr/>
        </p:nvPicPr>
        <p:blipFill>
          <a:blip r:embed="rId3"/>
          <a:stretch>
            <a:fillRect/>
          </a:stretch>
        </p:blipFill>
        <p:spPr>
          <a:xfrm>
            <a:off x="12460257" y="3378200"/>
            <a:ext cx="10809051" cy="9613900"/>
          </a:xfrm>
          <a:prstGeom prst="rect">
            <a:avLst/>
          </a:prstGeom>
        </p:spPr>
      </p:pic>
      <p:sp>
        <p:nvSpPr>
          <p:cNvPr id="5" name="Text 0"/>
          <p:cNvSpPr/>
          <p:nvPr/>
        </p:nvSpPr>
        <p:spPr>
          <a:xfrm>
            <a:off x="1752819" y="5067300"/>
            <a:ext cx="9627803" cy="6972300"/>
          </a:xfrm>
          <a:prstGeom prst="rect">
            <a:avLst/>
          </a:prstGeom>
          <a:noFill/>
          <a:ln/>
        </p:spPr>
        <p:txBody>
          <a:bodyPr wrap="square" lIns="0" tIns="0" rIns="0" bIns="0" rtlCol="0" anchor="t"/>
          <a:lstStyle/>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Attend class and actively participate in discussions</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Complete all assigned readings and homework</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Show respect for classmates and the teacher</a:t>
            </a:r>
            <a:endParaRPr lang="en-US" sz="4800" dirty="0"/>
          </a:p>
        </p:txBody>
      </p:sp>
      <p:sp>
        <p:nvSpPr>
          <p:cNvPr id="6" name="Text 1"/>
          <p:cNvSpPr/>
          <p:nvPr/>
        </p:nvSpPr>
        <p:spPr>
          <a:xfrm>
            <a:off x="13209651" y="5067300"/>
            <a:ext cx="9627803" cy="6972300"/>
          </a:xfrm>
          <a:prstGeom prst="rect">
            <a:avLst/>
          </a:prstGeom>
          <a:noFill/>
          <a:ln/>
        </p:spPr>
        <p:txBody>
          <a:bodyPr wrap="square" lIns="0" tIns="0" rIns="0" bIns="0" rtlCol="0" anchor="t"/>
          <a:lstStyle/>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Share personal experiences related to Fantasy</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Ask questions and seek clarification when needed</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Offer insights and suggestions during class discussions.</a:t>
            </a:r>
            <a:endParaRPr lang="en-US" sz="4800" dirty="0"/>
          </a:p>
        </p:txBody>
      </p:sp>
      <p:pic>
        <p:nvPicPr>
          <p:cNvPr id="7" name="Image 3"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467" y="1473200"/>
            <a:ext cx="9818240" cy="2743200"/>
          </a:xfrm>
          <a:prstGeom prst="rect">
            <a:avLst/>
          </a:prstGeom>
        </p:spPr>
      </p:pic>
      <p:sp>
        <p:nvSpPr>
          <p:cNvPr id="8" name="Text 2"/>
          <p:cNvSpPr/>
          <p:nvPr/>
        </p:nvSpPr>
        <p:spPr>
          <a:xfrm>
            <a:off x="1549594" y="1892300"/>
            <a:ext cx="7286477" cy="24468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abin Sketch Bold" pitchFamily="34" charset="0"/>
                <a:ea typeface="Cabin Sketch Bold" pitchFamily="34" charset="-122"/>
                <a:cs typeface="Cabin Sketch Bold" pitchFamily="34" charset="-120"/>
              </a:rPr>
              <a:t>MUST DO</a:t>
            </a:r>
            <a:endParaRPr lang="en-US" sz="12800" dirty="0"/>
          </a:p>
        </p:txBody>
      </p:sp>
      <p:pic>
        <p:nvPicPr>
          <p:cNvPr id="9" name="Image 4"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193524" y="1473200"/>
            <a:ext cx="9818240" cy="2743200"/>
          </a:xfrm>
          <a:prstGeom prst="rect">
            <a:avLst/>
          </a:prstGeom>
        </p:spPr>
      </p:pic>
      <p:sp>
        <p:nvSpPr>
          <p:cNvPr id="10" name="Text 3"/>
          <p:cNvSpPr/>
          <p:nvPr/>
        </p:nvSpPr>
        <p:spPr>
          <a:xfrm>
            <a:off x="13209651" y="1892300"/>
            <a:ext cx="6206842" cy="24468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abin Sketch Bold" pitchFamily="34" charset="0"/>
                <a:ea typeface="Cabin Sketch Bold" pitchFamily="34" charset="-122"/>
                <a:cs typeface="Cabin Sketch Bold" pitchFamily="34" charset="-120"/>
              </a:rPr>
              <a:t>MAY DO</a:t>
            </a:r>
            <a:endParaRPr lang="en-US" sz="12800" dirty="0"/>
          </a:p>
        </p:txBody>
      </p:sp>
      <p:sp>
        <p:nvSpPr>
          <p:cNvPr id="11" name="Shape 4"/>
          <p:cNvSpPr/>
          <p:nvPr/>
        </p:nvSpPr>
        <p:spPr>
          <a:xfrm>
            <a:off x="23370921" y="10515600"/>
            <a:ext cx="1016127" cy="3200400"/>
          </a:xfrm>
          <a:prstGeom prst="rect">
            <a:avLst/>
          </a:prstGeom>
          <a:solidFill>
            <a:srgbClr val="FFFFFF">
              <a:alpha val="100000"/>
            </a:srgbClr>
          </a:solidFill>
          <a:ln/>
        </p:spPr>
      </p:sp>
      <p:pic>
        <p:nvPicPr>
          <p:cNvPr id="12" name="Image 5" descr=" ">    </p:cNvPr>
          <p:cNvPicPr>
            <a:picLocks noChangeAspect="1"/>
          </p:cNvPicPr>
          <p:nvPr/>
        </p:nvPicPr>
        <p:blipFill>
          <a:blip r:embed="rId8"/>
          <a:stretch>
            <a:fillRect/>
          </a:stretch>
        </p:blipFill>
        <p:spPr>
          <a:xfrm>
            <a:off x="23523340" y="10820400"/>
            <a:ext cx="711289" cy="2590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2591124" y="558800"/>
            <a:ext cx="19217502" cy="12598400"/>
          </a:xfrm>
          <a:prstGeom prst="rect">
            <a:avLst/>
          </a:prstGeom>
        </p:spPr>
      </p:pic>
      <p:pic>
        <p:nvPicPr>
          <p:cNvPr id="4"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51606" y="4927600"/>
            <a:ext cx="7680017" cy="6302276"/>
          </a:xfrm>
          <a:prstGeom prst="rect">
            <a:avLst/>
          </a:prstGeom>
        </p:spPr>
      </p:pic>
      <p:sp>
        <p:nvSpPr>
          <p:cNvPr id="5" name="Text 0"/>
          <p:cNvSpPr/>
          <p:nvPr/>
        </p:nvSpPr>
        <p:spPr>
          <a:xfrm rot="21600000">
            <a:off x="7866627" y="1770683"/>
            <a:ext cx="9255223" cy="2446867"/>
          </a:xfrm>
          <a:prstGeom prst="rect">
            <a:avLst/>
          </a:prstGeom>
          <a:noFill/>
          <a:ln/>
        </p:spPr>
        <p:txBody>
          <a:bodyPr wrap="square" lIns="0" tIns="0" rIns="0" bIns="0" rtlCol="0" anchor="t"/>
          <a:lstStyle/>
          <a:p>
            <a:pPr algn="l" indent="0" marL="0">
              <a:buNone/>
            </a:pPr>
            <a:r>
              <a:rPr lang="en-US" sz="12800" dirty="0">
                <a:solidFill>
                  <a:srgbClr val="71A79D">
                    <a:alpha val="100000"/>
                  </a:srgbClr>
                </a:solidFill>
                <a:latin typeface="Cabin Sketch Bold" pitchFamily="34" charset="0"/>
                <a:ea typeface="Cabin Sketch Bold" pitchFamily="34" charset="-122"/>
                <a:cs typeface="Cabin Sketch Bold" pitchFamily="34" charset="-120"/>
              </a:rPr>
              <a:t>DIRECTIONS</a:t>
            </a:r>
            <a:endParaRPr lang="en-US" sz="12800" dirty="0"/>
          </a:p>
        </p:txBody>
      </p:sp>
      <p:sp>
        <p:nvSpPr>
          <p:cNvPr id="6" name="Text 1"/>
          <p:cNvSpPr/>
          <p:nvPr/>
        </p:nvSpPr>
        <p:spPr>
          <a:xfrm>
            <a:off x="12117314" y="5969000"/>
            <a:ext cx="8383048" cy="4064000"/>
          </a:xfrm>
          <a:prstGeom prst="rect">
            <a:avLst/>
          </a:prstGeom>
          <a:noFill/>
          <a:ln/>
        </p:spPr>
        <p:txBody>
          <a:bodyPr wrap="square" lIns="0" tIns="0" rIns="0" bIns="0" rtlCol="0" anchor="t"/>
          <a:lstStyle/>
          <a:p>
            <a:pPr algn="l"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Follow instructions carefully: read, follow steps, ask for help, check, pay attention to details.</a:t>
            </a:r>
            <a:endParaRPr lang="en-US" sz="4800" dirty="0"/>
          </a:p>
        </p:txBody>
      </p:sp>
      <p:sp>
        <p:nvSpPr>
          <p:cNvPr id="7" name="Shape 2"/>
          <p:cNvSpPr/>
          <p:nvPr/>
        </p:nvSpPr>
        <p:spPr>
          <a:xfrm>
            <a:off x="23370921" y="10515600"/>
            <a:ext cx="1016127" cy="3200400"/>
          </a:xfrm>
          <a:prstGeom prst="rect">
            <a:avLst/>
          </a:prstGeom>
          <a:solidFill>
            <a:srgbClr val="FFFFFF">
              <a:alpha val="100000"/>
            </a:srgbClr>
          </a:solidFill>
          <a:ln/>
        </p:spPr>
      </p:sp>
      <p:pic>
        <p:nvPicPr>
          <p:cNvPr id="8" name="Image 3" descr=" ">    </p:cNvPr>
          <p:cNvPicPr>
            <a:picLocks noChangeAspect="1"/>
          </p:cNvPicPr>
          <p:nvPr/>
        </p:nvPicPr>
        <p:blipFill>
          <a:blip r:embed="rId5"/>
          <a:stretch>
            <a:fillRect/>
          </a:stretch>
        </p:blipFill>
        <p:spPr>
          <a:xfrm>
            <a:off x="23523340" y="10820400"/>
            <a:ext cx="711289" cy="25908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6706438" y="558800"/>
            <a:ext cx="17350369" cy="12598400"/>
          </a:xfrm>
          <a:prstGeom prst="rect">
            <a:avLst/>
          </a:prstGeom>
        </p:spPr>
      </p:pic>
      <p:sp>
        <p:nvSpPr>
          <p:cNvPr id="4" name="Text 0"/>
          <p:cNvSpPr/>
          <p:nvPr/>
        </p:nvSpPr>
        <p:spPr>
          <a:xfrm rot="21600000">
            <a:off x="13008311" y="1819858"/>
            <a:ext cx="8924982" cy="2446867"/>
          </a:xfrm>
          <a:prstGeom prst="rect">
            <a:avLst/>
          </a:prstGeom>
          <a:noFill/>
          <a:ln/>
        </p:spPr>
        <p:txBody>
          <a:bodyPr wrap="square" lIns="0" tIns="0" rIns="0" bIns="0" rtlCol="0" anchor="t"/>
          <a:lstStyle/>
          <a:p>
            <a:pPr algn="l" indent="0" marL="0">
              <a:buNone/>
            </a:pPr>
            <a:r>
              <a:rPr lang="en-US" sz="12800" dirty="0">
                <a:solidFill>
                  <a:srgbClr val="71A79D">
                    <a:alpha val="100000"/>
                  </a:srgbClr>
                </a:solidFill>
                <a:latin typeface="Cabin Sketch Bold" pitchFamily="34" charset="0"/>
                <a:ea typeface="Cabin Sketch Bold" pitchFamily="34" charset="-122"/>
                <a:cs typeface="Cabin Sketch Bold" pitchFamily="34" charset="-120"/>
              </a:rPr>
              <a:t>REMINDERS</a:t>
            </a:r>
            <a:endParaRPr lang="en-US" sz="12800" dirty="0"/>
          </a:p>
        </p:txBody>
      </p:sp>
      <p:pic>
        <p:nvPicPr>
          <p:cNvPr id="5"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87698" y="3162300"/>
            <a:ext cx="10605826" cy="9042400"/>
          </a:xfrm>
          <a:prstGeom prst="rect">
            <a:avLst/>
          </a:prstGeom>
        </p:spPr>
      </p:pic>
      <p:sp>
        <p:nvSpPr>
          <p:cNvPr id="6" name="Text 1"/>
          <p:cNvSpPr/>
          <p:nvPr/>
        </p:nvSpPr>
        <p:spPr>
          <a:xfrm>
            <a:off x="13184248" y="4483100"/>
            <a:ext cx="9259457" cy="6604000"/>
          </a:xfrm>
          <a:prstGeom prst="rect">
            <a:avLst/>
          </a:prstGeom>
          <a:noFill/>
          <a:ln/>
        </p:spPr>
        <p:txBody>
          <a:bodyPr wrap="square" lIns="0" tIns="0" rIns="0" bIns="0" rtlCol="0" anchor="t"/>
          <a:lstStyle/>
          <a:p>
            <a:pPr algn="l"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A friendly reminder to ensure success in completing any task or activity: carefully follow the given instructions, ask for help if needed, double-check your work before submitting.</a:t>
            </a:r>
            <a:endParaRPr lang="en-US" sz="4800" dirty="0"/>
          </a:p>
        </p:txBody>
      </p:sp>
      <p:sp>
        <p:nvSpPr>
          <p:cNvPr id="7" name="Shape 2"/>
          <p:cNvSpPr/>
          <p:nvPr/>
        </p:nvSpPr>
        <p:spPr>
          <a:xfrm>
            <a:off x="23370921" y="10515600"/>
            <a:ext cx="1016127" cy="3200400"/>
          </a:xfrm>
          <a:prstGeom prst="rect">
            <a:avLst/>
          </a:prstGeom>
          <a:solidFill>
            <a:srgbClr val="FFFFFF">
              <a:alpha val="100000"/>
            </a:srgbClr>
          </a:solidFill>
          <a:ln/>
        </p:spPr>
      </p:sp>
      <p:pic>
        <p:nvPicPr>
          <p:cNvPr id="8" name="Image 3" descr=" ">    </p:cNvPr>
          <p:cNvPicPr>
            <a:picLocks noChangeAspect="1"/>
          </p:cNvPicPr>
          <p:nvPr/>
        </p:nvPicPr>
        <p:blipFill>
          <a:blip r:embed="rId5"/>
          <a:stretch>
            <a:fillRect/>
          </a:stretch>
        </p:blipFill>
        <p:spPr>
          <a:xfrm>
            <a:off x="23523340" y="10820400"/>
            <a:ext cx="711289" cy="25908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1435279" y="546100"/>
            <a:ext cx="6769946" cy="12598400"/>
          </a:xfrm>
          <a:prstGeom prst="rect">
            <a:avLst/>
          </a:prstGeom>
        </p:spPr>
      </p:pic>
      <p:pic>
        <p:nvPicPr>
          <p:cNvPr id="4" name="Image 2" descr=" ">    </p:cNvPr>
          <p:cNvPicPr>
            <a:picLocks noChangeAspect="1"/>
          </p:cNvPicPr>
          <p:nvPr/>
        </p:nvPicPr>
        <p:blipFill>
          <a:blip r:embed="rId3"/>
          <a:stretch>
            <a:fillRect/>
          </a:stretch>
        </p:blipFill>
        <p:spPr>
          <a:xfrm>
            <a:off x="8814902" y="546100"/>
            <a:ext cx="6769946" cy="12598400"/>
          </a:xfrm>
          <a:prstGeom prst="rect">
            <a:avLst/>
          </a:prstGeom>
        </p:spPr>
      </p:pic>
      <p:pic>
        <p:nvPicPr>
          <p:cNvPr id="5" name="Image 3" descr=" ">    </p:cNvPr>
          <p:cNvPicPr>
            <a:picLocks noChangeAspect="1"/>
          </p:cNvPicPr>
          <p:nvPr/>
        </p:nvPicPr>
        <p:blipFill>
          <a:blip r:embed="rId4"/>
          <a:stretch>
            <a:fillRect/>
          </a:stretch>
        </p:blipFill>
        <p:spPr>
          <a:xfrm>
            <a:off x="16194524" y="546100"/>
            <a:ext cx="6769946" cy="12598400"/>
          </a:xfrm>
          <a:prstGeom prst="rect">
            <a:avLst/>
          </a:prstGeom>
        </p:spPr>
      </p:pic>
      <p:sp>
        <p:nvSpPr>
          <p:cNvPr id="6" name="Text 0"/>
          <p:cNvSpPr/>
          <p:nvPr/>
        </p:nvSpPr>
        <p:spPr>
          <a:xfrm rot="21600000">
            <a:off x="2527343" y="1417117"/>
            <a:ext cx="5050998" cy="2446867"/>
          </a:xfrm>
          <a:prstGeom prst="rect">
            <a:avLst/>
          </a:prstGeom>
          <a:noFill/>
          <a:ln/>
        </p:spPr>
        <p:txBody>
          <a:bodyPr wrap="square" lIns="0" tIns="0" rIns="0" bIns="0" rtlCol="0" anchor="t"/>
          <a:lstStyle/>
          <a:p>
            <a:pPr algn="l" indent="0" marL="0">
              <a:buNone/>
            </a:pPr>
            <a:r>
              <a:rPr lang="en-US" sz="12800" dirty="0">
                <a:solidFill>
                  <a:srgbClr val="71A79D">
                    <a:alpha val="100000"/>
                  </a:srgbClr>
                </a:solidFill>
                <a:latin typeface="Cabin Sketch Bold" pitchFamily="34" charset="0"/>
                <a:ea typeface="Cabin Sketch Bold" pitchFamily="34" charset="-122"/>
                <a:cs typeface="Cabin Sketch Bold" pitchFamily="34" charset="-120"/>
              </a:rPr>
              <a:t>STEP 1</a:t>
            </a:r>
            <a:endParaRPr lang="en-US" sz="12800" dirty="0"/>
          </a:p>
        </p:txBody>
      </p:sp>
      <p:sp>
        <p:nvSpPr>
          <p:cNvPr id="7" name="Text 1"/>
          <p:cNvSpPr/>
          <p:nvPr/>
        </p:nvSpPr>
        <p:spPr>
          <a:xfrm rot="21600000">
            <a:off x="9815871" y="1431739"/>
            <a:ext cx="5292328" cy="2446867"/>
          </a:xfrm>
          <a:prstGeom prst="rect">
            <a:avLst/>
          </a:prstGeom>
          <a:noFill/>
          <a:ln/>
        </p:spPr>
        <p:txBody>
          <a:bodyPr wrap="square" lIns="0" tIns="0" rIns="0" bIns="0" rtlCol="0" anchor="t"/>
          <a:lstStyle/>
          <a:p>
            <a:pPr algn="l" indent="0" marL="0">
              <a:buNone/>
            </a:pPr>
            <a:r>
              <a:rPr lang="en-US" sz="12800" dirty="0">
                <a:solidFill>
                  <a:srgbClr val="71A79D">
                    <a:alpha val="100000"/>
                  </a:srgbClr>
                </a:solidFill>
                <a:latin typeface="Cabin Sketch Bold" pitchFamily="34" charset="0"/>
                <a:ea typeface="Cabin Sketch Bold" pitchFamily="34" charset="-122"/>
                <a:cs typeface="Cabin Sketch Bold" pitchFamily="34" charset="-120"/>
              </a:rPr>
              <a:t>STEP 2</a:t>
            </a:r>
            <a:endParaRPr lang="en-US" sz="12800" dirty="0"/>
          </a:p>
        </p:txBody>
      </p:sp>
      <p:sp>
        <p:nvSpPr>
          <p:cNvPr id="8" name="Text 2"/>
          <p:cNvSpPr/>
          <p:nvPr/>
        </p:nvSpPr>
        <p:spPr>
          <a:xfrm rot="21600000">
            <a:off x="17186349" y="1439069"/>
            <a:ext cx="5317731" cy="2446867"/>
          </a:xfrm>
          <a:prstGeom prst="rect">
            <a:avLst/>
          </a:prstGeom>
          <a:noFill/>
          <a:ln/>
        </p:spPr>
        <p:txBody>
          <a:bodyPr wrap="square" lIns="0" tIns="0" rIns="0" bIns="0" rtlCol="0" anchor="t"/>
          <a:lstStyle/>
          <a:p>
            <a:pPr algn="l" indent="0" marL="0">
              <a:buNone/>
            </a:pPr>
            <a:r>
              <a:rPr lang="en-US" sz="12800" dirty="0">
                <a:solidFill>
                  <a:srgbClr val="71A79D">
                    <a:alpha val="100000"/>
                  </a:srgbClr>
                </a:solidFill>
                <a:latin typeface="Cabin Sketch Bold" pitchFamily="34" charset="0"/>
                <a:ea typeface="Cabin Sketch Bold" pitchFamily="34" charset="-122"/>
                <a:cs typeface="Cabin Sketch Bold" pitchFamily="34" charset="-120"/>
              </a:rPr>
              <a:t>STEP 3</a:t>
            </a:r>
            <a:endParaRPr lang="en-US" sz="12800" dirty="0"/>
          </a:p>
        </p:txBody>
      </p:sp>
      <p:sp>
        <p:nvSpPr>
          <p:cNvPr id="9" name="Shape 3"/>
          <p:cNvSpPr/>
          <p:nvPr/>
        </p:nvSpPr>
        <p:spPr>
          <a:xfrm>
            <a:off x="23370921" y="10515600"/>
            <a:ext cx="1016127" cy="3200400"/>
          </a:xfrm>
          <a:prstGeom prst="rect">
            <a:avLst/>
          </a:prstGeom>
          <a:solidFill>
            <a:srgbClr val="FFFFFF">
              <a:alpha val="100000"/>
            </a:srgbClr>
          </a:solidFill>
          <a:ln/>
        </p:spPr>
      </p:sp>
      <p:pic>
        <p:nvPicPr>
          <p:cNvPr id="10" name="Image 4" descr=" ">    </p:cNvPr>
          <p:cNvPicPr>
            <a:picLocks noChangeAspect="1"/>
          </p:cNvPicPr>
          <p:nvPr/>
        </p:nvPicPr>
        <p:blipFill>
          <a:blip r:embed="rId5"/>
          <a:stretch>
            <a:fillRect/>
          </a:stretch>
        </p:blipFill>
        <p:spPr>
          <a:xfrm>
            <a:off x="23523340" y="10820400"/>
            <a:ext cx="711289" cy="2590800"/>
          </a:xfrm>
          <a:prstGeom prst="rect">
            <a:avLst/>
          </a:prstGeom>
        </p:spPr>
      </p:pic>
      <p:sp>
        <p:nvSpPr>
          <p:cNvPr id="11" name="Text 4"/>
          <p:cNvSpPr/>
          <p:nvPr/>
        </p:nvSpPr>
        <p:spPr>
          <a:xfrm>
            <a:off x="1574997" y="3708400"/>
            <a:ext cx="6134867" cy="8699500"/>
          </a:xfrm>
          <a:prstGeom prst="rect">
            <a:avLst/>
          </a:prstGeom>
          <a:noFill/>
          <a:ln/>
        </p:spPr>
        <p:txBody>
          <a:bodyPr wrap="square" lIns="0" tIns="0" rIns="0" bIns="0" rtlCol="0" anchor="t"/>
          <a:lstStyle/>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Read the instructions thoroughly</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Proceed with the steps in the order provided</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Clarify any questions or confusion</a:t>
            </a:r>
            <a:endParaRPr lang="en-US" sz="4800" dirty="0"/>
          </a:p>
        </p:txBody>
      </p:sp>
      <p:sp>
        <p:nvSpPr>
          <p:cNvPr id="12" name="Text 5"/>
          <p:cNvSpPr/>
          <p:nvPr/>
        </p:nvSpPr>
        <p:spPr>
          <a:xfrm>
            <a:off x="9018127" y="3708400"/>
            <a:ext cx="6134867" cy="8699500"/>
          </a:xfrm>
          <a:prstGeom prst="rect">
            <a:avLst/>
          </a:prstGeom>
          <a:noFill/>
          <a:ln/>
        </p:spPr>
        <p:txBody>
          <a:bodyPr wrap="square" lIns="0" tIns="0" rIns="0" bIns="0" rtlCol="0" anchor="t"/>
          <a:lstStyle/>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Don't hesitate to ask for help</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Reach out to the teacher or classmates</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Utilize resources and materials available</a:t>
            </a:r>
            <a:endParaRPr lang="en-US" sz="4800" dirty="0"/>
          </a:p>
        </p:txBody>
      </p:sp>
      <p:sp>
        <p:nvSpPr>
          <p:cNvPr id="13" name="Text 6"/>
          <p:cNvSpPr/>
          <p:nvPr/>
        </p:nvSpPr>
        <p:spPr>
          <a:xfrm>
            <a:off x="16372346" y="3708400"/>
            <a:ext cx="6134867" cy="8699500"/>
          </a:xfrm>
          <a:prstGeom prst="rect">
            <a:avLst/>
          </a:prstGeom>
          <a:noFill/>
          <a:ln/>
        </p:spPr>
        <p:txBody>
          <a:bodyPr wrap="square" lIns="0" tIns="0" rIns="0" bIns="0" rtlCol="0" anchor="t"/>
          <a:lstStyle/>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Verify that everything is correct before submitting</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Pay close attention to details</a:t>
            </a:r>
            <a:endParaRPr lang="en-US" sz="4800" dirty="0"/>
          </a:p>
          <a:p>
            <a:pPr algn="l" lvl="1" marL="685800" indent="-342900">
              <a:spcAft>
                <a:spcPts val="4000"/>
              </a:spcAft>
              <a:buSzPct val="100000"/>
              <a:buChar char="•"/>
            </a:pPr>
            <a:r>
              <a:rPr lang="en-US" sz="4800" dirty="0">
                <a:solidFill>
                  <a:srgbClr val="000000">
                    <a:alpha val="100000"/>
                  </a:srgbClr>
                </a:solidFill>
                <a:latin typeface="Poppins Regular" pitchFamily="34" charset="0"/>
                <a:ea typeface="Poppins Regular" pitchFamily="34" charset="-122"/>
                <a:cs typeface="Poppins Regular" pitchFamily="34" charset="-120"/>
              </a:rPr>
              <a:t>Double-check all work.</a:t>
            </a:r>
            <a:endParaRPr lang="en-US" sz="4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723990" y="2997200"/>
            <a:ext cx="7430429" cy="4876800"/>
          </a:xfrm>
          <a:prstGeom prst="rect">
            <a:avLst/>
          </a:prstGeom>
        </p:spPr>
      </p:pic>
      <p:pic>
        <p:nvPicPr>
          <p:cNvPr id="4" name="Image 2" descr=" ">    </p:cNvPr>
          <p:cNvPicPr>
            <a:picLocks noChangeAspect="1"/>
          </p:cNvPicPr>
          <p:nvPr/>
        </p:nvPicPr>
        <p:blipFill>
          <a:blip r:embed="rId3"/>
          <a:stretch>
            <a:fillRect/>
          </a:stretch>
        </p:blipFill>
        <p:spPr>
          <a:xfrm>
            <a:off x="723990" y="8089900"/>
            <a:ext cx="7430429" cy="4876800"/>
          </a:xfrm>
          <a:prstGeom prst="rect">
            <a:avLst/>
          </a:prstGeom>
        </p:spPr>
      </p:pic>
      <p:pic>
        <p:nvPicPr>
          <p:cNvPr id="5" name="Image 3" descr=" ">    </p:cNvPr>
          <p:cNvPicPr>
            <a:picLocks noChangeAspect="1"/>
          </p:cNvPicPr>
          <p:nvPr/>
        </p:nvPicPr>
        <p:blipFill>
          <a:blip r:embed="rId4"/>
          <a:stretch>
            <a:fillRect/>
          </a:stretch>
        </p:blipFill>
        <p:spPr>
          <a:xfrm>
            <a:off x="8370346" y="2997200"/>
            <a:ext cx="7443130" cy="4876800"/>
          </a:xfrm>
          <a:prstGeom prst="rect">
            <a:avLst/>
          </a:prstGeom>
        </p:spPr>
      </p:pic>
      <p:pic>
        <p:nvPicPr>
          <p:cNvPr id="6" name="Image 4" descr=" ">    </p:cNvPr>
          <p:cNvPicPr>
            <a:picLocks noChangeAspect="1"/>
          </p:cNvPicPr>
          <p:nvPr/>
        </p:nvPicPr>
        <p:blipFill>
          <a:blip r:embed="rId5"/>
          <a:stretch>
            <a:fillRect/>
          </a:stretch>
        </p:blipFill>
        <p:spPr>
          <a:xfrm>
            <a:off x="8370346" y="8089900"/>
            <a:ext cx="7443130" cy="4876800"/>
          </a:xfrm>
          <a:prstGeom prst="rect">
            <a:avLst/>
          </a:prstGeom>
        </p:spPr>
      </p:pic>
      <p:pic>
        <p:nvPicPr>
          <p:cNvPr id="7" name="Image 5" descr=" ">    </p:cNvPr>
          <p:cNvPicPr>
            <a:picLocks noChangeAspect="1"/>
          </p:cNvPicPr>
          <p:nvPr/>
        </p:nvPicPr>
        <p:blipFill>
          <a:blip r:embed="rId6"/>
          <a:stretch>
            <a:fillRect/>
          </a:stretch>
        </p:blipFill>
        <p:spPr>
          <a:xfrm>
            <a:off x="16029403" y="2997200"/>
            <a:ext cx="7430429" cy="4876800"/>
          </a:xfrm>
          <a:prstGeom prst="rect">
            <a:avLst/>
          </a:prstGeom>
        </p:spPr>
      </p:pic>
      <p:pic>
        <p:nvPicPr>
          <p:cNvPr id="8" name="Image 6" descr=" ">    </p:cNvPr>
          <p:cNvPicPr>
            <a:picLocks noChangeAspect="1"/>
          </p:cNvPicPr>
          <p:nvPr/>
        </p:nvPicPr>
        <p:blipFill>
          <a:blip r:embed="rId7"/>
          <a:stretch>
            <a:fillRect/>
          </a:stretch>
        </p:blipFill>
        <p:spPr>
          <a:xfrm>
            <a:off x="16029403" y="8089900"/>
            <a:ext cx="7430429" cy="4876800"/>
          </a:xfrm>
          <a:prstGeom prst="rect">
            <a:avLst/>
          </a:prstGeom>
        </p:spPr>
      </p:pic>
      <p:pic>
        <p:nvPicPr>
          <p:cNvPr id="9" name="Image 7"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886261" y="0"/>
            <a:ext cx="9500787" cy="4682554"/>
          </a:xfrm>
          <a:prstGeom prst="rect">
            <a:avLst/>
          </a:prstGeom>
        </p:spPr>
      </p:pic>
      <p:sp>
        <p:nvSpPr>
          <p:cNvPr id="10" name="Text 0"/>
          <p:cNvSpPr/>
          <p:nvPr/>
        </p:nvSpPr>
        <p:spPr>
          <a:xfrm rot="900000">
            <a:off x="16118315" y="1002481"/>
            <a:ext cx="7553211" cy="24468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abin Sketch Bold" pitchFamily="34" charset="0"/>
                <a:ea typeface="Cabin Sketch Bold" pitchFamily="34" charset="-122"/>
                <a:cs typeface="Cabin Sketch Bold" pitchFamily="34" charset="-120"/>
              </a:rPr>
              <a:t>STATIONS</a:t>
            </a:r>
            <a:endParaRPr lang="en-US" sz="12800" dirty="0"/>
          </a:p>
        </p:txBody>
      </p:sp>
      <p:sp>
        <p:nvSpPr>
          <p:cNvPr id="11" name="Shape 1"/>
          <p:cNvSpPr/>
          <p:nvPr/>
        </p:nvSpPr>
        <p:spPr>
          <a:xfrm>
            <a:off x="23370921" y="10515600"/>
            <a:ext cx="1016127" cy="3200400"/>
          </a:xfrm>
          <a:prstGeom prst="rect">
            <a:avLst/>
          </a:prstGeom>
          <a:solidFill>
            <a:srgbClr val="FFFFFF">
              <a:alpha val="100000"/>
            </a:srgbClr>
          </a:solidFill>
          <a:ln/>
        </p:spPr>
      </p:sp>
      <p:pic>
        <p:nvPicPr>
          <p:cNvPr id="12" name="Image 8" descr=" ">    </p:cNvPr>
          <p:cNvPicPr>
            <a:picLocks noChangeAspect="1"/>
          </p:cNvPicPr>
          <p:nvPr/>
        </p:nvPicPr>
        <p:blipFill>
          <a:blip r:embed="rId10"/>
          <a:stretch>
            <a:fillRect/>
          </a:stretch>
        </p:blipFill>
        <p:spPr>
          <a:xfrm>
            <a:off x="23523340" y="10820400"/>
            <a:ext cx="711289" cy="2590800"/>
          </a:xfrm>
          <a:prstGeom prst="rect">
            <a:avLst/>
          </a:prstGeom>
        </p:spPr>
      </p:pic>
      <p:sp>
        <p:nvSpPr>
          <p:cNvPr id="13" name="Text 2"/>
          <p:cNvSpPr/>
          <p:nvPr/>
        </p:nvSpPr>
        <p:spPr>
          <a:xfrm>
            <a:off x="1473384" y="3543300"/>
            <a:ext cx="6134867" cy="3695700"/>
          </a:xfrm>
          <a:prstGeom prst="rect">
            <a:avLst/>
          </a:prstGeom>
          <a:noFill/>
          <a:ln/>
        </p:spPr>
        <p:txBody>
          <a:bodyPr wrap="square" lIns="0" tIns="0" rIns="0" bIns="0" rtlCol="0" anchor="t"/>
          <a:lstStyle/>
          <a:p>
            <a:pPr algn="l"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Explore your creativity and let your imagination run wild.</a:t>
            </a:r>
            <a:endParaRPr lang="en-US" sz="4800" dirty="0"/>
          </a:p>
        </p:txBody>
      </p:sp>
      <p:sp>
        <p:nvSpPr>
          <p:cNvPr id="14" name="Text 3"/>
          <p:cNvSpPr/>
          <p:nvPr/>
        </p:nvSpPr>
        <p:spPr>
          <a:xfrm>
            <a:off x="1473384" y="8750300"/>
            <a:ext cx="6134867" cy="3695700"/>
          </a:xfrm>
          <a:prstGeom prst="rect">
            <a:avLst/>
          </a:prstGeom>
          <a:noFill/>
          <a:ln/>
        </p:spPr>
        <p:txBody>
          <a:bodyPr wrap="square" lIns="0" tIns="0" rIns="0" bIns="0" rtlCol="0" anchor="t"/>
          <a:lstStyle/>
          <a:p>
            <a:pPr algn="l"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Visit the unicorn meadow and meet the magical unicorns.</a:t>
            </a:r>
            <a:endParaRPr lang="en-US" sz="4800" dirty="0"/>
          </a:p>
        </p:txBody>
      </p:sp>
      <p:sp>
        <p:nvSpPr>
          <p:cNvPr id="15" name="Text 4"/>
          <p:cNvSpPr/>
          <p:nvPr/>
        </p:nvSpPr>
        <p:spPr>
          <a:xfrm>
            <a:off x="9119740" y="3543300"/>
            <a:ext cx="6134867" cy="3695700"/>
          </a:xfrm>
          <a:prstGeom prst="rect">
            <a:avLst/>
          </a:prstGeom>
          <a:noFill/>
          <a:ln/>
        </p:spPr>
        <p:txBody>
          <a:bodyPr wrap="square" lIns="0" tIns="0" rIns="0" bIns="0" rtlCol="0" anchor="t"/>
          <a:lstStyle/>
          <a:p>
            <a:pPr algn="l"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Test your knowledge of magic and hone your skills.</a:t>
            </a:r>
            <a:endParaRPr lang="en-US" sz="4800" dirty="0"/>
          </a:p>
        </p:txBody>
      </p:sp>
      <p:sp>
        <p:nvSpPr>
          <p:cNvPr id="16" name="Text 5"/>
          <p:cNvSpPr/>
          <p:nvPr/>
        </p:nvSpPr>
        <p:spPr>
          <a:xfrm>
            <a:off x="9119740" y="8750300"/>
            <a:ext cx="6134867" cy="3695700"/>
          </a:xfrm>
          <a:prstGeom prst="rect">
            <a:avLst/>
          </a:prstGeom>
          <a:noFill/>
          <a:ln/>
        </p:spPr>
        <p:txBody>
          <a:bodyPr wrap="square" lIns="0" tIns="0" rIns="0" bIns="0" rtlCol="0" anchor="t"/>
          <a:lstStyle/>
          <a:p>
            <a:pPr algn="l"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Take a walk in the enchanted forest and discover the magic within.</a:t>
            </a:r>
            <a:endParaRPr lang="en-US" sz="4800" dirty="0"/>
          </a:p>
        </p:txBody>
      </p:sp>
      <p:sp>
        <p:nvSpPr>
          <p:cNvPr id="17" name="Text 6"/>
          <p:cNvSpPr/>
          <p:nvPr/>
        </p:nvSpPr>
        <p:spPr>
          <a:xfrm>
            <a:off x="16702588" y="3543300"/>
            <a:ext cx="6134867" cy="3695700"/>
          </a:xfrm>
          <a:prstGeom prst="rect">
            <a:avLst/>
          </a:prstGeom>
          <a:noFill/>
          <a:ln/>
        </p:spPr>
        <p:txBody>
          <a:bodyPr wrap="square" lIns="0" tIns="0" rIns="0" bIns="0" rtlCol="0" anchor="t"/>
          <a:lstStyle/>
          <a:p>
            <a:pPr algn="l"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Step into the world of fairy tales and immerse in your favorite stories.</a:t>
            </a:r>
            <a:endParaRPr lang="en-US" sz="4800" dirty="0"/>
          </a:p>
        </p:txBody>
      </p:sp>
      <p:sp>
        <p:nvSpPr>
          <p:cNvPr id="18" name="Text 7"/>
          <p:cNvSpPr/>
          <p:nvPr/>
        </p:nvSpPr>
        <p:spPr>
          <a:xfrm>
            <a:off x="16702588" y="8750300"/>
            <a:ext cx="6134867" cy="3695700"/>
          </a:xfrm>
          <a:prstGeom prst="rect">
            <a:avLst/>
          </a:prstGeom>
          <a:noFill/>
          <a:ln/>
        </p:spPr>
        <p:txBody>
          <a:bodyPr wrap="square" lIns="0" tIns="0" rIns="0" bIns="0" rtlCol="0" anchor="t"/>
          <a:lstStyle/>
          <a:p>
            <a:pPr algn="l" indent="0" marL="0">
              <a:spcAft>
                <a:spcPts val="4000"/>
              </a:spcAft>
              <a:buNone/>
            </a:pPr>
            <a:r>
              <a:rPr lang="en-US" sz="4800" dirty="0">
                <a:solidFill>
                  <a:srgbClr val="000000">
                    <a:alpha val="100000"/>
                  </a:srgbClr>
                </a:solidFill>
                <a:latin typeface="Poppins Regular" pitchFamily="34" charset="0"/>
                <a:ea typeface="Poppins Regular" pitchFamily="34" charset="-122"/>
                <a:cs typeface="Poppins Regular" pitchFamily="34" charset="-120"/>
              </a:rPr>
              <a:t>Enter the crystal cave and marvel at the beauty of the crystals.</a:t>
            </a:r>
            <a:endParaRPr lang="en-US" sz="4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2023-12-07T12:28:31Z</dcterms:created>
  <dcterms:modified xsi:type="dcterms:W3CDTF">2023-12-07T12:28:31Z</dcterms:modified>
</cp:coreProperties>
</file>