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2" r:id="rId3"/>
    <p:sldId id="283" r:id="rId4"/>
    <p:sldId id="284" r:id="rId5"/>
    <p:sldId id="287" r:id="rId6"/>
    <p:sldId id="285" r:id="rId7"/>
    <p:sldId id="288" r:id="rId8"/>
    <p:sldId id="286" r:id="rId9"/>
    <p:sldId id="28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9/23/2025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9/23/2025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9/23/2025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9/23/2025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9/23/2025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9/23/2025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9/23/2025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9/23/2025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9/23/2025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vi-VN" sz="4800" b="1">
                <a:solidFill>
                  <a:srgbClr val="FF0000"/>
                </a:solidFill>
                <a:latin typeface="Arial" panose="020B0604020202020204" pitchFamily="34" charset="0"/>
                <a:cs typeface="Arial" panose="020B0604020202020204" pitchFamily="34" charset="0"/>
              </a:rPr>
              <a:t>Hiến chương nước Trời</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340197"/>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1. </a:t>
            </a:r>
            <a:r>
              <a:rPr lang="vi-VN" sz="5800" b="1">
                <a:latin typeface="Arial" panose="020B0604020202020204" pitchFamily="34" charset="0"/>
                <a:cs typeface="Arial" panose="020B0604020202020204" pitchFamily="34" charset="0"/>
              </a:rPr>
              <a:t>Phúc (ơ) thay, ai có tâm hồn nghèo khó. (ơ) Vì (í a) Nước Trời, Nước (ơ) Trời là của họ. Phúc (ơ) thay, ai sống hiền lành, Vì (í) họ được Đất Hứa, được Đất Hứa (ơ) làm gia nghiệp.</a:t>
            </a:r>
            <a:endParaRPr lang="vi-VN" sz="5800" b="1" dirty="0"/>
          </a:p>
        </p:txBody>
      </p:sp>
    </p:spTree>
    <p:extLst>
      <p:ext uri="{BB962C8B-B14F-4D97-AF65-F5344CB8AC3E}">
        <p14:creationId xmlns:p14="http://schemas.microsoft.com/office/powerpoint/2010/main" val="4154005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418913-AC3D-BDAD-49BA-5F620CF9F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C08FB8-2C1E-1415-9902-704A94A2DE9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1C78AAE-E123-671A-C578-964352B312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4E1B161-AF92-353B-F749-2EB97C8FF4F2}"/>
              </a:ext>
            </a:extLst>
          </p:cNvPr>
          <p:cNvSpPr/>
          <p:nvPr/>
        </p:nvSpPr>
        <p:spPr>
          <a:xfrm>
            <a:off x="451340" y="302359"/>
            <a:ext cx="11087865" cy="6093976"/>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ĐK: </a:t>
            </a:r>
            <a:r>
              <a:rPr lang="vi-VN" sz="6500" b="1">
                <a:latin typeface="Arial" panose="020B0604020202020204" pitchFamily="34" charset="0"/>
                <a:cs typeface="Arial" panose="020B0604020202020204" pitchFamily="34" charset="0"/>
              </a:rPr>
              <a:t>Hạnh phúc thay, ai luôn sống đời hoàn thiện biết noi theo luật pháp Chúa Trời. Hạnh phúc thay kẻ tuân hành ý Chúa hết dạ kiếm tìm Người.</a:t>
            </a:r>
            <a:endParaRPr lang="vi-VN" sz="6500" b="1" dirty="0"/>
          </a:p>
        </p:txBody>
      </p:sp>
    </p:spTree>
    <p:extLst>
      <p:ext uri="{BB962C8B-B14F-4D97-AF65-F5344CB8AC3E}">
        <p14:creationId xmlns:p14="http://schemas.microsoft.com/office/powerpoint/2010/main" val="38737194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C4B83F-A40E-94F2-D1A4-7CB1498FF1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4C4D7E-3873-455B-54CE-89138C20EE0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C5612A1-893F-085C-5C2D-BC24E69017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85FBB799-E511-6271-DAB3-AA68CCBF627C}"/>
              </a:ext>
            </a:extLst>
          </p:cNvPr>
          <p:cNvSpPr/>
          <p:nvPr/>
        </p:nvSpPr>
        <p:spPr>
          <a:xfrm>
            <a:off x="451340" y="302359"/>
            <a:ext cx="11087865" cy="6340197"/>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2. </a:t>
            </a:r>
            <a:r>
              <a:rPr lang="vi-VN" sz="5800" b="1">
                <a:latin typeface="Arial" panose="020B0604020202020204" pitchFamily="34" charset="0"/>
                <a:cs typeface="Arial" panose="020B0604020202020204" pitchFamily="34" charset="0"/>
              </a:rPr>
              <a:t>Phúc (ơ) thay, ai khát khao được công chính. (ơ) Vì (í) họ sẽ được Chúa luôn dủ tình cho thoả lòng. Phúc (ơ) thay, ai mãi khổ sầu Vì (í) họ được chính Chúa, được Thiên Chúa sẽ ủi (í) an.</a:t>
            </a:r>
            <a:endParaRPr lang="vi-VN" sz="5800" b="1" dirty="0"/>
          </a:p>
        </p:txBody>
      </p:sp>
    </p:spTree>
    <p:extLst>
      <p:ext uri="{BB962C8B-B14F-4D97-AF65-F5344CB8AC3E}">
        <p14:creationId xmlns:p14="http://schemas.microsoft.com/office/powerpoint/2010/main" val="33492310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92934D-CAA7-EDA9-CA75-D79C68AD46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BED081-ACBC-F505-8FB6-88194C0579B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AFD3B6C-7CB4-B905-396A-E8BADCAC026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957864F-97C5-2E9A-DEE8-ABCF5EAE9EC8}"/>
              </a:ext>
            </a:extLst>
          </p:cNvPr>
          <p:cNvSpPr/>
          <p:nvPr/>
        </p:nvSpPr>
        <p:spPr>
          <a:xfrm>
            <a:off x="451340" y="302359"/>
            <a:ext cx="11087865" cy="6093976"/>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ĐK: </a:t>
            </a:r>
            <a:r>
              <a:rPr lang="vi-VN" sz="6500" b="1">
                <a:latin typeface="Arial" panose="020B0604020202020204" pitchFamily="34" charset="0"/>
                <a:cs typeface="Arial" panose="020B0604020202020204" pitchFamily="34" charset="0"/>
              </a:rPr>
              <a:t>Hạnh phúc thay, ai luôn sống đời hoàn thiện biết noi theo luật pháp Chúa Trời. Hạnh phúc thay kẻ tuân hành ý Chúa hết dạ kiếm tìm Người.</a:t>
            </a:r>
            <a:endParaRPr lang="vi-VN" sz="6500" b="1" dirty="0"/>
          </a:p>
        </p:txBody>
      </p:sp>
    </p:spTree>
    <p:extLst>
      <p:ext uri="{BB962C8B-B14F-4D97-AF65-F5344CB8AC3E}">
        <p14:creationId xmlns:p14="http://schemas.microsoft.com/office/powerpoint/2010/main" val="19769762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EAC3A6-27F7-3760-645F-4B05894427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00E5DD-7066-0DE8-79AF-B9BCF100284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CAB68B4-70DB-0FFA-E035-8B72AE1200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8BAE4135-A662-8AEA-085F-7A1034EA8E3A}"/>
              </a:ext>
            </a:extLst>
          </p:cNvPr>
          <p:cNvSpPr/>
          <p:nvPr/>
        </p:nvSpPr>
        <p:spPr>
          <a:xfrm>
            <a:off x="451340" y="302359"/>
            <a:ext cx="11087865" cy="6340197"/>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3. </a:t>
            </a:r>
            <a:r>
              <a:rPr lang="vi-VN" sz="5800" b="1">
                <a:latin typeface="Arial" panose="020B0604020202020204" pitchFamily="34" charset="0"/>
                <a:cs typeface="Arial" panose="020B0604020202020204" pitchFamily="34" charset="0"/>
              </a:rPr>
              <a:t>Phúc (ơ) thay, ai sống luôn (mà) thương xót. (ơ) Vì (í) họ sẽ được Chúa luôn hằng (mà) xót thương. Phúc (ơ) thay, ai đắp xây hoà bình. Vì (í) họ được muôn nơi, sẽ gọi chính là con Chúa Trời.</a:t>
            </a:r>
            <a:endParaRPr lang="vi-VN" sz="5800" b="1" dirty="0"/>
          </a:p>
        </p:txBody>
      </p:sp>
    </p:spTree>
    <p:extLst>
      <p:ext uri="{BB962C8B-B14F-4D97-AF65-F5344CB8AC3E}">
        <p14:creationId xmlns:p14="http://schemas.microsoft.com/office/powerpoint/2010/main" val="35133988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D07E83-590F-06BB-E9F8-6800D10DF1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88C4B2-C014-8545-8212-6788E1C650B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58473C2-FF6C-7138-AEA5-F10036221B7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2521391-B6AC-3022-A2E4-D431E428EF35}"/>
              </a:ext>
            </a:extLst>
          </p:cNvPr>
          <p:cNvSpPr/>
          <p:nvPr/>
        </p:nvSpPr>
        <p:spPr>
          <a:xfrm>
            <a:off x="451340" y="302359"/>
            <a:ext cx="11087865" cy="6093976"/>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ĐK: </a:t>
            </a:r>
            <a:r>
              <a:rPr lang="vi-VN" sz="6500" b="1">
                <a:latin typeface="Arial" panose="020B0604020202020204" pitchFamily="34" charset="0"/>
                <a:cs typeface="Arial" panose="020B0604020202020204" pitchFamily="34" charset="0"/>
              </a:rPr>
              <a:t>Hạnh phúc thay, ai luôn sống đời hoàn thiện biết noi theo luật pháp Chúa Trời. Hạnh phúc thay kẻ tuân hành ý Chúa hết dạ kiếm tìm Người.</a:t>
            </a:r>
            <a:endParaRPr lang="vi-VN" sz="6500" b="1" dirty="0"/>
          </a:p>
        </p:txBody>
      </p:sp>
    </p:spTree>
    <p:extLst>
      <p:ext uri="{BB962C8B-B14F-4D97-AF65-F5344CB8AC3E}">
        <p14:creationId xmlns:p14="http://schemas.microsoft.com/office/powerpoint/2010/main" val="1712511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4C90E4-B33F-BDCE-0BAA-5C74B91CC6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28556C-4039-4BB7-1279-260155C122A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7F40043-A246-D867-7E5E-E226E39B54F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A728293-140D-F469-A22B-0DC820B5B471}"/>
              </a:ext>
            </a:extLst>
          </p:cNvPr>
          <p:cNvSpPr/>
          <p:nvPr/>
        </p:nvSpPr>
        <p:spPr>
          <a:xfrm>
            <a:off x="451340" y="302359"/>
            <a:ext cx="11087865" cy="6340197"/>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4. </a:t>
            </a:r>
            <a:r>
              <a:rPr lang="vi-VN" sz="5800" b="1">
                <a:latin typeface="Arial" panose="020B0604020202020204" pitchFamily="34" charset="0"/>
                <a:cs typeface="Arial" panose="020B0604020202020204" pitchFamily="34" charset="0"/>
              </a:rPr>
              <a:t>Phúc (ơ) thay, ai bị bách hại vì công chính. (ơ) Vì (í a) Nước Trời, Nước (ơ) Trời là của họ. Phúc (ơ) thay, ai có tâm hồn trong sạch, Vì (í) họ được thấy Chúa, được nhìn thấy (í mà) Chúa Trời.</a:t>
            </a:r>
            <a:endParaRPr lang="vi-VN" sz="5800" b="1" dirty="0"/>
          </a:p>
        </p:txBody>
      </p:sp>
    </p:spTree>
    <p:extLst>
      <p:ext uri="{BB962C8B-B14F-4D97-AF65-F5344CB8AC3E}">
        <p14:creationId xmlns:p14="http://schemas.microsoft.com/office/powerpoint/2010/main" val="25028522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0B6E83-6C15-26FC-A0D7-A0BB6B3417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A8F9E2-A0F3-04B2-98D8-66E3C95AA6C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35D473A-9215-5E15-780D-2860001C0C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CCF42D0-AEFF-4BA0-3C01-00E644E6F7C7}"/>
              </a:ext>
            </a:extLst>
          </p:cNvPr>
          <p:cNvSpPr/>
          <p:nvPr/>
        </p:nvSpPr>
        <p:spPr>
          <a:xfrm>
            <a:off x="451340" y="302359"/>
            <a:ext cx="11087865" cy="6093976"/>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ĐK: </a:t>
            </a:r>
            <a:r>
              <a:rPr lang="vi-VN" sz="6500" b="1">
                <a:latin typeface="Arial" panose="020B0604020202020204" pitchFamily="34" charset="0"/>
                <a:cs typeface="Arial" panose="020B0604020202020204" pitchFamily="34" charset="0"/>
              </a:rPr>
              <a:t>Hạnh phúc thay, ai luôn sống đời hoàn thiện biết noi theo luật pháp Chúa Trời. Hạnh phúc thay kẻ tuân hành ý Chúa hết dạ kiếm tìm Người.</a:t>
            </a:r>
            <a:endParaRPr lang="vi-VN" sz="6500" b="1" dirty="0"/>
          </a:p>
        </p:txBody>
      </p:sp>
    </p:spTree>
    <p:extLst>
      <p:ext uri="{BB962C8B-B14F-4D97-AF65-F5344CB8AC3E}">
        <p14:creationId xmlns:p14="http://schemas.microsoft.com/office/powerpoint/2010/main" val="38831760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189</TotalTime>
  <Words>400</Words>
  <Application>Microsoft Office PowerPoint</Application>
  <PresentationFormat>Widescreen</PresentationFormat>
  <Paragraphs>9</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Century Gothic</vt:lpstr>
      <vt:lpstr>Garamond</vt:lpstr>
      <vt:lpstr>Savon</vt:lpstr>
      <vt:lpstr>Hiến chương nước Trời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39</cp:revision>
  <dcterms:created xsi:type="dcterms:W3CDTF">2024-12-09T09:23:25Z</dcterms:created>
  <dcterms:modified xsi:type="dcterms:W3CDTF">2025-09-23T13:13:23Z</dcterms:modified>
</cp:coreProperties>
</file>