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65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285" r:id="rId16"/>
    <p:sldId id="2134808273" r:id="rId17"/>
    <p:sldId id="2134808849" r:id="rId18"/>
    <p:sldId id="2134807223" r:id="rId19"/>
    <p:sldId id="2134808870" r:id="rId20"/>
    <p:sldId id="2134808951" r:id="rId21"/>
    <p:sldId id="2134808846" r:id="rId22"/>
    <p:sldId id="2134808901" r:id="rId23"/>
    <p:sldId id="2134808902" r:id="rId24"/>
    <p:sldId id="2134808903" r:id="rId25"/>
    <p:sldId id="2134808904" r:id="rId26"/>
    <p:sldId id="2134808852" r:id="rId27"/>
    <p:sldId id="2134808851" r:id="rId28"/>
    <p:sldId id="2134808949" r:id="rId29"/>
    <p:sldId id="2134806216" r:id="rId30"/>
    <p:sldId id="2134808933" r:id="rId31"/>
    <p:sldId id="2134808948" r:id="rId32"/>
    <p:sldId id="2134808935" r:id="rId33"/>
    <p:sldId id="2134808952" r:id="rId34"/>
    <p:sldId id="2134808633" r:id="rId35"/>
    <p:sldId id="2134808634" r:id="rId36"/>
    <p:sldId id="2134808635" r:id="rId37"/>
    <p:sldId id="2134808636" r:id="rId38"/>
    <p:sldId id="2134808959" r:id="rId39"/>
    <p:sldId id="2134808587" r:id="rId40"/>
    <p:sldId id="2134808960" r:id="rId41"/>
    <p:sldId id="2134808857" r:id="rId42"/>
    <p:sldId id="2134805975" r:id="rId43"/>
    <p:sldId id="2134805827" r:id="rId44"/>
    <p:sldId id="2134805828" r:id="rId45"/>
    <p:sldId id="2134805527" r:id="rId46"/>
    <p:sldId id="2134805896" r:id="rId47"/>
    <p:sldId id="2134805897" r:id="rId48"/>
    <p:sldId id="2134808914" r:id="rId49"/>
    <p:sldId id="2134805528" r:id="rId50"/>
    <p:sldId id="2134808436" r:id="rId51"/>
    <p:sldId id="2134805829" r:id="rId52"/>
    <p:sldId id="2134805530" r:id="rId53"/>
    <p:sldId id="2134808433" r:id="rId54"/>
    <p:sldId id="2134808434" r:id="rId55"/>
    <p:sldId id="2134808956" r:id="rId56"/>
    <p:sldId id="2134808957" r:id="rId57"/>
    <p:sldId id="2134808431" r:id="rId58"/>
    <p:sldId id="2134808425" r:id="rId59"/>
    <p:sldId id="2134807509" r:id="rId60"/>
    <p:sldId id="2134808958" r:id="rId61"/>
    <p:sldId id="2134808775" r:id="rId62"/>
    <p:sldId id="2134808474" r:id="rId63"/>
    <p:sldId id="2147482339" r:id="rId64"/>
  </p:sldIdLst>
  <p:sldSz cx="13716000" cy="10287000"/>
  <p:notesSz cx="6858000" cy="9144000"/>
  <p:embeddedFontLst>
    <p:embeddedFont>
      <p:font typeface="Cambria" panose="02040503050406030204" pitchFamily="18" charset="0"/>
      <p:regular r:id="rId66"/>
      <p:bold r:id="rId67"/>
      <p:italic r:id="rId68"/>
      <p:boldItalic r:id="rId69"/>
    </p:embeddedFont>
    <p:embeddedFont>
      <p:font typeface="Carelia" panose="020B0604020202020204" charset="0"/>
      <p:regular r:id="rId70"/>
    </p:embeddedFont>
    <p:embeddedFont>
      <p:font typeface="Dosis" pitchFamily="2" charset="0"/>
      <p:regular r:id="rId71"/>
      <p:bold r:id="rId72"/>
    </p:embeddedFont>
    <p:embeddedFont>
      <p:font typeface="Dosis Bold" charset="0"/>
      <p:regular r:id="rId73"/>
      <p:bold r:id="rId74"/>
    </p:embeddedFont>
    <p:embeddedFont>
      <p:font typeface="KG Primary Penmanship Alt" panose="020B0604020202020204" charset="0"/>
      <p:regular r:id="rId75"/>
    </p:embeddedFont>
    <p:embeddedFont>
      <p:font typeface="Montserrat" panose="00000500000000000000" pitchFamily="2" charset="0"/>
      <p:regular r:id="rId76"/>
      <p:bold r:id="rId77"/>
      <p:italic r:id="rId78"/>
      <p:boldItalic r:id="rId79"/>
    </p:embeddedFont>
    <p:embeddedFont>
      <p:font typeface="Traditional Arabic" panose="02020603050405020304" pitchFamily="18" charset="-78"/>
      <p:regular r:id="rId80"/>
      <p:bold r:id="rId81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3.fntdata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1.fntdata"/><Relationship Id="rId7" Type="http://schemas.openxmlformats.org/officeDocument/2006/relationships/slide" Target="slides/slide3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1.fntdata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12/07/2025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64BA5DBC-630B-6D2B-86EF-B2541E791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c9da5e15f_2_12:notes">
            <a:extLst>
              <a:ext uri="{FF2B5EF4-FFF2-40B4-BE49-F238E27FC236}">
                <a16:creationId xmlns:a16="http://schemas.microsoft.com/office/drawing/2014/main" id="{1C01961B-CCB2-14C6-E970-85FA2E43BF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860425"/>
            <a:ext cx="5726113" cy="4294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21c9da5e15f_2_12:notes">
            <a:extLst>
              <a:ext uri="{FF2B5EF4-FFF2-40B4-BE49-F238E27FC236}">
                <a16:creationId xmlns:a16="http://schemas.microsoft.com/office/drawing/2014/main" id="{92AAF120-4EAE-105C-0096-6AB849D21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98" y="5441279"/>
            <a:ext cx="5887174" cy="515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00" tIns="104700" rIns="104700" bIns="104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35686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2708687" y="9326435"/>
            <a:ext cx="82305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10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786" y="2382"/>
          <a:ext cx="1787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6" y="2382"/>
                        <a:ext cx="1787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67550" y="890051"/>
            <a:ext cx="127809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67550" y="2304950"/>
            <a:ext cx="127809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5531922" y="9838709"/>
            <a:ext cx="2652156" cy="22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r" sz="1200" b="0" i="0" u="none" strike="noStrike" cap="none">
                <a:solidFill>
                  <a:srgbClr val="0563C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‹N°›</a:t>
            </a:fld>
            <a:endParaRPr sz="1200" b="0" i="0" u="none" strike="noStrike" cap="none">
              <a:solidFill>
                <a:srgbClr val="0563C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4" name="Google Shape;54;p13" descr="Résultat de recherche d'images pour &quot;logo royaume du maroc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45044" y="276097"/>
            <a:ext cx="602585" cy="8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9858167"/>
            <a:ext cx="3583800" cy="3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" sz="1050" b="1" i="1" u="none" strike="noStrike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Document confidentiel pour usage interne</a:t>
            </a:r>
            <a:endParaRPr sz="1800" b="1" i="1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690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.sv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openxmlformats.org/officeDocument/2006/relationships/image" Target="../media/image7.svg"/><Relationship Id="rId20" Type="http://schemas.openxmlformats.org/officeDocument/2006/relationships/image" Target="../media/image11.sv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tags" Target="../tags/tag11.xml"/><Relationship Id="rId19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5.xml"/><Relationship Id="rId7" Type="http://schemas.openxmlformats.org/officeDocument/2006/relationships/image" Target="../media/image5.jpe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07.xml"/><Relationship Id="rId10" Type="http://schemas.openxmlformats.org/officeDocument/2006/relationships/image" Target="../media/image8.png"/><Relationship Id="rId4" Type="http://schemas.openxmlformats.org/officeDocument/2006/relationships/tags" Target="../tags/tag106.xml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36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16.svg"/><Relationship Id="rId5" Type="http://schemas.openxmlformats.org/officeDocument/2006/relationships/tags" Target="../tags/tag112.xml"/><Relationship Id="rId10" Type="http://schemas.openxmlformats.org/officeDocument/2006/relationships/image" Target="../media/image15.png"/><Relationship Id="rId4" Type="http://schemas.openxmlformats.org/officeDocument/2006/relationships/tags" Target="../tags/tag111.xml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16.sv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15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5.jpeg"/><Relationship Id="rId5" Type="http://schemas.openxmlformats.org/officeDocument/2006/relationships/tags" Target="../tags/tag11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8.xml"/><Relationship Id="rId9" Type="http://schemas.openxmlformats.org/officeDocument/2006/relationships/tags" Target="../tags/tag1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6.xml"/><Relationship Id="rId7" Type="http://schemas.openxmlformats.org/officeDocument/2006/relationships/image" Target="../media/image5.jpe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28.xml"/><Relationship Id="rId10" Type="http://schemas.openxmlformats.org/officeDocument/2006/relationships/image" Target="../media/image8.png"/><Relationship Id="rId4" Type="http://schemas.openxmlformats.org/officeDocument/2006/relationships/tags" Target="../tags/tag127.xml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1.xml"/><Relationship Id="rId18" Type="http://schemas.openxmlformats.org/officeDocument/2006/relationships/tags" Target="../tags/tag146.xml"/><Relationship Id="rId26" Type="http://schemas.openxmlformats.org/officeDocument/2006/relationships/tags" Target="../tags/tag154.xml"/><Relationship Id="rId3" Type="http://schemas.openxmlformats.org/officeDocument/2006/relationships/tags" Target="../tags/tag131.xml"/><Relationship Id="rId21" Type="http://schemas.openxmlformats.org/officeDocument/2006/relationships/tags" Target="../tags/tag149.xml"/><Relationship Id="rId7" Type="http://schemas.openxmlformats.org/officeDocument/2006/relationships/tags" Target="../tags/tag135.xml"/><Relationship Id="rId12" Type="http://schemas.openxmlformats.org/officeDocument/2006/relationships/tags" Target="../tags/tag140.xml"/><Relationship Id="rId17" Type="http://schemas.openxmlformats.org/officeDocument/2006/relationships/tags" Target="../tags/tag145.xml"/><Relationship Id="rId25" Type="http://schemas.openxmlformats.org/officeDocument/2006/relationships/tags" Target="../tags/tag153.xml"/><Relationship Id="rId33" Type="http://schemas.openxmlformats.org/officeDocument/2006/relationships/image" Target="../media/image29.svg"/><Relationship Id="rId2" Type="http://schemas.openxmlformats.org/officeDocument/2006/relationships/tags" Target="../tags/tag130.xml"/><Relationship Id="rId16" Type="http://schemas.openxmlformats.org/officeDocument/2006/relationships/tags" Target="../tags/tag144.xml"/><Relationship Id="rId20" Type="http://schemas.openxmlformats.org/officeDocument/2006/relationships/tags" Target="../tags/tag148.xml"/><Relationship Id="rId29" Type="http://schemas.openxmlformats.org/officeDocument/2006/relationships/tags" Target="../tags/tag157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24" Type="http://schemas.openxmlformats.org/officeDocument/2006/relationships/tags" Target="../tags/tag152.xml"/><Relationship Id="rId32" Type="http://schemas.openxmlformats.org/officeDocument/2006/relationships/image" Target="../media/image15.png"/><Relationship Id="rId5" Type="http://schemas.openxmlformats.org/officeDocument/2006/relationships/tags" Target="../tags/tag133.xml"/><Relationship Id="rId15" Type="http://schemas.openxmlformats.org/officeDocument/2006/relationships/tags" Target="../tags/tag143.xml"/><Relationship Id="rId23" Type="http://schemas.openxmlformats.org/officeDocument/2006/relationships/tags" Target="../tags/tag151.xml"/><Relationship Id="rId28" Type="http://schemas.openxmlformats.org/officeDocument/2006/relationships/tags" Target="../tags/tag156.xml"/><Relationship Id="rId10" Type="http://schemas.openxmlformats.org/officeDocument/2006/relationships/tags" Target="../tags/tag138.xml"/><Relationship Id="rId19" Type="http://schemas.openxmlformats.org/officeDocument/2006/relationships/tags" Target="../tags/tag147.xml"/><Relationship Id="rId31" Type="http://schemas.openxmlformats.org/officeDocument/2006/relationships/image" Target="../media/image5.jpeg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tags" Target="../tags/tag142.xml"/><Relationship Id="rId22" Type="http://schemas.openxmlformats.org/officeDocument/2006/relationships/tags" Target="../tags/tag150.xml"/><Relationship Id="rId27" Type="http://schemas.openxmlformats.org/officeDocument/2006/relationships/tags" Target="../tags/tag155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37.pn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image" Target="../media/image16.sv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15.png"/><Relationship Id="rId5" Type="http://schemas.openxmlformats.org/officeDocument/2006/relationships/tags" Target="../tags/tag162.xml"/><Relationship Id="rId15" Type="http://schemas.openxmlformats.org/officeDocument/2006/relationships/image" Target="../media/image39.png"/><Relationship Id="rId10" Type="http://schemas.openxmlformats.org/officeDocument/2006/relationships/image" Target="../media/image5.jpeg"/><Relationship Id="rId4" Type="http://schemas.openxmlformats.org/officeDocument/2006/relationships/tags" Target="../tags/tag161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168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8.png"/><Relationship Id="rId5" Type="http://schemas.openxmlformats.org/officeDocument/2006/relationships/tags" Target="../tags/tag170.xml"/><Relationship Id="rId10" Type="http://schemas.openxmlformats.org/officeDocument/2006/relationships/image" Target="../media/image7.svg"/><Relationship Id="rId4" Type="http://schemas.openxmlformats.org/officeDocument/2006/relationships/tags" Target="../tags/tag169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image" Target="../media/image5.jpeg"/><Relationship Id="rId18" Type="http://schemas.openxmlformats.org/officeDocument/2006/relationships/image" Target="../media/image42.png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1.svg"/><Relationship Id="rId2" Type="http://schemas.openxmlformats.org/officeDocument/2006/relationships/tags" Target="../tags/tag173.xml"/><Relationship Id="rId16" Type="http://schemas.openxmlformats.org/officeDocument/2006/relationships/image" Target="../media/image40.png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5" Type="http://schemas.openxmlformats.org/officeDocument/2006/relationships/tags" Target="../tags/tag176.xml"/><Relationship Id="rId15" Type="http://schemas.openxmlformats.org/officeDocument/2006/relationships/image" Target="../media/image29.svg"/><Relationship Id="rId10" Type="http://schemas.openxmlformats.org/officeDocument/2006/relationships/tags" Target="../tags/tag181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image" Target="../media/image43.png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12" Type="http://schemas.openxmlformats.org/officeDocument/2006/relationships/image" Target="../media/image19.sv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image" Target="../media/image18.png"/><Relationship Id="rId5" Type="http://schemas.openxmlformats.org/officeDocument/2006/relationships/tags" Target="../tags/tag18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6.xml"/><Relationship Id="rId9" Type="http://schemas.openxmlformats.org/officeDocument/2006/relationships/tags" Target="../tags/tag19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194.xml"/><Relationship Id="rId7" Type="http://schemas.openxmlformats.org/officeDocument/2006/relationships/image" Target="../media/image18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8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7.svg"/><Relationship Id="rId2" Type="http://schemas.openxmlformats.org/officeDocument/2006/relationships/tags" Target="../tags/tag15.xml"/><Relationship Id="rId16" Type="http://schemas.openxmlformats.org/officeDocument/2006/relationships/image" Target="../media/image14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6.png"/><Relationship Id="rId5" Type="http://schemas.openxmlformats.org/officeDocument/2006/relationships/tags" Target="../tags/tag18.xml"/><Relationship Id="rId15" Type="http://schemas.openxmlformats.org/officeDocument/2006/relationships/image" Target="../media/image13.png"/><Relationship Id="rId10" Type="http://schemas.openxmlformats.org/officeDocument/2006/relationships/image" Target="../media/image5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199.xml"/><Relationship Id="rId7" Type="http://schemas.openxmlformats.org/officeDocument/2006/relationships/image" Target="../media/image18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204.xml"/><Relationship Id="rId7" Type="http://schemas.openxmlformats.org/officeDocument/2006/relationships/image" Target="../media/image18.pn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209.xml"/><Relationship Id="rId7" Type="http://schemas.openxmlformats.org/officeDocument/2006/relationships/image" Target="../media/image18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14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6.pn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image" Target="../media/image45.png"/><Relationship Id="rId5" Type="http://schemas.openxmlformats.org/officeDocument/2006/relationships/tags" Target="../tags/tag216.xml"/><Relationship Id="rId10" Type="http://schemas.openxmlformats.org/officeDocument/2006/relationships/image" Target="../media/image22.png"/><Relationship Id="rId4" Type="http://schemas.openxmlformats.org/officeDocument/2006/relationships/tags" Target="../tags/tag215.xml"/><Relationship Id="rId9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13" Type="http://schemas.openxmlformats.org/officeDocument/2006/relationships/image" Target="../media/image19.svg"/><Relationship Id="rId3" Type="http://schemas.openxmlformats.org/officeDocument/2006/relationships/tags" Target="../tags/tag220.xml"/><Relationship Id="rId7" Type="http://schemas.openxmlformats.org/officeDocument/2006/relationships/tags" Target="../tags/tag224.xml"/><Relationship Id="rId12" Type="http://schemas.openxmlformats.org/officeDocument/2006/relationships/image" Target="../media/image18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46.png"/><Relationship Id="rId5" Type="http://schemas.openxmlformats.org/officeDocument/2006/relationships/tags" Target="../tags/tag222.xml"/><Relationship Id="rId10" Type="http://schemas.openxmlformats.org/officeDocument/2006/relationships/image" Target="../media/image45.png"/><Relationship Id="rId4" Type="http://schemas.openxmlformats.org/officeDocument/2006/relationships/tags" Target="../tags/tag22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22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image" Target="../media/image8.png"/><Relationship Id="rId5" Type="http://schemas.openxmlformats.org/officeDocument/2006/relationships/tags" Target="../tags/tag230.xml"/><Relationship Id="rId10" Type="http://schemas.openxmlformats.org/officeDocument/2006/relationships/image" Target="../media/image7.svg"/><Relationship Id="rId4" Type="http://schemas.openxmlformats.org/officeDocument/2006/relationships/tags" Target="../tags/tag229.xml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1.svg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tags" Target="../tags/tag243.xml"/><Relationship Id="rId17" Type="http://schemas.openxmlformats.org/officeDocument/2006/relationships/image" Target="../media/image40.png"/><Relationship Id="rId2" Type="http://schemas.openxmlformats.org/officeDocument/2006/relationships/tags" Target="../tags/tag233.xml"/><Relationship Id="rId16" Type="http://schemas.openxmlformats.org/officeDocument/2006/relationships/image" Target="../media/image29.svg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tags" Target="../tags/tag242.xml"/><Relationship Id="rId5" Type="http://schemas.openxmlformats.org/officeDocument/2006/relationships/tags" Target="../tags/tag236.xml"/><Relationship Id="rId15" Type="http://schemas.openxmlformats.org/officeDocument/2006/relationships/image" Target="../media/image15.png"/><Relationship Id="rId10" Type="http://schemas.openxmlformats.org/officeDocument/2006/relationships/tags" Target="../tags/tag241.xml"/><Relationship Id="rId19" Type="http://schemas.openxmlformats.org/officeDocument/2006/relationships/image" Target="../media/image42.png"/><Relationship Id="rId4" Type="http://schemas.openxmlformats.org/officeDocument/2006/relationships/tags" Target="../tags/tag235.xml"/><Relationship Id="rId9" Type="http://schemas.openxmlformats.org/officeDocument/2006/relationships/tags" Target="../tags/tag240.xml"/><Relationship Id="rId1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9.png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12" Type="http://schemas.openxmlformats.org/officeDocument/2006/relationships/tags" Target="../tags/tag255.xml"/><Relationship Id="rId17" Type="http://schemas.openxmlformats.org/officeDocument/2006/relationships/image" Target="../media/image48.PNG"/><Relationship Id="rId2" Type="http://schemas.openxmlformats.org/officeDocument/2006/relationships/tags" Target="../tags/tag245.xml"/><Relationship Id="rId16" Type="http://schemas.openxmlformats.org/officeDocument/2006/relationships/image" Target="../media/image47.png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tags" Target="../tags/tag254.xml"/><Relationship Id="rId5" Type="http://schemas.openxmlformats.org/officeDocument/2006/relationships/tags" Target="../tags/tag248.xml"/><Relationship Id="rId15" Type="http://schemas.openxmlformats.org/officeDocument/2006/relationships/image" Target="../media/image19.svg"/><Relationship Id="rId10" Type="http://schemas.openxmlformats.org/officeDocument/2006/relationships/tags" Target="../tags/tag253.xml"/><Relationship Id="rId4" Type="http://schemas.openxmlformats.org/officeDocument/2006/relationships/tags" Target="../tags/tag247.xml"/><Relationship Id="rId9" Type="http://schemas.openxmlformats.org/officeDocument/2006/relationships/tags" Target="../tags/tag252.xml"/><Relationship Id="rId1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13" Type="http://schemas.openxmlformats.org/officeDocument/2006/relationships/tags" Target="../tags/tag266.xml"/><Relationship Id="rId18" Type="http://schemas.openxmlformats.org/officeDocument/2006/relationships/image" Target="../media/image47.png"/><Relationship Id="rId3" Type="http://schemas.openxmlformats.org/officeDocument/2006/relationships/tags" Target="../tags/tag258.xml"/><Relationship Id="rId21" Type="http://schemas.openxmlformats.org/officeDocument/2006/relationships/image" Target="../media/image50.png"/><Relationship Id="rId7" Type="http://schemas.openxmlformats.org/officeDocument/2006/relationships/tags" Target="../tags/tag262.xml"/><Relationship Id="rId12" Type="http://schemas.openxmlformats.org/officeDocument/2006/relationships/tags" Target="../tags/tag265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57.xml"/><Relationship Id="rId16" Type="http://schemas.openxmlformats.org/officeDocument/2006/relationships/tags" Target="../tags/tag269.xml"/><Relationship Id="rId20" Type="http://schemas.openxmlformats.org/officeDocument/2006/relationships/image" Target="../media/image49.png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tags" Target="../tags/tag264.xml"/><Relationship Id="rId5" Type="http://schemas.openxmlformats.org/officeDocument/2006/relationships/tags" Target="../tags/tag260.xml"/><Relationship Id="rId15" Type="http://schemas.openxmlformats.org/officeDocument/2006/relationships/tags" Target="../tags/tag268.xml"/><Relationship Id="rId10" Type="http://schemas.openxmlformats.org/officeDocument/2006/relationships/audio" Target="../media/media1.wav"/><Relationship Id="rId19" Type="http://schemas.openxmlformats.org/officeDocument/2006/relationships/image" Target="../media/image48.PNG"/><Relationship Id="rId4" Type="http://schemas.openxmlformats.org/officeDocument/2006/relationships/tags" Target="../tags/tag259.xml"/><Relationship Id="rId9" Type="http://schemas.microsoft.com/office/2007/relationships/media" Target="../media/media1.wav"/><Relationship Id="rId14" Type="http://schemas.openxmlformats.org/officeDocument/2006/relationships/tags" Target="../tags/tag26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7.xml"/><Relationship Id="rId13" Type="http://schemas.openxmlformats.org/officeDocument/2006/relationships/image" Target="../media/image19.svg"/><Relationship Id="rId3" Type="http://schemas.openxmlformats.org/officeDocument/2006/relationships/tags" Target="../tags/tag272.xml"/><Relationship Id="rId7" Type="http://schemas.openxmlformats.org/officeDocument/2006/relationships/tags" Target="../tags/tag276.xml"/><Relationship Id="rId12" Type="http://schemas.openxmlformats.org/officeDocument/2006/relationships/image" Target="../media/image18.png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74.xml"/><Relationship Id="rId10" Type="http://schemas.openxmlformats.org/officeDocument/2006/relationships/tags" Target="../tags/tag279.xml"/><Relationship Id="rId4" Type="http://schemas.openxmlformats.org/officeDocument/2006/relationships/tags" Target="../tags/tag273.xml"/><Relationship Id="rId9" Type="http://schemas.openxmlformats.org/officeDocument/2006/relationships/tags" Target="../tags/tag278.xml"/><Relationship Id="rId1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4.xml"/><Relationship Id="rId7" Type="http://schemas.openxmlformats.org/officeDocument/2006/relationships/image" Target="../media/image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26.xml"/><Relationship Id="rId10" Type="http://schemas.openxmlformats.org/officeDocument/2006/relationships/image" Target="../media/image8.png"/><Relationship Id="rId4" Type="http://schemas.openxmlformats.org/officeDocument/2006/relationships/tags" Target="../tags/tag25.xml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87.xml"/><Relationship Id="rId13" Type="http://schemas.openxmlformats.org/officeDocument/2006/relationships/tags" Target="../tags/tag290.xml"/><Relationship Id="rId18" Type="http://schemas.openxmlformats.org/officeDocument/2006/relationships/image" Target="../media/image47.png"/><Relationship Id="rId3" Type="http://schemas.openxmlformats.org/officeDocument/2006/relationships/tags" Target="../tags/tag282.xml"/><Relationship Id="rId21" Type="http://schemas.openxmlformats.org/officeDocument/2006/relationships/image" Target="../media/image50.png"/><Relationship Id="rId7" Type="http://schemas.openxmlformats.org/officeDocument/2006/relationships/tags" Target="../tags/tag286.xml"/><Relationship Id="rId12" Type="http://schemas.openxmlformats.org/officeDocument/2006/relationships/tags" Target="../tags/tag289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81.xml"/><Relationship Id="rId16" Type="http://schemas.openxmlformats.org/officeDocument/2006/relationships/tags" Target="../tags/tag293.xml"/><Relationship Id="rId20" Type="http://schemas.openxmlformats.org/officeDocument/2006/relationships/image" Target="../media/image49.png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tags" Target="../tags/tag288.xml"/><Relationship Id="rId5" Type="http://schemas.openxmlformats.org/officeDocument/2006/relationships/tags" Target="../tags/tag284.xml"/><Relationship Id="rId15" Type="http://schemas.openxmlformats.org/officeDocument/2006/relationships/tags" Target="../tags/tag292.xml"/><Relationship Id="rId10" Type="http://schemas.openxmlformats.org/officeDocument/2006/relationships/audio" Target="../media/media1.wav"/><Relationship Id="rId19" Type="http://schemas.openxmlformats.org/officeDocument/2006/relationships/image" Target="../media/image48.PNG"/><Relationship Id="rId4" Type="http://schemas.openxmlformats.org/officeDocument/2006/relationships/tags" Target="../tags/tag283.xml"/><Relationship Id="rId9" Type="http://schemas.microsoft.com/office/2007/relationships/media" Target="../media/media1.wav"/><Relationship Id="rId14" Type="http://schemas.openxmlformats.org/officeDocument/2006/relationships/tags" Target="../tags/tag29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13" Type="http://schemas.openxmlformats.org/officeDocument/2006/relationships/tags" Target="../tags/tag306.xml"/><Relationship Id="rId18" Type="http://schemas.openxmlformats.org/officeDocument/2006/relationships/image" Target="../media/image47.png"/><Relationship Id="rId3" Type="http://schemas.openxmlformats.org/officeDocument/2006/relationships/tags" Target="../tags/tag296.xml"/><Relationship Id="rId21" Type="http://schemas.openxmlformats.org/officeDocument/2006/relationships/image" Target="../media/image53.png"/><Relationship Id="rId7" Type="http://schemas.openxmlformats.org/officeDocument/2006/relationships/tags" Target="../tags/tag300.xml"/><Relationship Id="rId12" Type="http://schemas.openxmlformats.org/officeDocument/2006/relationships/tags" Target="../tags/tag305.xml"/><Relationship Id="rId17" Type="http://schemas.openxmlformats.org/officeDocument/2006/relationships/image" Target="../media/image19.svg"/><Relationship Id="rId2" Type="http://schemas.openxmlformats.org/officeDocument/2006/relationships/tags" Target="../tags/tag295.xml"/><Relationship Id="rId16" Type="http://schemas.openxmlformats.org/officeDocument/2006/relationships/image" Target="../media/image18.png"/><Relationship Id="rId20" Type="http://schemas.openxmlformats.org/officeDocument/2006/relationships/image" Target="../media/image52.jpeg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5" Type="http://schemas.openxmlformats.org/officeDocument/2006/relationships/tags" Target="../tags/tag298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03.xml"/><Relationship Id="rId19" Type="http://schemas.openxmlformats.org/officeDocument/2006/relationships/image" Target="../media/image49.png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tags" Target="../tags/tag30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tags" Target="../tags/tag320.xml"/><Relationship Id="rId18" Type="http://schemas.openxmlformats.org/officeDocument/2006/relationships/image" Target="../media/image49.png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12" Type="http://schemas.openxmlformats.org/officeDocument/2006/relationships/tags" Target="../tags/tag319.xml"/><Relationship Id="rId17" Type="http://schemas.openxmlformats.org/officeDocument/2006/relationships/image" Target="../media/image54.png"/><Relationship Id="rId2" Type="http://schemas.openxmlformats.org/officeDocument/2006/relationships/tags" Target="../tags/tag309.xml"/><Relationship Id="rId16" Type="http://schemas.openxmlformats.org/officeDocument/2006/relationships/image" Target="../media/image19.svg"/><Relationship Id="rId20" Type="http://schemas.openxmlformats.org/officeDocument/2006/relationships/image" Target="../media/image53.png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tags" Target="../tags/tag318.xml"/><Relationship Id="rId5" Type="http://schemas.openxmlformats.org/officeDocument/2006/relationships/tags" Target="../tags/tag312.xml"/><Relationship Id="rId15" Type="http://schemas.openxmlformats.org/officeDocument/2006/relationships/image" Target="../media/image18.png"/><Relationship Id="rId10" Type="http://schemas.openxmlformats.org/officeDocument/2006/relationships/tags" Target="../tags/tag317.xml"/><Relationship Id="rId19" Type="http://schemas.openxmlformats.org/officeDocument/2006/relationships/image" Target="../media/image52.jpeg"/><Relationship Id="rId4" Type="http://schemas.openxmlformats.org/officeDocument/2006/relationships/tags" Target="../tags/tag311.xml"/><Relationship Id="rId9" Type="http://schemas.openxmlformats.org/officeDocument/2006/relationships/tags" Target="../tags/tag316.xml"/><Relationship Id="rId1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13" Type="http://schemas.openxmlformats.org/officeDocument/2006/relationships/tags" Target="../tags/tag333.xml"/><Relationship Id="rId18" Type="http://schemas.openxmlformats.org/officeDocument/2006/relationships/image" Target="../media/image47.png"/><Relationship Id="rId3" Type="http://schemas.openxmlformats.org/officeDocument/2006/relationships/tags" Target="../tags/tag323.xml"/><Relationship Id="rId21" Type="http://schemas.openxmlformats.org/officeDocument/2006/relationships/image" Target="../media/image53.png"/><Relationship Id="rId7" Type="http://schemas.openxmlformats.org/officeDocument/2006/relationships/tags" Target="../tags/tag327.xml"/><Relationship Id="rId12" Type="http://schemas.openxmlformats.org/officeDocument/2006/relationships/tags" Target="../tags/tag332.xml"/><Relationship Id="rId17" Type="http://schemas.openxmlformats.org/officeDocument/2006/relationships/image" Target="../media/image19.svg"/><Relationship Id="rId2" Type="http://schemas.openxmlformats.org/officeDocument/2006/relationships/tags" Target="../tags/tag322.xml"/><Relationship Id="rId16" Type="http://schemas.openxmlformats.org/officeDocument/2006/relationships/image" Target="../media/image18.png"/><Relationship Id="rId20" Type="http://schemas.openxmlformats.org/officeDocument/2006/relationships/image" Target="../media/image55.png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tags" Target="../tags/tag331.xml"/><Relationship Id="rId5" Type="http://schemas.openxmlformats.org/officeDocument/2006/relationships/tags" Target="../tags/tag32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30.xml"/><Relationship Id="rId19" Type="http://schemas.openxmlformats.org/officeDocument/2006/relationships/image" Target="../media/image48.PNG"/><Relationship Id="rId4" Type="http://schemas.openxmlformats.org/officeDocument/2006/relationships/tags" Target="../tags/tag324.xml"/><Relationship Id="rId9" Type="http://schemas.openxmlformats.org/officeDocument/2006/relationships/tags" Target="../tags/tag329.xml"/><Relationship Id="rId14" Type="http://schemas.openxmlformats.org/officeDocument/2006/relationships/tags" Target="../tags/tag3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42.xml"/><Relationship Id="rId13" Type="http://schemas.openxmlformats.org/officeDocument/2006/relationships/tags" Target="../tags/tag347.xml"/><Relationship Id="rId18" Type="http://schemas.openxmlformats.org/officeDocument/2006/relationships/image" Target="../media/image54.png"/><Relationship Id="rId3" Type="http://schemas.openxmlformats.org/officeDocument/2006/relationships/tags" Target="../tags/tag337.xml"/><Relationship Id="rId21" Type="http://schemas.openxmlformats.org/officeDocument/2006/relationships/image" Target="../media/image53.png"/><Relationship Id="rId7" Type="http://schemas.openxmlformats.org/officeDocument/2006/relationships/tags" Target="../tags/tag341.xml"/><Relationship Id="rId12" Type="http://schemas.openxmlformats.org/officeDocument/2006/relationships/tags" Target="../tags/tag346.xml"/><Relationship Id="rId17" Type="http://schemas.openxmlformats.org/officeDocument/2006/relationships/image" Target="../media/image19.svg"/><Relationship Id="rId2" Type="http://schemas.openxmlformats.org/officeDocument/2006/relationships/tags" Target="../tags/tag336.xml"/><Relationship Id="rId16" Type="http://schemas.openxmlformats.org/officeDocument/2006/relationships/image" Target="../media/image18.png"/><Relationship Id="rId20" Type="http://schemas.openxmlformats.org/officeDocument/2006/relationships/image" Target="../media/image55.png"/><Relationship Id="rId1" Type="http://schemas.openxmlformats.org/officeDocument/2006/relationships/tags" Target="../tags/tag335.xml"/><Relationship Id="rId6" Type="http://schemas.openxmlformats.org/officeDocument/2006/relationships/tags" Target="../tags/tag340.xml"/><Relationship Id="rId11" Type="http://schemas.openxmlformats.org/officeDocument/2006/relationships/tags" Target="../tags/tag345.xml"/><Relationship Id="rId5" Type="http://schemas.openxmlformats.org/officeDocument/2006/relationships/tags" Target="../tags/tag33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44.xml"/><Relationship Id="rId19" Type="http://schemas.openxmlformats.org/officeDocument/2006/relationships/image" Target="../media/image48.PNG"/><Relationship Id="rId4" Type="http://schemas.openxmlformats.org/officeDocument/2006/relationships/tags" Target="../tags/tag338.xml"/><Relationship Id="rId9" Type="http://schemas.openxmlformats.org/officeDocument/2006/relationships/tags" Target="../tags/tag343.xml"/><Relationship Id="rId14" Type="http://schemas.openxmlformats.org/officeDocument/2006/relationships/tags" Target="../tags/tag34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51.xml"/><Relationship Id="rId7" Type="http://schemas.openxmlformats.org/officeDocument/2006/relationships/image" Target="../media/image18.png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3.xml"/><Relationship Id="rId10" Type="http://schemas.openxmlformats.org/officeDocument/2006/relationships/image" Target="../media/image56.png"/><Relationship Id="rId4" Type="http://schemas.openxmlformats.org/officeDocument/2006/relationships/tags" Target="../tags/tag352.xml"/><Relationship Id="rId9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56.xml"/><Relationship Id="rId7" Type="http://schemas.openxmlformats.org/officeDocument/2006/relationships/image" Target="../media/image18.png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8.xml"/><Relationship Id="rId10" Type="http://schemas.openxmlformats.org/officeDocument/2006/relationships/image" Target="../media/image45.png"/><Relationship Id="rId4" Type="http://schemas.openxmlformats.org/officeDocument/2006/relationships/tags" Target="../tags/tag357.xml"/><Relationship Id="rId9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61.xml"/><Relationship Id="rId7" Type="http://schemas.openxmlformats.org/officeDocument/2006/relationships/image" Target="../media/image18.png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3.xml"/><Relationship Id="rId10" Type="http://schemas.openxmlformats.org/officeDocument/2006/relationships/image" Target="../media/image46.png"/><Relationship Id="rId4" Type="http://schemas.openxmlformats.org/officeDocument/2006/relationships/tags" Target="../tags/tag362.xml"/><Relationship Id="rId9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36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tags" Target="../tags/tag369.xml"/><Relationship Id="rId11" Type="http://schemas.openxmlformats.org/officeDocument/2006/relationships/image" Target="../media/image8.png"/><Relationship Id="rId5" Type="http://schemas.openxmlformats.org/officeDocument/2006/relationships/tags" Target="../tags/tag368.xml"/><Relationship Id="rId10" Type="http://schemas.openxmlformats.org/officeDocument/2006/relationships/image" Target="../media/image7.svg"/><Relationship Id="rId4" Type="http://schemas.openxmlformats.org/officeDocument/2006/relationships/tags" Target="../tags/tag367.xml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image" Target="../media/image5.jpeg"/><Relationship Id="rId18" Type="http://schemas.openxmlformats.org/officeDocument/2006/relationships/image" Target="../media/image42.png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1.svg"/><Relationship Id="rId2" Type="http://schemas.openxmlformats.org/officeDocument/2006/relationships/tags" Target="../tags/tag371.xml"/><Relationship Id="rId16" Type="http://schemas.openxmlformats.org/officeDocument/2006/relationships/image" Target="../media/image40.png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tags" Target="../tags/tag380.xml"/><Relationship Id="rId5" Type="http://schemas.openxmlformats.org/officeDocument/2006/relationships/tags" Target="../tags/tag374.xml"/><Relationship Id="rId15" Type="http://schemas.openxmlformats.org/officeDocument/2006/relationships/image" Target="../media/image29.svg"/><Relationship Id="rId10" Type="http://schemas.openxmlformats.org/officeDocument/2006/relationships/tags" Target="../tags/tag379.xml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image" Target="../media/image16.svg"/><Relationship Id="rId3" Type="http://schemas.openxmlformats.org/officeDocument/2006/relationships/tags" Target="../tags/tag29.xml"/><Relationship Id="rId21" Type="http://schemas.openxmlformats.org/officeDocument/2006/relationships/image" Target="../media/image19.sv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image" Target="../media/image15.png"/><Relationship Id="rId2" Type="http://schemas.openxmlformats.org/officeDocument/2006/relationships/tags" Target="../tags/tag28.xml"/><Relationship Id="rId16" Type="http://schemas.openxmlformats.org/officeDocument/2006/relationships/image" Target="../media/image5.jpeg"/><Relationship Id="rId20" Type="http://schemas.openxmlformats.org/officeDocument/2006/relationships/image" Target="../media/image18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6.xml"/><Relationship Id="rId19" Type="http://schemas.openxmlformats.org/officeDocument/2006/relationships/image" Target="../media/image17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83.xml"/><Relationship Id="rId7" Type="http://schemas.openxmlformats.org/officeDocument/2006/relationships/image" Target="../media/image18.png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5.xml"/><Relationship Id="rId4" Type="http://schemas.openxmlformats.org/officeDocument/2006/relationships/tags" Target="../tags/tag384.xml"/><Relationship Id="rId9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93.xml"/><Relationship Id="rId13" Type="http://schemas.openxmlformats.org/officeDocument/2006/relationships/image" Target="../media/image18.png"/><Relationship Id="rId3" Type="http://schemas.openxmlformats.org/officeDocument/2006/relationships/tags" Target="../tags/tag388.xml"/><Relationship Id="rId7" Type="http://schemas.openxmlformats.org/officeDocument/2006/relationships/tags" Target="../tags/tag39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tags" Target="../tags/tag391.xml"/><Relationship Id="rId11" Type="http://schemas.openxmlformats.org/officeDocument/2006/relationships/tags" Target="../tags/tag396.xml"/><Relationship Id="rId5" Type="http://schemas.openxmlformats.org/officeDocument/2006/relationships/tags" Target="../tags/tag390.xml"/><Relationship Id="rId15" Type="http://schemas.openxmlformats.org/officeDocument/2006/relationships/image" Target="../media/image57.jpeg"/><Relationship Id="rId10" Type="http://schemas.openxmlformats.org/officeDocument/2006/relationships/tags" Target="../tags/tag395.xml"/><Relationship Id="rId4" Type="http://schemas.openxmlformats.org/officeDocument/2006/relationships/tags" Target="../tags/tag389.xml"/><Relationship Id="rId9" Type="http://schemas.openxmlformats.org/officeDocument/2006/relationships/tags" Target="../tags/tag394.xml"/><Relationship Id="rId14" Type="http://schemas.openxmlformats.org/officeDocument/2006/relationships/image" Target="../media/image1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99.xml"/><Relationship Id="rId7" Type="http://schemas.openxmlformats.org/officeDocument/2006/relationships/image" Target="../media/image18.png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1.xml"/><Relationship Id="rId10" Type="http://schemas.openxmlformats.org/officeDocument/2006/relationships/image" Target="../media/image59.png"/><Relationship Id="rId4" Type="http://schemas.openxmlformats.org/officeDocument/2006/relationships/tags" Target="../tags/tag400.xml"/><Relationship Id="rId9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09.xml"/><Relationship Id="rId13" Type="http://schemas.openxmlformats.org/officeDocument/2006/relationships/tags" Target="../tags/tag414.xml"/><Relationship Id="rId18" Type="http://schemas.openxmlformats.org/officeDocument/2006/relationships/image" Target="../media/image19.svg"/><Relationship Id="rId3" Type="http://schemas.openxmlformats.org/officeDocument/2006/relationships/tags" Target="../tags/tag404.xml"/><Relationship Id="rId7" Type="http://schemas.openxmlformats.org/officeDocument/2006/relationships/tags" Target="../tags/tag408.xml"/><Relationship Id="rId12" Type="http://schemas.openxmlformats.org/officeDocument/2006/relationships/tags" Target="../tags/tag413.xml"/><Relationship Id="rId17" Type="http://schemas.openxmlformats.org/officeDocument/2006/relationships/image" Target="../media/image18.png"/><Relationship Id="rId2" Type="http://schemas.openxmlformats.org/officeDocument/2006/relationships/tags" Target="../tags/tag403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60.png"/><Relationship Id="rId1" Type="http://schemas.openxmlformats.org/officeDocument/2006/relationships/tags" Target="../tags/tag402.xml"/><Relationship Id="rId6" Type="http://schemas.openxmlformats.org/officeDocument/2006/relationships/tags" Target="../tags/tag407.xml"/><Relationship Id="rId11" Type="http://schemas.openxmlformats.org/officeDocument/2006/relationships/tags" Target="../tags/tag412.xml"/><Relationship Id="rId5" Type="http://schemas.openxmlformats.org/officeDocument/2006/relationships/tags" Target="../tags/tag406.xml"/><Relationship Id="rId15" Type="http://schemas.openxmlformats.org/officeDocument/2006/relationships/tags" Target="../tags/tag416.xml"/><Relationship Id="rId10" Type="http://schemas.openxmlformats.org/officeDocument/2006/relationships/tags" Target="../tags/tag411.xml"/><Relationship Id="rId19" Type="http://schemas.openxmlformats.org/officeDocument/2006/relationships/image" Target="../media/image57.jpeg"/><Relationship Id="rId4" Type="http://schemas.openxmlformats.org/officeDocument/2006/relationships/tags" Target="../tags/tag405.xml"/><Relationship Id="rId9" Type="http://schemas.openxmlformats.org/officeDocument/2006/relationships/tags" Target="../tags/tag410.xml"/><Relationship Id="rId14" Type="http://schemas.openxmlformats.org/officeDocument/2006/relationships/tags" Target="../tags/tag41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19.xml"/><Relationship Id="rId7" Type="http://schemas.openxmlformats.org/officeDocument/2006/relationships/image" Target="../media/image18.png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9.png"/><Relationship Id="rId5" Type="http://schemas.openxmlformats.org/officeDocument/2006/relationships/tags" Target="../tags/tag421.xml"/><Relationship Id="rId10" Type="http://schemas.microsoft.com/office/2007/relationships/hdphoto" Target="../media/hdphoto1.wdp"/><Relationship Id="rId4" Type="http://schemas.openxmlformats.org/officeDocument/2006/relationships/tags" Target="../tags/tag420.xml"/><Relationship Id="rId9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24.xml"/><Relationship Id="rId7" Type="http://schemas.openxmlformats.org/officeDocument/2006/relationships/image" Target="../media/image18.png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6.xml"/><Relationship Id="rId10" Type="http://schemas.openxmlformats.org/officeDocument/2006/relationships/image" Target="../media/image62.jpeg"/><Relationship Id="rId4" Type="http://schemas.openxmlformats.org/officeDocument/2006/relationships/tags" Target="../tags/tag425.xml"/><Relationship Id="rId9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29.xml"/><Relationship Id="rId7" Type="http://schemas.openxmlformats.org/officeDocument/2006/relationships/image" Target="../media/image18.png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31.xml"/><Relationship Id="rId4" Type="http://schemas.openxmlformats.org/officeDocument/2006/relationships/tags" Target="../tags/tag430.xml"/><Relationship Id="rId9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39.xml"/><Relationship Id="rId13" Type="http://schemas.openxmlformats.org/officeDocument/2006/relationships/image" Target="../media/image19.svg"/><Relationship Id="rId3" Type="http://schemas.openxmlformats.org/officeDocument/2006/relationships/tags" Target="../tags/tag434.xml"/><Relationship Id="rId7" Type="http://schemas.openxmlformats.org/officeDocument/2006/relationships/tags" Target="../tags/tag438.xml"/><Relationship Id="rId12" Type="http://schemas.openxmlformats.org/officeDocument/2006/relationships/image" Target="../media/image18.png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36.xml"/><Relationship Id="rId10" Type="http://schemas.openxmlformats.org/officeDocument/2006/relationships/tags" Target="../tags/tag441.xml"/><Relationship Id="rId4" Type="http://schemas.openxmlformats.org/officeDocument/2006/relationships/tags" Target="../tags/tag435.xml"/><Relationship Id="rId9" Type="http://schemas.openxmlformats.org/officeDocument/2006/relationships/tags" Target="../tags/tag440.xml"/><Relationship Id="rId1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449.xml"/><Relationship Id="rId13" Type="http://schemas.openxmlformats.org/officeDocument/2006/relationships/image" Target="../media/image18.png"/><Relationship Id="rId3" Type="http://schemas.openxmlformats.org/officeDocument/2006/relationships/tags" Target="../tags/tag444.xml"/><Relationship Id="rId7" Type="http://schemas.openxmlformats.org/officeDocument/2006/relationships/tags" Target="../tags/tag44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443.xml"/><Relationship Id="rId1" Type="http://schemas.openxmlformats.org/officeDocument/2006/relationships/tags" Target="../tags/tag442.xml"/><Relationship Id="rId6" Type="http://schemas.openxmlformats.org/officeDocument/2006/relationships/tags" Target="../tags/tag447.xml"/><Relationship Id="rId11" Type="http://schemas.openxmlformats.org/officeDocument/2006/relationships/tags" Target="../tags/tag452.xml"/><Relationship Id="rId5" Type="http://schemas.openxmlformats.org/officeDocument/2006/relationships/tags" Target="../tags/tag446.xml"/><Relationship Id="rId15" Type="http://schemas.openxmlformats.org/officeDocument/2006/relationships/image" Target="../media/image57.jpeg"/><Relationship Id="rId10" Type="http://schemas.openxmlformats.org/officeDocument/2006/relationships/tags" Target="../tags/tag451.xml"/><Relationship Id="rId4" Type="http://schemas.openxmlformats.org/officeDocument/2006/relationships/tags" Target="../tags/tag445.xml"/><Relationship Id="rId9" Type="http://schemas.openxmlformats.org/officeDocument/2006/relationships/tags" Target="../tags/tag450.xml"/><Relationship Id="rId14" Type="http://schemas.openxmlformats.org/officeDocument/2006/relationships/image" Target="../media/image19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55.xml"/><Relationship Id="rId7" Type="http://schemas.openxmlformats.org/officeDocument/2006/relationships/image" Target="../media/image18.png"/><Relationship Id="rId2" Type="http://schemas.openxmlformats.org/officeDocument/2006/relationships/tags" Target="../tags/tag454.xml"/><Relationship Id="rId1" Type="http://schemas.openxmlformats.org/officeDocument/2006/relationships/tags" Target="../tags/tag45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57.xml"/><Relationship Id="rId10" Type="http://schemas.openxmlformats.org/officeDocument/2006/relationships/image" Target="../media/image65.png"/><Relationship Id="rId4" Type="http://schemas.openxmlformats.org/officeDocument/2006/relationships/tags" Target="../tags/tag456.xml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image" Target="../media/image21.jpeg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image" Target="../media/image16.svg"/><Relationship Id="rId33" Type="http://schemas.openxmlformats.org/officeDocument/2006/relationships/image" Target="../media/image28.png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image" Target="../media/image24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image" Target="../media/image15.png"/><Relationship Id="rId32" Type="http://schemas.openxmlformats.org/officeDocument/2006/relationships/image" Target="../media/image27.pn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image" Target="../media/image5.jpeg"/><Relationship Id="rId28" Type="http://schemas.openxmlformats.org/officeDocument/2006/relationships/image" Target="../media/image23.png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image" Target="../media/image26.jpe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2.png"/><Relationship Id="rId30" Type="http://schemas.openxmlformats.org/officeDocument/2006/relationships/image" Target="../media/image25.jpeg"/><Relationship Id="rId8" Type="http://schemas.openxmlformats.org/officeDocument/2006/relationships/tags" Target="../tags/tag4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465.xml"/><Relationship Id="rId13" Type="http://schemas.openxmlformats.org/officeDocument/2006/relationships/tags" Target="../tags/tag470.xml"/><Relationship Id="rId18" Type="http://schemas.openxmlformats.org/officeDocument/2006/relationships/image" Target="../media/image60.png"/><Relationship Id="rId3" Type="http://schemas.openxmlformats.org/officeDocument/2006/relationships/tags" Target="../tags/tag460.xml"/><Relationship Id="rId7" Type="http://schemas.openxmlformats.org/officeDocument/2006/relationships/tags" Target="../tags/tag464.xml"/><Relationship Id="rId12" Type="http://schemas.openxmlformats.org/officeDocument/2006/relationships/tags" Target="../tags/tag469.xml"/><Relationship Id="rId17" Type="http://schemas.openxmlformats.org/officeDocument/2006/relationships/image" Target="../media/image19.svg"/><Relationship Id="rId2" Type="http://schemas.openxmlformats.org/officeDocument/2006/relationships/tags" Target="../tags/tag459.xml"/><Relationship Id="rId16" Type="http://schemas.openxmlformats.org/officeDocument/2006/relationships/image" Target="../media/image18.png"/><Relationship Id="rId1" Type="http://schemas.openxmlformats.org/officeDocument/2006/relationships/tags" Target="../tags/tag458.xml"/><Relationship Id="rId6" Type="http://schemas.openxmlformats.org/officeDocument/2006/relationships/tags" Target="../tags/tag463.xml"/><Relationship Id="rId11" Type="http://schemas.openxmlformats.org/officeDocument/2006/relationships/tags" Target="../tags/tag468.xml"/><Relationship Id="rId5" Type="http://schemas.openxmlformats.org/officeDocument/2006/relationships/tags" Target="../tags/tag462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467.xml"/><Relationship Id="rId4" Type="http://schemas.openxmlformats.org/officeDocument/2006/relationships/tags" Target="../tags/tag461.xml"/><Relationship Id="rId9" Type="http://schemas.openxmlformats.org/officeDocument/2006/relationships/tags" Target="../tags/tag466.xml"/><Relationship Id="rId14" Type="http://schemas.openxmlformats.org/officeDocument/2006/relationships/tags" Target="../tags/tag47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74.xml"/><Relationship Id="rId7" Type="http://schemas.openxmlformats.org/officeDocument/2006/relationships/image" Target="../media/image18.png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5.png"/><Relationship Id="rId5" Type="http://schemas.openxmlformats.org/officeDocument/2006/relationships/tags" Target="../tags/tag476.xml"/><Relationship Id="rId10" Type="http://schemas.microsoft.com/office/2007/relationships/hdphoto" Target="../media/hdphoto1.wdp"/><Relationship Id="rId4" Type="http://schemas.openxmlformats.org/officeDocument/2006/relationships/tags" Target="../tags/tag475.xml"/><Relationship Id="rId9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7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6" Type="http://schemas.openxmlformats.org/officeDocument/2006/relationships/tags" Target="../tags/tag482.xml"/><Relationship Id="rId11" Type="http://schemas.openxmlformats.org/officeDocument/2006/relationships/image" Target="../media/image63.png"/><Relationship Id="rId5" Type="http://schemas.openxmlformats.org/officeDocument/2006/relationships/tags" Target="../tags/tag481.xml"/><Relationship Id="rId10" Type="http://schemas.openxmlformats.org/officeDocument/2006/relationships/image" Target="../media/image33.png"/><Relationship Id="rId4" Type="http://schemas.openxmlformats.org/officeDocument/2006/relationships/tags" Target="../tags/tag480.xml"/><Relationship Id="rId9" Type="http://schemas.openxmlformats.org/officeDocument/2006/relationships/image" Target="../media/image19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490.xml"/><Relationship Id="rId13" Type="http://schemas.openxmlformats.org/officeDocument/2006/relationships/image" Target="../media/image19.svg"/><Relationship Id="rId3" Type="http://schemas.openxmlformats.org/officeDocument/2006/relationships/tags" Target="../tags/tag485.xml"/><Relationship Id="rId7" Type="http://schemas.openxmlformats.org/officeDocument/2006/relationships/tags" Target="../tags/tag489.xml"/><Relationship Id="rId12" Type="http://schemas.openxmlformats.org/officeDocument/2006/relationships/image" Target="../media/image18.png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tags" Target="../tags/tag48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87.xml"/><Relationship Id="rId10" Type="http://schemas.openxmlformats.org/officeDocument/2006/relationships/tags" Target="../tags/tag492.xml"/><Relationship Id="rId4" Type="http://schemas.openxmlformats.org/officeDocument/2006/relationships/tags" Target="../tags/tag486.xml"/><Relationship Id="rId9" Type="http://schemas.openxmlformats.org/officeDocument/2006/relationships/tags" Target="../tags/tag491.xml"/><Relationship Id="rId1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9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6" Type="http://schemas.openxmlformats.org/officeDocument/2006/relationships/tags" Target="../tags/tag498.xml"/><Relationship Id="rId11" Type="http://schemas.openxmlformats.org/officeDocument/2006/relationships/image" Target="../media/image66.png"/><Relationship Id="rId5" Type="http://schemas.openxmlformats.org/officeDocument/2006/relationships/tags" Target="../tags/tag497.xml"/><Relationship Id="rId10" Type="http://schemas.openxmlformats.org/officeDocument/2006/relationships/image" Target="../media/image32.png"/><Relationship Id="rId4" Type="http://schemas.openxmlformats.org/officeDocument/2006/relationships/tags" Target="../tags/tag496.xml"/><Relationship Id="rId9" Type="http://schemas.openxmlformats.org/officeDocument/2006/relationships/image" Target="../media/image19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50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11" Type="http://schemas.openxmlformats.org/officeDocument/2006/relationships/image" Target="../media/image39.png"/><Relationship Id="rId5" Type="http://schemas.openxmlformats.org/officeDocument/2006/relationships/tags" Target="../tags/tag503.xml"/><Relationship Id="rId10" Type="http://schemas.openxmlformats.org/officeDocument/2006/relationships/image" Target="../media/image62.jpeg"/><Relationship Id="rId4" Type="http://schemas.openxmlformats.org/officeDocument/2006/relationships/tags" Target="../tags/tag502.xml"/><Relationship Id="rId9" Type="http://schemas.openxmlformats.org/officeDocument/2006/relationships/image" Target="../media/image19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512.xml"/><Relationship Id="rId13" Type="http://schemas.openxmlformats.org/officeDocument/2006/relationships/image" Target="../media/image19.svg"/><Relationship Id="rId3" Type="http://schemas.openxmlformats.org/officeDocument/2006/relationships/tags" Target="../tags/tag507.xml"/><Relationship Id="rId7" Type="http://schemas.openxmlformats.org/officeDocument/2006/relationships/tags" Target="../tags/tag511.xml"/><Relationship Id="rId12" Type="http://schemas.openxmlformats.org/officeDocument/2006/relationships/image" Target="../media/image18.png"/><Relationship Id="rId2" Type="http://schemas.openxmlformats.org/officeDocument/2006/relationships/tags" Target="../tags/tag506.xml"/><Relationship Id="rId1" Type="http://schemas.openxmlformats.org/officeDocument/2006/relationships/tags" Target="../tags/tag505.xml"/><Relationship Id="rId6" Type="http://schemas.openxmlformats.org/officeDocument/2006/relationships/tags" Target="../tags/tag51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09.xml"/><Relationship Id="rId15" Type="http://schemas.openxmlformats.org/officeDocument/2006/relationships/image" Target="../media/image67.png"/><Relationship Id="rId10" Type="http://schemas.openxmlformats.org/officeDocument/2006/relationships/tags" Target="../tags/tag514.xml"/><Relationship Id="rId4" Type="http://schemas.openxmlformats.org/officeDocument/2006/relationships/tags" Target="../tags/tag508.xml"/><Relationship Id="rId9" Type="http://schemas.openxmlformats.org/officeDocument/2006/relationships/tags" Target="../tags/tag513.xml"/><Relationship Id="rId14" Type="http://schemas.openxmlformats.org/officeDocument/2006/relationships/image" Target="../media/image2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520.xml"/><Relationship Id="rId13" Type="http://schemas.openxmlformats.org/officeDocument/2006/relationships/tags" Target="../tags/tag525.xml"/><Relationship Id="rId18" Type="http://schemas.openxmlformats.org/officeDocument/2006/relationships/image" Target="../media/image50.png"/><Relationship Id="rId3" Type="http://schemas.openxmlformats.org/officeDocument/2006/relationships/tags" Target="../tags/tag517.xml"/><Relationship Id="rId7" Type="http://schemas.openxmlformats.org/officeDocument/2006/relationships/audio" Target="../media/media2.mp3"/><Relationship Id="rId12" Type="http://schemas.openxmlformats.org/officeDocument/2006/relationships/tags" Target="../tags/tag524.xml"/><Relationship Id="rId17" Type="http://schemas.openxmlformats.org/officeDocument/2006/relationships/image" Target="../media/image68.gif"/><Relationship Id="rId2" Type="http://schemas.openxmlformats.org/officeDocument/2006/relationships/tags" Target="../tags/tag516.xml"/><Relationship Id="rId16" Type="http://schemas.openxmlformats.org/officeDocument/2006/relationships/image" Target="../media/image19.svg"/><Relationship Id="rId1" Type="http://schemas.openxmlformats.org/officeDocument/2006/relationships/tags" Target="../tags/tag515.xml"/><Relationship Id="rId6" Type="http://schemas.microsoft.com/office/2007/relationships/media" Target="../media/media2.mp3"/><Relationship Id="rId11" Type="http://schemas.openxmlformats.org/officeDocument/2006/relationships/tags" Target="../tags/tag523.xml"/><Relationship Id="rId5" Type="http://schemas.openxmlformats.org/officeDocument/2006/relationships/tags" Target="../tags/tag519.xml"/><Relationship Id="rId15" Type="http://schemas.openxmlformats.org/officeDocument/2006/relationships/image" Target="../media/image18.png"/><Relationship Id="rId10" Type="http://schemas.openxmlformats.org/officeDocument/2006/relationships/tags" Target="../tags/tag522.xml"/><Relationship Id="rId4" Type="http://schemas.openxmlformats.org/officeDocument/2006/relationships/tags" Target="../tags/tag518.xml"/><Relationship Id="rId9" Type="http://schemas.openxmlformats.org/officeDocument/2006/relationships/tags" Target="../tags/tag521.xml"/><Relationship Id="rId14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33.xml"/><Relationship Id="rId13" Type="http://schemas.openxmlformats.org/officeDocument/2006/relationships/tags" Target="../tags/tag538.xml"/><Relationship Id="rId18" Type="http://schemas.openxmlformats.org/officeDocument/2006/relationships/image" Target="../media/image70.jpeg"/><Relationship Id="rId3" Type="http://schemas.openxmlformats.org/officeDocument/2006/relationships/tags" Target="../tags/tag528.xml"/><Relationship Id="rId21" Type="http://schemas.microsoft.com/office/2007/relationships/hdphoto" Target="../media/hdphoto2.wdp"/><Relationship Id="rId7" Type="http://schemas.openxmlformats.org/officeDocument/2006/relationships/tags" Target="../tags/tag532.xml"/><Relationship Id="rId12" Type="http://schemas.openxmlformats.org/officeDocument/2006/relationships/tags" Target="../tags/tag537.xml"/><Relationship Id="rId17" Type="http://schemas.openxmlformats.org/officeDocument/2006/relationships/image" Target="../media/image69.jpg"/><Relationship Id="rId2" Type="http://schemas.openxmlformats.org/officeDocument/2006/relationships/tags" Target="../tags/tag527.xml"/><Relationship Id="rId16" Type="http://schemas.openxmlformats.org/officeDocument/2006/relationships/image" Target="../media/image19.svg"/><Relationship Id="rId20" Type="http://schemas.openxmlformats.org/officeDocument/2006/relationships/image" Target="../media/image72.png"/><Relationship Id="rId1" Type="http://schemas.openxmlformats.org/officeDocument/2006/relationships/tags" Target="../tags/tag526.xml"/><Relationship Id="rId6" Type="http://schemas.openxmlformats.org/officeDocument/2006/relationships/tags" Target="../tags/tag531.xml"/><Relationship Id="rId11" Type="http://schemas.openxmlformats.org/officeDocument/2006/relationships/tags" Target="../tags/tag536.xml"/><Relationship Id="rId5" Type="http://schemas.openxmlformats.org/officeDocument/2006/relationships/tags" Target="../tags/tag530.xml"/><Relationship Id="rId15" Type="http://schemas.openxmlformats.org/officeDocument/2006/relationships/image" Target="../media/image18.png"/><Relationship Id="rId10" Type="http://schemas.openxmlformats.org/officeDocument/2006/relationships/tags" Target="../tags/tag535.xml"/><Relationship Id="rId19" Type="http://schemas.openxmlformats.org/officeDocument/2006/relationships/image" Target="../media/image71.jpg"/><Relationship Id="rId4" Type="http://schemas.openxmlformats.org/officeDocument/2006/relationships/tags" Target="../tags/tag529.xml"/><Relationship Id="rId9" Type="http://schemas.openxmlformats.org/officeDocument/2006/relationships/tags" Target="../tags/tag53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546.xml"/><Relationship Id="rId13" Type="http://schemas.openxmlformats.org/officeDocument/2006/relationships/image" Target="../media/image43.png"/><Relationship Id="rId3" Type="http://schemas.openxmlformats.org/officeDocument/2006/relationships/tags" Target="../tags/tag541.xml"/><Relationship Id="rId7" Type="http://schemas.openxmlformats.org/officeDocument/2006/relationships/tags" Target="../tags/tag545.xml"/><Relationship Id="rId12" Type="http://schemas.openxmlformats.org/officeDocument/2006/relationships/image" Target="../media/image19.svg"/><Relationship Id="rId2" Type="http://schemas.openxmlformats.org/officeDocument/2006/relationships/tags" Target="../tags/tag540.xml"/><Relationship Id="rId1" Type="http://schemas.openxmlformats.org/officeDocument/2006/relationships/tags" Target="../tags/tag539.xml"/><Relationship Id="rId6" Type="http://schemas.openxmlformats.org/officeDocument/2006/relationships/tags" Target="../tags/tag544.xml"/><Relationship Id="rId11" Type="http://schemas.openxmlformats.org/officeDocument/2006/relationships/image" Target="../media/image18.png"/><Relationship Id="rId5" Type="http://schemas.openxmlformats.org/officeDocument/2006/relationships/tags" Target="../tags/tag543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42.xml"/><Relationship Id="rId9" Type="http://schemas.openxmlformats.org/officeDocument/2006/relationships/tags" Target="../tags/tag54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image" Target="../media/image13.png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image" Target="../media/image29.svg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image" Target="../media/image32.pn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image" Target="../media/image15.png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image" Target="../media/image5.jpeg"/><Relationship Id="rId28" Type="http://schemas.openxmlformats.org/officeDocument/2006/relationships/image" Target="../media/image31.png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48.xml"/><Relationship Id="rId6" Type="http://schemas.openxmlformats.org/officeDocument/2006/relationships/hyperlink" Target="https://docs.google.com/forms/d/e/1FAIpQLSeGbEh4eCfj0ri_aqOht0VG2q1xZDER-dmv6wFZwOP759wbuA/formResponse" TargetMode="Externa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5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3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9.svg"/><Relationship Id="rId5" Type="http://schemas.openxmlformats.org/officeDocument/2006/relationships/tags" Target="../tags/tag87.xml"/><Relationship Id="rId10" Type="http://schemas.openxmlformats.org/officeDocument/2006/relationships/image" Target="../media/image15.png"/><Relationship Id="rId4" Type="http://schemas.openxmlformats.org/officeDocument/2006/relationships/tags" Target="../tags/tag86.xml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2.xml"/><Relationship Id="rId7" Type="http://schemas.openxmlformats.org/officeDocument/2006/relationships/image" Target="../media/image5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94.xml"/><Relationship Id="rId10" Type="http://schemas.openxmlformats.org/officeDocument/2006/relationships/image" Target="../media/image8.png"/><Relationship Id="rId4" Type="http://schemas.openxmlformats.org/officeDocument/2006/relationships/tags" Target="../tags/tag93.xml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29.sv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15.png"/><Relationship Id="rId5" Type="http://schemas.openxmlformats.org/officeDocument/2006/relationships/tags" Target="../tags/tag99.xml"/><Relationship Id="rId10" Type="http://schemas.openxmlformats.org/officeDocument/2006/relationships/image" Target="../media/image5.jpe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1 - Séance </a:t>
            </a:r>
            <a:r>
              <a:rPr lang="ar-MA" sz="4001" b="1" dirty="0">
                <a:solidFill>
                  <a:prstClr val="white"/>
                </a:solidFill>
                <a:latin typeface="Dosis Bold"/>
              </a:rPr>
              <a:t>3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626608" y="8574280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  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1 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Vocabulaire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Écoute active du dialogue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Appropriation de l'acte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</a:t>
            </a: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881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C0E7951-B759-E3E2-255C-145C67B38D4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94320" y="2939189"/>
            <a:ext cx="3779848" cy="536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B0FAD07-4923-211A-176C-DDEFA598B81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968076" y="2947269"/>
            <a:ext cx="377984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CA88E5-642C-F906-CEC9-1B828851091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950689" y="2947269"/>
            <a:ext cx="377984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que c’est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la lettre L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</a:t>
            </a:r>
            <a:r>
              <a:rPr lang="ar-MA" sz="6000" b="1" dirty="0">
                <a:solidFill>
                  <a:srgbClr val="215968"/>
                </a:solidFill>
                <a:latin typeface="Dosis" pitchFamily="2" charset="0"/>
              </a:rPr>
              <a:t>3</a:t>
            </a: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93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800541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FDA3E-92BD-765A-2B48-F7AFC4877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6F4D9A8-903B-5552-5D18-796CBD7B154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i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6D93450-997D-0074-45EB-61D24727C2E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9AF070-19E1-6F66-CF0D-B2B31890C88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B2D534-5FE0-624F-97AE-02C03063EF8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54686" y="575552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dormir  olive  sirop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964C9C7-DD52-D6DF-13B9-00E3F54B3AB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968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518A3-F439-DBD7-1377-A72BEFC24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96C3A31-B89F-C6A6-A4DB-50C81D6E59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i dans les mots.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B22AA798-BB8D-09F3-EA4F-23CFD4EF66B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1FAABFB2-5EED-504A-C2FA-23D5C442517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BF17A2-DE80-DF5B-1B78-29910522D46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54686" y="575552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dorm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i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r  ol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i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ve  s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i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rop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E51C90C-36A9-545B-B007-BB8E7DE9EDF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293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41D3E-4062-E299-3C6F-71CF296E8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98BC95-BD9B-46C1-6CB7-62AAD209092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qui veut passer au tableau pour montrer la lettre o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EF3296BA-0CB1-0B68-C16B-7336E6B16D5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846A38-DE92-A0D7-8B5B-466E313174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8D0B8AA-73D1-7D41-90E6-2C8524CF23C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339E52C-ED0A-CE60-65F2-D66388267D8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54686" y="575552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dormir  olive  sirop</a:t>
            </a:r>
          </a:p>
        </p:txBody>
      </p:sp>
    </p:spTree>
    <p:extLst>
      <p:ext uri="{BB962C8B-B14F-4D97-AF65-F5344CB8AC3E}">
        <p14:creationId xmlns:p14="http://schemas.microsoft.com/office/powerpoint/2010/main" val="4011619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2D036-E572-5973-FDD3-D677F590D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3C81DC7-D9C7-D0EF-46B1-A2193AA94FA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o dans les mots.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E10487C-A9FC-4B3C-874E-01E8C152E8F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FB6D1B71-E9D5-6E6E-9758-7C5808A4C8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946A97EB-CD3C-7860-85B0-3CEDA0A8E60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5099FB7-2A6B-00BB-7398-28EDBE94198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54686" y="575552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d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o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rmir  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o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live  sir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o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802053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2A5CA6-0ABB-E854-58F6-7533FAD868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 rot="636592">
            <a:off x="3364975" y="3909412"/>
            <a:ext cx="2248818" cy="27650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2041FF-C0D8-A3C6-BCBC-76E8773BDBE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 rot="713836">
            <a:off x="8636650" y="4011122"/>
            <a:ext cx="2218098" cy="2727311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05539DE-D945-3565-E38E-E6056CBE279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8A0D4BF-2A02-5A82-5EC4-59CE3B7A4B1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 rot="636592">
            <a:off x="3364975" y="3909412"/>
            <a:ext cx="2248818" cy="27650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637C0A-BAC1-BAC0-61B3-3F72A469CF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 rot="713836">
            <a:off x="8636650" y="4011122"/>
            <a:ext cx="2218098" cy="2727311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EF4F8A6-9666-A0D6-B5B5-46BCCE1F6E3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968461" y="6875805"/>
            <a:ext cx="4382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stylo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5C7679-F6AD-7D8F-13CE-817E3736AF1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686558" y="6875218"/>
            <a:ext cx="5585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règle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265FF4B-9582-9689-14E3-A65CC34D2BE8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Qu’est-ce que c’est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C’est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la lettre L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Qu’est-ce que c’est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C’est … .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82039527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721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5901C-AAD3-DC62-8376-D73CDD5D3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6E38BEE-EA00-1677-1ACF-5417705EBC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68E5D35-7F6C-A554-C7A7-70C0C98D172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FBBF68-FF4F-16AE-5F3F-9C4E22E9895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8D1157E-BCDB-2645-97DC-17C3EAB8DBA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AE188BD-8078-9EE1-9BD2-1C9CC6C4ACF2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E50444F-EC3C-5980-6110-41DB3A87FB2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82BC4F2-3F92-25BB-E453-E40FB52368BD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931702-0907-ABB6-8A66-DAD615C7662A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98AAA0C-9EC4-7445-FEA0-3365B8E05DB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F52308-1316-BBD6-0FD0-1DA6D4F42AC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62C16217-79E8-D669-FFC3-A5B86C29518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BEFAE7-9CFA-5C21-D4B4-EE0959401E8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01554899-1C20-FB22-C506-A65C7796E14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F3372A1B-7AA2-1542-CB53-8EDA1732DCB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arcours_1_S7_s1_Dialogue">
            <a:hlinkClick r:id="" action="ppaction://media"/>
            <a:extLst>
              <a:ext uri="{FF2B5EF4-FFF2-40B4-BE49-F238E27FC236}">
                <a16:creationId xmlns:a16="http://schemas.microsoft.com/office/drawing/2014/main" id="{7C363908-2F14-F979-3514-C4F8DBD4AC2C}"/>
              </a:ext>
            </a:extLst>
          </p:cNvPr>
          <p:cNvPicPr>
            <a:picLocks noChangeAspect="1"/>
          </p:cNvPicPr>
          <p:nvPr>
            <a:audi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29788" y="719970"/>
            <a:ext cx="611764" cy="61176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5413674-5162-252F-807F-C362E9382589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88069327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67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2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0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1879105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5901C-AAD3-DC62-8376-D73CDD5D3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6E38BEE-EA00-1677-1ACF-5417705EBC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68E5D35-7F6C-A554-C7A7-70C0C98D172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FBBF68-FF4F-16AE-5F3F-9C4E22E9895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8D1157E-BCDB-2645-97DC-17C3EAB8DBA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AE188BD-8078-9EE1-9BD2-1C9CC6C4ACF2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E50444F-EC3C-5980-6110-41DB3A87FB2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82BC4F2-3F92-25BB-E453-E40FB52368BD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931702-0907-ABB6-8A66-DAD615C7662A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98AAA0C-9EC4-7445-FEA0-3365B8E05DB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F52308-1316-BBD6-0FD0-1DA6D4F42AC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62C16217-79E8-D669-FFC3-A5B86C29518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BEFAE7-9CFA-5C21-D4B4-EE0959401E8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01554899-1C20-FB22-C506-A65C7796E14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F3372A1B-7AA2-1542-CB53-8EDA1732DCB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arcours_1_S7_s1_Dialogue">
            <a:hlinkClick r:id="" action="ppaction://media"/>
            <a:extLst>
              <a:ext uri="{FF2B5EF4-FFF2-40B4-BE49-F238E27FC236}">
                <a16:creationId xmlns:a16="http://schemas.microsoft.com/office/drawing/2014/main" id="{7C363908-2F14-F979-3514-C4F8DBD4AC2C}"/>
              </a:ext>
            </a:extLst>
          </p:cNvPr>
          <p:cNvPicPr>
            <a:picLocks noChangeAspect="1"/>
          </p:cNvPicPr>
          <p:nvPr>
            <a:audi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29788" y="719970"/>
            <a:ext cx="611764" cy="61176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5413674-5162-252F-807F-C362E9382589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80348837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01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2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0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10E13-145F-EA9B-F404-812EE8D07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851FF6C-CB32-DB40-E3E1-CFC9B37A622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9CCA91B-89F0-551F-A9F6-5FFD3658C6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B7AFC5-085C-638E-E986-80BE199CB6D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20CB0C0-2B9C-D553-0357-A437F0B5462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2607D38-D575-A3DA-95F9-4CDA1AA93ED7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3E011C5-B563-5B04-EC99-35B201791E1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D7F9A94-F95C-DE49-9C12-55575E0DCCC8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C702DF-51F5-5371-F9E5-18D87D2FA4D4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B56DE34-FD4E-0486-403E-57B428CBD2E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3F27BB-ED15-6EF1-A293-CC91A7EF2F4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Qu’est-ce que c’est ?»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88707F5-F71E-779C-77EE-838AC0CF46E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EFFE25F8-195A-1049-05BD-983FC380E97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293870" y="2112063"/>
            <a:ext cx="3950018" cy="1628520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Qu’est-ce que c’est ?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D3FC05B-0BB5-AD43-F65C-141AF30092C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685056" y="4641469"/>
            <a:ext cx="2987328" cy="3767868"/>
          </a:xfrm>
          <a:prstGeom prst="rect">
            <a:avLst/>
          </a:prstGeom>
        </p:spPr>
      </p:pic>
      <p:pic>
        <p:nvPicPr>
          <p:cNvPr id="21" name="Image 2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447128F0-0512-53A3-1732-8E290D0FECF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691348" y="4046369"/>
            <a:ext cx="2552540" cy="445164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B41FFE5-7B78-7187-06EF-71075FB0AD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277705" y="4523809"/>
            <a:ext cx="2858877" cy="275058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F26662A-D3D5-ED86-D746-AB7EAB78C390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66406350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116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C7CC9-AA12-35BD-5340-F11AE45E1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6201CA-DCEA-21AF-C375-709CA535638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E1AD87-3B95-175B-5198-7ECE56F853B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D4238E-B975-41CD-A125-328C6D5D52C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BDB92A4-6D56-96E4-4236-B242EEA2AC1E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18DC9D8-001D-E3DF-AA38-69EBA450B227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7AABBFC-A366-61EF-38A7-A64E79435CD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72981F-C529-A3C1-0716-66F9D0BACB53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F32E4F1-96C1-D069-38DC-983CE551994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6351053-904B-498F-928F-037F7B655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ED2E9B-2892-B3E4-BEAF-FA270BE31F2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Qu’est-ce que c’est ?»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775B6A-5262-373B-96F5-A75FCA33ACF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9FD74C-0961-FC7F-708A-1CF71215232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685056" y="4641469"/>
            <a:ext cx="2987328" cy="3767868"/>
          </a:xfrm>
          <a:prstGeom prst="rect">
            <a:avLst/>
          </a:prstGeom>
        </p:spPr>
      </p:pic>
      <p:pic>
        <p:nvPicPr>
          <p:cNvPr id="18" name="Image 17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E40461AE-4D3D-6595-D2BF-44862F2C753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691348" y="4046369"/>
            <a:ext cx="2552540" cy="44516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1F3A02-B24D-4438-5AE1-D792796BBC2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9277705" y="4523809"/>
            <a:ext cx="2858877" cy="275058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D86801A-3970-DA27-7057-1482720FF167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57295054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507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DE411-70BA-BFBB-B7AB-90882D9A5B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D98072C-FDC6-CB6A-85B7-9B552507FF3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281F7F-9002-E02E-22E3-1E6F0FC3D47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BECDCE8-2139-A8ED-F2C7-000B8132E8E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F9EB2EA-F309-223E-20AD-D3A7DCBDC280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6B774D8-A8C3-D97F-CEE4-EE56CD1FD90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7A53A4E-7D6D-0D7F-BDAA-8A9EEBDB05D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06209C-C0F9-20CC-0531-6EBC18E01A28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C’est une fenêtre.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11260343-0B49-4356-E6C4-1F259A6381B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69319" y="2294167"/>
            <a:ext cx="5046968" cy="1470468"/>
          </a:xfrm>
          <a:prstGeom prst="wedgeEllipseCallout">
            <a:avLst>
              <a:gd name="adj1" fmla="val 12422"/>
              <a:gd name="adj2" fmla="val 8700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une fenêtre.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6" name="Image 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4DAF0F2-E376-DEB5-7ED3-C746D2E573C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0312" y="4228068"/>
            <a:ext cx="2657470" cy="44952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65A9212-46E2-E0D1-A412-26EAA7ADA4A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708" y="4556350"/>
            <a:ext cx="2296417" cy="38386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B63870-CED9-124E-9BB8-FCA2EA84A2B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277705" y="4523809"/>
            <a:ext cx="2858877" cy="2750586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DAE2DAE1-B51C-24E2-C12C-0148236C132E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28129168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012A8-81D5-A64C-9938-561E06203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48F4177-3B96-C40F-D534-9195EA5BB4B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E9BE43-33B5-9ED3-64F3-A9E74D95C2B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97A4A4-8A75-A386-93AA-02BF461418C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FB4F549-242F-95FD-BFDD-75EFDDAE769F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EC6C452-8064-6026-1CA7-F5324F5A182A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1064DB8-9765-C7F4-A42A-AD8B44DA48C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A63F61-470C-A4DD-D38E-A884BAF16C50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1C612E3-F6E8-7387-D383-3A2E40C585D5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38EA8D5-78F6-7761-5EAA-FA353A110AE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628AF7-6870-5182-F1ED-E7854730160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C’est une fenêtre. 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973FEDC-00D6-B479-90B0-C378C876059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374D5D46-E6B5-E44F-E412-24797F69BE2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69319" y="2294167"/>
            <a:ext cx="5046968" cy="1470468"/>
          </a:xfrm>
          <a:prstGeom prst="wedgeEllipseCallout">
            <a:avLst>
              <a:gd name="adj1" fmla="val 12422"/>
              <a:gd name="adj2" fmla="val 8700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une fenêtre.</a:t>
            </a:r>
          </a:p>
        </p:txBody>
      </p:sp>
      <p:pic>
        <p:nvPicPr>
          <p:cNvPr id="19" name="Image 1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2914B80-91BD-51EF-6D0C-6CC7BDAE489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0312" y="4228068"/>
            <a:ext cx="2657470" cy="449526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0D68727-405A-617D-43F4-2F003FFCE16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708" y="4556350"/>
            <a:ext cx="2296417" cy="38386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F46E25-7F21-F6E0-A986-6F351BB85C3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277705" y="4523809"/>
            <a:ext cx="2858877" cy="2750586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E404216E-32CF-2A04-B5A7-7590AA342A96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81559187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381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DF1A8-8D9F-411A-B8FB-957CA84E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6A6DB88-7E50-A6B6-855F-F0DA387A87F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180AEA-334F-A507-17F1-5A51FD00378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Qu’est-ce que c’est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8087DE-60BC-F6F1-9784-1B9D2859245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C5D2C5-AE35-31AB-866E-5D2930A977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472748" y="3625959"/>
            <a:ext cx="2493616" cy="482749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FB6784A-668F-FC23-627E-56128942A67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787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781BEEB-75F9-8D6F-FBAF-83803CBB47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Qu’est-ce que c’est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93C3C5-2C07-307F-B3AF-C7BB5AB7AB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53FC720-4B55-CF65-2AB3-DD33071C2A5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08457293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2B3FB01-7EAA-5542-AEE4-3A108F96B87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360687" y="3293242"/>
            <a:ext cx="3009596" cy="370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4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9061A-69EB-8B68-C0F3-7168D6AC2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FD4732E-55EB-6563-6677-29A7727277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63443D-0447-1E35-402F-9325539E406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Qu’est-ce que c’est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405BA3C-BB5B-F350-D30B-168BDBC8C8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5A21048-2205-506C-D50D-6A0B5F058CA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F730605-071B-976C-EA1D-CC4C5B57D00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 rot="647580">
            <a:off x="5050741" y="2921345"/>
            <a:ext cx="3614518" cy="44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70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que c’est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Écrire la lettre L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 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801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274939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467100"/>
            <a:ext cx="110392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556128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066AEB-6B71-642E-1C2E-E7CACD2CBDB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67488" y="4418770"/>
            <a:ext cx="504425" cy="549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817758" y="4525824"/>
            <a:ext cx="11135299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la lettre L en minuscule et en majuscule.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637322D-161D-66E2-429A-1F249575653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67488" y="5376042"/>
            <a:ext cx="504425" cy="549067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57B4C8A3-379D-945D-5CDD-46B42184E56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817758" y="5483096"/>
            <a:ext cx="11135299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 des syllabes.</a:t>
            </a:r>
          </a:p>
        </p:txBody>
      </p:sp>
    </p:spTree>
    <p:extLst>
      <p:ext uri="{BB962C8B-B14F-4D97-AF65-F5344CB8AC3E}">
        <p14:creationId xmlns:p14="http://schemas.microsoft.com/office/powerpoint/2010/main" val="4004561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10385" y="81018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45165" y="594285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Aujourd’hui, nous allons apprendre à écrire la lettre l.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3C397133-3B63-D0EF-FD33-E67E0051484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EAEF4CB-2D3D-E65E-2E2D-A7EA0C5F639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BA30D5-F842-8174-EEA4-123688E6F2B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85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050B2665-851D-5817-D641-7774DA33899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436113-2632-84B4-3579-C1E413C2C5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6C9AB5C-6CBB-BD2F-C21F-876A5C4DE4B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CE49FEBD-08A4-E378-78EE-49BEF6B114F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BA9739E2-6692-63F8-F68E-EDFC00C2A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1" name="Rectangle : coins arrondis 20">
                  <a:extLst>
                    <a:ext uri="{FF2B5EF4-FFF2-40B4-BE49-F238E27FC236}">
                      <a16:creationId xmlns:a16="http://schemas.microsoft.com/office/drawing/2014/main" id="{4FCE06C6-1C3D-35EC-6CDA-CD3DEC2FBCB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DA6DB58-6797-11BB-A452-C76C8A378BE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7069" y="68687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85899" y="534339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l. Elle fait le son «l 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veut répéter « l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? 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FFEF522-D194-32CD-5357-D4DA01C3DAB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9242A7C-F3FB-76D9-E671-71EF41D77A9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6F09EA-E9C0-A1C1-7551-8F0BC9868ED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lettre l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AA8F882-86C9-058D-06A8-240185C8A99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18DE32DE-2055-3762-8F39-4BD22514AF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4250C7-2C41-BAF2-CED4-03EDBF9BA0F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38282" y="3274592"/>
            <a:ext cx="1439436" cy="37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983A0D2-E856-115C-0C4A-E683175BEEE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75E43C-E1FE-EDDA-88E3-353D8280154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85AC2355-3DB6-0D06-EE8E-1E68B568F6A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9D8DE82B-AEE0-416F-CEE2-E231A194F9BB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0C0A6AE6-EA6C-3090-8676-2D35C9451FC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7D2B40C5-A88D-F492-0348-E7185C43AEC7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44C945C7-1548-1CA8-0426-BEE02238B32F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A2EB083-BFB1-14C1-6D88-449D1662BA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5852" y="300300"/>
            <a:ext cx="13164293" cy="9720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20A7842-31D1-E83A-106C-F4974ABD94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31021" y="317191"/>
            <a:ext cx="13154395" cy="10668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7" y="1553519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5852" y="70738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22408" y="449753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 doigt</a:t>
            </a:r>
            <a:endParaRPr kumimoji="0" lang="fr-FR" sz="2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CDCAB31-A21D-CCF8-FB9D-037DB6EC96C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V="1">
            <a:off x="6476999" y="4152899"/>
            <a:ext cx="152400" cy="1523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C87C69E-F24F-42A2-E36B-A4C25096BAF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086600" y="42291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964E9903-F4C0-C95C-1E37-DAB9FB818802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CB51ECA7-A790-0642-DAEB-4B995D1E74F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023DB6-2940-965F-5079-403ADAC1458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144650" y="2878242"/>
            <a:ext cx="3383728" cy="45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39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6906" y="82501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85863" y="604451"/>
            <a:ext cx="1212089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tracez la lettre l en l’air avec le doigt.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C34AFF0-2DB3-AD0D-0A55-847357D971E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6BA8C27-2AD6-E69C-034B-31925AD391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50" b="94375" l="3975" r="89854">
                        <a14:foregroundMark x1="17155" y1="3828" x2="17155" y2="18359"/>
                        <a14:foregroundMark x1="11192" y1="13906" x2="4079" y2="16484"/>
                        <a14:foregroundMark x1="20084" y1="48281" x2="15063" y2="59375"/>
                        <a14:foregroundMark x1="15063" y1="59375" x2="15063" y2="59688"/>
                        <a14:foregroundMark x1="18828" y1="60938" x2="31067" y2="71563"/>
                        <a14:foregroundMark x1="31067" y1="71563" x2="41423" y2="88594"/>
                        <a14:foregroundMark x1="41423" y1="88594" x2="34414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080" y="575875"/>
            <a:ext cx="1333683" cy="17856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74E07C-1377-B526-DF15-E90DBA34C5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38282" y="3274592"/>
            <a:ext cx="1439436" cy="37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38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ED6EF-AFFD-DF1E-A521-AC8DEF56AD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235AB2B-3D73-F1B1-C598-5EAB077DE5F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F2BFFC0-6AB5-DD6B-ECA0-FB9E9EFD9D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lettre l.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DD199E0-E065-2581-4631-B9E400B5120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B33BED6-6C5D-CBDF-B5B4-2334A68608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3F77A1-1337-6BFB-EAA9-D4E26FDEBA0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00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B78A-CF6D-7092-0124-373FADEC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0BA6A3-E15D-CEA4-0A6B-9A7062C625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00B04A-CC1E-622E-29FF-85BD4D0B65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6DF2B3-0108-33A6-EF2D-EBD7245F1ED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EC15A9-19DD-2727-61CF-86D6107B57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7A9E8EA-3A9B-CC96-CE59-55A82A40D17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93467-CA91-BF87-0283-6674C68671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28B5DC-6B70-1C93-652D-0F60ADA5F43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95A592-E71B-4180-D5AB-8DC2B2F052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00D6B6D-F83D-1605-B384-4EF5618003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3C8FB0-0D65-BD9F-B9D9-87482D9BE1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D1797-2ABA-3417-45E3-3D739B1851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00A0AA0-BF0C-0373-B1D3-F4C2934EB2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440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745B0D6-F6BE-738E-C7D5-EE81E5326F5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327E97-B8EA-2CB4-5486-726DE77AC20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AE078784-8BC9-1DAB-CF3D-95E1EBE0544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2302BE8B-BD83-3294-44E4-2EF459658DB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161D2F40-6E7B-775E-1879-9262F57F77C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1" name="Rectangle : coins arrondis 10">
                  <a:extLst>
                    <a:ext uri="{FF2B5EF4-FFF2-40B4-BE49-F238E27FC236}">
                      <a16:creationId xmlns:a16="http://schemas.microsoft.com/office/drawing/2014/main" id="{42296624-1EB0-6649-8240-5A8EB91B22B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9402BF7-46ED-1B6B-6D82-626F18388DA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77782" y="84098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31227" y="746209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l en majuscule. Elle fait le son « l ».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91FB1A5-8B7A-72AC-3F1C-98F91D9A987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F391647-629C-6B7D-A486-691573E07C9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91379A3-E8FA-4A23-930F-390FBFC7370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 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66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8120" y="84001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5BBB0D-2CC7-F3B2-E206-A3F130E62D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6409" y="763323"/>
            <a:ext cx="1271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lettre l en majuscule au tableau. Regardez comment je fais.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58CD46E-CED5-5AA6-4A37-498A5FB4F0B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2BA4CE40-7740-59D1-4903-51EA704438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F7B5D6-2B3D-D831-488C-DCDB8756FFF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538603" y="2959776"/>
            <a:ext cx="2638794" cy="43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7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9A4AD-B9B7-0992-706A-32541C3F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A9A0C56-4BC2-4699-BDC5-1B6B306006B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2C8966-222F-0369-8C29-8CA067E2378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BC3E2152-D568-2ED2-555D-A6F5EC70281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F9E888AC-A199-9C90-2575-E9046FB3270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47360699-AA23-CABE-6B29-24072186660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3C91C83D-B26E-66EE-718E-B2B1206FCD5C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410ADF6-AB16-ADFE-888D-B2FB022E398E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81B1752-C1B8-46FE-275C-A8A68EB5FC2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5852" y="300300"/>
            <a:ext cx="13164293" cy="9720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D18FF4-55C5-3408-A16C-9001FD867E7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31021" y="317191"/>
            <a:ext cx="13154395" cy="10668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0ABF934-A073-0156-18E6-705DB665BC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7" y="1553519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A524720-D28C-BD90-E516-607FF07518A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97775" y="80223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0D508E9-C65D-4274-E415-27AB8FD75D8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34331" y="544598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 doigt</a:t>
            </a:r>
            <a:endParaRPr kumimoji="0" lang="fr-FR" sz="2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A44FC88-0D63-65DF-C65D-7B2C4F65C63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V="1">
            <a:off x="6476999" y="4152899"/>
            <a:ext cx="152400" cy="1523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B1F5938-7DB9-6181-587E-2523FC0A674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086600" y="42291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63B3E6AD-307F-9ED9-F825-B4E27D2313B4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62F63EB9-509F-1A07-F9D5-D6128326FB1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144650" y="2878242"/>
            <a:ext cx="3383728" cy="45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50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539FD-409A-2F78-E371-C53EFB493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6076EB3-277A-02EA-4817-E4BD1731EB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6906" y="79643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D226640-FE2A-DA40-BFFA-96B4B75914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3013" y="575875"/>
            <a:ext cx="1206374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tracez la lettre l majuscule en l’air avec le doigt.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16D72B0-2E76-E485-910C-5BFC422E9FF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BCE9DA8-2D66-CDCB-1698-3EEA2439F6C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50" b="94375" l="3975" r="89854">
                        <a14:foregroundMark x1="17155" y1="3828" x2="17155" y2="18359"/>
                        <a14:foregroundMark x1="11192" y1="13906" x2="4079" y2="16484"/>
                        <a14:foregroundMark x1="20084" y1="48281" x2="15063" y2="59375"/>
                        <a14:foregroundMark x1="15063" y1="59375" x2="15063" y2="59688"/>
                        <a14:foregroundMark x1="18828" y1="60938" x2="31067" y2="71563"/>
                        <a14:foregroundMark x1="31067" y1="71563" x2="41423" y2="88594"/>
                        <a14:foregroundMark x1="41423" y1="88594" x2="34414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080" y="575875"/>
            <a:ext cx="1333683" cy="178568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E5A7EB-E0D2-5F1E-14A4-4A26553614B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538603" y="2959776"/>
            <a:ext cx="2638794" cy="43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81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l en majuscule.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9BA79AA-1088-1A5B-BBFE-A5CDEE33A5BC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22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43A89D7-053F-03D1-408B-C62601A628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6F31AA-D977-8209-1045-ED74E7F93E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D27285-988E-2EF8-885E-8ACBC7D1BB6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29BB99A-6A9F-00DE-A9FF-E6F0C6FE1EE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7453B1F-2478-3590-2C72-F0C1A1F0724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6B0082-8F6D-4DF7-8826-C417E9BA43A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8123A8-346C-D79E-0F4F-D7ED369ED4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D4DC20-95C4-8F8C-65A3-E06F8D2E968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BB3A263-5CB7-95D8-DFCB-941352D9EAD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3234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3E845F-604F-C835-1434-6653962B02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8206" y="1111691"/>
            <a:ext cx="1249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 les élèves ne disposent pas de livret,  l’activité doit </a:t>
            </a:r>
            <a:r>
              <a:rPr kumimoji="0" lang="fr-FR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être réalisée sur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les cahiers à partir du modèle affiché à l’écran.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5ABFAF-6C55-9CF0-5692-6EAC7F3D0B9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Écriture 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EDD629C-DEB6-EF56-BE04-277E91383D8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Allez à la page 26.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B9100A-CBAD-5D5C-7FDE-3C6AD2FA84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35625" y="1693200"/>
            <a:ext cx="5737023" cy="813130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FDA06A-2F7B-BC3B-F054-EFA04E03B3C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871910" y="2771774"/>
            <a:ext cx="5815011" cy="1657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638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3279-11C3-B735-0761-431161D0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1601A7-CF3C-5F6B-F41F-13EBFF8758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577C40-E5BF-5A33-3633-D8D1A4F8A19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403637C-6DF6-53A0-9A1A-B3E95913B06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10BCFF06-2F5A-50AB-3E33-E432165034B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A6AABD4-0512-68D0-3E8E-B956D434FF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04EEBC8A-224D-8270-3EFC-7CA45C7BCC3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DD4D321-6EBF-93E9-FD39-E2AEB82143C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7E40AAE-A75E-3F1E-C316-DA2D02306E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FAC788-4730-067C-885A-FEBFBBC9C4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1. J’écris la lettre l en minuscule et en majuscule.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ADD39F4-D318-87F7-0B8B-F1807E993B9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FCD3040-7B6A-3E2C-B036-8DB72764C7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BDB9CB-2D86-15FB-E767-C17F4DBA355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32207" y="3440281"/>
            <a:ext cx="12487685" cy="39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1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40596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4434A310-1ACB-7B37-A2E4-A787BD12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3F884051-55D2-3C83-2FA7-6431BA98E9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86" y="1287661"/>
          <a:ext cx="1787" cy="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884051-55D2-3C83-2FA7-6431BA98E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6" y="1287661"/>
                        <a:ext cx="1787" cy="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A378AFD9-7C33-AC53-B240-DF15D58DA6DE}"/>
              </a:ext>
            </a:extLst>
          </p:cNvPr>
          <p:cNvSpPr/>
          <p:nvPr/>
        </p:nvSpPr>
        <p:spPr>
          <a:xfrm>
            <a:off x="6813727" y="8681309"/>
            <a:ext cx="96490" cy="11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862" tIns="51413" rIns="102862" bIns="51413" anchor="ctr" anchorCtr="0">
            <a:noAutofit/>
          </a:bodyPr>
          <a:lstStyle/>
          <a:p>
            <a:pPr algn="ctr" defTabSz="1371566">
              <a:buClr>
                <a:srgbClr val="000000"/>
              </a:buClr>
              <a:buSzPts val="1800"/>
              <a:defRPr/>
            </a:pPr>
            <a:endParaRPr sz="3150" b="1" kern="0">
              <a:solidFill>
                <a:srgbClr val="000000"/>
              </a:solidFill>
              <a:latin typeface="Traditional Arabic" panose="02020603050405020304" pitchFamily="18" charset="-78"/>
              <a:ea typeface="Arial"/>
              <a:cs typeface="Traditional Arabic" panose="02020603050405020304" pitchFamily="18" charset="-78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0B7A3-933D-E89F-0AFB-610F9586A0A5}"/>
              </a:ext>
            </a:extLst>
          </p:cNvPr>
          <p:cNvSpPr/>
          <p:nvPr/>
        </p:nvSpPr>
        <p:spPr>
          <a:xfrm>
            <a:off x="136334" y="8529247"/>
            <a:ext cx="3148070" cy="415198"/>
          </a:xfrm>
          <a:prstGeom prst="rect">
            <a:avLst/>
          </a:prstGeom>
          <a:solidFill>
            <a:srgbClr val="FCFDF2"/>
          </a:solidFill>
          <a:ln>
            <a:solidFill>
              <a:srgbClr val="FCF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fr-FR" sz="2250" b="1">
              <a:solidFill>
                <a:srgbClr val="FFFFFF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74FDD-9916-4F25-C9A7-7C414CF7576F}"/>
              </a:ext>
            </a:extLst>
          </p:cNvPr>
          <p:cNvSpPr txBox="1"/>
          <p:nvPr/>
        </p:nvSpPr>
        <p:spPr>
          <a:xfrm>
            <a:off x="136334" y="1342556"/>
            <a:ext cx="1262510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28700" rtl="1"/>
            <a:r>
              <a:rPr lang="ar-MA" sz="22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MA" sz="40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المرجو ملء الاستبيان حول الحصص الدراسية المقدمة في إطار التدريس الصريح</a:t>
            </a:r>
            <a:endParaRPr lang="en-GB" sz="405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 defTabSz="1028700" rtl="1"/>
            <a:r>
              <a:rPr lang="ar-MA" sz="40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(استمارة موجهة للأساتذة)</a:t>
            </a:r>
            <a:endParaRPr lang="fr-FR" sz="405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AACC59-15BA-D1C2-C94B-7EE31EA88D6F}"/>
              </a:ext>
            </a:extLst>
          </p:cNvPr>
          <p:cNvSpPr txBox="1"/>
          <p:nvPr/>
        </p:nvSpPr>
        <p:spPr>
          <a:xfrm>
            <a:off x="5409085" y="4814564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الولوج عبر 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hlinkClick r:id="rId6"/>
              </a:rPr>
              <a:t>الرابط أسفله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: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19654-2264-8A09-83FF-AEC6AFD5A871}"/>
              </a:ext>
            </a:extLst>
          </p:cNvPr>
          <p:cNvSpPr txBox="1"/>
          <p:nvPr/>
        </p:nvSpPr>
        <p:spPr>
          <a:xfrm>
            <a:off x="-912437" y="3179076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22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مسح رمز الاستجابة السريعة </a:t>
            </a:r>
            <a:r>
              <a:rPr lang="en-GB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</a:t>
            </a:r>
            <a:r>
              <a:rPr lang="en-GB" sz="3600" b="1" dirty="0" err="1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Qr</a:t>
            </a:r>
            <a:r>
              <a:rPr lang="en-GB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code)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4840F-AB6A-304A-DD8A-58BCB8681D23}"/>
              </a:ext>
            </a:extLst>
          </p:cNvPr>
          <p:cNvSpPr txBox="1"/>
          <p:nvPr/>
        </p:nvSpPr>
        <p:spPr>
          <a:xfrm>
            <a:off x="5808658" y="3248600"/>
            <a:ext cx="1514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أو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C63DB-90E7-27C4-6516-CED8FFAC0E2C}"/>
              </a:ext>
            </a:extLst>
          </p:cNvPr>
          <p:cNvSpPr txBox="1"/>
          <p:nvPr/>
        </p:nvSpPr>
        <p:spPr>
          <a:xfrm>
            <a:off x="6672280" y="5930679"/>
            <a:ext cx="73399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700"/>
            <a:r>
              <a:rPr lang="fr-FR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https://forms.gle/MPZzCzLAsK9AdG8x7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19A47C-151D-1A28-EA5F-3EECEDF79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540" y="4244656"/>
            <a:ext cx="4547728" cy="45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12629</TotalTime>
  <Words>1524</Words>
  <PresentationFormat>Personnalisé</PresentationFormat>
  <Paragraphs>309</Paragraphs>
  <Slides>60</Slides>
  <Notes>1</Notes>
  <HiddenSlides>0</HiddenSlides>
  <MMClips>3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76" baseType="lpstr">
      <vt:lpstr>Cambria</vt:lpstr>
      <vt:lpstr>Traditional Arabic</vt:lpstr>
      <vt:lpstr>Dosis</vt:lpstr>
      <vt:lpstr>Carelia</vt:lpstr>
      <vt:lpstr>Dosis Bold</vt:lpstr>
      <vt:lpstr>KG Primary Penmanship Alt</vt:lpstr>
      <vt:lpstr>Arial</vt:lpstr>
      <vt:lpstr>Helvetica Neue Light</vt:lpstr>
      <vt:lpstr>Montserrat</vt:lpstr>
      <vt:lpstr>Calibri</vt:lpstr>
      <vt:lpstr>Calibri </vt:lpstr>
      <vt:lpstr>1_Office Theme</vt:lpstr>
      <vt:lpstr>Office Theme</vt:lpstr>
      <vt:lpstr>2_Office Theme</vt:lpstr>
      <vt:lpstr>2_Simple Light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2025-07-12T10:26:43Z</dcterms:modified>
</cp:coreProperties>
</file>