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5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849" r:id="rId18"/>
    <p:sldId id="2134807223" r:id="rId19"/>
    <p:sldId id="2134808870" r:id="rId20"/>
    <p:sldId id="2134808951" r:id="rId21"/>
    <p:sldId id="2134808846" r:id="rId22"/>
    <p:sldId id="2134808901" r:id="rId23"/>
    <p:sldId id="2134808902" r:id="rId24"/>
    <p:sldId id="2134808903" r:id="rId25"/>
    <p:sldId id="2134808904" r:id="rId26"/>
    <p:sldId id="2134808852" r:id="rId27"/>
    <p:sldId id="2134808851" r:id="rId28"/>
    <p:sldId id="2134808949" r:id="rId29"/>
    <p:sldId id="2134806216" r:id="rId30"/>
    <p:sldId id="2134808933" r:id="rId31"/>
    <p:sldId id="2134808948" r:id="rId32"/>
    <p:sldId id="2134808935" r:id="rId33"/>
    <p:sldId id="2134808952" r:id="rId34"/>
    <p:sldId id="2134808633" r:id="rId35"/>
    <p:sldId id="2134808634" r:id="rId36"/>
    <p:sldId id="2134808635" r:id="rId37"/>
    <p:sldId id="2134808636" r:id="rId38"/>
    <p:sldId id="2134808959" r:id="rId39"/>
    <p:sldId id="2134808587" r:id="rId40"/>
    <p:sldId id="2134808960" r:id="rId41"/>
    <p:sldId id="2134808857" r:id="rId42"/>
    <p:sldId id="2134805975" r:id="rId43"/>
    <p:sldId id="2134805827" r:id="rId44"/>
    <p:sldId id="2134805828" r:id="rId45"/>
    <p:sldId id="2134805527" r:id="rId46"/>
    <p:sldId id="2134805896" r:id="rId47"/>
    <p:sldId id="2134805897" r:id="rId48"/>
    <p:sldId id="2134808914" r:id="rId49"/>
    <p:sldId id="2134805528" r:id="rId50"/>
    <p:sldId id="2134808436" r:id="rId51"/>
    <p:sldId id="2134805829" r:id="rId52"/>
    <p:sldId id="2134805530" r:id="rId53"/>
    <p:sldId id="2134808433" r:id="rId54"/>
    <p:sldId id="2134808434" r:id="rId55"/>
    <p:sldId id="2134808956" r:id="rId56"/>
    <p:sldId id="2134808957" r:id="rId57"/>
    <p:sldId id="2134808431" r:id="rId58"/>
    <p:sldId id="2134808425" r:id="rId59"/>
    <p:sldId id="2134807509" r:id="rId60"/>
    <p:sldId id="2134808958" r:id="rId61"/>
    <p:sldId id="2134808775" r:id="rId62"/>
    <p:sldId id="2134808474" r:id="rId63"/>
    <p:sldId id="2147482339" r:id="rId64"/>
  </p:sldIdLst>
  <p:sldSz cx="13716000" cy="10287000"/>
  <p:notesSz cx="6858000" cy="9144000"/>
  <p:embeddedFontLst>
    <p:embeddedFont>
      <p:font typeface="Cambria" panose="02040503050406030204" pitchFamily="18" charset="0"/>
      <p:regular r:id="rId66"/>
      <p:bold r:id="rId67"/>
      <p:italic r:id="rId68"/>
      <p:boldItalic r:id="rId69"/>
    </p:embeddedFont>
    <p:embeddedFont>
      <p:font typeface="Carelia" panose="020B0604020202020204" charset="0"/>
      <p:regular r:id="rId70"/>
    </p:embeddedFont>
    <p:embeddedFont>
      <p:font typeface="Dosis" pitchFamily="2" charset="0"/>
      <p:regular r:id="rId71"/>
      <p:bold r:id="rId72"/>
    </p:embeddedFont>
    <p:embeddedFont>
      <p:font typeface="Dosis Bold" charset="0"/>
      <p:regular r:id="rId73"/>
      <p:bold r:id="rId74"/>
    </p:embeddedFont>
    <p:embeddedFont>
      <p:font typeface="KG Primary Penmanship Alt" panose="020B0604020202020204" charset="0"/>
      <p:regular r:id="rId75"/>
    </p:embeddedFont>
    <p:embeddedFont>
      <p:font typeface="Montserrat" panose="00000500000000000000" pitchFamily="2" charset="0"/>
      <p:regular r:id="rId76"/>
      <p:bold r:id="rId77"/>
      <p:italic r:id="rId78"/>
      <p:boldItalic r:id="rId79"/>
    </p:embeddedFont>
    <p:embeddedFont>
      <p:font typeface="Traditional Arabic" panose="02020603050405020304" pitchFamily="18" charset="-78"/>
      <p:regular r:id="rId80"/>
      <p:bold r:id="rId81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2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1238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font" Target="fonts/font3.fntdata"/><Relationship Id="rId84" Type="http://schemas.openxmlformats.org/officeDocument/2006/relationships/theme" Target="theme/theme1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9.fntdata"/><Relationship Id="rId79" Type="http://schemas.openxmlformats.org/officeDocument/2006/relationships/font" Target="fonts/font14.fntdata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font" Target="fonts/font4.fntdata"/><Relationship Id="rId77" Type="http://schemas.openxmlformats.org/officeDocument/2006/relationships/font" Target="fonts/font12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7.fntdata"/><Relationship Id="rId80" Type="http://schemas.openxmlformats.org/officeDocument/2006/relationships/font" Target="fonts/font15.fntdata"/><Relationship Id="rId85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font" Target="fonts/font2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5.fntdata"/><Relationship Id="rId75" Type="http://schemas.openxmlformats.org/officeDocument/2006/relationships/font" Target="fonts/font10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78" Type="http://schemas.openxmlformats.org/officeDocument/2006/relationships/font" Target="fonts/font13.fntdata"/><Relationship Id="rId81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11.fntdata"/><Relationship Id="rId7" Type="http://schemas.openxmlformats.org/officeDocument/2006/relationships/slide" Target="slides/slide3.xml"/><Relationship Id="rId71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font" Target="fonts/font1.fntdata"/><Relationship Id="rId61" Type="http://schemas.openxmlformats.org/officeDocument/2006/relationships/slide" Target="slides/slide57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710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6904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36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16.svg"/><Relationship Id="rId5" Type="http://schemas.openxmlformats.org/officeDocument/2006/relationships/tags" Target="../tags/tag112.xml"/><Relationship Id="rId10" Type="http://schemas.openxmlformats.org/officeDocument/2006/relationships/image" Target="../media/image15.png"/><Relationship Id="rId4" Type="http://schemas.openxmlformats.org/officeDocument/2006/relationships/tags" Target="../tags/tag111.xml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16.svg"/><Relationship Id="rId3" Type="http://schemas.openxmlformats.org/officeDocument/2006/relationships/tags" Target="../tags/tag117.xml"/><Relationship Id="rId7" Type="http://schemas.openxmlformats.org/officeDocument/2006/relationships/tags" Target="../tags/tag121.xml"/><Relationship Id="rId12" Type="http://schemas.openxmlformats.org/officeDocument/2006/relationships/image" Target="../media/image15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image" Target="../media/image5.jpeg"/><Relationship Id="rId5" Type="http://schemas.openxmlformats.org/officeDocument/2006/relationships/tags" Target="../tags/tag1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8.xml"/><Relationship Id="rId9" Type="http://schemas.openxmlformats.org/officeDocument/2006/relationships/tags" Target="../tags/tag1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6.xml"/><Relationship Id="rId7" Type="http://schemas.openxmlformats.org/officeDocument/2006/relationships/image" Target="../media/image5.jpeg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8.xml"/><Relationship Id="rId10" Type="http://schemas.openxmlformats.org/officeDocument/2006/relationships/image" Target="../media/image8.png"/><Relationship Id="rId4" Type="http://schemas.openxmlformats.org/officeDocument/2006/relationships/tags" Target="../tags/tag127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1.xml"/><Relationship Id="rId18" Type="http://schemas.openxmlformats.org/officeDocument/2006/relationships/tags" Target="../tags/tag146.xml"/><Relationship Id="rId26" Type="http://schemas.openxmlformats.org/officeDocument/2006/relationships/tags" Target="../tags/tag154.xml"/><Relationship Id="rId3" Type="http://schemas.openxmlformats.org/officeDocument/2006/relationships/tags" Target="../tags/tag131.xml"/><Relationship Id="rId21" Type="http://schemas.openxmlformats.org/officeDocument/2006/relationships/tags" Target="../tags/tag149.xml"/><Relationship Id="rId7" Type="http://schemas.openxmlformats.org/officeDocument/2006/relationships/tags" Target="../tags/tag135.xml"/><Relationship Id="rId12" Type="http://schemas.openxmlformats.org/officeDocument/2006/relationships/tags" Target="../tags/tag140.xml"/><Relationship Id="rId17" Type="http://schemas.openxmlformats.org/officeDocument/2006/relationships/tags" Target="../tags/tag145.xml"/><Relationship Id="rId25" Type="http://schemas.openxmlformats.org/officeDocument/2006/relationships/tags" Target="../tags/tag153.xml"/><Relationship Id="rId33" Type="http://schemas.openxmlformats.org/officeDocument/2006/relationships/image" Target="../media/image29.svg"/><Relationship Id="rId2" Type="http://schemas.openxmlformats.org/officeDocument/2006/relationships/tags" Target="../tags/tag130.xml"/><Relationship Id="rId16" Type="http://schemas.openxmlformats.org/officeDocument/2006/relationships/tags" Target="../tags/tag144.xml"/><Relationship Id="rId20" Type="http://schemas.openxmlformats.org/officeDocument/2006/relationships/tags" Target="../tags/tag148.xml"/><Relationship Id="rId29" Type="http://schemas.openxmlformats.org/officeDocument/2006/relationships/tags" Target="../tags/tag157.xml"/><Relationship Id="rId1" Type="http://schemas.openxmlformats.org/officeDocument/2006/relationships/tags" Target="../tags/tag129.xml"/><Relationship Id="rId6" Type="http://schemas.openxmlformats.org/officeDocument/2006/relationships/tags" Target="../tags/tag134.xml"/><Relationship Id="rId11" Type="http://schemas.openxmlformats.org/officeDocument/2006/relationships/tags" Target="../tags/tag139.xml"/><Relationship Id="rId24" Type="http://schemas.openxmlformats.org/officeDocument/2006/relationships/tags" Target="../tags/tag152.xml"/><Relationship Id="rId32" Type="http://schemas.openxmlformats.org/officeDocument/2006/relationships/image" Target="../media/image15.png"/><Relationship Id="rId5" Type="http://schemas.openxmlformats.org/officeDocument/2006/relationships/tags" Target="../tags/tag133.xml"/><Relationship Id="rId15" Type="http://schemas.openxmlformats.org/officeDocument/2006/relationships/tags" Target="../tags/tag143.xml"/><Relationship Id="rId23" Type="http://schemas.openxmlformats.org/officeDocument/2006/relationships/tags" Target="../tags/tag151.xml"/><Relationship Id="rId28" Type="http://schemas.openxmlformats.org/officeDocument/2006/relationships/tags" Target="../tags/tag156.xml"/><Relationship Id="rId10" Type="http://schemas.openxmlformats.org/officeDocument/2006/relationships/tags" Target="../tags/tag138.xml"/><Relationship Id="rId19" Type="http://schemas.openxmlformats.org/officeDocument/2006/relationships/tags" Target="../tags/tag147.xml"/><Relationship Id="rId31" Type="http://schemas.openxmlformats.org/officeDocument/2006/relationships/image" Target="../media/image5.jpeg"/><Relationship Id="rId4" Type="http://schemas.openxmlformats.org/officeDocument/2006/relationships/tags" Target="../tags/tag132.xml"/><Relationship Id="rId9" Type="http://schemas.openxmlformats.org/officeDocument/2006/relationships/tags" Target="../tags/tag137.xml"/><Relationship Id="rId14" Type="http://schemas.openxmlformats.org/officeDocument/2006/relationships/tags" Target="../tags/tag142.xml"/><Relationship Id="rId22" Type="http://schemas.openxmlformats.org/officeDocument/2006/relationships/tags" Target="../tags/tag150.xml"/><Relationship Id="rId27" Type="http://schemas.openxmlformats.org/officeDocument/2006/relationships/tags" Target="../tags/tag155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13" Type="http://schemas.openxmlformats.org/officeDocument/2006/relationships/image" Target="../media/image37.png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12" Type="http://schemas.openxmlformats.org/officeDocument/2006/relationships/image" Target="../media/image16.sv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../media/image15.png"/><Relationship Id="rId5" Type="http://schemas.openxmlformats.org/officeDocument/2006/relationships/tags" Target="../tags/tag162.xml"/><Relationship Id="rId15" Type="http://schemas.openxmlformats.org/officeDocument/2006/relationships/image" Target="../media/image39.png"/><Relationship Id="rId10" Type="http://schemas.openxmlformats.org/officeDocument/2006/relationships/image" Target="../media/image5.jpeg"/><Relationship Id="rId4" Type="http://schemas.openxmlformats.org/officeDocument/2006/relationships/tags" Target="../tags/tag161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8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8.png"/><Relationship Id="rId5" Type="http://schemas.openxmlformats.org/officeDocument/2006/relationships/tags" Target="../tags/tag170.xml"/><Relationship Id="rId10" Type="http://schemas.openxmlformats.org/officeDocument/2006/relationships/image" Target="../media/image7.svg"/><Relationship Id="rId4" Type="http://schemas.openxmlformats.org/officeDocument/2006/relationships/tags" Target="../tags/tag169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174.xml"/><Relationship Id="rId7" Type="http://schemas.openxmlformats.org/officeDocument/2006/relationships/tags" Target="../tags/tag178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1.svg"/><Relationship Id="rId2" Type="http://schemas.openxmlformats.org/officeDocument/2006/relationships/tags" Target="../tags/tag173.xml"/><Relationship Id="rId16" Type="http://schemas.openxmlformats.org/officeDocument/2006/relationships/image" Target="../media/image40.png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5" Type="http://schemas.openxmlformats.org/officeDocument/2006/relationships/tags" Target="../tags/tag176.xml"/><Relationship Id="rId15" Type="http://schemas.openxmlformats.org/officeDocument/2006/relationships/image" Target="../media/image29.svg"/><Relationship Id="rId10" Type="http://schemas.openxmlformats.org/officeDocument/2006/relationships/tags" Target="../tags/tag181.xml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13" Type="http://schemas.openxmlformats.org/officeDocument/2006/relationships/image" Target="../media/image43.png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12" Type="http://schemas.openxmlformats.org/officeDocument/2006/relationships/image" Target="../media/image19.svg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18.png"/><Relationship Id="rId5" Type="http://schemas.openxmlformats.org/officeDocument/2006/relationships/tags" Target="../tags/tag18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6.xml"/><Relationship Id="rId9" Type="http://schemas.openxmlformats.org/officeDocument/2006/relationships/tags" Target="../tags/tag19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4.xml"/><Relationship Id="rId7" Type="http://schemas.openxmlformats.org/officeDocument/2006/relationships/image" Target="../media/image18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199.xml"/><Relationship Id="rId7" Type="http://schemas.openxmlformats.org/officeDocument/2006/relationships/image" Target="../media/image18.png"/><Relationship Id="rId2" Type="http://schemas.openxmlformats.org/officeDocument/2006/relationships/tags" Target="../tags/tag198.xml"/><Relationship Id="rId1" Type="http://schemas.openxmlformats.org/officeDocument/2006/relationships/tags" Target="../tags/tag1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1.xml"/><Relationship Id="rId4" Type="http://schemas.openxmlformats.org/officeDocument/2006/relationships/tags" Target="../tags/tag200.xml"/><Relationship Id="rId9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04.xml"/><Relationship Id="rId7" Type="http://schemas.openxmlformats.org/officeDocument/2006/relationships/image" Target="../media/image18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6.xml"/><Relationship Id="rId4" Type="http://schemas.openxmlformats.org/officeDocument/2006/relationships/tags" Target="../tags/tag205.xml"/><Relationship Id="rId9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09.xml"/><Relationship Id="rId7" Type="http://schemas.openxmlformats.org/officeDocument/2006/relationships/image" Target="../media/image18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1.xml"/><Relationship Id="rId4" Type="http://schemas.openxmlformats.org/officeDocument/2006/relationships/tags" Target="../tags/tag210.xml"/><Relationship Id="rId9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214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6.png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tags" Target="../tags/tag217.xml"/><Relationship Id="rId11" Type="http://schemas.openxmlformats.org/officeDocument/2006/relationships/image" Target="../media/image45.png"/><Relationship Id="rId5" Type="http://schemas.openxmlformats.org/officeDocument/2006/relationships/tags" Target="../tags/tag216.xml"/><Relationship Id="rId10" Type="http://schemas.openxmlformats.org/officeDocument/2006/relationships/image" Target="../media/image22.png"/><Relationship Id="rId4" Type="http://schemas.openxmlformats.org/officeDocument/2006/relationships/tags" Target="../tags/tag215.xml"/><Relationship Id="rId9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image" Target="../media/image19.svg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18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46.png"/><Relationship Id="rId5" Type="http://schemas.openxmlformats.org/officeDocument/2006/relationships/tags" Target="../tags/tag222.xml"/><Relationship Id="rId10" Type="http://schemas.openxmlformats.org/officeDocument/2006/relationships/image" Target="../media/image45.png"/><Relationship Id="rId4" Type="http://schemas.openxmlformats.org/officeDocument/2006/relationships/tags" Target="../tags/tag221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22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image" Target="../media/image8.png"/><Relationship Id="rId5" Type="http://schemas.openxmlformats.org/officeDocument/2006/relationships/tags" Target="../tags/tag230.xml"/><Relationship Id="rId10" Type="http://schemas.openxmlformats.org/officeDocument/2006/relationships/image" Target="../media/image7.svg"/><Relationship Id="rId4" Type="http://schemas.openxmlformats.org/officeDocument/2006/relationships/tags" Target="../tags/tag229.xml"/><Relationship Id="rId9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3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12" Type="http://schemas.openxmlformats.org/officeDocument/2006/relationships/tags" Target="../tags/tag243.xml"/><Relationship Id="rId17" Type="http://schemas.openxmlformats.org/officeDocument/2006/relationships/image" Target="../media/image40.png"/><Relationship Id="rId2" Type="http://schemas.openxmlformats.org/officeDocument/2006/relationships/tags" Target="../tags/tag233.xml"/><Relationship Id="rId16" Type="http://schemas.openxmlformats.org/officeDocument/2006/relationships/image" Target="../media/image29.svg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tags" Target="../tags/tag242.xml"/><Relationship Id="rId5" Type="http://schemas.openxmlformats.org/officeDocument/2006/relationships/tags" Target="../tags/tag236.xml"/><Relationship Id="rId15" Type="http://schemas.openxmlformats.org/officeDocument/2006/relationships/image" Target="../media/image15.png"/><Relationship Id="rId10" Type="http://schemas.openxmlformats.org/officeDocument/2006/relationships/tags" Target="../tags/tag241.xml"/><Relationship Id="rId19" Type="http://schemas.openxmlformats.org/officeDocument/2006/relationships/image" Target="../media/image42.png"/><Relationship Id="rId4" Type="http://schemas.openxmlformats.org/officeDocument/2006/relationships/tags" Target="../tags/tag235.xml"/><Relationship Id="rId9" Type="http://schemas.openxmlformats.org/officeDocument/2006/relationships/tags" Target="../tags/tag240.xml"/><Relationship Id="rId1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1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9.png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12" Type="http://schemas.openxmlformats.org/officeDocument/2006/relationships/tags" Target="../tags/tag255.xml"/><Relationship Id="rId17" Type="http://schemas.openxmlformats.org/officeDocument/2006/relationships/image" Target="../media/image48.PNG"/><Relationship Id="rId2" Type="http://schemas.openxmlformats.org/officeDocument/2006/relationships/tags" Target="../tags/tag245.xml"/><Relationship Id="rId16" Type="http://schemas.openxmlformats.org/officeDocument/2006/relationships/image" Target="../media/image47.png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tags" Target="../tags/tag254.xml"/><Relationship Id="rId5" Type="http://schemas.openxmlformats.org/officeDocument/2006/relationships/tags" Target="../tags/tag248.xml"/><Relationship Id="rId15" Type="http://schemas.openxmlformats.org/officeDocument/2006/relationships/image" Target="../media/image19.svg"/><Relationship Id="rId10" Type="http://schemas.openxmlformats.org/officeDocument/2006/relationships/tags" Target="../tags/tag253.xml"/><Relationship Id="rId4" Type="http://schemas.openxmlformats.org/officeDocument/2006/relationships/tags" Target="../tags/tag247.xml"/><Relationship Id="rId9" Type="http://schemas.openxmlformats.org/officeDocument/2006/relationships/tags" Target="../tags/tag252.xml"/><Relationship Id="rId14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tags" Target="../tags/tag266.xml"/><Relationship Id="rId18" Type="http://schemas.openxmlformats.org/officeDocument/2006/relationships/image" Target="../media/image47.png"/><Relationship Id="rId3" Type="http://schemas.openxmlformats.org/officeDocument/2006/relationships/tags" Target="../tags/tag258.xml"/><Relationship Id="rId21" Type="http://schemas.openxmlformats.org/officeDocument/2006/relationships/image" Target="../media/image50.png"/><Relationship Id="rId7" Type="http://schemas.openxmlformats.org/officeDocument/2006/relationships/tags" Target="../tags/tag262.xml"/><Relationship Id="rId12" Type="http://schemas.openxmlformats.org/officeDocument/2006/relationships/tags" Target="../tags/tag265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57.xml"/><Relationship Id="rId16" Type="http://schemas.openxmlformats.org/officeDocument/2006/relationships/tags" Target="../tags/tag269.xml"/><Relationship Id="rId20" Type="http://schemas.openxmlformats.org/officeDocument/2006/relationships/image" Target="../media/image49.png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tags" Target="../tags/tag264.xml"/><Relationship Id="rId5" Type="http://schemas.openxmlformats.org/officeDocument/2006/relationships/tags" Target="../tags/tag260.xml"/><Relationship Id="rId15" Type="http://schemas.openxmlformats.org/officeDocument/2006/relationships/tags" Target="../tags/tag268.xml"/><Relationship Id="rId10" Type="http://schemas.openxmlformats.org/officeDocument/2006/relationships/audio" Target="../media/media1.wav"/><Relationship Id="rId19" Type="http://schemas.openxmlformats.org/officeDocument/2006/relationships/image" Target="../media/image48.PNG"/><Relationship Id="rId4" Type="http://schemas.openxmlformats.org/officeDocument/2006/relationships/tags" Target="../tags/tag259.xml"/><Relationship Id="rId9" Type="http://schemas.microsoft.com/office/2007/relationships/media" Target="../media/media1.wav"/><Relationship Id="rId14" Type="http://schemas.openxmlformats.org/officeDocument/2006/relationships/tags" Target="../tags/tag26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image" Target="../media/image19.svg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image" Target="../media/image18.png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4.xml"/><Relationship Id="rId10" Type="http://schemas.openxmlformats.org/officeDocument/2006/relationships/tags" Target="../tags/tag279.xml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tags" Target="../tags/tag290.xml"/><Relationship Id="rId18" Type="http://schemas.openxmlformats.org/officeDocument/2006/relationships/image" Target="../media/image47.png"/><Relationship Id="rId3" Type="http://schemas.openxmlformats.org/officeDocument/2006/relationships/tags" Target="../tags/tag282.xml"/><Relationship Id="rId21" Type="http://schemas.openxmlformats.org/officeDocument/2006/relationships/image" Target="../media/image50.png"/><Relationship Id="rId7" Type="http://schemas.openxmlformats.org/officeDocument/2006/relationships/tags" Target="../tags/tag286.xml"/><Relationship Id="rId12" Type="http://schemas.openxmlformats.org/officeDocument/2006/relationships/tags" Target="../tags/tag28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81.xml"/><Relationship Id="rId16" Type="http://schemas.openxmlformats.org/officeDocument/2006/relationships/tags" Target="../tags/tag293.xml"/><Relationship Id="rId20" Type="http://schemas.openxmlformats.org/officeDocument/2006/relationships/image" Target="../media/image49.png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tags" Target="../tags/tag288.xml"/><Relationship Id="rId5" Type="http://schemas.openxmlformats.org/officeDocument/2006/relationships/tags" Target="../tags/tag284.xml"/><Relationship Id="rId15" Type="http://schemas.openxmlformats.org/officeDocument/2006/relationships/tags" Target="../tags/tag292.xml"/><Relationship Id="rId10" Type="http://schemas.openxmlformats.org/officeDocument/2006/relationships/audio" Target="../media/media1.wav"/><Relationship Id="rId19" Type="http://schemas.openxmlformats.org/officeDocument/2006/relationships/image" Target="../media/image48.PNG"/><Relationship Id="rId4" Type="http://schemas.openxmlformats.org/officeDocument/2006/relationships/tags" Target="../tags/tag283.xml"/><Relationship Id="rId9" Type="http://schemas.microsoft.com/office/2007/relationships/media" Target="../media/media1.wav"/><Relationship Id="rId14" Type="http://schemas.openxmlformats.org/officeDocument/2006/relationships/tags" Target="../tags/tag29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1.xml"/><Relationship Id="rId13" Type="http://schemas.openxmlformats.org/officeDocument/2006/relationships/tags" Target="../tags/tag306.xml"/><Relationship Id="rId18" Type="http://schemas.openxmlformats.org/officeDocument/2006/relationships/image" Target="../media/image47.png"/><Relationship Id="rId3" Type="http://schemas.openxmlformats.org/officeDocument/2006/relationships/tags" Target="../tags/tag296.xml"/><Relationship Id="rId21" Type="http://schemas.openxmlformats.org/officeDocument/2006/relationships/image" Target="../media/image53.png"/><Relationship Id="rId7" Type="http://schemas.openxmlformats.org/officeDocument/2006/relationships/tags" Target="../tags/tag300.xml"/><Relationship Id="rId12" Type="http://schemas.openxmlformats.org/officeDocument/2006/relationships/tags" Target="../tags/tag305.xml"/><Relationship Id="rId17" Type="http://schemas.openxmlformats.org/officeDocument/2006/relationships/image" Target="../media/image19.svg"/><Relationship Id="rId2" Type="http://schemas.openxmlformats.org/officeDocument/2006/relationships/tags" Target="../tags/tag295.xml"/><Relationship Id="rId16" Type="http://schemas.openxmlformats.org/officeDocument/2006/relationships/image" Target="../media/image18.png"/><Relationship Id="rId20" Type="http://schemas.openxmlformats.org/officeDocument/2006/relationships/image" Target="../media/image52.jpeg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1" Type="http://schemas.openxmlformats.org/officeDocument/2006/relationships/tags" Target="../tags/tag304.xml"/><Relationship Id="rId5" Type="http://schemas.openxmlformats.org/officeDocument/2006/relationships/tags" Target="../tags/tag29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03.xml"/><Relationship Id="rId19" Type="http://schemas.openxmlformats.org/officeDocument/2006/relationships/image" Target="../media/image49.png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tags" Target="../tags/tag30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5.xml"/><Relationship Id="rId13" Type="http://schemas.openxmlformats.org/officeDocument/2006/relationships/tags" Target="../tags/tag320.xml"/><Relationship Id="rId18" Type="http://schemas.openxmlformats.org/officeDocument/2006/relationships/image" Target="../media/image49.png"/><Relationship Id="rId3" Type="http://schemas.openxmlformats.org/officeDocument/2006/relationships/tags" Target="../tags/tag310.xml"/><Relationship Id="rId7" Type="http://schemas.openxmlformats.org/officeDocument/2006/relationships/tags" Target="../tags/tag314.xml"/><Relationship Id="rId12" Type="http://schemas.openxmlformats.org/officeDocument/2006/relationships/tags" Target="../tags/tag319.xml"/><Relationship Id="rId17" Type="http://schemas.openxmlformats.org/officeDocument/2006/relationships/image" Target="../media/image54.png"/><Relationship Id="rId2" Type="http://schemas.openxmlformats.org/officeDocument/2006/relationships/tags" Target="../tags/tag309.xml"/><Relationship Id="rId16" Type="http://schemas.openxmlformats.org/officeDocument/2006/relationships/image" Target="../media/image19.svg"/><Relationship Id="rId20" Type="http://schemas.openxmlformats.org/officeDocument/2006/relationships/image" Target="../media/image53.png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5" Type="http://schemas.openxmlformats.org/officeDocument/2006/relationships/tags" Target="../tags/tag312.xml"/><Relationship Id="rId15" Type="http://schemas.openxmlformats.org/officeDocument/2006/relationships/image" Target="../media/image18.png"/><Relationship Id="rId10" Type="http://schemas.openxmlformats.org/officeDocument/2006/relationships/tags" Target="../tags/tag317.xml"/><Relationship Id="rId19" Type="http://schemas.openxmlformats.org/officeDocument/2006/relationships/image" Target="../media/image52.jpeg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tags" Target="../tags/tag333.xml"/><Relationship Id="rId18" Type="http://schemas.openxmlformats.org/officeDocument/2006/relationships/image" Target="../media/image47.png"/><Relationship Id="rId3" Type="http://schemas.openxmlformats.org/officeDocument/2006/relationships/tags" Target="../tags/tag323.xml"/><Relationship Id="rId21" Type="http://schemas.openxmlformats.org/officeDocument/2006/relationships/image" Target="../media/image53.png"/><Relationship Id="rId7" Type="http://schemas.openxmlformats.org/officeDocument/2006/relationships/tags" Target="../tags/tag327.xml"/><Relationship Id="rId12" Type="http://schemas.openxmlformats.org/officeDocument/2006/relationships/tags" Target="../tags/tag332.xml"/><Relationship Id="rId17" Type="http://schemas.openxmlformats.org/officeDocument/2006/relationships/image" Target="../media/image19.svg"/><Relationship Id="rId2" Type="http://schemas.openxmlformats.org/officeDocument/2006/relationships/tags" Target="../tags/tag322.xml"/><Relationship Id="rId16" Type="http://schemas.openxmlformats.org/officeDocument/2006/relationships/image" Target="../media/image18.png"/><Relationship Id="rId20" Type="http://schemas.openxmlformats.org/officeDocument/2006/relationships/image" Target="../media/image55.png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5" Type="http://schemas.openxmlformats.org/officeDocument/2006/relationships/tags" Target="../tags/tag32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30.xml"/><Relationship Id="rId19" Type="http://schemas.openxmlformats.org/officeDocument/2006/relationships/image" Target="../media/image48.PNG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tags" Target="../tags/tag33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42.xml"/><Relationship Id="rId13" Type="http://schemas.openxmlformats.org/officeDocument/2006/relationships/tags" Target="../tags/tag347.xml"/><Relationship Id="rId18" Type="http://schemas.openxmlformats.org/officeDocument/2006/relationships/image" Target="../media/image54.png"/><Relationship Id="rId3" Type="http://schemas.openxmlformats.org/officeDocument/2006/relationships/tags" Target="../tags/tag337.xml"/><Relationship Id="rId21" Type="http://schemas.openxmlformats.org/officeDocument/2006/relationships/image" Target="../media/image53.png"/><Relationship Id="rId7" Type="http://schemas.openxmlformats.org/officeDocument/2006/relationships/tags" Target="../tags/tag341.xml"/><Relationship Id="rId12" Type="http://schemas.openxmlformats.org/officeDocument/2006/relationships/tags" Target="../tags/tag346.xml"/><Relationship Id="rId17" Type="http://schemas.openxmlformats.org/officeDocument/2006/relationships/image" Target="../media/image19.svg"/><Relationship Id="rId2" Type="http://schemas.openxmlformats.org/officeDocument/2006/relationships/tags" Target="../tags/tag336.xml"/><Relationship Id="rId16" Type="http://schemas.openxmlformats.org/officeDocument/2006/relationships/image" Target="../media/image18.png"/><Relationship Id="rId20" Type="http://schemas.openxmlformats.org/officeDocument/2006/relationships/image" Target="../media/image55.png"/><Relationship Id="rId1" Type="http://schemas.openxmlformats.org/officeDocument/2006/relationships/tags" Target="../tags/tag335.xml"/><Relationship Id="rId6" Type="http://schemas.openxmlformats.org/officeDocument/2006/relationships/tags" Target="../tags/tag340.xml"/><Relationship Id="rId11" Type="http://schemas.openxmlformats.org/officeDocument/2006/relationships/tags" Target="../tags/tag345.xml"/><Relationship Id="rId5" Type="http://schemas.openxmlformats.org/officeDocument/2006/relationships/tags" Target="../tags/tag33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44.xml"/><Relationship Id="rId19" Type="http://schemas.openxmlformats.org/officeDocument/2006/relationships/image" Target="../media/image48.PNG"/><Relationship Id="rId4" Type="http://schemas.openxmlformats.org/officeDocument/2006/relationships/tags" Target="../tags/tag338.xml"/><Relationship Id="rId9" Type="http://schemas.openxmlformats.org/officeDocument/2006/relationships/tags" Target="../tags/tag343.xml"/><Relationship Id="rId14" Type="http://schemas.openxmlformats.org/officeDocument/2006/relationships/tags" Target="../tags/tag348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1.xml"/><Relationship Id="rId7" Type="http://schemas.openxmlformats.org/officeDocument/2006/relationships/image" Target="../media/image18.png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3.xml"/><Relationship Id="rId10" Type="http://schemas.openxmlformats.org/officeDocument/2006/relationships/image" Target="../media/image56.png"/><Relationship Id="rId4" Type="http://schemas.openxmlformats.org/officeDocument/2006/relationships/tags" Target="../tags/tag352.xml"/><Relationship Id="rId9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56.xml"/><Relationship Id="rId7" Type="http://schemas.openxmlformats.org/officeDocument/2006/relationships/image" Target="../media/image18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58.xml"/><Relationship Id="rId10" Type="http://schemas.openxmlformats.org/officeDocument/2006/relationships/image" Target="../media/image45.png"/><Relationship Id="rId4" Type="http://schemas.openxmlformats.org/officeDocument/2006/relationships/tags" Target="../tags/tag357.xml"/><Relationship Id="rId9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61.xml"/><Relationship Id="rId7" Type="http://schemas.openxmlformats.org/officeDocument/2006/relationships/image" Target="../media/image18.png"/><Relationship Id="rId2" Type="http://schemas.openxmlformats.org/officeDocument/2006/relationships/tags" Target="../tags/tag360.xml"/><Relationship Id="rId1" Type="http://schemas.openxmlformats.org/officeDocument/2006/relationships/tags" Target="../tags/tag35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63.xml"/><Relationship Id="rId10" Type="http://schemas.openxmlformats.org/officeDocument/2006/relationships/image" Target="../media/image46.png"/><Relationship Id="rId4" Type="http://schemas.openxmlformats.org/officeDocument/2006/relationships/tags" Target="../tags/tag362.xml"/><Relationship Id="rId9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66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tags" Target="../tags/tag369.xml"/><Relationship Id="rId11" Type="http://schemas.openxmlformats.org/officeDocument/2006/relationships/image" Target="../media/image8.png"/><Relationship Id="rId5" Type="http://schemas.openxmlformats.org/officeDocument/2006/relationships/tags" Target="../tags/tag368.xml"/><Relationship Id="rId10" Type="http://schemas.openxmlformats.org/officeDocument/2006/relationships/image" Target="../media/image7.svg"/><Relationship Id="rId4" Type="http://schemas.openxmlformats.org/officeDocument/2006/relationships/tags" Target="../tags/tag367.xml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77.xml"/><Relationship Id="rId13" Type="http://schemas.openxmlformats.org/officeDocument/2006/relationships/image" Target="../media/image5.jpeg"/><Relationship Id="rId18" Type="http://schemas.openxmlformats.org/officeDocument/2006/relationships/image" Target="../media/image42.png"/><Relationship Id="rId3" Type="http://schemas.openxmlformats.org/officeDocument/2006/relationships/tags" Target="../tags/tag372.xml"/><Relationship Id="rId7" Type="http://schemas.openxmlformats.org/officeDocument/2006/relationships/tags" Target="../tags/tag376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1.svg"/><Relationship Id="rId2" Type="http://schemas.openxmlformats.org/officeDocument/2006/relationships/tags" Target="../tags/tag371.xml"/><Relationship Id="rId16" Type="http://schemas.openxmlformats.org/officeDocument/2006/relationships/image" Target="../media/image40.png"/><Relationship Id="rId1" Type="http://schemas.openxmlformats.org/officeDocument/2006/relationships/tags" Target="../tags/tag370.xml"/><Relationship Id="rId6" Type="http://schemas.openxmlformats.org/officeDocument/2006/relationships/tags" Target="../tags/tag375.xml"/><Relationship Id="rId11" Type="http://schemas.openxmlformats.org/officeDocument/2006/relationships/tags" Target="../tags/tag380.xml"/><Relationship Id="rId5" Type="http://schemas.openxmlformats.org/officeDocument/2006/relationships/tags" Target="../tags/tag374.xml"/><Relationship Id="rId15" Type="http://schemas.openxmlformats.org/officeDocument/2006/relationships/image" Target="../media/image29.svg"/><Relationship Id="rId10" Type="http://schemas.openxmlformats.org/officeDocument/2006/relationships/tags" Target="../tags/tag379.xml"/><Relationship Id="rId4" Type="http://schemas.openxmlformats.org/officeDocument/2006/relationships/tags" Target="../tags/tag373.xml"/><Relationship Id="rId9" Type="http://schemas.openxmlformats.org/officeDocument/2006/relationships/tags" Target="../tags/tag378.xml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83.xml"/><Relationship Id="rId7" Type="http://schemas.openxmlformats.org/officeDocument/2006/relationships/image" Target="../media/image18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85.xml"/><Relationship Id="rId4" Type="http://schemas.openxmlformats.org/officeDocument/2006/relationships/tags" Target="../tags/tag384.xml"/><Relationship Id="rId9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image" Target="../media/image18.png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5" Type="http://schemas.openxmlformats.org/officeDocument/2006/relationships/tags" Target="../tags/tag390.xml"/><Relationship Id="rId15" Type="http://schemas.openxmlformats.org/officeDocument/2006/relationships/image" Target="../media/image57.jpeg"/><Relationship Id="rId10" Type="http://schemas.openxmlformats.org/officeDocument/2006/relationships/tags" Target="../tags/tag395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image" Target="../media/image19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9.xml"/><Relationship Id="rId7" Type="http://schemas.openxmlformats.org/officeDocument/2006/relationships/image" Target="../media/image18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1.xml"/><Relationship Id="rId10" Type="http://schemas.openxmlformats.org/officeDocument/2006/relationships/image" Target="../media/image59.png"/><Relationship Id="rId4" Type="http://schemas.openxmlformats.org/officeDocument/2006/relationships/tags" Target="../tags/tag400.xml"/><Relationship Id="rId9" Type="http://schemas.openxmlformats.org/officeDocument/2006/relationships/image" Target="../media/image58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tags" Target="../tags/tag414.xml"/><Relationship Id="rId18" Type="http://schemas.openxmlformats.org/officeDocument/2006/relationships/image" Target="../media/image19.svg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tags" Target="../tags/tag413.xml"/><Relationship Id="rId17" Type="http://schemas.openxmlformats.org/officeDocument/2006/relationships/image" Target="../media/image18.png"/><Relationship Id="rId2" Type="http://schemas.openxmlformats.org/officeDocument/2006/relationships/tags" Target="../tags/tag403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60.png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5" Type="http://schemas.openxmlformats.org/officeDocument/2006/relationships/tags" Target="../tags/tag406.xml"/><Relationship Id="rId15" Type="http://schemas.openxmlformats.org/officeDocument/2006/relationships/tags" Target="../tags/tag416.xml"/><Relationship Id="rId10" Type="http://schemas.openxmlformats.org/officeDocument/2006/relationships/tags" Target="../tags/tag411.xml"/><Relationship Id="rId19" Type="http://schemas.openxmlformats.org/officeDocument/2006/relationships/image" Target="../media/image57.jpeg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tags" Target="../tags/tag41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19.xml"/><Relationship Id="rId7" Type="http://schemas.openxmlformats.org/officeDocument/2006/relationships/image" Target="../media/image18.pn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9.png"/><Relationship Id="rId5" Type="http://schemas.openxmlformats.org/officeDocument/2006/relationships/tags" Target="../tags/tag421.xml"/><Relationship Id="rId10" Type="http://schemas.microsoft.com/office/2007/relationships/hdphoto" Target="../media/hdphoto1.wdp"/><Relationship Id="rId4" Type="http://schemas.openxmlformats.org/officeDocument/2006/relationships/tags" Target="../tags/tag420.xml"/><Relationship Id="rId9" Type="http://schemas.openxmlformats.org/officeDocument/2006/relationships/image" Target="../media/image61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4.xml"/><Relationship Id="rId7" Type="http://schemas.openxmlformats.org/officeDocument/2006/relationships/image" Target="../media/image18.pn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6.xml"/><Relationship Id="rId10" Type="http://schemas.openxmlformats.org/officeDocument/2006/relationships/image" Target="../media/image62.jpeg"/><Relationship Id="rId4" Type="http://schemas.openxmlformats.org/officeDocument/2006/relationships/tags" Target="../tags/tag425.xml"/><Relationship Id="rId9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9.xml"/><Relationship Id="rId7" Type="http://schemas.openxmlformats.org/officeDocument/2006/relationships/image" Target="../media/image18.png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31.xml"/><Relationship Id="rId4" Type="http://schemas.openxmlformats.org/officeDocument/2006/relationships/tags" Target="../tags/tag430.xml"/><Relationship Id="rId9" Type="http://schemas.openxmlformats.org/officeDocument/2006/relationships/image" Target="../media/image6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image" Target="../media/image19.svg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12" Type="http://schemas.openxmlformats.org/officeDocument/2006/relationships/image" Target="../media/image18.png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36.xml"/><Relationship Id="rId10" Type="http://schemas.openxmlformats.org/officeDocument/2006/relationships/tags" Target="../tags/tag441.xml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49.xml"/><Relationship Id="rId13" Type="http://schemas.openxmlformats.org/officeDocument/2006/relationships/image" Target="../media/image18.png"/><Relationship Id="rId3" Type="http://schemas.openxmlformats.org/officeDocument/2006/relationships/tags" Target="../tags/tag444.xml"/><Relationship Id="rId7" Type="http://schemas.openxmlformats.org/officeDocument/2006/relationships/tags" Target="../tags/tag44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443.xml"/><Relationship Id="rId1" Type="http://schemas.openxmlformats.org/officeDocument/2006/relationships/tags" Target="../tags/tag442.xml"/><Relationship Id="rId6" Type="http://schemas.openxmlformats.org/officeDocument/2006/relationships/tags" Target="../tags/tag447.xml"/><Relationship Id="rId11" Type="http://schemas.openxmlformats.org/officeDocument/2006/relationships/tags" Target="../tags/tag452.xml"/><Relationship Id="rId5" Type="http://schemas.openxmlformats.org/officeDocument/2006/relationships/tags" Target="../tags/tag446.xml"/><Relationship Id="rId15" Type="http://schemas.openxmlformats.org/officeDocument/2006/relationships/image" Target="../media/image57.jpeg"/><Relationship Id="rId10" Type="http://schemas.openxmlformats.org/officeDocument/2006/relationships/tags" Target="../tags/tag451.xml"/><Relationship Id="rId4" Type="http://schemas.openxmlformats.org/officeDocument/2006/relationships/tags" Target="../tags/tag445.xml"/><Relationship Id="rId9" Type="http://schemas.openxmlformats.org/officeDocument/2006/relationships/tags" Target="../tags/tag450.xml"/><Relationship Id="rId14" Type="http://schemas.openxmlformats.org/officeDocument/2006/relationships/image" Target="../media/image19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55.xml"/><Relationship Id="rId7" Type="http://schemas.openxmlformats.org/officeDocument/2006/relationships/image" Target="../media/image18.png"/><Relationship Id="rId2" Type="http://schemas.openxmlformats.org/officeDocument/2006/relationships/tags" Target="../tags/tag454.xml"/><Relationship Id="rId1" Type="http://schemas.openxmlformats.org/officeDocument/2006/relationships/tags" Target="../tags/tag4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57.xml"/><Relationship Id="rId10" Type="http://schemas.openxmlformats.org/officeDocument/2006/relationships/image" Target="../media/image65.png"/><Relationship Id="rId4" Type="http://schemas.openxmlformats.org/officeDocument/2006/relationships/tags" Target="../tags/tag456.xml"/><Relationship Id="rId9" Type="http://schemas.openxmlformats.org/officeDocument/2006/relationships/image" Target="../media/image5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465.xml"/><Relationship Id="rId13" Type="http://schemas.openxmlformats.org/officeDocument/2006/relationships/tags" Target="../tags/tag470.xml"/><Relationship Id="rId18" Type="http://schemas.openxmlformats.org/officeDocument/2006/relationships/image" Target="../media/image60.png"/><Relationship Id="rId3" Type="http://schemas.openxmlformats.org/officeDocument/2006/relationships/tags" Target="../tags/tag460.xml"/><Relationship Id="rId7" Type="http://schemas.openxmlformats.org/officeDocument/2006/relationships/tags" Target="../tags/tag464.xml"/><Relationship Id="rId12" Type="http://schemas.openxmlformats.org/officeDocument/2006/relationships/tags" Target="../tags/tag469.xml"/><Relationship Id="rId17" Type="http://schemas.openxmlformats.org/officeDocument/2006/relationships/image" Target="../media/image19.svg"/><Relationship Id="rId2" Type="http://schemas.openxmlformats.org/officeDocument/2006/relationships/tags" Target="../tags/tag459.xml"/><Relationship Id="rId16" Type="http://schemas.openxmlformats.org/officeDocument/2006/relationships/image" Target="../media/image18.png"/><Relationship Id="rId1" Type="http://schemas.openxmlformats.org/officeDocument/2006/relationships/tags" Target="../tags/tag458.xml"/><Relationship Id="rId6" Type="http://schemas.openxmlformats.org/officeDocument/2006/relationships/tags" Target="../tags/tag463.xml"/><Relationship Id="rId11" Type="http://schemas.openxmlformats.org/officeDocument/2006/relationships/tags" Target="../tags/tag468.xml"/><Relationship Id="rId5" Type="http://schemas.openxmlformats.org/officeDocument/2006/relationships/tags" Target="../tags/tag462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467.xml"/><Relationship Id="rId4" Type="http://schemas.openxmlformats.org/officeDocument/2006/relationships/tags" Target="../tags/tag461.xml"/><Relationship Id="rId9" Type="http://schemas.openxmlformats.org/officeDocument/2006/relationships/tags" Target="../tags/tag466.xml"/><Relationship Id="rId14" Type="http://schemas.openxmlformats.org/officeDocument/2006/relationships/tags" Target="../tags/tag47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74.xml"/><Relationship Id="rId7" Type="http://schemas.openxmlformats.org/officeDocument/2006/relationships/image" Target="../media/image18.png"/><Relationship Id="rId2" Type="http://schemas.openxmlformats.org/officeDocument/2006/relationships/tags" Target="../tags/tag473.xml"/><Relationship Id="rId1" Type="http://schemas.openxmlformats.org/officeDocument/2006/relationships/tags" Target="../tags/tag47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65.png"/><Relationship Id="rId5" Type="http://schemas.openxmlformats.org/officeDocument/2006/relationships/tags" Target="../tags/tag476.xml"/><Relationship Id="rId10" Type="http://schemas.microsoft.com/office/2007/relationships/hdphoto" Target="../media/hdphoto1.wdp"/><Relationship Id="rId4" Type="http://schemas.openxmlformats.org/officeDocument/2006/relationships/tags" Target="../tags/tag475.xml"/><Relationship Id="rId9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7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11" Type="http://schemas.openxmlformats.org/officeDocument/2006/relationships/image" Target="../media/image63.png"/><Relationship Id="rId5" Type="http://schemas.openxmlformats.org/officeDocument/2006/relationships/tags" Target="../tags/tag481.xml"/><Relationship Id="rId10" Type="http://schemas.openxmlformats.org/officeDocument/2006/relationships/image" Target="../media/image33.png"/><Relationship Id="rId4" Type="http://schemas.openxmlformats.org/officeDocument/2006/relationships/tags" Target="../tags/tag480.xml"/><Relationship Id="rId9" Type="http://schemas.openxmlformats.org/officeDocument/2006/relationships/image" Target="../media/image19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490.xml"/><Relationship Id="rId13" Type="http://schemas.openxmlformats.org/officeDocument/2006/relationships/image" Target="../media/image19.svg"/><Relationship Id="rId3" Type="http://schemas.openxmlformats.org/officeDocument/2006/relationships/tags" Target="../tags/tag485.xml"/><Relationship Id="rId7" Type="http://schemas.openxmlformats.org/officeDocument/2006/relationships/tags" Target="../tags/tag489.xml"/><Relationship Id="rId12" Type="http://schemas.openxmlformats.org/officeDocument/2006/relationships/image" Target="../media/image18.png"/><Relationship Id="rId2" Type="http://schemas.openxmlformats.org/officeDocument/2006/relationships/tags" Target="../tags/tag484.xml"/><Relationship Id="rId1" Type="http://schemas.openxmlformats.org/officeDocument/2006/relationships/tags" Target="../tags/tag483.xml"/><Relationship Id="rId6" Type="http://schemas.openxmlformats.org/officeDocument/2006/relationships/tags" Target="../tags/tag48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87.xml"/><Relationship Id="rId10" Type="http://schemas.openxmlformats.org/officeDocument/2006/relationships/tags" Target="../tags/tag492.xml"/><Relationship Id="rId4" Type="http://schemas.openxmlformats.org/officeDocument/2006/relationships/tags" Target="../tags/tag486.xml"/><Relationship Id="rId9" Type="http://schemas.openxmlformats.org/officeDocument/2006/relationships/tags" Target="../tags/tag491.xml"/><Relationship Id="rId14" Type="http://schemas.openxmlformats.org/officeDocument/2006/relationships/image" Target="../media/image64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9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94.xml"/><Relationship Id="rId1" Type="http://schemas.openxmlformats.org/officeDocument/2006/relationships/tags" Target="../tags/tag493.xml"/><Relationship Id="rId6" Type="http://schemas.openxmlformats.org/officeDocument/2006/relationships/tags" Target="../tags/tag498.xml"/><Relationship Id="rId11" Type="http://schemas.openxmlformats.org/officeDocument/2006/relationships/image" Target="../media/image66.png"/><Relationship Id="rId5" Type="http://schemas.openxmlformats.org/officeDocument/2006/relationships/tags" Target="../tags/tag497.xml"/><Relationship Id="rId10" Type="http://schemas.openxmlformats.org/officeDocument/2006/relationships/image" Target="../media/image32.png"/><Relationship Id="rId4" Type="http://schemas.openxmlformats.org/officeDocument/2006/relationships/tags" Target="../tags/tag496.xml"/><Relationship Id="rId9" Type="http://schemas.openxmlformats.org/officeDocument/2006/relationships/image" Target="../media/image19.sv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50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500.xml"/><Relationship Id="rId1" Type="http://schemas.openxmlformats.org/officeDocument/2006/relationships/tags" Target="../tags/tag499.xml"/><Relationship Id="rId6" Type="http://schemas.openxmlformats.org/officeDocument/2006/relationships/tags" Target="../tags/tag504.xml"/><Relationship Id="rId11" Type="http://schemas.openxmlformats.org/officeDocument/2006/relationships/image" Target="../media/image39.png"/><Relationship Id="rId5" Type="http://schemas.openxmlformats.org/officeDocument/2006/relationships/tags" Target="../tags/tag503.xml"/><Relationship Id="rId10" Type="http://schemas.openxmlformats.org/officeDocument/2006/relationships/image" Target="../media/image62.jpeg"/><Relationship Id="rId4" Type="http://schemas.openxmlformats.org/officeDocument/2006/relationships/tags" Target="../tags/tag502.xml"/><Relationship Id="rId9" Type="http://schemas.openxmlformats.org/officeDocument/2006/relationships/image" Target="../media/image19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13" Type="http://schemas.openxmlformats.org/officeDocument/2006/relationships/image" Target="../media/image19.svg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12" Type="http://schemas.openxmlformats.org/officeDocument/2006/relationships/image" Target="../media/image18.png"/><Relationship Id="rId2" Type="http://schemas.openxmlformats.org/officeDocument/2006/relationships/tags" Target="../tags/tag506.xml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509.xml"/><Relationship Id="rId15" Type="http://schemas.openxmlformats.org/officeDocument/2006/relationships/image" Target="../media/image67.png"/><Relationship Id="rId10" Type="http://schemas.openxmlformats.org/officeDocument/2006/relationships/tags" Target="../tags/tag514.xml"/><Relationship Id="rId4" Type="http://schemas.openxmlformats.org/officeDocument/2006/relationships/tags" Target="../tags/tag508.xml"/><Relationship Id="rId9" Type="http://schemas.openxmlformats.org/officeDocument/2006/relationships/tags" Target="../tags/tag513.xml"/><Relationship Id="rId14" Type="http://schemas.openxmlformats.org/officeDocument/2006/relationships/image" Target="../media/image26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20.xml"/><Relationship Id="rId13" Type="http://schemas.openxmlformats.org/officeDocument/2006/relationships/tags" Target="../tags/tag525.xml"/><Relationship Id="rId18" Type="http://schemas.openxmlformats.org/officeDocument/2006/relationships/image" Target="../media/image50.png"/><Relationship Id="rId3" Type="http://schemas.openxmlformats.org/officeDocument/2006/relationships/tags" Target="../tags/tag517.xml"/><Relationship Id="rId7" Type="http://schemas.openxmlformats.org/officeDocument/2006/relationships/audio" Target="../media/media2.mp3"/><Relationship Id="rId12" Type="http://schemas.openxmlformats.org/officeDocument/2006/relationships/tags" Target="../tags/tag524.xml"/><Relationship Id="rId17" Type="http://schemas.openxmlformats.org/officeDocument/2006/relationships/image" Target="../media/image68.gif"/><Relationship Id="rId2" Type="http://schemas.openxmlformats.org/officeDocument/2006/relationships/tags" Target="../tags/tag516.xml"/><Relationship Id="rId16" Type="http://schemas.openxmlformats.org/officeDocument/2006/relationships/image" Target="../media/image19.svg"/><Relationship Id="rId1" Type="http://schemas.openxmlformats.org/officeDocument/2006/relationships/tags" Target="../tags/tag515.xml"/><Relationship Id="rId6" Type="http://schemas.microsoft.com/office/2007/relationships/media" Target="../media/media2.mp3"/><Relationship Id="rId11" Type="http://schemas.openxmlformats.org/officeDocument/2006/relationships/tags" Target="../tags/tag523.xml"/><Relationship Id="rId5" Type="http://schemas.openxmlformats.org/officeDocument/2006/relationships/tags" Target="../tags/tag519.xml"/><Relationship Id="rId15" Type="http://schemas.openxmlformats.org/officeDocument/2006/relationships/image" Target="../media/image18.png"/><Relationship Id="rId10" Type="http://schemas.openxmlformats.org/officeDocument/2006/relationships/tags" Target="../tags/tag522.xml"/><Relationship Id="rId4" Type="http://schemas.openxmlformats.org/officeDocument/2006/relationships/tags" Target="../tags/tag518.xml"/><Relationship Id="rId9" Type="http://schemas.openxmlformats.org/officeDocument/2006/relationships/tags" Target="../tags/tag521.xml"/><Relationship Id="rId1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13" Type="http://schemas.openxmlformats.org/officeDocument/2006/relationships/tags" Target="../tags/tag538.xml"/><Relationship Id="rId18" Type="http://schemas.openxmlformats.org/officeDocument/2006/relationships/image" Target="../media/image70.jpeg"/><Relationship Id="rId3" Type="http://schemas.openxmlformats.org/officeDocument/2006/relationships/tags" Target="../tags/tag528.xml"/><Relationship Id="rId21" Type="http://schemas.microsoft.com/office/2007/relationships/hdphoto" Target="../media/hdphoto2.wdp"/><Relationship Id="rId7" Type="http://schemas.openxmlformats.org/officeDocument/2006/relationships/tags" Target="../tags/tag532.xml"/><Relationship Id="rId12" Type="http://schemas.openxmlformats.org/officeDocument/2006/relationships/tags" Target="../tags/tag537.xml"/><Relationship Id="rId17" Type="http://schemas.openxmlformats.org/officeDocument/2006/relationships/image" Target="../media/image69.jpg"/><Relationship Id="rId2" Type="http://schemas.openxmlformats.org/officeDocument/2006/relationships/tags" Target="../tags/tag527.xml"/><Relationship Id="rId16" Type="http://schemas.openxmlformats.org/officeDocument/2006/relationships/image" Target="../media/image19.svg"/><Relationship Id="rId20" Type="http://schemas.openxmlformats.org/officeDocument/2006/relationships/image" Target="../media/image72.png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tags" Target="../tags/tag536.xml"/><Relationship Id="rId5" Type="http://schemas.openxmlformats.org/officeDocument/2006/relationships/tags" Target="../tags/tag530.xml"/><Relationship Id="rId15" Type="http://schemas.openxmlformats.org/officeDocument/2006/relationships/image" Target="../media/image18.png"/><Relationship Id="rId10" Type="http://schemas.openxmlformats.org/officeDocument/2006/relationships/tags" Target="../tags/tag535.xml"/><Relationship Id="rId19" Type="http://schemas.openxmlformats.org/officeDocument/2006/relationships/image" Target="../media/image71.jpg"/><Relationship Id="rId4" Type="http://schemas.openxmlformats.org/officeDocument/2006/relationships/tags" Target="../tags/tag529.xml"/><Relationship Id="rId9" Type="http://schemas.openxmlformats.org/officeDocument/2006/relationships/tags" Target="../tags/tag534.xml"/><Relationship Id="rId14" Type="http://schemas.openxmlformats.org/officeDocument/2006/relationships/slideLayout" Target="../slideLayouts/slideLayout29.xml"/><Relationship Id="rId22" Type="http://schemas.openxmlformats.org/officeDocument/2006/relationships/image" Target="../media/image7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46.xml"/><Relationship Id="rId13" Type="http://schemas.openxmlformats.org/officeDocument/2006/relationships/image" Target="../media/image43.png"/><Relationship Id="rId3" Type="http://schemas.openxmlformats.org/officeDocument/2006/relationships/tags" Target="../tags/tag541.xml"/><Relationship Id="rId7" Type="http://schemas.openxmlformats.org/officeDocument/2006/relationships/tags" Target="../tags/tag545.xml"/><Relationship Id="rId12" Type="http://schemas.openxmlformats.org/officeDocument/2006/relationships/image" Target="../media/image19.svg"/><Relationship Id="rId2" Type="http://schemas.openxmlformats.org/officeDocument/2006/relationships/tags" Target="../tags/tag540.xml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image" Target="../media/image18.png"/><Relationship Id="rId5" Type="http://schemas.openxmlformats.org/officeDocument/2006/relationships/tags" Target="../tags/tag54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42.xml"/><Relationship Id="rId9" Type="http://schemas.openxmlformats.org/officeDocument/2006/relationships/tags" Target="../tags/tag54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4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48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</a:t>
            </a:r>
            <a:r>
              <a:rPr lang="ar-MA" sz="4001" b="1" dirty="0">
                <a:solidFill>
                  <a:prstClr val="white"/>
                </a:solidFill>
                <a:latin typeface="Dosis Bold"/>
              </a:rPr>
              <a:t>3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626608" y="8574280"/>
            <a:ext cx="4603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  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ctr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Vocabulaire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Écoute active du dialogue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2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 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E46C0A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54930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5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Rituels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Appropriation de l'acte de parole</a:t>
            </a:r>
          </a:p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Écriture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6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marR="0" lvl="0" indent="-342917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1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</a:t>
            </a:r>
            <a:r>
              <a:rPr kumimoji="0" lang="en-US" sz="28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3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48818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C0E7951-B759-E3E2-255C-145C67B38D4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94320" y="2939189"/>
            <a:ext cx="377984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B0FAD07-4923-211A-176C-DDEFA598B81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68076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CA88E5-642C-F906-CEC9-1B828851091E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950689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c’est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L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</a:t>
            </a:r>
            <a:r>
              <a:rPr lang="ar-MA" sz="6000" b="1" dirty="0">
                <a:solidFill>
                  <a:srgbClr val="215968"/>
                </a:solidFill>
                <a:latin typeface="Dosis" pitchFamily="2" charset="0"/>
              </a:rPr>
              <a:t>3</a:t>
            </a: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02599" y="5749003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5653523"/>
            <a:ext cx="504425" cy="549067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EF196A93-E68D-1372-8AE7-C3B1CFBDEE2F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702599" y="4800541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lettres étudiées.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2C75F036-BA9D-7899-1EE8-CECE1BF402A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88925" y="4705061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DA3E-92BD-765A-2B48-F7AFC4877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6F4D9A8-903B-5552-5D18-796CBD7B154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Qui veut passer au tableau pour montrer la lettre i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86D93450-997D-0074-45EB-61D24727C2E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9AF070-19E1-6F66-CF0D-B2B31890C8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FB2D534-5FE0-624F-97AE-02C03063EF8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dormir  olive  sirop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964C9C7-DD52-D6DF-13B9-00E3F54B3ABA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968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18A3-F439-DBD7-1377-A72BEFC24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96C3A31-B89F-C6A6-A4DB-50C81D6E596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i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22AA798-BB8D-09F3-EA4F-23CFD4EF66B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1FAABFB2-5EED-504A-C2FA-23D5C442517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5BF17A2-DE80-DF5B-1B78-29910522D4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dorm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r  ol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ve  s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i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rop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51C90C-36A9-545B-B007-BB8E7DE9EDF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7293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41D3E-4062-E299-3C6F-71CF296E8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098BC95-BD9B-46C1-6CB7-62AAD20909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52428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Maintenant, qui veut passer au tableau pour montrer la lettre o ?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EF3296BA-0CB1-0B68-C16B-7336E6B16D5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32815" y="796038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846A38-DE92-A0D7-8B5B-466E313174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236335" y="744686"/>
            <a:ext cx="1580024" cy="976335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8D0B8AA-73D1-7D41-90E6-2C8524CF23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339E52C-ED0A-CE60-65F2-D66388267D8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dormir  olive  sirop</a:t>
            </a:r>
          </a:p>
        </p:txBody>
      </p:sp>
    </p:spTree>
    <p:extLst>
      <p:ext uri="{BB962C8B-B14F-4D97-AF65-F5344CB8AC3E}">
        <p14:creationId xmlns:p14="http://schemas.microsoft.com/office/powerpoint/2010/main" val="4011619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2D036-E572-5973-FDD3-D677F590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3C81DC7-D9C7-D0EF-46B1-A2193AA94FA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39512" y="744686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Observez la lettre o dans les mots.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0E10487C-A9FC-4B3C-874E-01E8C152E8F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98128" y="774267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B6D1B71-E9D5-6E6E-9758-7C5808A4C89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083142" y="524034"/>
            <a:ext cx="878270" cy="1250798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46A97EB-CD3C-7860-85B0-3CEDA0A8E601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5099FB7-2A6B-00BB-7398-28EDBE94198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54686" y="5755526"/>
            <a:ext cx="1220662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d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rmir  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live  sir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o</a:t>
            </a: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KG Primary Penmanship Alt" panose="02000506000000020003" pitchFamily="2" charset="0"/>
                <a:ea typeface="+mn-ea"/>
                <a:cs typeface="+mn-cs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802053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vu ces mots la séance précédente.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B2A5CA6-0ABB-E854-58F6-7533FAD8688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 rot="636592">
            <a:off x="3364975" y="3909412"/>
            <a:ext cx="2248818" cy="27650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32041FF-C0D8-A3C6-BCBC-76E8773BDB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 rot="713836">
            <a:off x="8636650" y="4011122"/>
            <a:ext cx="2218098" cy="2727311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8A0D4BF-2A02-5A82-5EC4-59CE3B7A4B1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 rot="636592">
            <a:off x="3364975" y="3909412"/>
            <a:ext cx="2248818" cy="276508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637C0A-BAC1-BAC0-61B3-3F72A469CF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 rot="713836">
            <a:off x="8636650" y="4011122"/>
            <a:ext cx="2218098" cy="2727311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68461" y="6875805"/>
            <a:ext cx="43820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stylo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686558" y="6875218"/>
            <a:ext cx="55851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règle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Qu’est-ce que c’est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la lettre L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l’acte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Qu’est-ce que c’est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203952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88069327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280348837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0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10E13-145F-EA9B-F404-812EE8D0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51FF6C-CB32-DB40-E3E1-CFC9B37A622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CCA91B-89F0-551F-A9F6-5FFD3658C6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B7AFC5-085C-638E-E986-80BE199CB6D7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20CB0C0-2B9C-D553-0357-A437F0B5462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607D38-D575-A3DA-95F9-4CDA1AA93ED7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3E011C5-B563-5B04-EC99-35B201791E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7F9A94-F95C-DE49-9C12-55575E0DCCC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9C702DF-51F5-5371-F9E5-18D87D2FA4D4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B56DE34-FD4E-0486-403E-57B428CBD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3F27BB-ED15-6EF1-A293-CC91A7EF2F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Qu’est-ce que c’est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8707F5-F71E-779C-77EE-838AC0CF46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FFE25F8-195A-1049-05BD-983FC380E97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293870" y="2112063"/>
            <a:ext cx="3950018" cy="162852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c’est ?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D3FC05B-0BB5-AD43-F65C-141AF30092C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7128F0-0512-53A3-1732-8E290D0FECF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B41FFE5-7B78-7187-06EF-71075FB0AD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F26662A-D3D5-ED86-D746-AB7EAB78C390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66406350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1165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7CC9-AA12-35BD-5340-F11AE45E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6201CA-DCEA-21AF-C375-709CA53563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E1AD87-3B95-175B-5198-7ECE56F853B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D4238E-B975-41CD-A125-328C6D5D52C1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BDB92A4-6D56-96E4-4236-B242EEA2AC1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18DC9D8-001D-E3DF-AA38-69EBA450B227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AABBFC-A366-61EF-38A7-A64E79435CD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72981F-C529-A3C1-0716-66F9D0BACB53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32E4F1-96C1-D069-38DC-983CE551994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6351053-904B-498F-928F-037F7B655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ED2E9B-2892-B3E4-BEAF-FA270BE31F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Qu’est-ce que c’est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775B6A-5262-373B-96F5-A75FCA33ACF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29FD74C-0961-FC7F-708A-1CF71215232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18" name="Image 17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40461AE-4D3D-6595-D2BF-44862F2C7537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21F3A02-B24D-4438-5AE1-D792796BBC2D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D86801A-3970-DA27-7057-1482720FF167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572950547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1507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une fenêtre.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1260343-0B49-4356-E6C4-1F259A6381B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69319" y="2294167"/>
            <a:ext cx="5046968" cy="1470468"/>
          </a:xfrm>
          <a:prstGeom prst="wedgeEllipseCallout">
            <a:avLst>
              <a:gd name="adj1" fmla="val 12422"/>
              <a:gd name="adj2" fmla="val 8700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fenêtre.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4DAF0F2-E376-DEB5-7ED3-C746D2E573C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312" y="4228068"/>
            <a:ext cx="2657470" cy="44952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65A9212-46E2-E0D1-A412-26EAA7ADA4A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B63870-CED9-124E-9BB8-FCA2EA84A2B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AE2DAE1-B51C-24E2-C12C-0148236C132E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28129168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012A8-81D5-A64C-9938-561E06203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8F4177-3B96-C40F-D534-9195EA5BB4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E9BE43-33B5-9ED3-64F3-A9E74D95C2B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97A4A4-8A75-A386-93AA-02BF461418C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B4F549-242F-95FD-BFDD-75EFDDAE769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C6C452-8064-6026-1CA7-F5324F5A182A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1064DB8-9765-C7F4-A42A-AD8B44DA48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A63F61-470C-A4DD-D38E-A884BAF16C50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C612E3-F6E8-7387-D383-3A2E40C585D5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38EA8D5-78F6-7761-5EAA-FA353A110AE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628AF7-6870-5182-F1ED-E7854730160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une fenêtre.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973FEDC-00D6-B479-90B0-C378C876059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374D5D46-E6B5-E44F-E412-24797F69BE2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69319" y="2294167"/>
            <a:ext cx="5046968" cy="1470468"/>
          </a:xfrm>
          <a:prstGeom prst="wedgeEllipseCallout">
            <a:avLst>
              <a:gd name="adj1" fmla="val 12422"/>
              <a:gd name="adj2" fmla="val 8700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fenêtre.</a:t>
            </a:r>
          </a:p>
        </p:txBody>
      </p:sp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52914B80-91BD-51EF-6D0C-6CC7BDAE489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312" y="4228068"/>
            <a:ext cx="2657470" cy="4495262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0D68727-405A-617D-43F4-2F003FFCE16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7F46E25-7F21-F6E0-A986-6F351BB85C3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404216E-32CF-2A04-B5A7-7590AA342A96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81559187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8381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DF1A8-8D9F-411A-B8FB-957CA84E2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46A6DB88-7E50-A6B6-855F-F0DA387A87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E180AEA-334F-A507-17F1-5A51FD00378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c’est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8087DE-60BC-F6F1-9784-1B9D2859245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C5D2C5-AE35-31AB-866E-5D2930A977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472748" y="3625959"/>
            <a:ext cx="2493616" cy="482749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B6784A-668F-FC23-627E-56128942A67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7876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c’est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3FC720-4B55-CF65-2AB3-DD33071C2A5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084572939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2B3FB01-7EAA-5542-AEE4-3A108F96B87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360687" y="3293242"/>
            <a:ext cx="3009596" cy="370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9061A-69EB-8B68-C0F3-7168D6AC2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FD4732E-55EB-6563-6677-29A7727277B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63443D-0447-1E35-402F-9325539E406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Qu’est-ce que c’est 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405BA3C-BB5B-F350-D30B-168BDBC8C8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A21048-2205-506C-D50D-6A0B5F058CAA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730605-071B-976C-EA1D-CC4C5B57D00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 rot="647580">
            <a:off x="5050741" y="2921345"/>
            <a:ext cx="3614518" cy="444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704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des lettres - 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Qu’est-ce que c’est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la lettre L en minuscule et en majuscule.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3 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817758" y="4525824"/>
            <a:ext cx="11135299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la lettre L en minuscule et en majuscule.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637322D-161D-66E2-429A-1F249575653F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767488" y="5376042"/>
            <a:ext cx="504425" cy="549067"/>
          </a:xfrm>
          <a:prstGeom prst="rect">
            <a:avLst/>
          </a:prstGeom>
        </p:spPr>
      </p:pic>
      <p:sp>
        <p:nvSpPr>
          <p:cNvPr id="13" name="TextBox 10">
            <a:extLst>
              <a:ext uri="{FF2B5EF4-FFF2-40B4-BE49-F238E27FC236}">
                <a16:creationId xmlns:a16="http://schemas.microsoft.com/office/drawing/2014/main" id="{57B4C8A3-379D-945D-5CDD-46B42184E565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817758" y="5483096"/>
            <a:ext cx="11135299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 des syllabes.</a:t>
            </a: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10385" y="81018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45165" y="594285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nous allons apprendre à écrire la lettre l.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397133-3B63-D0EF-FD33-E67E0051484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EEAEF4CB-2D3D-E65E-2E2D-A7EA0C5F639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BA30D5-F842-8174-EEA4-123688E6F2B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85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l. Elle fait le son «l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l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24250C7-2C41-BAF2-CED4-03EDBF9BA0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138282" y="3274592"/>
            <a:ext cx="1439436" cy="37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983A0D2-E856-115C-0C4A-E683175BEEE6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175E43C-E1FE-EDDA-88E3-353D8280154E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5AC2355-3DB6-0D06-EE8E-1E68B568F6A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9D8DE82B-AEE0-416F-CEE2-E231A194F9BB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0C0A6AE6-EA6C-3090-8676-2D35C9451FC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7D2B40C5-A88D-F492-0348-E7185C43AEC7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44C945C7-1548-1CA8-0426-BEE02238B32F}"/>
                    </a:ext>
                  </a:extLst>
                </p:cNvPr>
                <p:cNvSpPr/>
                <p:nvPr>
                  <p:custDataLst>
                    <p:tags r:id="rId15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2EB083-BFB1-14C1-6D88-449D1662BAD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20A7842-31D1-E83A-106C-F4974ABD94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85852" y="70738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122408" y="449753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CDCAB31-A21D-CCF8-FB9D-037DB6EC96C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C87C69E-F24F-42A2-E36B-A4C25096BAF3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964E9903-F4C0-C95C-1E37-DAB9FB81880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CB51ECA7-A790-0642-DAEB-4B995D1E74F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9023DB6-2940-965F-5079-403ADAC1458D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7398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82501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85863" y="604451"/>
            <a:ext cx="1212089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l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C34AFF0-2DB3-AD0D-0A55-847357D971E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6BA8C27-2AD6-E69C-034B-31925AD391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F74E07C-1377-B526-DF15-E90DBA34C51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138282" y="3274592"/>
            <a:ext cx="1439436" cy="373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1386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lettre l.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73F77A1-1337-6BFB-EAA9-D4E26FDEBA0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745B0D6-F6BE-738E-C7D5-EE81E5326F57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327E97-B8EA-2CB4-5486-726DE77AC20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E078784-8BC9-1DAB-CF3D-95E1EBE054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2302BE8B-BD83-3294-44E4-2EF459658D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161D2F40-6E7B-775E-1879-9262F57F77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1" name="Rectangle : coins arrondis 10">
                  <a:extLst>
                    <a:ext uri="{FF2B5EF4-FFF2-40B4-BE49-F238E27FC236}">
                      <a16:creationId xmlns:a16="http://schemas.microsoft.com/office/drawing/2014/main" id="{42296624-1EB0-6649-8240-5A8EB91B22B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39402BF7-46ED-1B6B-6D82-626F18388DA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77782" y="84098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31227" y="746209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l en majuscule. Elle fait le son « l ».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91FB1A5-8B7A-72AC-3F1C-98F91D9A987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391647-629C-6B7D-A486-691573E07C9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91379A3-E8FA-4A23-930F-390FBFC7370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 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9667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38120" y="84001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A5BBB0D-2CC7-F3B2-E206-A3F130E62D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6409" y="763323"/>
            <a:ext cx="1271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lettre l en majuscule au tableau. Regardez comment je fais.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58CD46E-CED5-5AA6-4A37-498A5FB4F0B9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2BA4CE40-7740-59D1-4903-51EA704438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4F7B5D6-2B3D-D831-488C-DCDB8756FFF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38603" y="2959776"/>
            <a:ext cx="2638794" cy="436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776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9A4AD-B9B7-0992-706A-32541C3FC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BA9A0C56-4BC2-4699-BDC5-1B6B306006B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2C8966-222F-0369-8C29-8CA067E2378D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C3E2152-D568-2ED2-555D-A6F5EC70281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2" name="Rectangle : coins arrondis 11">
                <a:extLst>
                  <a:ext uri="{FF2B5EF4-FFF2-40B4-BE49-F238E27FC236}">
                    <a16:creationId xmlns:a16="http://schemas.microsoft.com/office/drawing/2014/main" id="{F9E888AC-A199-9C90-2575-E9046FB3270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3" name="Groupe 12">
                <a:extLst>
                  <a:ext uri="{FF2B5EF4-FFF2-40B4-BE49-F238E27FC236}">
                    <a16:creationId xmlns:a16="http://schemas.microsoft.com/office/drawing/2014/main" id="{47360699-AA23-CABE-6B29-24072186660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5" name="Rectangle : coins arrondis 14">
                  <a:extLst>
                    <a:ext uri="{FF2B5EF4-FFF2-40B4-BE49-F238E27FC236}">
                      <a16:creationId xmlns:a16="http://schemas.microsoft.com/office/drawing/2014/main" id="{3C91C83D-B26E-66EE-718E-B2B1206FCD5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5410ADF6-AB16-ADFE-888D-B2FB022E398E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81B1752-C1B8-46FE-275C-A8A68EB5FC2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5852" y="300300"/>
            <a:ext cx="13164293" cy="9720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AD18FF4-55C5-3408-A16C-9001FD867E7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31021" y="317191"/>
            <a:ext cx="13154395" cy="1066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0ABF934-A073-0156-18E6-705DB665BC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7" y="1553519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A524720-D28C-BD90-E516-607FF07518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697775" y="80223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D508E9-C65D-4274-E415-27AB8FD75D8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34331" y="544598"/>
            <a:ext cx="12227935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 doigt</a:t>
            </a:r>
            <a:endParaRPr kumimoji="0" lang="fr-FR" sz="2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4A44FC88-0D63-65DF-C65D-7B2C4F65C63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6476999" y="4152899"/>
            <a:ext cx="152400" cy="15239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B1F5938-7DB9-6181-587E-2523FC0A674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7086600" y="42291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63B3E6AD-307F-9ED9-F825-B4E27D2313B4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62F63EB9-509F-1A07-F9D5-D6128326FB1C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144650" y="2878242"/>
            <a:ext cx="3383728" cy="453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5094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39FD-409A-2F78-E371-C53EFB493E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6076EB3-277A-02EA-4817-E4BD1731EB9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26906" y="79643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D226640-FE2A-DA40-BFFA-96B4B75914F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43013" y="575875"/>
            <a:ext cx="1206374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tracez la lettre l majuscule en l’air avec le doigt.  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16D72B0-2E76-E485-910C-5BFC422E9FF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BCE9DA8-2D66-CDCB-1698-3EEA2439F6C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750" b="94375" l="3975" r="89854">
                        <a14:foregroundMark x1="17155" y1="3828" x2="17155" y2="18359"/>
                        <a14:foregroundMark x1="11192" y1="13906" x2="4079" y2="16484"/>
                        <a14:foregroundMark x1="20084" y1="48281" x2="15063" y2="59375"/>
                        <a14:foregroundMark x1="15063" y1="59375" x2="15063" y2="59688"/>
                        <a14:foregroundMark x1="18828" y1="60938" x2="31067" y2="71563"/>
                        <a14:foregroundMark x1="31067" y1="71563" x2="41423" y2="88594"/>
                        <a14:foregroundMark x1="41423" y1="88594" x2="34414" y2="9437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625080" y="575875"/>
            <a:ext cx="1333683" cy="178568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6E5A7EB-E0D2-5F1E-14A4-4A26553614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538603" y="2959776"/>
            <a:ext cx="2638794" cy="4367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481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80979" y="80204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0698" y="593647"/>
            <a:ext cx="10723654" cy="546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l en majuscule.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159D94-A626-2CE2-DE46-4CACB11C5F1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57974" y="2842863"/>
            <a:ext cx="7186176" cy="5555891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D9BA79AA-1088-1A5B-BBFE-A5CDEE33A5B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9F9451A-C328-68B1-01A7-EF1B84CCF24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5020" y="720508"/>
            <a:ext cx="1938664" cy="107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227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78F089-889B-87B6-0591-F191D392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3A89D7-053F-03D1-408B-C62601A628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6F31AA-D977-8209-1045-ED74E7F93E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4D27285-988E-2EF8-885E-8ACBC7D1BB6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29BB99A-6A9F-00DE-A9FF-E6F0C6FE1EE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7453B1F-2478-3590-2C72-F0C1A1F0724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A6B0082-8F6D-4DF7-8826-C417E9BA43A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8123A8-346C-D79E-0F4F-D7ED369ED4E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D4DC20-95C4-8F8C-65A3-E06F8D2E96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7D2E1EB-858E-624C-2EC8-85E65843AF9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85A5FFF-67CC-9194-C423-276684496A4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953CD38-042A-AF75-E4CB-57ECC49559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BB3A263-5CB7-95D8-DFCB-941352D9EAD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33234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un crayon.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26.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B9100A-CBAD-5D5C-7FDE-3C6AD2FA84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035625" y="1693200"/>
            <a:ext cx="5737023" cy="813130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871910" y="2771774"/>
            <a:ext cx="5815011" cy="16573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1. J’écris la lettre l en minuscule et en majuscule.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DBDB9CB-2D86-15FB-E767-C17F4DBA355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32207" y="3440281"/>
            <a:ext cx="12487685" cy="39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12629</TotalTime>
  <Words>1524</Words>
  <PresentationFormat>Personnalisé</PresentationFormat>
  <Paragraphs>309</Paragraphs>
  <Slides>60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6" baseType="lpstr">
      <vt:lpstr>Cambria</vt:lpstr>
      <vt:lpstr>Traditional Arabic</vt:lpstr>
      <vt:lpstr>Dosis</vt:lpstr>
      <vt:lpstr>Carelia</vt:lpstr>
      <vt:lpstr>Dosis Bold</vt:lpstr>
      <vt:lpstr>KG Primary Penmanship Alt</vt:lpstr>
      <vt:lpstr>Arial</vt:lpstr>
      <vt:lpstr>Helvetica Neue Light</vt:lpstr>
      <vt:lpstr>Montserrat</vt:lpstr>
      <vt:lpstr>Calibri</vt:lpstr>
      <vt:lpstr>Calibri 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2025-07-12T10:26:43Z</dcterms:modified>
</cp:coreProperties>
</file>