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06-12-2025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எங்கப்பா போவேன்</a:t>
            </a:r>
          </a:p>
          <a:p>
            <a:r>
              <a:rPr lang="en-US" dirty="0"/>
              <a:t>Slide 2 - </a:t>
            </a:r>
            <a:r>
              <a:rPr lang="ta-IN" dirty="0"/>
              <a:t>அப்பா நீங்க</a:t>
            </a:r>
          </a:p>
          <a:p>
            <a:r>
              <a:rPr lang="en-US" dirty="0"/>
              <a:t>Slide 3 - </a:t>
            </a:r>
            <a:r>
              <a:rPr lang="ta-IN" dirty="0"/>
              <a:t>எதிர்பார்த்த உறவுகள்</a:t>
            </a:r>
          </a:p>
          <a:p>
            <a:r>
              <a:rPr lang="en-US" dirty="0"/>
              <a:t>Slide 4 - </a:t>
            </a:r>
            <a:r>
              <a:rPr lang="ta-IN" dirty="0" err="1"/>
              <a:t>நிந்தைகளும்</a:t>
            </a:r>
            <a:r>
              <a:rPr lang="ta-IN" dirty="0"/>
              <a:t>, </a:t>
            </a:r>
            <a:r>
              <a:rPr lang="ta-IN" dirty="0" err="1"/>
              <a:t>அவமானங்களும்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தனிமையும் </a:t>
            </a:r>
            <a:r>
              <a:rPr lang="ta-IN" dirty="0" err="1"/>
              <a:t>வெறுமையும்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900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எங்கப்பா போவேன்</a:t>
            </a:r>
          </a:p>
          <a:p>
            <a:r>
              <a:rPr lang="en-US" dirty="0"/>
              <a:t>Slide 2 - </a:t>
            </a:r>
            <a:r>
              <a:rPr lang="ta-IN" dirty="0"/>
              <a:t>அப்பா நீங்க</a:t>
            </a:r>
          </a:p>
          <a:p>
            <a:r>
              <a:rPr lang="en-US" dirty="0"/>
              <a:t>Slide 3 - </a:t>
            </a:r>
            <a:r>
              <a:rPr lang="ta-IN" dirty="0"/>
              <a:t>எதிர்பார்த்த உறவுகள்</a:t>
            </a:r>
          </a:p>
          <a:p>
            <a:r>
              <a:rPr lang="en-US" dirty="0"/>
              <a:t>Slide 4 - </a:t>
            </a:r>
            <a:r>
              <a:rPr lang="ta-IN" dirty="0" err="1"/>
              <a:t>நிந்தைகளும்</a:t>
            </a:r>
            <a:r>
              <a:rPr lang="ta-IN" dirty="0"/>
              <a:t>, </a:t>
            </a:r>
            <a:r>
              <a:rPr lang="ta-IN" dirty="0" err="1"/>
              <a:t>அவமானங்களும்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தனிமையும் </a:t>
            </a:r>
            <a:r>
              <a:rPr lang="ta-IN" dirty="0" err="1"/>
              <a:t>வெறுமையும்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2131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எங்கப்பா போவேன்</a:t>
            </a:r>
          </a:p>
          <a:p>
            <a:r>
              <a:rPr lang="en-US" dirty="0"/>
              <a:t>Slide 2 - </a:t>
            </a:r>
            <a:r>
              <a:rPr lang="ta-IN" dirty="0"/>
              <a:t>அப்பா நீங்க</a:t>
            </a:r>
          </a:p>
          <a:p>
            <a:r>
              <a:rPr lang="en-US" dirty="0"/>
              <a:t>Slide 3 - </a:t>
            </a:r>
            <a:r>
              <a:rPr lang="ta-IN" dirty="0"/>
              <a:t>எதிர்பார்த்த உறவுகள்</a:t>
            </a:r>
          </a:p>
          <a:p>
            <a:r>
              <a:rPr lang="en-US" dirty="0"/>
              <a:t>Slide 4 - </a:t>
            </a:r>
            <a:r>
              <a:rPr lang="ta-IN" dirty="0" err="1"/>
              <a:t>நிந்தைகளும்</a:t>
            </a:r>
            <a:r>
              <a:rPr lang="ta-IN" dirty="0"/>
              <a:t>, </a:t>
            </a:r>
            <a:r>
              <a:rPr lang="ta-IN" dirty="0" err="1"/>
              <a:t>அவமானங்களும்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தனிமையும் </a:t>
            </a:r>
            <a:r>
              <a:rPr lang="ta-IN" dirty="0" err="1"/>
              <a:t>வெறுமையும்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308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எங்கப்பா போவேன்</a:t>
            </a:r>
          </a:p>
          <a:p>
            <a:r>
              <a:rPr lang="en-US" dirty="0"/>
              <a:t>Slide 2 - </a:t>
            </a:r>
            <a:r>
              <a:rPr lang="ta-IN" dirty="0"/>
              <a:t>அப்பா நீங்க</a:t>
            </a:r>
          </a:p>
          <a:p>
            <a:r>
              <a:rPr lang="en-US" dirty="0"/>
              <a:t>Slide 3 - </a:t>
            </a:r>
            <a:r>
              <a:rPr lang="ta-IN" dirty="0"/>
              <a:t>எதிர்பார்த்த உறவுகள்</a:t>
            </a:r>
          </a:p>
          <a:p>
            <a:r>
              <a:rPr lang="en-US" dirty="0"/>
              <a:t>Slide 4 - </a:t>
            </a:r>
            <a:r>
              <a:rPr lang="ta-IN" dirty="0" err="1"/>
              <a:t>நிந்தைகளும்</a:t>
            </a:r>
            <a:r>
              <a:rPr lang="ta-IN" dirty="0"/>
              <a:t>, </a:t>
            </a:r>
            <a:r>
              <a:rPr lang="ta-IN" dirty="0" err="1"/>
              <a:t>அவமானங்களும்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தனிமையும் </a:t>
            </a:r>
            <a:r>
              <a:rPr lang="ta-IN" dirty="0" err="1"/>
              <a:t>வெறுமையும்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4025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எங்கப்பா போவேன்</a:t>
            </a:r>
          </a:p>
          <a:p>
            <a:r>
              <a:rPr lang="en-US" dirty="0"/>
              <a:t>Slide 2 - </a:t>
            </a:r>
            <a:r>
              <a:rPr lang="ta-IN" dirty="0"/>
              <a:t>அப்பா நீங்க</a:t>
            </a:r>
          </a:p>
          <a:p>
            <a:r>
              <a:rPr lang="en-US" dirty="0"/>
              <a:t>Slide 3 - </a:t>
            </a:r>
            <a:r>
              <a:rPr lang="ta-IN" dirty="0"/>
              <a:t>எதிர்பார்த்த உறவுகள்</a:t>
            </a:r>
          </a:p>
          <a:p>
            <a:r>
              <a:rPr lang="en-US" dirty="0"/>
              <a:t>Slide 4 - </a:t>
            </a:r>
            <a:r>
              <a:rPr lang="ta-IN" dirty="0" err="1"/>
              <a:t>நிந்தைகளும்</a:t>
            </a:r>
            <a:r>
              <a:rPr lang="ta-IN" dirty="0"/>
              <a:t>, </a:t>
            </a:r>
            <a:r>
              <a:rPr lang="ta-IN" dirty="0" err="1"/>
              <a:t>அவமானங்களும்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தனிமையும் </a:t>
            </a:r>
            <a:r>
              <a:rPr lang="ta-IN" dirty="0" err="1"/>
              <a:t>வெறுமையும்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537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FDAFDC-0A5B-AB4E-B31C-E9C6C0C1B85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9278091-BC08-DACE-5E51-C29DE6F640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85B7CDE-0647-2979-2800-F3DE863A24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282FACE-F1BC-17F0-C472-BA33F1C733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A0F6128-FA09-6DA4-D1A0-C9E7CE45F1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F78C3-01EB-4D12-927B-0EFF28F4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9170E89-BA99-7A98-F1C3-F9ED58DC71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289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2025-12-06T15:40:40Z</dcterms:modified>
</cp:coreProperties>
</file>