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63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34806282" r:id="rId11"/>
    <p:sldId id="2134808270" r:id="rId12"/>
    <p:sldId id="2134808271" r:id="rId13"/>
    <p:sldId id="2134808285" r:id="rId14"/>
    <p:sldId id="2134808273" r:id="rId15"/>
    <p:sldId id="2134808849" r:id="rId16"/>
    <p:sldId id="2147482422" r:id="rId17"/>
    <p:sldId id="2134808870" r:id="rId18"/>
    <p:sldId id="2134808951" r:id="rId19"/>
    <p:sldId id="2134808846" r:id="rId20"/>
    <p:sldId id="2134808945" r:id="rId21"/>
    <p:sldId id="2134808930" r:id="rId22"/>
    <p:sldId id="2134805531" r:id="rId23"/>
    <p:sldId id="2134808437" r:id="rId24"/>
    <p:sldId id="2134808931" r:id="rId25"/>
    <p:sldId id="2134808932" r:id="rId26"/>
    <p:sldId id="2147482353" r:id="rId27"/>
    <p:sldId id="2147482415" r:id="rId28"/>
    <p:sldId id="2134808949" r:id="rId29"/>
    <p:sldId id="2147482407" r:id="rId30"/>
    <p:sldId id="2147482373" r:id="rId31"/>
    <p:sldId id="2147482374" r:id="rId32"/>
    <p:sldId id="2134808935" r:id="rId33"/>
    <p:sldId id="2147482423" r:id="rId34"/>
    <p:sldId id="2147482416" r:id="rId35"/>
    <p:sldId id="2147482417" r:id="rId36"/>
    <p:sldId id="2147482418" r:id="rId37"/>
    <p:sldId id="2147482419" r:id="rId38"/>
    <p:sldId id="2134808188" r:id="rId39"/>
    <p:sldId id="2147482420" r:id="rId40"/>
    <p:sldId id="2134808857" r:id="rId41"/>
    <p:sldId id="2134805975" r:id="rId42"/>
    <p:sldId id="2134805827" r:id="rId43"/>
    <p:sldId id="2134805828" r:id="rId44"/>
    <p:sldId id="2134805527" r:id="rId45"/>
    <p:sldId id="2134805896" r:id="rId46"/>
    <p:sldId id="2134805897" r:id="rId47"/>
    <p:sldId id="2134808914" r:id="rId48"/>
    <p:sldId id="2134805528" r:id="rId49"/>
    <p:sldId id="2134808436" r:id="rId50"/>
    <p:sldId id="2134805829" r:id="rId51"/>
    <p:sldId id="2134805530" r:id="rId52"/>
    <p:sldId id="2134808433" r:id="rId53"/>
    <p:sldId id="2134808434" r:id="rId54"/>
    <p:sldId id="2134808956" r:id="rId55"/>
    <p:sldId id="2134808957" r:id="rId56"/>
    <p:sldId id="2134808431" r:id="rId57"/>
    <p:sldId id="2134808425" r:id="rId58"/>
    <p:sldId id="2134807509" r:id="rId59"/>
    <p:sldId id="2147482376" r:id="rId60"/>
    <p:sldId id="2147482377" r:id="rId61"/>
    <p:sldId id="2134808474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Dosis Bold" charset="0"/>
      <p:regular r:id="rId71"/>
      <p:bold r:id="rId72"/>
    </p:embeddedFont>
    <p:embeddedFont>
      <p:font typeface="KG Primary Penmanship Alt" panose="020B0604020202020204" charset="0"/>
      <p:regular r:id="rId7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3.fntdata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7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30/07/2025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26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167.xml"/><Relationship Id="rId16" Type="http://schemas.openxmlformats.org/officeDocument/2006/relationships/image" Target="../media/image37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image" Target="../media/image26.svg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8.xml"/><Relationship Id="rId7" Type="http://schemas.openxmlformats.org/officeDocument/2006/relationships/image" Target="../media/image15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3.xml"/><Relationship Id="rId7" Type="http://schemas.openxmlformats.org/officeDocument/2006/relationships/image" Target="../media/image15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8.xml"/><Relationship Id="rId7" Type="http://schemas.openxmlformats.org/officeDocument/2006/relationships/image" Target="../media/image15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0.xml"/><Relationship Id="rId10" Type="http://schemas.openxmlformats.org/officeDocument/2006/relationships/image" Target="../media/image41.png"/><Relationship Id="rId4" Type="http://schemas.openxmlformats.org/officeDocument/2006/relationships/tags" Target="../tags/tag199.xml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03.xml"/><Relationship Id="rId7" Type="http://schemas.openxmlformats.org/officeDocument/2006/relationships/image" Target="../media/image16.sv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07.xml"/><Relationship Id="rId7" Type="http://schemas.openxmlformats.org/officeDocument/2006/relationships/image" Target="../media/image15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9.xml"/><Relationship Id="rId10" Type="http://schemas.openxmlformats.org/officeDocument/2006/relationships/image" Target="../media/image41.png"/><Relationship Id="rId4" Type="http://schemas.openxmlformats.org/officeDocument/2006/relationships/tags" Target="../tags/tag208.xml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12.xml"/><Relationship Id="rId7" Type="http://schemas.openxmlformats.org/officeDocument/2006/relationships/image" Target="../media/image16.sv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216.xml"/><Relationship Id="rId7" Type="http://schemas.openxmlformats.org/officeDocument/2006/relationships/image" Target="../media/image16.sv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4.png"/><Relationship Id="rId4" Type="http://schemas.openxmlformats.org/officeDocument/2006/relationships/tags" Target="../tags/tag217.xml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4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43.png"/><Relationship Id="rId5" Type="http://schemas.openxmlformats.org/officeDocument/2006/relationships/tags" Target="../tags/tag222.xml"/><Relationship Id="rId10" Type="http://schemas.openxmlformats.org/officeDocument/2006/relationships/image" Target="../media/image20.png"/><Relationship Id="rId4" Type="http://schemas.openxmlformats.org/officeDocument/2006/relationships/tags" Target="../tags/tag221.xml"/><Relationship Id="rId9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2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image" Target="../media/image5.png"/><Relationship Id="rId5" Type="http://schemas.openxmlformats.org/officeDocument/2006/relationships/tags" Target="../tags/tag228.xml"/><Relationship Id="rId10" Type="http://schemas.openxmlformats.org/officeDocument/2006/relationships/image" Target="../media/image4.svg"/><Relationship Id="rId4" Type="http://schemas.openxmlformats.org/officeDocument/2006/relationships/tags" Target="../tags/tag227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image" Target="../media/image37.png"/><Relationship Id="rId2" Type="http://schemas.openxmlformats.org/officeDocument/2006/relationships/tags" Target="../tags/tag231.xml"/><Relationship Id="rId16" Type="http://schemas.openxmlformats.org/officeDocument/2006/relationships/image" Target="../media/image26.svg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5" Type="http://schemas.openxmlformats.org/officeDocument/2006/relationships/tags" Target="../tags/tag234.xml"/><Relationship Id="rId15" Type="http://schemas.openxmlformats.org/officeDocument/2006/relationships/image" Target="../media/image12.png"/><Relationship Id="rId10" Type="http://schemas.openxmlformats.org/officeDocument/2006/relationships/tags" Target="../tags/tag239.xml"/><Relationship Id="rId19" Type="http://schemas.openxmlformats.org/officeDocument/2006/relationships/image" Target="../media/image39.png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44.xml"/><Relationship Id="rId7" Type="http://schemas.openxmlformats.org/officeDocument/2006/relationships/image" Target="../media/image15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7.png"/><Relationship Id="rId5" Type="http://schemas.openxmlformats.org/officeDocument/2006/relationships/tags" Target="../tags/tag246.xml"/><Relationship Id="rId10" Type="http://schemas.openxmlformats.org/officeDocument/2006/relationships/image" Target="../media/image46.PNG"/><Relationship Id="rId4" Type="http://schemas.openxmlformats.org/officeDocument/2006/relationships/tags" Target="../tags/tag245.xml"/><Relationship Id="rId9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image" Target="../media/image48.png"/><Relationship Id="rId3" Type="http://schemas.openxmlformats.org/officeDocument/2006/relationships/tags" Target="../tags/tag249.xml"/><Relationship Id="rId7" Type="http://schemas.openxmlformats.org/officeDocument/2006/relationships/audio" Target="../media/media1.wav"/><Relationship Id="rId12" Type="http://schemas.openxmlformats.org/officeDocument/2006/relationships/image" Target="../media/image47.pn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microsoft.com/office/2007/relationships/media" Target="../media/media1.wav"/><Relationship Id="rId11" Type="http://schemas.openxmlformats.org/officeDocument/2006/relationships/image" Target="../media/image46.PNG"/><Relationship Id="rId5" Type="http://schemas.openxmlformats.org/officeDocument/2006/relationships/tags" Target="../tags/tag251.xml"/><Relationship Id="rId10" Type="http://schemas.openxmlformats.org/officeDocument/2006/relationships/image" Target="../media/image45.png"/><Relationship Id="rId4" Type="http://schemas.openxmlformats.org/officeDocument/2006/relationships/tags" Target="../tags/tag250.xml"/><Relationship Id="rId9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tags" Target="../tags/tag255.xml"/><Relationship Id="rId7" Type="http://schemas.openxmlformats.org/officeDocument/2006/relationships/image" Target="../media/image16.sv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48.png"/><Relationship Id="rId3" Type="http://schemas.openxmlformats.org/officeDocument/2006/relationships/tags" Target="../tags/tag259.xml"/><Relationship Id="rId7" Type="http://schemas.openxmlformats.org/officeDocument/2006/relationships/audio" Target="../media/media1.wav"/><Relationship Id="rId12" Type="http://schemas.openxmlformats.org/officeDocument/2006/relationships/image" Target="../media/image47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microsoft.com/office/2007/relationships/media" Target="../media/media1.wav"/><Relationship Id="rId11" Type="http://schemas.openxmlformats.org/officeDocument/2006/relationships/image" Target="../media/image46.PNG"/><Relationship Id="rId5" Type="http://schemas.openxmlformats.org/officeDocument/2006/relationships/tags" Target="../tags/tag261.xml"/><Relationship Id="rId10" Type="http://schemas.openxmlformats.org/officeDocument/2006/relationships/image" Target="../media/image45.png"/><Relationship Id="rId4" Type="http://schemas.openxmlformats.org/officeDocument/2006/relationships/tags" Target="../tags/tag260.xml"/><Relationship Id="rId9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13" Type="http://schemas.openxmlformats.org/officeDocument/2006/relationships/image" Target="../media/image50.png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45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16.svg"/><Relationship Id="rId5" Type="http://schemas.openxmlformats.org/officeDocument/2006/relationships/tags" Target="../tags/tag267.xml"/><Relationship Id="rId10" Type="http://schemas.openxmlformats.org/officeDocument/2006/relationships/image" Target="../media/image15.png"/><Relationship Id="rId4" Type="http://schemas.openxmlformats.org/officeDocument/2006/relationships/tags" Target="../tags/tag26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6.PNG"/><Relationship Id="rId3" Type="http://schemas.openxmlformats.org/officeDocument/2006/relationships/tags" Target="../tags/tag273.xml"/><Relationship Id="rId7" Type="http://schemas.openxmlformats.org/officeDocument/2006/relationships/tags" Target="../tags/tag277.xml"/><Relationship Id="rId12" Type="http://schemas.openxmlformats.org/officeDocument/2006/relationships/image" Target="../media/image50.png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tags" Target="../tags/tag276.xml"/><Relationship Id="rId11" Type="http://schemas.openxmlformats.org/officeDocument/2006/relationships/image" Target="../media/image51.png"/><Relationship Id="rId5" Type="http://schemas.openxmlformats.org/officeDocument/2006/relationships/tags" Target="../tags/tag275.xml"/><Relationship Id="rId10" Type="http://schemas.openxmlformats.org/officeDocument/2006/relationships/image" Target="../media/image16.svg"/><Relationship Id="rId4" Type="http://schemas.openxmlformats.org/officeDocument/2006/relationships/tags" Target="../tags/tag274.xml"/><Relationship Id="rId9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4.png"/><Relationship Id="rId3" Type="http://schemas.openxmlformats.org/officeDocument/2006/relationships/tags" Target="../tags/tag28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jpe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image" Target="../media/image47.png"/><Relationship Id="rId5" Type="http://schemas.openxmlformats.org/officeDocument/2006/relationships/tags" Target="../tags/tag282.xml"/><Relationship Id="rId10" Type="http://schemas.openxmlformats.org/officeDocument/2006/relationships/image" Target="../media/image45.png"/><Relationship Id="rId4" Type="http://schemas.openxmlformats.org/officeDocument/2006/relationships/tags" Target="../tags/tag281.xml"/><Relationship Id="rId9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6.xml"/><Relationship Id="rId7" Type="http://schemas.openxmlformats.org/officeDocument/2006/relationships/image" Target="../media/image15.png"/><Relationship Id="rId12" Type="http://schemas.openxmlformats.org/officeDocument/2006/relationships/image" Target="../media/image44.pn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2.jpeg"/><Relationship Id="rId5" Type="http://schemas.openxmlformats.org/officeDocument/2006/relationships/tags" Target="../tags/tag288.xml"/><Relationship Id="rId10" Type="http://schemas.openxmlformats.org/officeDocument/2006/relationships/image" Target="../media/image47.png"/><Relationship Id="rId4" Type="http://schemas.openxmlformats.org/officeDocument/2006/relationships/tags" Target="../tags/tag287.xml"/><Relationship Id="rId9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291.xml"/><Relationship Id="rId7" Type="http://schemas.openxmlformats.org/officeDocument/2006/relationships/image" Target="../media/image16.svg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292.xml"/><Relationship Id="rId9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9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5" Type="http://schemas.openxmlformats.org/officeDocument/2006/relationships/tags" Target="../tags/tag297.xml"/><Relationship Id="rId10" Type="http://schemas.openxmlformats.org/officeDocument/2006/relationships/image" Target="../media/image54.png"/><Relationship Id="rId4" Type="http://schemas.openxmlformats.org/officeDocument/2006/relationships/tags" Target="../tags/tag296.xml"/><Relationship Id="rId9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0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5.png"/><Relationship Id="rId5" Type="http://schemas.openxmlformats.org/officeDocument/2006/relationships/tags" Target="../tags/tag303.xml"/><Relationship Id="rId10" Type="http://schemas.openxmlformats.org/officeDocument/2006/relationships/image" Target="../media/image4.svg"/><Relationship Id="rId4" Type="http://schemas.openxmlformats.org/officeDocument/2006/relationships/tags" Target="../tags/tag302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13" Type="http://schemas.openxmlformats.org/officeDocument/2006/relationships/image" Target="../media/image26.svg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12" Type="http://schemas.openxmlformats.org/officeDocument/2006/relationships/image" Target="../media/image12.png"/><Relationship Id="rId2" Type="http://schemas.openxmlformats.org/officeDocument/2006/relationships/tags" Target="../tags/tag306.xml"/><Relationship Id="rId16" Type="http://schemas.openxmlformats.org/officeDocument/2006/relationships/image" Target="../media/image39.png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image" Target="../media/image2.jpeg"/><Relationship Id="rId5" Type="http://schemas.openxmlformats.org/officeDocument/2006/relationships/tags" Target="../tags/tag30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6.xml"/><Relationship Id="rId7" Type="http://schemas.openxmlformats.org/officeDocument/2006/relationships/image" Target="../media/image15.pn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8.xml"/><Relationship Id="rId4" Type="http://schemas.openxmlformats.org/officeDocument/2006/relationships/tags" Target="../tags/tag317.xml"/><Relationship Id="rId9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2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10" Type="http://schemas.openxmlformats.org/officeDocument/2006/relationships/image" Target="../media/image55.jpeg"/><Relationship Id="rId4" Type="http://schemas.openxmlformats.org/officeDocument/2006/relationships/tags" Target="../tags/tag322.xml"/><Relationship Id="rId9" Type="http://schemas.openxmlformats.org/officeDocument/2006/relationships/image" Target="../media/image16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327.xml"/><Relationship Id="rId7" Type="http://schemas.openxmlformats.org/officeDocument/2006/relationships/image" Target="../media/image16.svg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28.xml"/><Relationship Id="rId9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31.xml"/><Relationship Id="rId7" Type="http://schemas.openxmlformats.org/officeDocument/2006/relationships/tags" Target="../tags/tag335.xml"/><Relationship Id="rId12" Type="http://schemas.openxmlformats.org/officeDocument/2006/relationships/image" Target="../media/image58.png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tags" Target="../tags/tag334.xml"/><Relationship Id="rId11" Type="http://schemas.openxmlformats.org/officeDocument/2006/relationships/image" Target="../media/image55.jpeg"/><Relationship Id="rId5" Type="http://schemas.openxmlformats.org/officeDocument/2006/relationships/tags" Target="../tags/tag333.xml"/><Relationship Id="rId10" Type="http://schemas.openxmlformats.org/officeDocument/2006/relationships/image" Target="../media/image16.svg"/><Relationship Id="rId4" Type="http://schemas.openxmlformats.org/officeDocument/2006/relationships/tags" Target="../tags/tag332.xml"/><Relationship Id="rId9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338.xml"/><Relationship Id="rId7" Type="http://schemas.openxmlformats.org/officeDocument/2006/relationships/image" Target="../media/image16.sv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7.png"/><Relationship Id="rId4" Type="http://schemas.openxmlformats.org/officeDocument/2006/relationships/tags" Target="../tags/tag339.xml"/><Relationship Id="rId9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2.xml"/><Relationship Id="rId7" Type="http://schemas.openxmlformats.org/officeDocument/2006/relationships/image" Target="../media/image15.pn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4.xml"/><Relationship Id="rId10" Type="http://schemas.openxmlformats.org/officeDocument/2006/relationships/image" Target="../media/image60.jpeg"/><Relationship Id="rId4" Type="http://schemas.openxmlformats.org/officeDocument/2006/relationships/tags" Target="../tags/tag343.xml"/><Relationship Id="rId9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347.xml"/><Relationship Id="rId7" Type="http://schemas.openxmlformats.org/officeDocument/2006/relationships/image" Target="../media/image16.svg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8.xml"/><Relationship Id="rId9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356.xml"/><Relationship Id="rId13" Type="http://schemas.openxmlformats.org/officeDocument/2006/relationships/image" Target="../media/image16.svg"/><Relationship Id="rId3" Type="http://schemas.openxmlformats.org/officeDocument/2006/relationships/tags" Target="../tags/tag351.xml"/><Relationship Id="rId7" Type="http://schemas.openxmlformats.org/officeDocument/2006/relationships/tags" Target="../tags/tag355.xml"/><Relationship Id="rId12" Type="http://schemas.openxmlformats.org/officeDocument/2006/relationships/image" Target="../media/image15.pn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tags" Target="../tags/tag35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53.xml"/><Relationship Id="rId10" Type="http://schemas.openxmlformats.org/officeDocument/2006/relationships/tags" Target="../tags/tag358.xml"/><Relationship Id="rId4" Type="http://schemas.openxmlformats.org/officeDocument/2006/relationships/tags" Target="../tags/tag352.xml"/><Relationship Id="rId9" Type="http://schemas.openxmlformats.org/officeDocument/2006/relationships/tags" Target="../tags/tag357.xml"/><Relationship Id="rId1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1.xml"/><Relationship Id="rId7" Type="http://schemas.openxmlformats.org/officeDocument/2006/relationships/image" Target="../media/image15.png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3.xml"/><Relationship Id="rId4" Type="http://schemas.openxmlformats.org/officeDocument/2006/relationships/tags" Target="../tags/tag362.xml"/><Relationship Id="rId9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366.xml"/><Relationship Id="rId7" Type="http://schemas.openxmlformats.org/officeDocument/2006/relationships/image" Target="../media/image16.svg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7.xml"/><Relationship Id="rId9" Type="http://schemas.openxmlformats.org/officeDocument/2006/relationships/image" Target="../media/image6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7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5" Type="http://schemas.openxmlformats.org/officeDocument/2006/relationships/tags" Target="../tags/tag372.xml"/><Relationship Id="rId10" Type="http://schemas.openxmlformats.org/officeDocument/2006/relationships/image" Target="../media/image58.png"/><Relationship Id="rId4" Type="http://schemas.openxmlformats.org/officeDocument/2006/relationships/tags" Target="../tags/tag371.xml"/><Relationship Id="rId9" Type="http://schemas.openxmlformats.org/officeDocument/2006/relationships/image" Target="../media/image16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376.xml"/><Relationship Id="rId7" Type="http://schemas.openxmlformats.org/officeDocument/2006/relationships/image" Target="../media/image16.sv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1.png"/><Relationship Id="rId4" Type="http://schemas.openxmlformats.org/officeDocument/2006/relationships/tags" Target="../tags/tag377.xml"/><Relationship Id="rId9" Type="http://schemas.microsoft.com/office/2007/relationships/hdphoto" Target="../media/hdphoto1.wdp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8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tags" Target="../tags/tag383.xml"/><Relationship Id="rId11" Type="http://schemas.openxmlformats.org/officeDocument/2006/relationships/image" Target="../media/image41.png"/><Relationship Id="rId5" Type="http://schemas.openxmlformats.org/officeDocument/2006/relationships/tags" Target="../tags/tag382.xml"/><Relationship Id="rId10" Type="http://schemas.openxmlformats.org/officeDocument/2006/relationships/image" Target="../media/image29.png"/><Relationship Id="rId4" Type="http://schemas.openxmlformats.org/officeDocument/2006/relationships/tags" Target="../tags/tag381.xml"/><Relationship Id="rId9" Type="http://schemas.openxmlformats.org/officeDocument/2006/relationships/image" Target="../media/image16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13" Type="http://schemas.openxmlformats.org/officeDocument/2006/relationships/image" Target="../media/image16.svg"/><Relationship Id="rId3" Type="http://schemas.openxmlformats.org/officeDocument/2006/relationships/tags" Target="../tags/tag386.xml"/><Relationship Id="rId7" Type="http://schemas.openxmlformats.org/officeDocument/2006/relationships/tags" Target="../tags/tag390.xml"/><Relationship Id="rId12" Type="http://schemas.openxmlformats.org/officeDocument/2006/relationships/image" Target="../media/image15.png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88.xml"/><Relationship Id="rId10" Type="http://schemas.openxmlformats.org/officeDocument/2006/relationships/tags" Target="../tags/tag393.xml"/><Relationship Id="rId4" Type="http://schemas.openxmlformats.org/officeDocument/2006/relationships/tags" Target="../tags/tag387.xml"/><Relationship Id="rId9" Type="http://schemas.openxmlformats.org/officeDocument/2006/relationships/tags" Target="../tags/tag392.xml"/><Relationship Id="rId14" Type="http://schemas.openxmlformats.org/officeDocument/2006/relationships/image" Target="../media/image4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6.xml"/><Relationship Id="rId7" Type="http://schemas.openxmlformats.org/officeDocument/2006/relationships/image" Target="../media/image15.png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8.xml"/><Relationship Id="rId10" Type="http://schemas.openxmlformats.org/officeDocument/2006/relationships/image" Target="../media/image30.png"/><Relationship Id="rId4" Type="http://schemas.openxmlformats.org/officeDocument/2006/relationships/tags" Target="../tags/tag397.xml"/><Relationship Id="rId9" Type="http://schemas.openxmlformats.org/officeDocument/2006/relationships/image" Target="../media/image6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01.xml"/><Relationship Id="rId7" Type="http://schemas.openxmlformats.org/officeDocument/2006/relationships/image" Target="../media/image36.pn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3.xml"/><Relationship Id="rId10" Type="http://schemas.openxmlformats.org/officeDocument/2006/relationships/image" Target="../media/image60.jpeg"/><Relationship Id="rId4" Type="http://schemas.openxmlformats.org/officeDocument/2006/relationships/tags" Target="../tags/tag402.xml"/><Relationship Id="rId9" Type="http://schemas.openxmlformats.org/officeDocument/2006/relationships/image" Target="../media/image16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11.xml"/><Relationship Id="rId13" Type="http://schemas.openxmlformats.org/officeDocument/2006/relationships/image" Target="../media/image23.jpeg"/><Relationship Id="rId3" Type="http://schemas.openxmlformats.org/officeDocument/2006/relationships/tags" Target="../tags/tag406.xml"/><Relationship Id="rId7" Type="http://schemas.openxmlformats.org/officeDocument/2006/relationships/tags" Target="../tags/tag410.xml"/><Relationship Id="rId12" Type="http://schemas.openxmlformats.org/officeDocument/2006/relationships/image" Target="../media/image16.sv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tags" Target="../tags/tag409.xml"/><Relationship Id="rId11" Type="http://schemas.openxmlformats.org/officeDocument/2006/relationships/image" Target="../media/image15.png"/><Relationship Id="rId5" Type="http://schemas.openxmlformats.org/officeDocument/2006/relationships/tags" Target="../tags/tag40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07.xml"/><Relationship Id="rId9" Type="http://schemas.openxmlformats.org/officeDocument/2006/relationships/tags" Target="../tags/tag412.xml"/><Relationship Id="rId14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microsoft.com/office/2007/relationships/media" Target="../media/media2.mp3"/><Relationship Id="rId7" Type="http://schemas.openxmlformats.org/officeDocument/2006/relationships/tags" Target="../tags/tag417.xml"/><Relationship Id="rId12" Type="http://schemas.openxmlformats.org/officeDocument/2006/relationships/image" Target="../media/image16.svg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tags" Target="../tags/tag416.xml"/><Relationship Id="rId11" Type="http://schemas.openxmlformats.org/officeDocument/2006/relationships/image" Target="../media/image15.png"/><Relationship Id="rId5" Type="http://schemas.openxmlformats.org/officeDocument/2006/relationships/tags" Target="../tags/tag415.xml"/><Relationship Id="rId10" Type="http://schemas.openxmlformats.org/officeDocument/2006/relationships/image" Target="../media/image48.png"/><Relationship Id="rId4" Type="http://schemas.openxmlformats.org/officeDocument/2006/relationships/audio" Target="../media/media2.mp3"/><Relationship Id="rId9" Type="http://schemas.openxmlformats.org/officeDocument/2006/relationships/image" Target="../media/image64.gi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7.jpg"/><Relationship Id="rId3" Type="http://schemas.openxmlformats.org/officeDocument/2006/relationships/tags" Target="../tags/tag420.xml"/><Relationship Id="rId7" Type="http://schemas.openxmlformats.org/officeDocument/2006/relationships/tags" Target="../tags/tag424.xml"/><Relationship Id="rId12" Type="http://schemas.openxmlformats.org/officeDocument/2006/relationships/image" Target="../media/image66.jpeg"/><Relationship Id="rId2" Type="http://schemas.openxmlformats.org/officeDocument/2006/relationships/tags" Target="../tags/tag419.xml"/><Relationship Id="rId16" Type="http://schemas.openxmlformats.org/officeDocument/2006/relationships/image" Target="../media/image69.png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image" Target="../media/image65.jpg"/><Relationship Id="rId5" Type="http://schemas.openxmlformats.org/officeDocument/2006/relationships/tags" Target="../tags/tag422.xml"/><Relationship Id="rId15" Type="http://schemas.microsoft.com/office/2007/relationships/hdphoto" Target="../media/hdphoto2.wdp"/><Relationship Id="rId10" Type="http://schemas.openxmlformats.org/officeDocument/2006/relationships/image" Target="../media/image16.svg"/><Relationship Id="rId4" Type="http://schemas.openxmlformats.org/officeDocument/2006/relationships/tags" Target="../tags/tag421.xml"/><Relationship Id="rId9" Type="http://schemas.openxmlformats.org/officeDocument/2006/relationships/image" Target="../media/image15.png"/><Relationship Id="rId14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13" Type="http://schemas.openxmlformats.org/officeDocument/2006/relationships/image" Target="../media/image40.png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12" Type="http://schemas.openxmlformats.org/officeDocument/2006/relationships/image" Target="../media/image16.sv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image" Target="../media/image15.png"/><Relationship Id="rId5" Type="http://schemas.openxmlformats.org/officeDocument/2006/relationships/tags" Target="../tags/tag42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28.xml"/><Relationship Id="rId9" Type="http://schemas.openxmlformats.org/officeDocument/2006/relationships/tags" Target="../tags/tag43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1 - Séance </a:t>
            </a:r>
            <a:r>
              <a:rPr lang="ar-MA" sz="4001" b="1" dirty="0">
                <a:solidFill>
                  <a:prstClr val="white"/>
                </a:solidFill>
                <a:latin typeface="Dosis Bold"/>
              </a:rPr>
              <a:t>3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1 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88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B0217A-EE6F-DF41-C393-66249900AE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539" y="3039561"/>
            <a:ext cx="3772227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24E34DE-B05B-DEFB-9E2D-C08344E985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3039561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624D7A9-9DF1-E626-5C4D-B3415C2296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6044" y="3039561"/>
            <a:ext cx="3788417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9186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Comment tu vas à l’école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</a:t>
            </a:r>
            <a:r>
              <a:rPr lang="fr-MA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j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</a:t>
            </a:r>
            <a:r>
              <a:rPr lang="ar-MA" sz="6000" b="1" dirty="0">
                <a:solidFill>
                  <a:srgbClr val="215968"/>
                </a:solidFill>
                <a:latin typeface="Dosis" pitchFamily="2" charset="0"/>
              </a:rPr>
              <a:t>3</a:t>
            </a: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8049-5033-D1AE-50FE-3CEB4EF2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F535EE7-1904-E12B-7AF8-DB8E119529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CE625457-CC88-C482-6411-EC59DC889B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« d ».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B19D76-D731-5043-20B9-DF5C4B618B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C812351-58E9-DE57-98FB-DDEB9DC317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654139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5BC2B0D-D8C7-75DE-6751-75DE9B664EE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34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252A3-5679-18F9-D7E9-93359724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01A3A5BA-98A0-BB4F-5B4D-54BC7FAD781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84F29A-7D72-F795-A109-826014325E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B40B2F8-F00F-B750-6514-E90EA4D48E5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324031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3A8B8EF-0486-54D8-EE4D-CE3B7620024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2667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di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9397E9F-1F6C-A08A-675B-08B12E0944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76571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8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5AA039-4B23-AAC1-698D-19799EEC298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5519197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263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90529-2832-6D13-61EE-4DD4FCB31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332544AD-299F-858D-6169-FCE8AE1FCD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64E135-C802-43D0-D2C6-87EFFE217E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 le mot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 dire »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B89177-506F-74BB-2D43-BFA8ED98EA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3ED2BD-955A-5C52-1D12-E45EB51F3FC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9D229E4-3347-971B-3F6B-445BC41D129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5934501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870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1DDE-782C-2DD0-3F36-415C64629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956850F-C5ED-C414-4D6D-5F6CF47FA4C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2B53D-1A85-E919-963B-20003522D8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FBFBD6-CD3C-5DDA-839B-E6C6D8153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4D5856-1510-BB0C-9D49-08CA0E3215C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7761348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03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425D4465-1671-D0BF-69CA-F173901CB2D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1099823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4DF37F-0B1E-E32E-BAA5-0654C9D3EC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8384" y="4395892"/>
            <a:ext cx="2988865" cy="205325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5112926-F4E4-9837-BF19-863DE53241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57328" y="4395892"/>
            <a:ext cx="2916055" cy="200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3156C-01BE-EBBC-F398-29BEA8730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EA2586-C23E-7A7A-7EBA-3E5C3B20B7C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4437A5-43DA-D354-7C37-49DED96A0D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10B17E6-3E89-C31F-D050-8E0DD7089B3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11FAE8A1-BCEC-7063-5A89-CDC8818DBD1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2F6A180-B6D1-0C56-F769-4ED1ABD02D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343040" y="6578446"/>
            <a:ext cx="291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les pieds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80842B-9101-A114-FC7B-E9B2813B56F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384096" y="6578445"/>
            <a:ext cx="2988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bus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EE4452-4553-D23E-21A5-E55438E517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4096" y="4138717"/>
            <a:ext cx="2988865" cy="205325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19535B3-BBC7-845B-B63A-05A9560D4E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3040" y="4138717"/>
            <a:ext cx="2916055" cy="200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86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Comment tu vas à l’école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j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Comment tu vas à l’école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9154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Je vais à … à/en … . </a:t>
            </a:r>
          </a:p>
        </p:txBody>
      </p:sp>
    </p:spTree>
    <p:extLst>
      <p:ext uri="{BB962C8B-B14F-4D97-AF65-F5344CB8AC3E}">
        <p14:creationId xmlns:p14="http://schemas.microsoft.com/office/powerpoint/2010/main" val="11153597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96256078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1_Dialogue">
            <a:hlinkClick r:id="" action="ppaction://media"/>
            <a:extLst>
              <a:ext uri="{FF2B5EF4-FFF2-40B4-BE49-F238E27FC236}">
                <a16:creationId xmlns:a16="http://schemas.microsoft.com/office/drawing/2014/main" id="{D8FA63E0-F78F-065B-40F5-0B5FABC12AD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4404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0E7C483-EB08-320D-4771-791F672A43B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72165443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37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1_Dialogue">
            <a:hlinkClick r:id="" action="ppaction://media"/>
            <a:extLst>
              <a:ext uri="{FF2B5EF4-FFF2-40B4-BE49-F238E27FC236}">
                <a16:creationId xmlns:a16="http://schemas.microsoft.com/office/drawing/2014/main" id="{D8FA63E0-F78F-065B-40F5-0B5FABC12AD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4404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0E7C483-EB08-320D-4771-791F672A43B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50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37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Comment tu vas à l’école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69980462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3570" y="2504818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Comment tu vas à l’école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735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Comment tu vas à l’école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6762102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2CE70EC4-4739-31FD-7E3D-2D55118ECE8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0B5D106-7508-00F7-7848-5E6F3185FC9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163570" y="2504818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Comment tu vas à l’école ?</a:t>
            </a:r>
          </a:p>
        </p:txBody>
      </p:sp>
    </p:spTree>
    <p:extLst>
      <p:ext uri="{BB962C8B-B14F-4D97-AF65-F5344CB8AC3E}">
        <p14:creationId xmlns:p14="http://schemas.microsoft.com/office/powerpoint/2010/main" val="3813286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vais à l’école à pied.».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0046689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00800" y="2158652"/>
            <a:ext cx="4543238" cy="142751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159368" y="2576750"/>
            <a:ext cx="4026101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l’école à pied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2D9DA96-5165-1D54-D1F8-19ACAFA090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03371" y="5810784"/>
            <a:ext cx="2286735" cy="157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0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Je vais à l’école à pied.»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7182621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6E4A1B2F-502D-577D-E780-65AA9524870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00800" y="2158652"/>
            <a:ext cx="4543238" cy="142751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2C19C4-685E-5663-B475-B0CAD126EF2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159368" y="2576750"/>
            <a:ext cx="4026101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l’école à pied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EE63E9-2717-7C1A-0C25-1B29A687C4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03371" y="5810784"/>
            <a:ext cx="2286735" cy="157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63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D72F4-01C3-4B9F-D343-F4CB4278F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E60204CE-BE59-3266-26A2-4C56D9D165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4466" y="76372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771B2C-0A62-C44C-F9B4-2EA87D2A5F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0012" y="665818"/>
            <a:ext cx="1242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Imad dit : « Je vais à l’école en bus. » 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38FAEE-F224-037C-3E50-B0DCC50BA65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77786" y="2726391"/>
            <a:ext cx="12971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Je vais à l’école en bus.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9EB771E-8CDA-CAD9-D270-2BC67640D47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54DB8C4-ADEC-94C0-4B32-E13C2739C0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142912" y="4310544"/>
            <a:ext cx="1657813" cy="428404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2C67BE1-E1EB-B94A-588D-F70089EC3D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91145" y="5517393"/>
            <a:ext cx="2730954" cy="187607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4986A447-8AE4-6265-C86A-7B394F505C3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6828273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9227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comment tu vas à l’école.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95384" y="3889782"/>
            <a:ext cx="3876666" cy="250743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600699" y="4527946"/>
            <a:ext cx="714850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Comment tu vas à l’école 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Je vais à l’école …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766437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161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343275" y="2857500"/>
            <a:ext cx="10086287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Comment tu vas à l’école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la lettre j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 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17759" y="4518787"/>
            <a:ext cx="9130753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la lettre « j »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 minuscule et en majuscule.</a:t>
            </a: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10385" y="81018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45166" y="594285"/>
            <a:ext cx="1071525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nous allons apprendre à écrire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397133-3B63-D0EF-FD33-E67E0051484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EAEF4CB-2D3D-E65E-2E2D-A7EA0C5F63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BA30D5-F842-8174-EEA4-123688E6F2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1865679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2000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85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j. Elle fait le son «j».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j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67F1E4-E707-DF21-6101-B1B3D6754F7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1865679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B086ABE-226B-C03A-DBBE-6C0F646EDB2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95300" y="2018079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2000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j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506542-7AA8-977F-7E09-D9E18C44B3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7669" y="3314137"/>
            <a:ext cx="1680662" cy="365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5852" y="87884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22408" y="621209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CDCAB31-A21D-CCF8-FB9D-037DB6EC96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87C69E-F24F-42A2-E36B-A4C25096BA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964E9903-F4C0-C95C-1E37-DAB9FB81880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B51ECA7-A790-0642-DAEB-4B995D1E74F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023DB6-2940-965F-5079-403ADAC1458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398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82501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5863" y="604451"/>
            <a:ext cx="1212089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j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C34AFF0-2DB3-AD0D-0A55-847357D971E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6BA8C27-2AD6-E69C-034B-31925AD391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C8B06F6-6DE7-73A2-B05B-4C564E0861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7669" y="3314137"/>
            <a:ext cx="1680662" cy="365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386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lettre j.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23FCDA-118F-8FFE-C366-1C305F5170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7669" y="3314137"/>
            <a:ext cx="1680662" cy="365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7782" y="84098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1227" y="74620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j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majuscule. Elle fait le son « j ».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1FB1A5-8B7A-72AC-3F1C-98F91D9A987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391647-629C-6B7D-A486-691573E07C9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8C61027-A5E5-552A-C4CF-3CDE0C01C60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1865679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0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J 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966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38120" y="84001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5BBB0D-2CC7-F3B2-E206-A3F130E62D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6409" y="763323"/>
            <a:ext cx="10187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j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 au tableau. Regardez comment je fais.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58CD46E-CED5-5AA6-4A37-498A5FB4F0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9E0CE6-5673-324C-AF2D-F916773DA3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3489" y="3258884"/>
            <a:ext cx="2549022" cy="376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763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A4AD-B9B7-0992-706A-32541C3FC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8A524720-D28C-BD90-E516-607FF07518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97775" y="8022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D508E9-C65D-4274-E415-27AB8FD75D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4331" y="544598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44FC88-0D63-65DF-C65D-7B2C4F65C63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1F5938-7DB9-6181-587E-2523FC0A674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3B3E6AD-307F-9ED9-F825-B4E27D2313B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2F63EB9-509F-1A07-F9D5-D6128326FB1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09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39FD-409A-2F78-E371-C53EFB49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6076EB3-277A-02EA-4817-E4BD1731EB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79643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226640-FE2A-DA40-BFFA-96B4B75914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3013" y="575875"/>
            <a:ext cx="120637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j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majuscule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6D72B0-2E76-E485-910C-5BFC422E9FF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BCE9DA8-2D66-CDCB-1698-3EEA2439F6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15BD38C-F7F8-631B-A035-59BD548EC5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83489" y="3258884"/>
            <a:ext cx="2549022" cy="376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81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j en majuscule.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BA79AA-1088-1A5B-BBFE-A5CDEE33A5B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227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BB3A263-5CB7-95D8-DFCB-941352D9EAD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3234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78B4DBC-37EF-A79F-29A1-ECE75F0E2A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45FA78C-55B1-C32B-3D1E-BDC13C787F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3161" y="1707489"/>
            <a:ext cx="5678250" cy="8018377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25.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01845" y="2743197"/>
            <a:ext cx="5718183" cy="1614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1. J’écris la lettre j en minuscule et en majuscule.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43829B2-827F-1EEB-43C1-97FDC9C8C9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2386" y="3204042"/>
            <a:ext cx="12551228" cy="38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557D75E-34B8-6D08-8F73-C8894F1BE5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09A303-6D9C-7702-0466-447FDE2DFF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1360A0C-738B-70AF-3B98-F09175FAD604}"/>
              </a:ext>
            </a:extLst>
          </p:cNvPr>
          <p:cNvPicPr>
            <a:picLocks noChangeAspect="1"/>
          </p:cNvPicPr>
          <p:nvPr>
            <a:audi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BF6599C-569A-BF44-7F14-82BA88AEC82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C6D25A24-7A69-0520-4DEF-D518C18F448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9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AE68790A-C24D-0752-F2E5-ABDAB46CB3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7698C9-EAE2-243D-A2EB-6815B0A6624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46908B26-A7C8-3F3D-5114-72CB39CF0E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F5673CDC-8C8F-BC98-4208-11A227320114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7312AA-0A54-3438-5874-FFD7FE46601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D98A1C-AD3B-D986-CF2B-B4CFC3915A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466F9F-AB2D-552F-CDEF-065074FDEAA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10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3A860A98-00B9-94C9-3A82-5E484D961FE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21778</TotalTime>
  <Words>1542</Words>
  <PresentationFormat>Personnalisé</PresentationFormat>
  <Paragraphs>304</Paragraphs>
  <Slides>60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60</vt:i4>
      </vt:variant>
    </vt:vector>
  </HeadingPairs>
  <TitlesOfParts>
    <vt:vector size="70" baseType="lpstr">
      <vt:lpstr>Dosis</vt:lpstr>
      <vt:lpstr>Dosis Bold</vt:lpstr>
      <vt:lpstr>Carelia</vt:lpstr>
      <vt:lpstr>Cambria</vt:lpstr>
      <vt:lpstr>KG Primary Penmanship Alt</vt:lpstr>
      <vt:lpstr>Arial</vt:lpstr>
      <vt:lpstr>Calibri </vt:lpstr>
      <vt:lpstr>Calibri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2025-07-30T19:00:16Z</dcterms:modified>
</cp:coreProperties>
</file>