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Black Ops One"/>
      <p:regular r:id="rId28"/>
    </p:embeddedFont>
    <p:embeddedFont>
      <p:font typeface="Lato"/>
      <p:bold r:id="rId29"/>
      <p:boldItalic r:id="rId30"/>
    </p:embeddedFont>
    <p:embeddedFont>
      <p:font typeface="Inter"/>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izSVaiLbJA4Vpw7Mi2t3IEm3D8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BlackOpsOne-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Inter-regular.fntdata"/><Relationship Id="rId30" Type="http://schemas.openxmlformats.org/officeDocument/2006/relationships/font" Target="fonts/Lato-boldItalic.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Inter-bold.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e11cfe42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e11cfe42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e11cfe42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ae11cfe42b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ae11cfe42b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2ae11cfe42b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ae11cfe42b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ae11cfe42b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2ae11cfe42b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ae11cfe42b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ae11cfe42b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ae11cfe42b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ae11cfe42b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ae11cfe42b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ae11cfe42b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ae11cfe42b_0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ae11cfe42b_0_3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ae11cfe42b_0_3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ae11cfe42b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ae11cfe42b_0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ae11cfe42b_0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ae11cfe42b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ae11cfe42b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ae11cfe42b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ae11cfe42b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ae11cfe42b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ae11cfe42b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ae11cfe42b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ae11cfe42b_0_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ae11cfe42b_0_4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ae11cfe42b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ae11cfe42b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2ae11cfe42b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ae11cfe42b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ae11cfe42b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ae11cfe42b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ae11cfe42b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ae11cfe42b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2ae11cfe42b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ae11cfe42b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2ae11cfe42b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2ae11cfe42b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ae11cfe42b_0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ae11cfe42b_0_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2ae11cfe42b_0_5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ae11cfe42b_0_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ae11cfe42b_0_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2ae11cfe42b_0_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ae11cfe42b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g2ae11cfe42b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g2ae11cfe42b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ae11cfe42b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ae11cfe42b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ae11cfe42b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ae11cfe42b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ae11cfe42b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ae11cfe42b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ae11cfe42b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ae11cfe42b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ae11cfe42b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ae11cfe42b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ae11cfe42b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ae11cfe42b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e11cfe42b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ae11cfe42b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ae11cfe42b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ae11cfe42b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ae11cfe42b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2ae11cfe42b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40.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1.png"/><Relationship Id="rId11" Type="http://schemas.openxmlformats.org/officeDocument/2006/relationships/image" Target="../media/image73.png"/><Relationship Id="rId10" Type="http://schemas.openxmlformats.org/officeDocument/2006/relationships/image" Target="../media/image77.png"/><Relationship Id="rId12" Type="http://schemas.openxmlformats.org/officeDocument/2006/relationships/image" Target="../media/image78.png"/><Relationship Id="rId9" Type="http://schemas.openxmlformats.org/officeDocument/2006/relationships/image" Target="../media/image68.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65.png"/></Relationships>
</file>

<file path=ppt/slides/_rels/slide11.xml.rels><?xml version="1.0" encoding="UTF-8" standalone="yes"?><Relationships xmlns="http://schemas.openxmlformats.org/package/2006/relationships"><Relationship Id="rId11" Type="http://schemas.openxmlformats.org/officeDocument/2006/relationships/image" Target="../media/image153.png"/><Relationship Id="rId10" Type="http://schemas.openxmlformats.org/officeDocument/2006/relationships/image" Target="../media/image140.png"/><Relationship Id="rId13" Type="http://schemas.openxmlformats.org/officeDocument/2006/relationships/image" Target="../media/image88.png"/><Relationship Id="rId12"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5.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1.png"/><Relationship Id="rId8" Type="http://schemas.openxmlformats.org/officeDocument/2006/relationships/image" Target="../media/image1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00.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10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121.png"/><Relationship Id="rId22" Type="http://schemas.openxmlformats.org/officeDocument/2006/relationships/image" Target="../media/image120.png"/><Relationship Id="rId21" Type="http://schemas.openxmlformats.org/officeDocument/2006/relationships/image" Target="../media/image127.png"/><Relationship Id="rId24" Type="http://schemas.openxmlformats.org/officeDocument/2006/relationships/image" Target="../media/image123.png"/><Relationship Id="rId23"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12.png"/><Relationship Id="rId26" Type="http://schemas.openxmlformats.org/officeDocument/2006/relationships/image" Target="../media/image125.png"/><Relationship Id="rId25" Type="http://schemas.openxmlformats.org/officeDocument/2006/relationships/image" Target="../media/image171.png"/><Relationship Id="rId28" Type="http://schemas.openxmlformats.org/officeDocument/2006/relationships/image" Target="../media/image137.png"/><Relationship Id="rId27" Type="http://schemas.openxmlformats.org/officeDocument/2006/relationships/image" Target="../media/image129.png"/><Relationship Id="rId5" Type="http://schemas.openxmlformats.org/officeDocument/2006/relationships/image" Target="../media/image21.png"/><Relationship Id="rId6" Type="http://schemas.openxmlformats.org/officeDocument/2006/relationships/image" Target="../media/image128.png"/><Relationship Id="rId29" Type="http://schemas.openxmlformats.org/officeDocument/2006/relationships/image" Target="../media/image160.png"/><Relationship Id="rId7" Type="http://schemas.openxmlformats.org/officeDocument/2006/relationships/image" Target="../media/image1.png"/><Relationship Id="rId8" Type="http://schemas.openxmlformats.org/officeDocument/2006/relationships/image" Target="../media/image113.png"/><Relationship Id="rId31" Type="http://schemas.openxmlformats.org/officeDocument/2006/relationships/image" Target="../media/image134.png"/><Relationship Id="rId30" Type="http://schemas.openxmlformats.org/officeDocument/2006/relationships/image" Target="../media/image135.png"/><Relationship Id="rId11" Type="http://schemas.openxmlformats.org/officeDocument/2006/relationships/image" Target="../media/image115.png"/><Relationship Id="rId10" Type="http://schemas.openxmlformats.org/officeDocument/2006/relationships/image" Target="../media/image110.png"/><Relationship Id="rId13" Type="http://schemas.openxmlformats.org/officeDocument/2006/relationships/image" Target="../media/image119.png"/><Relationship Id="rId12" Type="http://schemas.openxmlformats.org/officeDocument/2006/relationships/image" Target="../media/image111.png"/><Relationship Id="rId15" Type="http://schemas.openxmlformats.org/officeDocument/2006/relationships/image" Target="../media/image114.png"/><Relationship Id="rId14" Type="http://schemas.openxmlformats.org/officeDocument/2006/relationships/image" Target="../media/image126.png"/><Relationship Id="rId17" Type="http://schemas.openxmlformats.org/officeDocument/2006/relationships/image" Target="../media/image159.png"/><Relationship Id="rId16" Type="http://schemas.openxmlformats.org/officeDocument/2006/relationships/image" Target="../media/image116.png"/><Relationship Id="rId19" Type="http://schemas.openxmlformats.org/officeDocument/2006/relationships/image" Target="../media/image118.png"/><Relationship Id="rId18" Type="http://schemas.openxmlformats.org/officeDocument/2006/relationships/image" Target="../media/image1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46.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1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1.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1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64.png"/><Relationship Id="rId5" Type="http://schemas.openxmlformats.org/officeDocument/2006/relationships/image" Target="../media/image21.png"/><Relationship Id="rId6" Type="http://schemas.openxmlformats.org/officeDocument/2006/relationships/image" Target="../media/image128.png"/><Relationship Id="rId7" Type="http://schemas.openxmlformats.org/officeDocument/2006/relationships/image" Target="../media/image1.png"/><Relationship Id="rId8" Type="http://schemas.openxmlformats.org/officeDocument/2006/relationships/image" Target="../media/image1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1.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1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85.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188.png"/><Relationship Id="rId10" Type="http://schemas.openxmlformats.org/officeDocument/2006/relationships/image" Target="../media/image1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77.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59.png"/><Relationship Id="rId11" Type="http://schemas.openxmlformats.org/officeDocument/2006/relationships/image" Target="../media/image175.png"/><Relationship Id="rId10" Type="http://schemas.openxmlformats.org/officeDocument/2006/relationships/image" Target="../media/image180.png"/><Relationship Id="rId13" Type="http://schemas.openxmlformats.org/officeDocument/2006/relationships/image" Target="../media/image190.png"/><Relationship Id="rId12" Type="http://schemas.openxmlformats.org/officeDocument/2006/relationships/image" Target="../media/image182.png"/><Relationship Id="rId15" Type="http://schemas.openxmlformats.org/officeDocument/2006/relationships/image" Target="../media/image198.png"/><Relationship Id="rId14" Type="http://schemas.openxmlformats.org/officeDocument/2006/relationships/image" Target="../media/image18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hyperlink" Target="https://unsplash.com/" TargetMode="External"/><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png"/><Relationship Id="rId10" Type="http://schemas.openxmlformats.org/officeDocument/2006/relationships/image" Target="../media/image1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png"/><Relationship Id="rId11" Type="http://schemas.openxmlformats.org/officeDocument/2006/relationships/image" Target="../media/image52.png"/><Relationship Id="rId10" Type="http://schemas.openxmlformats.org/officeDocument/2006/relationships/image" Target="../media/image29.png"/><Relationship Id="rId9" Type="http://schemas.openxmlformats.org/officeDocument/2006/relationships/image" Target="../media/image25.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63.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42.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51.png"/><Relationship Id="rId8"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png"/><Relationship Id="rId11" Type="http://schemas.openxmlformats.org/officeDocument/2006/relationships/image" Target="../media/image89.png"/><Relationship Id="rId10" Type="http://schemas.openxmlformats.org/officeDocument/2006/relationships/image" Target="../media/image55.png"/><Relationship Id="rId9" Type="http://schemas.openxmlformats.org/officeDocument/2006/relationships/image" Target="../media/image56.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15" name="Shape 15"/>
        <p:cNvGrpSpPr/>
        <p:nvPr/>
      </p:nvGrpSpPr>
      <p:grpSpPr>
        <a:xfrm>
          <a:off x="0" y="0"/>
          <a:ext cx="0" cy="0"/>
          <a:chOff x="0" y="0"/>
          <a:chExt cx="0" cy="0"/>
        </a:xfrm>
      </p:grpSpPr>
      <p:pic>
        <p:nvPicPr>
          <p:cNvPr descr=" " id="16" name="Google Shape;16;g2ae11cfe42b_0_0"/>
          <p:cNvPicPr preferRelativeResize="0"/>
          <p:nvPr/>
        </p:nvPicPr>
        <p:blipFill rotWithShape="1">
          <a:blip r:embed="rId3">
            <a:alphaModFix/>
          </a:blip>
          <a:srcRect b="0" l="0" r="0" t="0"/>
          <a:stretch/>
        </p:blipFill>
        <p:spPr>
          <a:xfrm>
            <a:off x="19910" y="-484091"/>
            <a:ext cx="3314235" cy="3474150"/>
          </a:xfrm>
          <a:prstGeom prst="rect">
            <a:avLst/>
          </a:prstGeom>
          <a:noFill/>
          <a:ln>
            <a:noFill/>
          </a:ln>
        </p:spPr>
      </p:pic>
      <p:pic>
        <p:nvPicPr>
          <p:cNvPr descr=" " id="17" name="Google Shape;17;g2ae11cfe42b_0_0"/>
          <p:cNvPicPr preferRelativeResize="0"/>
          <p:nvPr/>
        </p:nvPicPr>
        <p:blipFill rotWithShape="1">
          <a:blip r:embed="rId4">
            <a:alphaModFix/>
          </a:blip>
          <a:srcRect b="0" l="0" r="0" t="0"/>
          <a:stretch/>
        </p:blipFill>
        <p:spPr>
          <a:xfrm>
            <a:off x="20538467" y="10121900"/>
            <a:ext cx="3327816" cy="3594100"/>
          </a:xfrm>
          <a:prstGeom prst="rect">
            <a:avLst/>
          </a:prstGeom>
          <a:noFill/>
          <a:ln>
            <a:noFill/>
          </a:ln>
        </p:spPr>
      </p:pic>
      <p:pic>
        <p:nvPicPr>
          <p:cNvPr descr=" " id="18" name="Google Shape;18;g2ae11cfe42b_0_0"/>
          <p:cNvPicPr preferRelativeResize="0"/>
          <p:nvPr/>
        </p:nvPicPr>
        <p:blipFill rotWithShape="1">
          <a:blip r:embed="rId5">
            <a:alphaModFix/>
          </a:blip>
          <a:srcRect b="0" l="0" r="0" t="0"/>
          <a:stretch/>
        </p:blipFill>
        <p:spPr>
          <a:xfrm>
            <a:off x="-2984873" y="7848600"/>
            <a:ext cx="12612676" cy="8153400"/>
          </a:xfrm>
          <a:prstGeom prst="rect">
            <a:avLst/>
          </a:prstGeom>
          <a:noFill/>
          <a:ln>
            <a:noFill/>
          </a:ln>
        </p:spPr>
      </p:pic>
      <p:pic>
        <p:nvPicPr>
          <p:cNvPr descr=" " id="19" name="Google Shape;19;g2ae11cfe42b_0_0"/>
          <p:cNvPicPr preferRelativeResize="0"/>
          <p:nvPr/>
        </p:nvPicPr>
        <p:blipFill rotWithShape="1">
          <a:blip r:embed="rId6">
            <a:alphaModFix/>
          </a:blip>
          <a:srcRect b="0" l="0" r="0" t="0"/>
          <a:stretch/>
        </p:blipFill>
        <p:spPr>
          <a:xfrm>
            <a:off x="14543318" y="-2260599"/>
            <a:ext cx="12003000" cy="9690102"/>
          </a:xfrm>
          <a:prstGeom prst="rect">
            <a:avLst/>
          </a:prstGeom>
          <a:noFill/>
          <a:ln>
            <a:noFill/>
          </a:ln>
        </p:spPr>
      </p:pic>
      <p:sp>
        <p:nvSpPr>
          <p:cNvPr id="20" name="Google Shape;20;g2ae11cfe42b_0_0"/>
          <p:cNvSpPr/>
          <p:nvPr/>
        </p:nvSpPr>
        <p:spPr>
          <a:xfrm>
            <a:off x="12688886" y="7848600"/>
            <a:ext cx="114483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a:t>
            </a:r>
            <a:endParaRPr b="0" i="0" sz="6400" u="none" cap="none" strike="noStrike">
              <a:solidFill>
                <a:schemeClr val="dk1"/>
              </a:solidFill>
              <a:latin typeface="Calibri"/>
              <a:ea typeface="Calibri"/>
              <a:cs typeface="Calibri"/>
              <a:sym typeface="Calibri"/>
            </a:endParaRPr>
          </a:p>
        </p:txBody>
      </p:sp>
      <p:pic>
        <p:nvPicPr>
          <p:cNvPr descr=" " id="21" name="Google Shape;21;g2ae11cfe42b_0_0"/>
          <p:cNvPicPr preferRelativeResize="0"/>
          <p:nvPr/>
        </p:nvPicPr>
        <p:blipFill rotWithShape="1">
          <a:blip r:embed="rId7">
            <a:alphaModFix/>
          </a:blip>
          <a:srcRect b="0" l="0" r="0" t="0"/>
          <a:stretch/>
        </p:blipFill>
        <p:spPr>
          <a:xfrm>
            <a:off x="914514" y="2082800"/>
            <a:ext cx="11774372" cy="10033000"/>
          </a:xfrm>
          <a:prstGeom prst="rect">
            <a:avLst/>
          </a:prstGeom>
          <a:noFill/>
          <a:ln>
            <a:noFill/>
          </a:ln>
        </p:spPr>
      </p:pic>
      <p:sp>
        <p:nvSpPr>
          <p:cNvPr id="22" name="Google Shape;22;g2ae11cfe42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ae11cfe42b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 name="Google Shape;24;g2ae11cfe42b_0_0"/>
          <p:cNvSpPr/>
          <p:nvPr/>
        </p:nvSpPr>
        <p:spPr>
          <a:xfrm>
            <a:off x="12688886" y="4038600"/>
            <a:ext cx="116982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24000"/>
              <a:buFont typeface="Black Ops One"/>
              <a:buNone/>
            </a:pPr>
            <a:r>
              <a:rPr b="0" i="0" lang="en-US" sz="24000" u="none" cap="none" strike="noStrike">
                <a:solidFill>
                  <a:srgbClr val="0D597C"/>
                </a:solidFill>
                <a:latin typeface="Black Ops One"/>
                <a:ea typeface="Black Ops One"/>
                <a:cs typeface="Black Ops One"/>
                <a:sym typeface="Black Ops One"/>
              </a:rPr>
              <a:t>Dental</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227" name="Shape 227"/>
        <p:cNvGrpSpPr/>
        <p:nvPr/>
      </p:nvGrpSpPr>
      <p:grpSpPr>
        <a:xfrm>
          <a:off x="0" y="0"/>
          <a:ext cx="0" cy="0"/>
          <a:chOff x="0" y="0"/>
          <a:chExt cx="0" cy="0"/>
        </a:xfrm>
      </p:grpSpPr>
      <p:pic>
        <p:nvPicPr>
          <p:cNvPr descr=" " id="228" name="Google Shape;228;g2ae11cfe42b_0_203"/>
          <p:cNvPicPr preferRelativeResize="0"/>
          <p:nvPr/>
        </p:nvPicPr>
        <p:blipFill rotWithShape="1">
          <a:blip r:embed="rId3">
            <a:alphaModFix/>
          </a:blip>
          <a:srcRect b="0" l="0" r="0" t="0"/>
          <a:stretch/>
        </p:blipFill>
        <p:spPr>
          <a:xfrm>
            <a:off x="-1892537" y="9131300"/>
            <a:ext cx="11482235" cy="6616700"/>
          </a:xfrm>
          <a:prstGeom prst="rect">
            <a:avLst/>
          </a:prstGeom>
          <a:noFill/>
          <a:ln>
            <a:noFill/>
          </a:ln>
        </p:spPr>
      </p:pic>
      <p:pic>
        <p:nvPicPr>
          <p:cNvPr descr=" " id="229" name="Google Shape;229;g2ae11cfe42b_0_203"/>
          <p:cNvPicPr preferRelativeResize="0"/>
          <p:nvPr/>
        </p:nvPicPr>
        <p:blipFill rotWithShape="1">
          <a:blip r:embed="rId4">
            <a:alphaModFix/>
          </a:blip>
          <a:srcRect b="0" l="0" r="0" t="0"/>
          <a:stretch/>
        </p:blipFill>
        <p:spPr>
          <a:xfrm>
            <a:off x="13285861" y="-1663700"/>
            <a:ext cx="12511064" cy="10947400"/>
          </a:xfrm>
          <a:prstGeom prst="rect">
            <a:avLst/>
          </a:prstGeom>
          <a:noFill/>
          <a:ln>
            <a:noFill/>
          </a:ln>
        </p:spPr>
      </p:pic>
      <p:pic>
        <p:nvPicPr>
          <p:cNvPr descr=" " id="230" name="Google Shape;230;g2ae11cfe42b_0_203"/>
          <p:cNvPicPr preferRelativeResize="0"/>
          <p:nvPr/>
        </p:nvPicPr>
        <p:blipFill rotWithShape="1">
          <a:blip r:embed="rId5">
            <a:alphaModFix/>
          </a:blip>
          <a:srcRect b="0" l="0" r="0" t="0"/>
          <a:stretch/>
        </p:blipFill>
        <p:spPr>
          <a:xfrm>
            <a:off x="20309838" y="1092200"/>
            <a:ext cx="3353219" cy="3530600"/>
          </a:xfrm>
          <a:prstGeom prst="rect">
            <a:avLst/>
          </a:prstGeom>
          <a:noFill/>
          <a:ln>
            <a:noFill/>
          </a:ln>
        </p:spPr>
      </p:pic>
      <p:pic>
        <p:nvPicPr>
          <p:cNvPr descr=" " id="231" name="Google Shape;231;g2ae11cfe42b_0_203"/>
          <p:cNvPicPr preferRelativeResize="0"/>
          <p:nvPr/>
        </p:nvPicPr>
        <p:blipFill rotWithShape="1">
          <a:blip r:embed="rId6">
            <a:alphaModFix/>
          </a:blip>
          <a:srcRect b="0" l="0" r="0" t="0"/>
          <a:stretch/>
        </p:blipFill>
        <p:spPr>
          <a:xfrm>
            <a:off x="620458" y="9715388"/>
            <a:ext cx="3401067" cy="3467509"/>
          </a:xfrm>
          <a:prstGeom prst="rect">
            <a:avLst/>
          </a:prstGeom>
          <a:noFill/>
          <a:ln>
            <a:noFill/>
          </a:ln>
        </p:spPr>
      </p:pic>
      <p:sp>
        <p:nvSpPr>
          <p:cNvPr id="232" name="Google Shape;232;g2ae11cfe42b_0_2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ae11cfe42b_0_20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4" name="Google Shape;234;g2ae11cfe42b_0_203"/>
          <p:cNvSpPr/>
          <p:nvPr/>
        </p:nvSpPr>
        <p:spPr>
          <a:xfrm>
            <a:off x="9557945" y="1244600"/>
            <a:ext cx="7045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Pricing Plan</a:t>
            </a:r>
            <a:endParaRPr b="0" i="0" sz="8000" u="none" cap="none" strike="noStrike">
              <a:solidFill>
                <a:schemeClr val="dk1"/>
              </a:solidFill>
              <a:latin typeface="Calibri"/>
              <a:ea typeface="Calibri"/>
              <a:cs typeface="Calibri"/>
              <a:sym typeface="Calibri"/>
            </a:endParaRPr>
          </a:p>
        </p:txBody>
      </p:sp>
      <p:sp>
        <p:nvSpPr>
          <p:cNvPr id="235" name="Google Shape;235;g2ae11cfe42b_0_203"/>
          <p:cNvSpPr/>
          <p:nvPr/>
        </p:nvSpPr>
        <p:spPr>
          <a:xfrm>
            <a:off x="1778222" y="3632200"/>
            <a:ext cx="20843400" cy="828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ae11cfe42b_0_203"/>
          <p:cNvSpPr/>
          <p:nvPr/>
        </p:nvSpPr>
        <p:spPr>
          <a:xfrm>
            <a:off x="1778222" y="3632200"/>
            <a:ext cx="6439800" cy="82803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ae11cfe42b_0_203"/>
          <p:cNvPicPr preferRelativeResize="0"/>
          <p:nvPr/>
        </p:nvPicPr>
        <p:blipFill rotWithShape="1">
          <a:blip r:embed="rId8">
            <a:alphaModFix/>
          </a:blip>
          <a:srcRect b="0" l="0" r="0" t="0"/>
          <a:stretch/>
        </p:blipFill>
        <p:spPr>
          <a:xfrm>
            <a:off x="4185173" y="4089400"/>
            <a:ext cx="1625803" cy="1625600"/>
          </a:xfrm>
          <a:prstGeom prst="rect">
            <a:avLst/>
          </a:prstGeom>
          <a:noFill/>
          <a:ln>
            <a:noFill/>
          </a:ln>
        </p:spPr>
      </p:pic>
      <p:pic>
        <p:nvPicPr>
          <p:cNvPr descr=" " id="238" name="Google Shape;238;g2ae11cfe42b_0_203"/>
          <p:cNvPicPr preferRelativeResize="0"/>
          <p:nvPr/>
        </p:nvPicPr>
        <p:blipFill rotWithShape="1">
          <a:blip r:embed="rId9">
            <a:alphaModFix/>
          </a:blip>
          <a:srcRect b="0" l="0" r="0" t="0"/>
          <a:stretch/>
        </p:blipFill>
        <p:spPr>
          <a:xfrm>
            <a:off x="4388398" y="4292600"/>
            <a:ext cx="1219352" cy="1219163"/>
          </a:xfrm>
          <a:prstGeom prst="rect">
            <a:avLst/>
          </a:prstGeom>
          <a:noFill/>
          <a:ln>
            <a:noFill/>
          </a:ln>
        </p:spPr>
      </p:pic>
      <p:sp>
        <p:nvSpPr>
          <p:cNvPr id="239" name="Google Shape;239;g2ae11cfe42b_0_203"/>
          <p:cNvSpPr/>
          <p:nvPr/>
        </p:nvSpPr>
        <p:spPr>
          <a:xfrm>
            <a:off x="3981948" y="6019800"/>
            <a:ext cx="2032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Basic</a:t>
            </a:r>
            <a:endParaRPr b="0" i="0" sz="4800" u="none" cap="none" strike="noStrike">
              <a:solidFill>
                <a:schemeClr val="dk1"/>
              </a:solidFill>
              <a:latin typeface="Calibri"/>
              <a:ea typeface="Calibri"/>
              <a:cs typeface="Calibri"/>
              <a:sym typeface="Calibri"/>
            </a:endParaRPr>
          </a:p>
        </p:txBody>
      </p:sp>
      <p:sp>
        <p:nvSpPr>
          <p:cNvPr id="240" name="Google Shape;240;g2ae11cfe42b_0_203"/>
          <p:cNvSpPr/>
          <p:nvPr/>
        </p:nvSpPr>
        <p:spPr>
          <a:xfrm>
            <a:off x="2235479"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1" name="Google Shape;241;g2ae11cfe42b_0_203"/>
          <p:cNvSpPr/>
          <p:nvPr/>
        </p:nvSpPr>
        <p:spPr>
          <a:xfrm>
            <a:off x="3073784" y="10693400"/>
            <a:ext cx="3848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$10/month</a:t>
            </a:r>
            <a:endParaRPr b="0" i="0" sz="4800" u="none" cap="none" strike="noStrike">
              <a:solidFill>
                <a:schemeClr val="dk1"/>
              </a:solidFill>
              <a:latin typeface="Calibri"/>
              <a:ea typeface="Calibri"/>
              <a:cs typeface="Calibri"/>
              <a:sym typeface="Calibri"/>
            </a:endParaRPr>
          </a:p>
        </p:txBody>
      </p:sp>
      <p:sp>
        <p:nvSpPr>
          <p:cNvPr id="242" name="Google Shape;242;g2ae11cfe42b_0_203"/>
          <p:cNvSpPr/>
          <p:nvPr/>
        </p:nvSpPr>
        <p:spPr>
          <a:xfrm>
            <a:off x="8980022" y="3632200"/>
            <a:ext cx="6439800" cy="82803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g2ae11cfe42b_0_203"/>
          <p:cNvPicPr preferRelativeResize="0"/>
          <p:nvPr/>
        </p:nvPicPr>
        <p:blipFill rotWithShape="1">
          <a:blip r:embed="rId8">
            <a:alphaModFix/>
          </a:blip>
          <a:srcRect b="0" l="0" r="0" t="0"/>
          <a:stretch/>
        </p:blipFill>
        <p:spPr>
          <a:xfrm>
            <a:off x="11386973" y="4089400"/>
            <a:ext cx="1625803" cy="1625600"/>
          </a:xfrm>
          <a:prstGeom prst="rect">
            <a:avLst/>
          </a:prstGeom>
          <a:noFill/>
          <a:ln>
            <a:noFill/>
          </a:ln>
        </p:spPr>
      </p:pic>
      <p:pic>
        <p:nvPicPr>
          <p:cNvPr descr=" " id="244" name="Google Shape;244;g2ae11cfe42b_0_203"/>
          <p:cNvPicPr preferRelativeResize="0"/>
          <p:nvPr/>
        </p:nvPicPr>
        <p:blipFill rotWithShape="1">
          <a:blip r:embed="rId10">
            <a:alphaModFix/>
          </a:blip>
          <a:srcRect b="0" l="0" r="0" t="0"/>
          <a:stretch/>
        </p:blipFill>
        <p:spPr>
          <a:xfrm>
            <a:off x="11590239" y="4292600"/>
            <a:ext cx="745102" cy="1219200"/>
          </a:xfrm>
          <a:prstGeom prst="rect">
            <a:avLst/>
          </a:prstGeom>
          <a:noFill/>
          <a:ln>
            <a:noFill/>
          </a:ln>
        </p:spPr>
      </p:pic>
      <p:pic>
        <p:nvPicPr>
          <p:cNvPr descr=" " id="245" name="Google Shape;245;g2ae11cfe42b_0_203"/>
          <p:cNvPicPr preferRelativeResize="0"/>
          <p:nvPr/>
        </p:nvPicPr>
        <p:blipFill rotWithShape="1">
          <a:blip r:embed="rId11">
            <a:alphaModFix/>
          </a:blip>
          <a:srcRect b="0" l="0" r="0" t="0"/>
          <a:stretch/>
        </p:blipFill>
        <p:spPr>
          <a:xfrm>
            <a:off x="12538585" y="4292600"/>
            <a:ext cx="270966" cy="1219200"/>
          </a:xfrm>
          <a:prstGeom prst="rect">
            <a:avLst/>
          </a:prstGeom>
          <a:noFill/>
          <a:ln>
            <a:noFill/>
          </a:ln>
        </p:spPr>
      </p:pic>
      <p:sp>
        <p:nvSpPr>
          <p:cNvPr id="246" name="Google Shape;246;g2ae11cfe42b_0_203"/>
          <p:cNvSpPr/>
          <p:nvPr/>
        </p:nvSpPr>
        <p:spPr>
          <a:xfrm>
            <a:off x="11342518" y="6019800"/>
            <a:ext cx="1714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Elite</a:t>
            </a:r>
            <a:endParaRPr b="0" i="0" sz="4800" u="none" cap="none" strike="noStrike">
              <a:solidFill>
                <a:schemeClr val="dk1"/>
              </a:solidFill>
              <a:latin typeface="Calibri"/>
              <a:ea typeface="Calibri"/>
              <a:cs typeface="Calibri"/>
              <a:sym typeface="Calibri"/>
            </a:endParaRPr>
          </a:p>
        </p:txBody>
      </p:sp>
      <p:sp>
        <p:nvSpPr>
          <p:cNvPr id="247" name="Google Shape;247;g2ae11cfe42b_0_203"/>
          <p:cNvSpPr/>
          <p:nvPr/>
        </p:nvSpPr>
        <p:spPr>
          <a:xfrm>
            <a:off x="9437280"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48" name="Google Shape;248;g2ae11cfe42b_0_203"/>
          <p:cNvSpPr/>
          <p:nvPr/>
        </p:nvSpPr>
        <p:spPr>
          <a:xfrm>
            <a:off x="10231129" y="10693400"/>
            <a:ext cx="3937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$50/month</a:t>
            </a:r>
            <a:endParaRPr b="0" i="0" sz="4800" u="none" cap="none" strike="noStrike">
              <a:solidFill>
                <a:schemeClr val="dk1"/>
              </a:solidFill>
              <a:latin typeface="Calibri"/>
              <a:ea typeface="Calibri"/>
              <a:cs typeface="Calibri"/>
              <a:sym typeface="Calibri"/>
            </a:endParaRPr>
          </a:p>
        </p:txBody>
      </p:sp>
      <p:sp>
        <p:nvSpPr>
          <p:cNvPr id="249" name="Google Shape;249;g2ae11cfe42b_0_203"/>
          <p:cNvSpPr/>
          <p:nvPr/>
        </p:nvSpPr>
        <p:spPr>
          <a:xfrm>
            <a:off x="16181822" y="3632200"/>
            <a:ext cx="6439800" cy="82803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2ae11cfe42b_0_203"/>
          <p:cNvPicPr preferRelativeResize="0"/>
          <p:nvPr/>
        </p:nvPicPr>
        <p:blipFill rotWithShape="1">
          <a:blip r:embed="rId8">
            <a:alphaModFix/>
          </a:blip>
          <a:srcRect b="0" l="0" r="0" t="0"/>
          <a:stretch/>
        </p:blipFill>
        <p:spPr>
          <a:xfrm>
            <a:off x="18588773" y="4089400"/>
            <a:ext cx="1625803" cy="1625600"/>
          </a:xfrm>
          <a:prstGeom prst="rect">
            <a:avLst/>
          </a:prstGeom>
          <a:noFill/>
          <a:ln>
            <a:noFill/>
          </a:ln>
        </p:spPr>
      </p:pic>
      <p:pic>
        <p:nvPicPr>
          <p:cNvPr descr=" " id="251" name="Google Shape;251;g2ae11cfe42b_0_203"/>
          <p:cNvPicPr preferRelativeResize="0"/>
          <p:nvPr/>
        </p:nvPicPr>
        <p:blipFill rotWithShape="1">
          <a:blip r:embed="rId12">
            <a:alphaModFix/>
          </a:blip>
          <a:srcRect b="0" l="0" r="0" t="0"/>
          <a:stretch/>
        </p:blipFill>
        <p:spPr>
          <a:xfrm>
            <a:off x="18791999" y="4191000"/>
            <a:ext cx="1286079" cy="1388529"/>
          </a:xfrm>
          <a:prstGeom prst="rect">
            <a:avLst/>
          </a:prstGeom>
          <a:noFill/>
          <a:ln>
            <a:noFill/>
          </a:ln>
        </p:spPr>
      </p:pic>
      <p:sp>
        <p:nvSpPr>
          <p:cNvPr id="252" name="Google Shape;252;g2ae11cfe42b_0_203"/>
          <p:cNvSpPr/>
          <p:nvPr/>
        </p:nvSpPr>
        <p:spPr>
          <a:xfrm>
            <a:off x="17534542" y="60198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Legendary</a:t>
            </a:r>
            <a:endParaRPr b="0" i="0" sz="4800" u="none" cap="none" strike="noStrike">
              <a:solidFill>
                <a:schemeClr val="dk1"/>
              </a:solidFill>
              <a:latin typeface="Calibri"/>
              <a:ea typeface="Calibri"/>
              <a:cs typeface="Calibri"/>
              <a:sym typeface="Calibri"/>
            </a:endParaRPr>
          </a:p>
        </p:txBody>
      </p:sp>
      <p:sp>
        <p:nvSpPr>
          <p:cNvPr id="253" name="Google Shape;253;g2ae11cfe42b_0_203"/>
          <p:cNvSpPr/>
          <p:nvPr/>
        </p:nvSpPr>
        <p:spPr>
          <a:xfrm>
            <a:off x="16639080" y="7086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54" name="Google Shape;254;g2ae11cfe42b_0_203"/>
          <p:cNvSpPr/>
          <p:nvPr/>
        </p:nvSpPr>
        <p:spPr>
          <a:xfrm>
            <a:off x="17255107" y="10693400"/>
            <a:ext cx="4293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259" name="Shape 259"/>
        <p:cNvGrpSpPr/>
        <p:nvPr/>
      </p:nvGrpSpPr>
      <p:grpSpPr>
        <a:xfrm>
          <a:off x="0" y="0"/>
          <a:ext cx="0" cy="0"/>
          <a:chOff x="0" y="0"/>
          <a:chExt cx="0" cy="0"/>
        </a:xfrm>
      </p:grpSpPr>
      <p:pic>
        <p:nvPicPr>
          <p:cNvPr descr=" " id="260" name="Google Shape;260;g2ae11cfe42b_0_234"/>
          <p:cNvPicPr preferRelativeResize="0"/>
          <p:nvPr/>
        </p:nvPicPr>
        <p:blipFill rotWithShape="1">
          <a:blip r:embed="rId3">
            <a:alphaModFix/>
          </a:blip>
          <a:srcRect b="0" l="0" r="0" t="0"/>
          <a:stretch/>
        </p:blipFill>
        <p:spPr>
          <a:xfrm>
            <a:off x="16753394" y="7747000"/>
            <a:ext cx="9907238" cy="9423400"/>
          </a:xfrm>
          <a:prstGeom prst="rect">
            <a:avLst/>
          </a:prstGeom>
          <a:noFill/>
          <a:ln>
            <a:noFill/>
          </a:ln>
        </p:spPr>
      </p:pic>
      <p:pic>
        <p:nvPicPr>
          <p:cNvPr descr=" " id="261" name="Google Shape;261;g2ae11cfe42b_0_234"/>
          <p:cNvPicPr preferRelativeResize="0"/>
          <p:nvPr/>
        </p:nvPicPr>
        <p:blipFill rotWithShape="1">
          <a:blip r:embed="rId4">
            <a:alphaModFix/>
          </a:blip>
          <a:srcRect b="0" l="0" r="0" t="0"/>
          <a:stretch/>
        </p:blipFill>
        <p:spPr>
          <a:xfrm>
            <a:off x="-4585273" y="-1765300"/>
            <a:ext cx="19077784" cy="5410200"/>
          </a:xfrm>
          <a:prstGeom prst="rect">
            <a:avLst/>
          </a:prstGeom>
          <a:noFill/>
          <a:ln>
            <a:noFill/>
          </a:ln>
        </p:spPr>
      </p:pic>
      <p:pic>
        <p:nvPicPr>
          <p:cNvPr descr=" " id="262" name="Google Shape;262;g2ae11cfe42b_0_234"/>
          <p:cNvPicPr preferRelativeResize="0"/>
          <p:nvPr/>
        </p:nvPicPr>
        <p:blipFill rotWithShape="1">
          <a:blip r:embed="rId5">
            <a:alphaModFix/>
          </a:blip>
          <a:srcRect b="0" l="0" r="0" t="0"/>
          <a:stretch/>
        </p:blipFill>
        <p:spPr>
          <a:xfrm>
            <a:off x="830407" y="436414"/>
            <a:ext cx="4229210" cy="4635661"/>
          </a:xfrm>
          <a:prstGeom prst="rect">
            <a:avLst/>
          </a:prstGeom>
          <a:noFill/>
          <a:ln>
            <a:noFill/>
          </a:ln>
        </p:spPr>
      </p:pic>
      <p:pic>
        <p:nvPicPr>
          <p:cNvPr descr=" " id="263" name="Google Shape;263;g2ae11cfe42b_0_234"/>
          <p:cNvPicPr preferRelativeResize="0"/>
          <p:nvPr/>
        </p:nvPicPr>
        <p:blipFill rotWithShape="1">
          <a:blip r:embed="rId6">
            <a:alphaModFix/>
          </a:blip>
          <a:srcRect b="0" l="0" r="0" t="0"/>
          <a:stretch/>
        </p:blipFill>
        <p:spPr>
          <a:xfrm>
            <a:off x="20516813" y="9993523"/>
            <a:ext cx="3161833" cy="3346772"/>
          </a:xfrm>
          <a:prstGeom prst="rect">
            <a:avLst/>
          </a:prstGeom>
          <a:noFill/>
          <a:ln>
            <a:noFill/>
          </a:ln>
        </p:spPr>
      </p:pic>
      <p:sp>
        <p:nvSpPr>
          <p:cNvPr id="264" name="Google Shape;264;g2ae11cfe42b_0_2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g2ae11cfe42b_0_2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66" name="Google Shape;266;g2ae11cfe42b_0_234"/>
          <p:cNvPicPr preferRelativeResize="0"/>
          <p:nvPr/>
        </p:nvPicPr>
        <p:blipFill rotWithShape="1">
          <a:blip r:embed="rId8">
            <a:alphaModFix/>
          </a:blip>
          <a:srcRect b="0" l="0" r="0" t="0"/>
          <a:stretch/>
        </p:blipFill>
        <p:spPr>
          <a:xfrm>
            <a:off x="381048" y="2146300"/>
            <a:ext cx="23637654" cy="9144000"/>
          </a:xfrm>
          <a:prstGeom prst="rect">
            <a:avLst/>
          </a:prstGeom>
          <a:noFill/>
          <a:ln>
            <a:noFill/>
          </a:ln>
        </p:spPr>
      </p:pic>
      <p:sp>
        <p:nvSpPr>
          <p:cNvPr id="267" name="Google Shape;267;g2ae11cfe42b_0_234"/>
          <p:cNvSpPr/>
          <p:nvPr/>
        </p:nvSpPr>
        <p:spPr>
          <a:xfrm>
            <a:off x="381048" y="3581400"/>
            <a:ext cx="5347500" cy="7632600"/>
          </a:xfrm>
          <a:prstGeom prst="rect">
            <a:avLst/>
          </a:prstGeom>
          <a:solidFill>
            <a:srgbClr val="C6DEE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ae11cfe42b_0_234"/>
          <p:cNvSpPr/>
          <p:nvPr/>
        </p:nvSpPr>
        <p:spPr>
          <a:xfrm>
            <a:off x="685886"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ae11cfe42b_0_234"/>
          <p:cNvSpPr/>
          <p:nvPr/>
        </p:nvSpPr>
        <p:spPr>
          <a:xfrm>
            <a:off x="685886"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ae11cfe42b_0_234"/>
          <p:cNvSpPr/>
          <p:nvPr/>
        </p:nvSpPr>
        <p:spPr>
          <a:xfrm>
            <a:off x="685886"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ae11cfe42b_0_234"/>
          <p:cNvSpPr/>
          <p:nvPr/>
        </p:nvSpPr>
        <p:spPr>
          <a:xfrm>
            <a:off x="609676"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Eclipse</a:t>
            </a:r>
            <a:endParaRPr b="0" i="0" sz="3600" u="none" cap="none" strike="noStrike">
              <a:solidFill>
                <a:schemeClr val="dk1"/>
              </a:solidFill>
              <a:latin typeface="Calibri"/>
              <a:ea typeface="Calibri"/>
              <a:cs typeface="Calibri"/>
              <a:sym typeface="Calibri"/>
            </a:endParaRPr>
          </a:p>
        </p:txBody>
      </p:sp>
      <p:sp>
        <p:nvSpPr>
          <p:cNvPr id="272" name="Google Shape;272;g2ae11cfe42b_0_234"/>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3" name="Google Shape;273;g2ae11cfe42b_0_234"/>
          <p:cNvPicPr preferRelativeResize="0"/>
          <p:nvPr/>
        </p:nvPicPr>
        <p:blipFill rotWithShape="1">
          <a:blip r:embed="rId9">
            <a:alphaModFix/>
          </a:blip>
          <a:srcRect b="0" l="0" r="0" t="0"/>
          <a:stretch/>
        </p:blipFill>
        <p:spPr>
          <a:xfrm>
            <a:off x="2241830" y="7137400"/>
            <a:ext cx="1625803" cy="1625600"/>
          </a:xfrm>
          <a:prstGeom prst="rect">
            <a:avLst/>
          </a:prstGeom>
          <a:noFill/>
          <a:ln>
            <a:noFill/>
          </a:ln>
        </p:spPr>
      </p:pic>
      <p:pic>
        <p:nvPicPr>
          <p:cNvPr descr=" " id="274" name="Google Shape;274;g2ae11cfe42b_0_234"/>
          <p:cNvPicPr preferRelativeResize="0"/>
          <p:nvPr/>
        </p:nvPicPr>
        <p:blipFill rotWithShape="1">
          <a:blip r:embed="rId10">
            <a:alphaModFix/>
          </a:blip>
          <a:srcRect b="0" l="0" r="0" t="0"/>
          <a:stretch/>
        </p:blipFill>
        <p:spPr>
          <a:xfrm>
            <a:off x="2326518" y="7222083"/>
            <a:ext cx="1456422" cy="1456246"/>
          </a:xfrm>
          <a:prstGeom prst="rect">
            <a:avLst/>
          </a:prstGeom>
          <a:noFill/>
          <a:ln>
            <a:noFill/>
          </a:ln>
        </p:spPr>
      </p:pic>
      <p:sp>
        <p:nvSpPr>
          <p:cNvPr id="275" name="Google Shape;275;g2ae11cfe42b_0_234"/>
          <p:cNvSpPr/>
          <p:nvPr/>
        </p:nvSpPr>
        <p:spPr>
          <a:xfrm>
            <a:off x="685886"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ae11cfe42b_0_234"/>
          <p:cNvSpPr/>
          <p:nvPr/>
        </p:nvSpPr>
        <p:spPr>
          <a:xfrm>
            <a:off x="685886"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ae11cfe42b_0_234"/>
          <p:cNvSpPr/>
          <p:nvPr/>
        </p:nvSpPr>
        <p:spPr>
          <a:xfrm>
            <a:off x="609676"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Quest</a:t>
            </a:r>
            <a:endParaRPr b="0" i="0" sz="3600" u="none" cap="none" strike="noStrike">
              <a:solidFill>
                <a:schemeClr val="dk1"/>
              </a:solidFill>
              <a:latin typeface="Calibri"/>
              <a:ea typeface="Calibri"/>
              <a:cs typeface="Calibri"/>
              <a:sym typeface="Calibri"/>
            </a:endParaRPr>
          </a:p>
        </p:txBody>
      </p:sp>
      <p:sp>
        <p:nvSpPr>
          <p:cNvPr id="278" name="Google Shape;278;g2ae11cfe42b_0_234"/>
          <p:cNvSpPr/>
          <p:nvPr/>
        </p:nvSpPr>
        <p:spPr>
          <a:xfrm>
            <a:off x="618144"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9" name="Google Shape;279;g2ae11cfe42b_0_234"/>
          <p:cNvSpPr/>
          <p:nvPr/>
        </p:nvSpPr>
        <p:spPr>
          <a:xfrm>
            <a:off x="6477810" y="3581400"/>
            <a:ext cx="5347500" cy="7632600"/>
          </a:xfrm>
          <a:prstGeom prst="rect">
            <a:avLst/>
          </a:prstGeom>
          <a:solidFill>
            <a:srgbClr val="C6DEE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ae11cfe42b_0_234"/>
          <p:cNvSpPr/>
          <p:nvPr/>
        </p:nvSpPr>
        <p:spPr>
          <a:xfrm>
            <a:off x="6782648"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ae11cfe42b_0_234"/>
          <p:cNvSpPr/>
          <p:nvPr/>
        </p:nvSpPr>
        <p:spPr>
          <a:xfrm>
            <a:off x="6782648"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ae11cfe42b_0_234"/>
          <p:cNvSpPr/>
          <p:nvPr/>
        </p:nvSpPr>
        <p:spPr>
          <a:xfrm>
            <a:off x="6782648"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ae11cfe42b_0_234"/>
          <p:cNvSpPr/>
          <p:nvPr/>
        </p:nvSpPr>
        <p:spPr>
          <a:xfrm>
            <a:off x="6706438"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Eclipse</a:t>
            </a:r>
            <a:endParaRPr b="0" i="0" sz="3600" u="none" cap="none" strike="noStrike">
              <a:solidFill>
                <a:schemeClr val="dk1"/>
              </a:solidFill>
              <a:latin typeface="Calibri"/>
              <a:ea typeface="Calibri"/>
              <a:cs typeface="Calibri"/>
              <a:sym typeface="Calibri"/>
            </a:endParaRPr>
          </a:p>
        </p:txBody>
      </p:sp>
      <p:sp>
        <p:nvSpPr>
          <p:cNvPr id="284" name="Google Shape;284;g2ae11cfe42b_0_234"/>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5" name="Google Shape;285;g2ae11cfe42b_0_234"/>
          <p:cNvPicPr preferRelativeResize="0"/>
          <p:nvPr/>
        </p:nvPicPr>
        <p:blipFill rotWithShape="1">
          <a:blip r:embed="rId9">
            <a:alphaModFix/>
          </a:blip>
          <a:srcRect b="0" l="0" r="0" t="0"/>
          <a:stretch/>
        </p:blipFill>
        <p:spPr>
          <a:xfrm>
            <a:off x="8338592" y="7137400"/>
            <a:ext cx="1625803" cy="1625600"/>
          </a:xfrm>
          <a:prstGeom prst="rect">
            <a:avLst/>
          </a:prstGeom>
          <a:noFill/>
          <a:ln>
            <a:noFill/>
          </a:ln>
        </p:spPr>
      </p:pic>
      <p:pic>
        <p:nvPicPr>
          <p:cNvPr descr=" " id="286" name="Google Shape;286;g2ae11cfe42b_0_234"/>
          <p:cNvPicPr preferRelativeResize="0"/>
          <p:nvPr/>
        </p:nvPicPr>
        <p:blipFill rotWithShape="1">
          <a:blip r:embed="rId11">
            <a:alphaModFix/>
          </a:blip>
          <a:srcRect b="0" l="0" r="0" t="0"/>
          <a:stretch/>
        </p:blipFill>
        <p:spPr>
          <a:xfrm>
            <a:off x="8541818" y="7340600"/>
            <a:ext cx="1192256" cy="1190414"/>
          </a:xfrm>
          <a:prstGeom prst="rect">
            <a:avLst/>
          </a:prstGeom>
          <a:noFill/>
          <a:ln>
            <a:noFill/>
          </a:ln>
        </p:spPr>
      </p:pic>
      <p:sp>
        <p:nvSpPr>
          <p:cNvPr id="287" name="Google Shape;287;g2ae11cfe42b_0_234"/>
          <p:cNvSpPr/>
          <p:nvPr/>
        </p:nvSpPr>
        <p:spPr>
          <a:xfrm>
            <a:off x="6782648"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ae11cfe42b_0_234"/>
          <p:cNvSpPr/>
          <p:nvPr/>
        </p:nvSpPr>
        <p:spPr>
          <a:xfrm>
            <a:off x="6782648"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ae11cfe42b_0_234"/>
          <p:cNvSpPr/>
          <p:nvPr/>
        </p:nvSpPr>
        <p:spPr>
          <a:xfrm>
            <a:off x="6706438"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Quest</a:t>
            </a:r>
            <a:endParaRPr b="0" i="0" sz="3600" u="none" cap="none" strike="noStrike">
              <a:solidFill>
                <a:schemeClr val="dk1"/>
              </a:solidFill>
              <a:latin typeface="Calibri"/>
              <a:ea typeface="Calibri"/>
              <a:cs typeface="Calibri"/>
              <a:sym typeface="Calibri"/>
            </a:endParaRPr>
          </a:p>
        </p:txBody>
      </p:sp>
      <p:sp>
        <p:nvSpPr>
          <p:cNvPr id="290" name="Google Shape;290;g2ae11cfe42b_0_234"/>
          <p:cNvSpPr/>
          <p:nvPr/>
        </p:nvSpPr>
        <p:spPr>
          <a:xfrm>
            <a:off x="6714906"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91" name="Google Shape;291;g2ae11cfe42b_0_234"/>
          <p:cNvSpPr/>
          <p:nvPr/>
        </p:nvSpPr>
        <p:spPr>
          <a:xfrm>
            <a:off x="12574572" y="3581400"/>
            <a:ext cx="5347500" cy="7632600"/>
          </a:xfrm>
          <a:prstGeom prst="rect">
            <a:avLst/>
          </a:prstGeom>
          <a:solidFill>
            <a:srgbClr val="C6DEE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ae11cfe42b_0_234"/>
          <p:cNvSpPr/>
          <p:nvPr/>
        </p:nvSpPr>
        <p:spPr>
          <a:xfrm>
            <a:off x="12879410"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ae11cfe42b_0_234"/>
          <p:cNvSpPr/>
          <p:nvPr/>
        </p:nvSpPr>
        <p:spPr>
          <a:xfrm>
            <a:off x="12879410"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ae11cfe42b_0_234"/>
          <p:cNvSpPr/>
          <p:nvPr/>
        </p:nvSpPr>
        <p:spPr>
          <a:xfrm>
            <a:off x="12879410"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ae11cfe42b_0_234"/>
          <p:cNvSpPr/>
          <p:nvPr/>
        </p:nvSpPr>
        <p:spPr>
          <a:xfrm>
            <a:off x="12803200"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Eclipse</a:t>
            </a:r>
            <a:endParaRPr b="0" i="0" sz="3600" u="none" cap="none" strike="noStrike">
              <a:solidFill>
                <a:schemeClr val="dk1"/>
              </a:solidFill>
              <a:latin typeface="Calibri"/>
              <a:ea typeface="Calibri"/>
              <a:cs typeface="Calibri"/>
              <a:sym typeface="Calibri"/>
            </a:endParaRPr>
          </a:p>
        </p:txBody>
      </p:sp>
      <p:sp>
        <p:nvSpPr>
          <p:cNvPr id="296" name="Google Shape;296;g2ae11cfe42b_0_234"/>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7" name="Google Shape;297;g2ae11cfe42b_0_234"/>
          <p:cNvPicPr preferRelativeResize="0"/>
          <p:nvPr/>
        </p:nvPicPr>
        <p:blipFill rotWithShape="1">
          <a:blip r:embed="rId9">
            <a:alphaModFix/>
          </a:blip>
          <a:srcRect b="0" l="0" r="0" t="0"/>
          <a:stretch/>
        </p:blipFill>
        <p:spPr>
          <a:xfrm>
            <a:off x="14435354" y="7137400"/>
            <a:ext cx="1625803" cy="1625600"/>
          </a:xfrm>
          <a:prstGeom prst="rect">
            <a:avLst/>
          </a:prstGeom>
          <a:noFill/>
          <a:ln>
            <a:noFill/>
          </a:ln>
        </p:spPr>
      </p:pic>
      <p:pic>
        <p:nvPicPr>
          <p:cNvPr descr=" " id="298" name="Google Shape;298;g2ae11cfe42b_0_234"/>
          <p:cNvPicPr preferRelativeResize="0"/>
          <p:nvPr/>
        </p:nvPicPr>
        <p:blipFill rotWithShape="1">
          <a:blip r:embed="rId12">
            <a:alphaModFix/>
          </a:blip>
          <a:srcRect b="0" l="0" r="0" t="0"/>
          <a:stretch/>
        </p:blipFill>
        <p:spPr>
          <a:xfrm>
            <a:off x="14536942" y="7142162"/>
            <a:ext cx="1519452" cy="1519262"/>
          </a:xfrm>
          <a:prstGeom prst="rect">
            <a:avLst/>
          </a:prstGeom>
          <a:noFill/>
          <a:ln>
            <a:noFill/>
          </a:ln>
        </p:spPr>
      </p:pic>
      <p:sp>
        <p:nvSpPr>
          <p:cNvPr id="299" name="Google Shape;299;g2ae11cfe42b_0_234"/>
          <p:cNvSpPr/>
          <p:nvPr/>
        </p:nvSpPr>
        <p:spPr>
          <a:xfrm>
            <a:off x="12879410"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ae11cfe42b_0_234"/>
          <p:cNvSpPr/>
          <p:nvPr/>
        </p:nvSpPr>
        <p:spPr>
          <a:xfrm>
            <a:off x="12879410"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ae11cfe42b_0_234"/>
          <p:cNvSpPr/>
          <p:nvPr/>
        </p:nvSpPr>
        <p:spPr>
          <a:xfrm>
            <a:off x="12803200"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Quest</a:t>
            </a:r>
            <a:endParaRPr b="0" i="0" sz="3600" u="none" cap="none" strike="noStrike">
              <a:solidFill>
                <a:schemeClr val="dk1"/>
              </a:solidFill>
              <a:latin typeface="Calibri"/>
              <a:ea typeface="Calibri"/>
              <a:cs typeface="Calibri"/>
              <a:sym typeface="Calibri"/>
            </a:endParaRPr>
          </a:p>
        </p:txBody>
      </p:sp>
      <p:sp>
        <p:nvSpPr>
          <p:cNvPr id="302" name="Google Shape;302;g2ae11cfe42b_0_234"/>
          <p:cNvSpPr/>
          <p:nvPr/>
        </p:nvSpPr>
        <p:spPr>
          <a:xfrm>
            <a:off x="12811668"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303" name="Google Shape;303;g2ae11cfe42b_0_234"/>
          <p:cNvSpPr/>
          <p:nvPr/>
        </p:nvSpPr>
        <p:spPr>
          <a:xfrm>
            <a:off x="18671334" y="3581400"/>
            <a:ext cx="5347500" cy="7632600"/>
          </a:xfrm>
          <a:prstGeom prst="rect">
            <a:avLst/>
          </a:prstGeom>
          <a:solidFill>
            <a:srgbClr val="C6DEE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ae11cfe42b_0_234"/>
          <p:cNvSpPr/>
          <p:nvPr/>
        </p:nvSpPr>
        <p:spPr>
          <a:xfrm>
            <a:off x="18976172"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ae11cfe42b_0_234"/>
          <p:cNvSpPr/>
          <p:nvPr/>
        </p:nvSpPr>
        <p:spPr>
          <a:xfrm>
            <a:off x="18976172"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ae11cfe42b_0_234"/>
          <p:cNvSpPr/>
          <p:nvPr/>
        </p:nvSpPr>
        <p:spPr>
          <a:xfrm>
            <a:off x="18976172"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ae11cfe42b_0_234"/>
          <p:cNvSpPr/>
          <p:nvPr/>
        </p:nvSpPr>
        <p:spPr>
          <a:xfrm>
            <a:off x="18899962"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Eclipse</a:t>
            </a:r>
            <a:endParaRPr b="0" i="0" sz="3600" u="none" cap="none" strike="noStrike">
              <a:solidFill>
                <a:schemeClr val="dk1"/>
              </a:solidFill>
              <a:latin typeface="Calibri"/>
              <a:ea typeface="Calibri"/>
              <a:cs typeface="Calibri"/>
              <a:sym typeface="Calibri"/>
            </a:endParaRPr>
          </a:p>
        </p:txBody>
      </p:sp>
      <p:sp>
        <p:nvSpPr>
          <p:cNvPr id="308" name="Google Shape;308;g2ae11cfe42b_0_234"/>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09" name="Google Shape;309;g2ae11cfe42b_0_234"/>
          <p:cNvPicPr preferRelativeResize="0"/>
          <p:nvPr/>
        </p:nvPicPr>
        <p:blipFill rotWithShape="1">
          <a:blip r:embed="rId9">
            <a:alphaModFix/>
          </a:blip>
          <a:srcRect b="0" l="0" r="0" t="0"/>
          <a:stretch/>
        </p:blipFill>
        <p:spPr>
          <a:xfrm>
            <a:off x="20532116" y="7137400"/>
            <a:ext cx="1625803" cy="1625600"/>
          </a:xfrm>
          <a:prstGeom prst="rect">
            <a:avLst/>
          </a:prstGeom>
          <a:noFill/>
          <a:ln>
            <a:noFill/>
          </a:ln>
        </p:spPr>
      </p:pic>
      <p:pic>
        <p:nvPicPr>
          <p:cNvPr descr=" " id="310" name="Google Shape;310;g2ae11cfe42b_0_234"/>
          <p:cNvPicPr preferRelativeResize="0"/>
          <p:nvPr/>
        </p:nvPicPr>
        <p:blipFill rotWithShape="1">
          <a:blip r:embed="rId13">
            <a:alphaModFix/>
          </a:blip>
          <a:srcRect b="0" l="0" r="0" t="0"/>
          <a:stretch/>
        </p:blipFill>
        <p:spPr>
          <a:xfrm>
            <a:off x="20599860" y="7137400"/>
            <a:ext cx="1490319" cy="1625600"/>
          </a:xfrm>
          <a:prstGeom prst="rect">
            <a:avLst/>
          </a:prstGeom>
          <a:noFill/>
          <a:ln>
            <a:noFill/>
          </a:ln>
        </p:spPr>
      </p:pic>
      <p:sp>
        <p:nvSpPr>
          <p:cNvPr id="311" name="Google Shape;311;g2ae11cfe42b_0_234"/>
          <p:cNvSpPr/>
          <p:nvPr/>
        </p:nvSpPr>
        <p:spPr>
          <a:xfrm>
            <a:off x="18976172"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ae11cfe42b_0_234"/>
          <p:cNvSpPr/>
          <p:nvPr/>
        </p:nvSpPr>
        <p:spPr>
          <a:xfrm>
            <a:off x="18976172"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ae11cfe42b_0_234"/>
          <p:cNvSpPr/>
          <p:nvPr/>
        </p:nvSpPr>
        <p:spPr>
          <a:xfrm>
            <a:off x="18899962"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Quest</a:t>
            </a:r>
            <a:endParaRPr b="0" i="0" sz="3600" u="none" cap="none" strike="noStrike">
              <a:solidFill>
                <a:schemeClr val="dk1"/>
              </a:solidFill>
              <a:latin typeface="Calibri"/>
              <a:ea typeface="Calibri"/>
              <a:cs typeface="Calibri"/>
              <a:sym typeface="Calibri"/>
            </a:endParaRPr>
          </a:p>
        </p:txBody>
      </p:sp>
      <p:sp>
        <p:nvSpPr>
          <p:cNvPr id="314" name="Google Shape;314;g2ae11cfe42b_0_234"/>
          <p:cNvSpPr/>
          <p:nvPr/>
        </p:nvSpPr>
        <p:spPr>
          <a:xfrm>
            <a:off x="18908430"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315" name="Google Shape;315;g2ae11cfe42b_0_234"/>
          <p:cNvSpPr/>
          <p:nvPr/>
        </p:nvSpPr>
        <p:spPr>
          <a:xfrm>
            <a:off x="1994149" y="2146300"/>
            <a:ext cx="2133900" cy="2133600"/>
          </a:xfrm>
          <a:prstGeom prst="roundRect">
            <a:avLst>
              <a:gd fmla="val 198429" name="adj"/>
            </a:avLst>
          </a:prstGeom>
          <a:solidFill>
            <a:srgbClr val="2B95C7"/>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ae11cfe42b_0_234"/>
          <p:cNvSpPr/>
          <p:nvPr/>
        </p:nvSpPr>
        <p:spPr>
          <a:xfrm>
            <a:off x="2692737" y="2578100"/>
            <a:ext cx="1075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S</a:t>
            </a:r>
            <a:endParaRPr b="0" i="0" sz="8000" u="none" cap="none" strike="noStrike">
              <a:solidFill>
                <a:schemeClr val="dk1"/>
              </a:solidFill>
              <a:latin typeface="Calibri"/>
              <a:ea typeface="Calibri"/>
              <a:cs typeface="Calibri"/>
              <a:sym typeface="Calibri"/>
            </a:endParaRPr>
          </a:p>
        </p:txBody>
      </p:sp>
      <p:sp>
        <p:nvSpPr>
          <p:cNvPr id="317" name="Google Shape;317;g2ae11cfe42b_0_234"/>
          <p:cNvSpPr/>
          <p:nvPr/>
        </p:nvSpPr>
        <p:spPr>
          <a:xfrm>
            <a:off x="8090911" y="2146300"/>
            <a:ext cx="2133900" cy="2133600"/>
          </a:xfrm>
          <a:prstGeom prst="roundRect">
            <a:avLst>
              <a:gd fmla="val 198429" name="adj"/>
            </a:avLst>
          </a:prstGeom>
          <a:solidFill>
            <a:srgbClr val="2B95C7"/>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ae11cfe42b_0_234"/>
          <p:cNvSpPr/>
          <p:nvPr/>
        </p:nvSpPr>
        <p:spPr>
          <a:xfrm>
            <a:off x="8675184" y="2578100"/>
            <a:ext cx="1304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W</a:t>
            </a:r>
            <a:endParaRPr b="0" i="0" sz="8000" u="none" cap="none" strike="noStrike">
              <a:solidFill>
                <a:schemeClr val="dk1"/>
              </a:solidFill>
              <a:latin typeface="Calibri"/>
              <a:ea typeface="Calibri"/>
              <a:cs typeface="Calibri"/>
              <a:sym typeface="Calibri"/>
            </a:endParaRPr>
          </a:p>
        </p:txBody>
      </p:sp>
      <p:sp>
        <p:nvSpPr>
          <p:cNvPr id="319" name="Google Shape;319;g2ae11cfe42b_0_234"/>
          <p:cNvSpPr/>
          <p:nvPr/>
        </p:nvSpPr>
        <p:spPr>
          <a:xfrm>
            <a:off x="14187673" y="2146300"/>
            <a:ext cx="2133900" cy="2133600"/>
          </a:xfrm>
          <a:prstGeom prst="roundRect">
            <a:avLst>
              <a:gd fmla="val 198429" name="adj"/>
            </a:avLst>
          </a:prstGeom>
          <a:solidFill>
            <a:srgbClr val="2B95C7"/>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ae11cfe42b_0_234"/>
          <p:cNvSpPr/>
          <p:nvPr/>
        </p:nvSpPr>
        <p:spPr>
          <a:xfrm>
            <a:off x="14886261" y="2578100"/>
            <a:ext cx="1075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O</a:t>
            </a:r>
            <a:endParaRPr b="0" i="0" sz="8000" u="none" cap="none" strike="noStrike">
              <a:solidFill>
                <a:schemeClr val="dk1"/>
              </a:solidFill>
              <a:latin typeface="Calibri"/>
              <a:ea typeface="Calibri"/>
              <a:cs typeface="Calibri"/>
              <a:sym typeface="Calibri"/>
            </a:endParaRPr>
          </a:p>
        </p:txBody>
      </p:sp>
      <p:sp>
        <p:nvSpPr>
          <p:cNvPr id="321" name="Google Shape;321;g2ae11cfe42b_0_234"/>
          <p:cNvSpPr/>
          <p:nvPr/>
        </p:nvSpPr>
        <p:spPr>
          <a:xfrm>
            <a:off x="20284435" y="2146300"/>
            <a:ext cx="2133900" cy="2133600"/>
          </a:xfrm>
          <a:prstGeom prst="roundRect">
            <a:avLst>
              <a:gd fmla="val 198429" name="adj"/>
            </a:avLst>
          </a:prstGeom>
          <a:solidFill>
            <a:srgbClr val="2B95C7"/>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ae11cfe42b_0_234"/>
          <p:cNvSpPr/>
          <p:nvPr/>
        </p:nvSpPr>
        <p:spPr>
          <a:xfrm>
            <a:off x="21033829" y="2578100"/>
            <a:ext cx="973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327" name="Shape 327"/>
        <p:cNvGrpSpPr/>
        <p:nvPr/>
      </p:nvGrpSpPr>
      <p:grpSpPr>
        <a:xfrm>
          <a:off x="0" y="0"/>
          <a:ext cx="0" cy="0"/>
          <a:chOff x="0" y="0"/>
          <a:chExt cx="0" cy="0"/>
        </a:xfrm>
      </p:grpSpPr>
      <p:pic>
        <p:nvPicPr>
          <p:cNvPr descr=" " id="328" name="Google Shape;328;g2ae11cfe42b_0_301"/>
          <p:cNvPicPr preferRelativeResize="0"/>
          <p:nvPr/>
        </p:nvPicPr>
        <p:blipFill rotWithShape="1">
          <a:blip r:embed="rId3">
            <a:alphaModFix/>
          </a:blip>
          <a:srcRect b="0" l="0" r="0" t="0"/>
          <a:stretch/>
        </p:blipFill>
        <p:spPr>
          <a:xfrm>
            <a:off x="19910" y="-484101"/>
            <a:ext cx="3314235" cy="3474157"/>
          </a:xfrm>
          <a:prstGeom prst="rect">
            <a:avLst/>
          </a:prstGeom>
          <a:noFill/>
          <a:ln>
            <a:noFill/>
          </a:ln>
        </p:spPr>
      </p:pic>
      <p:pic>
        <p:nvPicPr>
          <p:cNvPr descr=" " id="329" name="Google Shape;329;g2ae11cfe42b_0_301"/>
          <p:cNvPicPr preferRelativeResize="0"/>
          <p:nvPr/>
        </p:nvPicPr>
        <p:blipFill rotWithShape="1">
          <a:blip r:embed="rId4">
            <a:alphaModFix/>
          </a:blip>
          <a:srcRect b="0" l="0" r="0" t="0"/>
          <a:stretch/>
        </p:blipFill>
        <p:spPr>
          <a:xfrm>
            <a:off x="20538467" y="10121900"/>
            <a:ext cx="3327816" cy="3594100"/>
          </a:xfrm>
          <a:prstGeom prst="rect">
            <a:avLst/>
          </a:prstGeom>
          <a:noFill/>
          <a:ln>
            <a:noFill/>
          </a:ln>
        </p:spPr>
      </p:pic>
      <p:pic>
        <p:nvPicPr>
          <p:cNvPr descr=" " id="330" name="Google Shape;330;g2ae11cfe42b_0_301"/>
          <p:cNvPicPr preferRelativeResize="0"/>
          <p:nvPr/>
        </p:nvPicPr>
        <p:blipFill rotWithShape="1">
          <a:blip r:embed="rId5">
            <a:alphaModFix/>
          </a:blip>
          <a:srcRect b="0" l="0" r="0" t="0"/>
          <a:stretch/>
        </p:blipFill>
        <p:spPr>
          <a:xfrm>
            <a:off x="-2984873" y="7848600"/>
            <a:ext cx="12612676" cy="8153400"/>
          </a:xfrm>
          <a:prstGeom prst="rect">
            <a:avLst/>
          </a:prstGeom>
          <a:noFill/>
          <a:ln>
            <a:noFill/>
          </a:ln>
        </p:spPr>
      </p:pic>
      <p:pic>
        <p:nvPicPr>
          <p:cNvPr descr=" " id="331" name="Google Shape;331;g2ae11cfe42b_0_301"/>
          <p:cNvPicPr preferRelativeResize="0"/>
          <p:nvPr/>
        </p:nvPicPr>
        <p:blipFill rotWithShape="1">
          <a:blip r:embed="rId6">
            <a:alphaModFix/>
          </a:blip>
          <a:srcRect b="0" l="0" r="0" t="0"/>
          <a:stretch/>
        </p:blipFill>
        <p:spPr>
          <a:xfrm>
            <a:off x="14543318" y="-2260600"/>
            <a:ext cx="12003000" cy="9690100"/>
          </a:xfrm>
          <a:prstGeom prst="rect">
            <a:avLst/>
          </a:prstGeom>
          <a:noFill/>
          <a:ln>
            <a:noFill/>
          </a:ln>
        </p:spPr>
      </p:pic>
      <p:sp>
        <p:nvSpPr>
          <p:cNvPr id="332" name="Google Shape;332;g2ae11cfe42b_0_3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2ae11cfe42b_0_30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34" name="Google Shape;334;g2ae11cfe42b_0_301"/>
          <p:cNvPicPr preferRelativeResize="0"/>
          <p:nvPr/>
        </p:nvPicPr>
        <p:blipFill rotWithShape="1">
          <a:blip r:embed="rId8">
            <a:alphaModFix/>
          </a:blip>
          <a:srcRect b="0" l="0" r="0" t="0"/>
          <a:stretch/>
        </p:blipFill>
        <p:spPr>
          <a:xfrm>
            <a:off x="17286861" y="787400"/>
            <a:ext cx="6084060" cy="12369800"/>
          </a:xfrm>
          <a:prstGeom prst="rect">
            <a:avLst/>
          </a:prstGeom>
          <a:noFill/>
          <a:ln>
            <a:noFill/>
          </a:ln>
        </p:spPr>
      </p:pic>
      <p:pic>
        <p:nvPicPr>
          <p:cNvPr descr=" " id="335" name="Google Shape;335;g2ae11cfe42b_0_301"/>
          <p:cNvPicPr preferRelativeResize="0"/>
          <p:nvPr/>
        </p:nvPicPr>
        <p:blipFill rotWithShape="1">
          <a:blip r:embed="rId9">
            <a:alphaModFix/>
          </a:blip>
          <a:srcRect b="0" l="0" r="0" t="0"/>
          <a:stretch/>
        </p:blipFill>
        <p:spPr>
          <a:xfrm>
            <a:off x="685886" y="787400"/>
            <a:ext cx="6084060" cy="12369800"/>
          </a:xfrm>
          <a:prstGeom prst="rect">
            <a:avLst/>
          </a:prstGeom>
          <a:noFill/>
          <a:ln>
            <a:noFill/>
          </a:ln>
        </p:spPr>
      </p:pic>
      <p:sp>
        <p:nvSpPr>
          <p:cNvPr id="336" name="Google Shape;336;g2ae11cfe42b_0_301"/>
          <p:cNvSpPr/>
          <p:nvPr/>
        </p:nvSpPr>
        <p:spPr>
          <a:xfrm>
            <a:off x="8548168" y="2235200"/>
            <a:ext cx="6219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lack Ops One"/>
              <a:buNone/>
            </a:pPr>
            <a:r>
              <a:rPr b="0" i="0" lang="en-US" sz="8000" u="none" cap="none" strike="noStrike">
                <a:solidFill>
                  <a:srgbClr val="0E0E0E"/>
                </a:solidFill>
                <a:latin typeface="Black Ops One"/>
                <a:ea typeface="Black Ops One"/>
                <a:cs typeface="Black Ops One"/>
                <a:sym typeface="Black Ops One"/>
              </a:rPr>
              <a:t>Some Data</a:t>
            </a:r>
            <a:endParaRPr b="0" i="0" sz="8000" u="none" cap="none" strike="noStrike">
              <a:solidFill>
                <a:schemeClr val="dk1"/>
              </a:solidFill>
              <a:latin typeface="Calibri"/>
              <a:ea typeface="Calibri"/>
              <a:cs typeface="Calibri"/>
              <a:sym typeface="Calibri"/>
            </a:endParaRPr>
          </a:p>
        </p:txBody>
      </p:sp>
      <p:sp>
        <p:nvSpPr>
          <p:cNvPr id="337" name="Google Shape;337;g2ae11cfe42b_0_301"/>
          <p:cNvSpPr/>
          <p:nvPr/>
        </p:nvSpPr>
        <p:spPr>
          <a:xfrm>
            <a:off x="7900387" y="5029200"/>
            <a:ext cx="8573700" cy="75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ae11cfe42b_0_301"/>
          <p:cNvSpPr/>
          <p:nvPr/>
        </p:nvSpPr>
        <p:spPr>
          <a:xfrm>
            <a:off x="7900387" y="5029200"/>
            <a:ext cx="857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ae11cfe42b_0_301"/>
          <p:cNvSpPr/>
          <p:nvPr/>
        </p:nvSpPr>
        <p:spPr>
          <a:xfrm>
            <a:off x="7900387" y="5194300"/>
            <a:ext cx="4102500" cy="18795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ae11cfe42b_0_301"/>
          <p:cNvSpPr/>
          <p:nvPr/>
        </p:nvSpPr>
        <p:spPr>
          <a:xfrm>
            <a:off x="8662483" y="5499100"/>
            <a:ext cx="2917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70%</a:t>
            </a:r>
            <a:endParaRPr b="0" i="0" sz="8000" u="none" cap="none" strike="noStrike">
              <a:solidFill>
                <a:schemeClr val="dk1"/>
              </a:solidFill>
              <a:latin typeface="Calibri"/>
              <a:ea typeface="Calibri"/>
              <a:cs typeface="Calibri"/>
              <a:sym typeface="Calibri"/>
            </a:endParaRPr>
          </a:p>
        </p:txBody>
      </p:sp>
      <p:sp>
        <p:nvSpPr>
          <p:cNvPr id="341" name="Google Shape;341;g2ae11cfe42b_0_301"/>
          <p:cNvSpPr/>
          <p:nvPr/>
        </p:nvSpPr>
        <p:spPr>
          <a:xfrm>
            <a:off x="12206226" y="5029200"/>
            <a:ext cx="42678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ae11cfe42b_0_301"/>
          <p:cNvSpPr/>
          <p:nvPr/>
        </p:nvSpPr>
        <p:spPr>
          <a:xfrm>
            <a:off x="12206226" y="5029200"/>
            <a:ext cx="44202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Enchanted Creatures</a:t>
            </a:r>
            <a:endParaRPr b="0" i="0" sz="3600" u="none" cap="none" strike="noStrike">
              <a:solidFill>
                <a:schemeClr val="dk1"/>
              </a:solidFill>
              <a:latin typeface="Calibri"/>
              <a:ea typeface="Calibri"/>
              <a:cs typeface="Calibri"/>
              <a:sym typeface="Calibri"/>
            </a:endParaRPr>
          </a:p>
        </p:txBody>
      </p:sp>
      <p:sp>
        <p:nvSpPr>
          <p:cNvPr id="343" name="Google Shape;343;g2ae11cfe42b_0_301"/>
          <p:cNvSpPr/>
          <p:nvPr/>
        </p:nvSpPr>
        <p:spPr>
          <a:xfrm>
            <a:off x="12206226" y="6273800"/>
            <a:ext cx="44031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44" name="Google Shape;344;g2ae11cfe42b_0_301"/>
          <p:cNvSpPr/>
          <p:nvPr/>
        </p:nvSpPr>
        <p:spPr>
          <a:xfrm>
            <a:off x="7900387" y="7848600"/>
            <a:ext cx="857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ae11cfe42b_0_301"/>
          <p:cNvSpPr/>
          <p:nvPr/>
        </p:nvSpPr>
        <p:spPr>
          <a:xfrm>
            <a:off x="7900387" y="8013700"/>
            <a:ext cx="4204200" cy="18795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ae11cfe42b_0_301"/>
          <p:cNvSpPr/>
          <p:nvPr/>
        </p:nvSpPr>
        <p:spPr>
          <a:xfrm>
            <a:off x="8662483" y="8318500"/>
            <a:ext cx="3018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60%</a:t>
            </a:r>
            <a:endParaRPr b="0" i="0" sz="8000" u="none" cap="none" strike="noStrike">
              <a:solidFill>
                <a:schemeClr val="dk1"/>
              </a:solidFill>
              <a:latin typeface="Calibri"/>
              <a:ea typeface="Calibri"/>
              <a:cs typeface="Calibri"/>
              <a:sym typeface="Calibri"/>
            </a:endParaRPr>
          </a:p>
        </p:txBody>
      </p:sp>
      <p:sp>
        <p:nvSpPr>
          <p:cNvPr id="347" name="Google Shape;347;g2ae11cfe42b_0_301"/>
          <p:cNvSpPr/>
          <p:nvPr/>
        </p:nvSpPr>
        <p:spPr>
          <a:xfrm>
            <a:off x="12307838" y="7848600"/>
            <a:ext cx="4166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ae11cfe42b_0_301"/>
          <p:cNvSpPr/>
          <p:nvPr/>
        </p:nvSpPr>
        <p:spPr>
          <a:xfrm>
            <a:off x="12307838" y="7848600"/>
            <a:ext cx="43185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Magic-Wielding Individuals</a:t>
            </a:r>
            <a:endParaRPr b="0" i="0" sz="3600" u="none" cap="none" strike="noStrike">
              <a:solidFill>
                <a:schemeClr val="dk1"/>
              </a:solidFill>
              <a:latin typeface="Calibri"/>
              <a:ea typeface="Calibri"/>
              <a:cs typeface="Calibri"/>
              <a:sym typeface="Calibri"/>
            </a:endParaRPr>
          </a:p>
        </p:txBody>
      </p:sp>
      <p:sp>
        <p:nvSpPr>
          <p:cNvPr id="349" name="Google Shape;349;g2ae11cfe42b_0_301"/>
          <p:cNvSpPr/>
          <p:nvPr/>
        </p:nvSpPr>
        <p:spPr>
          <a:xfrm>
            <a:off x="12307838" y="9093200"/>
            <a:ext cx="4301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50" name="Google Shape;350;g2ae11cfe42b_0_301"/>
          <p:cNvSpPr/>
          <p:nvPr/>
        </p:nvSpPr>
        <p:spPr>
          <a:xfrm>
            <a:off x="7900387" y="106680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ae11cfe42b_0_301"/>
          <p:cNvSpPr/>
          <p:nvPr/>
        </p:nvSpPr>
        <p:spPr>
          <a:xfrm>
            <a:off x="7900387" y="10668000"/>
            <a:ext cx="4204200" cy="18795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ae11cfe42b_0_301"/>
          <p:cNvSpPr/>
          <p:nvPr/>
        </p:nvSpPr>
        <p:spPr>
          <a:xfrm>
            <a:off x="8662483" y="10972800"/>
            <a:ext cx="3018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90%</a:t>
            </a:r>
            <a:endParaRPr b="0" i="0" sz="8000" u="none" cap="none" strike="noStrike">
              <a:solidFill>
                <a:schemeClr val="dk1"/>
              </a:solidFill>
              <a:latin typeface="Calibri"/>
              <a:ea typeface="Calibri"/>
              <a:cs typeface="Calibri"/>
              <a:sym typeface="Calibri"/>
            </a:endParaRPr>
          </a:p>
        </p:txBody>
      </p:sp>
      <p:sp>
        <p:nvSpPr>
          <p:cNvPr id="353" name="Google Shape;353;g2ae11cfe42b_0_301"/>
          <p:cNvSpPr/>
          <p:nvPr/>
        </p:nvSpPr>
        <p:spPr>
          <a:xfrm>
            <a:off x="12307838" y="10788650"/>
            <a:ext cx="4166100"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ae11cfe42b_0_301"/>
          <p:cNvSpPr/>
          <p:nvPr/>
        </p:nvSpPr>
        <p:spPr>
          <a:xfrm>
            <a:off x="12307838" y="10788650"/>
            <a:ext cx="4318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Spells Cast</a:t>
            </a:r>
            <a:endParaRPr b="0" i="0" sz="3600" u="none" cap="none" strike="noStrike">
              <a:solidFill>
                <a:schemeClr val="dk1"/>
              </a:solidFill>
              <a:latin typeface="Calibri"/>
              <a:ea typeface="Calibri"/>
              <a:cs typeface="Calibri"/>
              <a:sym typeface="Calibri"/>
            </a:endParaRPr>
          </a:p>
        </p:txBody>
      </p:sp>
      <p:sp>
        <p:nvSpPr>
          <p:cNvPr id="355" name="Google Shape;355;g2ae11cfe42b_0_301"/>
          <p:cNvSpPr/>
          <p:nvPr/>
        </p:nvSpPr>
        <p:spPr>
          <a:xfrm>
            <a:off x="12307838" y="11461750"/>
            <a:ext cx="4301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360" name="Shape 360"/>
        <p:cNvGrpSpPr/>
        <p:nvPr/>
      </p:nvGrpSpPr>
      <p:grpSpPr>
        <a:xfrm>
          <a:off x="0" y="0"/>
          <a:ext cx="0" cy="0"/>
          <a:chOff x="0" y="0"/>
          <a:chExt cx="0" cy="0"/>
        </a:xfrm>
      </p:grpSpPr>
      <p:pic>
        <p:nvPicPr>
          <p:cNvPr descr=" " id="361" name="Google Shape;361;g2ae11cfe42b_0_333"/>
          <p:cNvPicPr preferRelativeResize="0"/>
          <p:nvPr/>
        </p:nvPicPr>
        <p:blipFill rotWithShape="1">
          <a:blip r:embed="rId3">
            <a:alphaModFix/>
          </a:blip>
          <a:srcRect b="0" l="0" r="0" t="0"/>
          <a:stretch/>
        </p:blipFill>
        <p:spPr>
          <a:xfrm>
            <a:off x="19773364" y="1102717"/>
            <a:ext cx="3882087" cy="4423035"/>
          </a:xfrm>
          <a:prstGeom prst="rect">
            <a:avLst/>
          </a:prstGeom>
          <a:noFill/>
          <a:ln>
            <a:noFill/>
          </a:ln>
        </p:spPr>
      </p:pic>
      <p:pic>
        <p:nvPicPr>
          <p:cNvPr descr=" " id="362" name="Google Shape;362;g2ae11cfe42b_0_333"/>
          <p:cNvPicPr preferRelativeResize="0"/>
          <p:nvPr/>
        </p:nvPicPr>
        <p:blipFill rotWithShape="1">
          <a:blip r:embed="rId4">
            <a:alphaModFix/>
          </a:blip>
          <a:srcRect b="0" l="0" r="0" t="0"/>
          <a:stretch/>
        </p:blipFill>
        <p:spPr>
          <a:xfrm>
            <a:off x="5563295" y="292100"/>
            <a:ext cx="13247756" cy="13131800"/>
          </a:xfrm>
          <a:prstGeom prst="rect">
            <a:avLst/>
          </a:prstGeom>
          <a:noFill/>
          <a:ln>
            <a:noFill/>
          </a:ln>
        </p:spPr>
      </p:pic>
      <p:pic>
        <p:nvPicPr>
          <p:cNvPr descr=" " id="363" name="Google Shape;363;g2ae11cfe42b_0_333"/>
          <p:cNvPicPr preferRelativeResize="0"/>
          <p:nvPr/>
        </p:nvPicPr>
        <p:blipFill rotWithShape="1">
          <a:blip r:embed="rId5">
            <a:alphaModFix/>
          </a:blip>
          <a:srcRect b="0" l="0" r="0" t="0"/>
          <a:stretch/>
        </p:blipFill>
        <p:spPr>
          <a:xfrm>
            <a:off x="869015" y="9484333"/>
            <a:ext cx="2882980" cy="3892860"/>
          </a:xfrm>
          <a:prstGeom prst="rect">
            <a:avLst/>
          </a:prstGeom>
          <a:noFill/>
          <a:ln>
            <a:noFill/>
          </a:ln>
        </p:spPr>
      </p:pic>
      <p:pic>
        <p:nvPicPr>
          <p:cNvPr descr=" " id="364" name="Google Shape;364;g2ae11cfe42b_0_333"/>
          <p:cNvPicPr preferRelativeResize="0"/>
          <p:nvPr/>
        </p:nvPicPr>
        <p:blipFill rotWithShape="1">
          <a:blip r:embed="rId6">
            <a:alphaModFix/>
          </a:blip>
          <a:srcRect b="0" l="0" r="0" t="0"/>
          <a:stretch/>
        </p:blipFill>
        <p:spPr>
          <a:xfrm>
            <a:off x="-1270159" y="-1892300"/>
            <a:ext cx="6452406" cy="6451600"/>
          </a:xfrm>
          <a:prstGeom prst="rect">
            <a:avLst/>
          </a:prstGeom>
          <a:noFill/>
          <a:ln>
            <a:noFill/>
          </a:ln>
        </p:spPr>
      </p:pic>
      <p:pic>
        <p:nvPicPr>
          <p:cNvPr descr=" " id="365" name="Google Shape;365;g2ae11cfe42b_0_333"/>
          <p:cNvPicPr preferRelativeResize="0"/>
          <p:nvPr/>
        </p:nvPicPr>
        <p:blipFill rotWithShape="1">
          <a:blip r:embed="rId7">
            <a:alphaModFix/>
          </a:blip>
          <a:srcRect b="0" l="0" r="0" t="0"/>
          <a:stretch/>
        </p:blipFill>
        <p:spPr>
          <a:xfrm>
            <a:off x="17921940" y="7962900"/>
            <a:ext cx="8268733" cy="6845300"/>
          </a:xfrm>
          <a:prstGeom prst="rect">
            <a:avLst/>
          </a:prstGeom>
          <a:noFill/>
          <a:ln>
            <a:noFill/>
          </a:ln>
        </p:spPr>
      </p:pic>
      <p:sp>
        <p:nvSpPr>
          <p:cNvPr id="366" name="Google Shape;366;g2ae11cfe42b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g2ae11cfe42b_0_33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68" name="Google Shape;368;g2ae11cfe42b_0_333"/>
          <p:cNvSpPr/>
          <p:nvPr/>
        </p:nvSpPr>
        <p:spPr>
          <a:xfrm>
            <a:off x="4305838" y="3403600"/>
            <a:ext cx="15762600" cy="636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ae11cfe42b_0_333"/>
          <p:cNvSpPr/>
          <p:nvPr/>
        </p:nvSpPr>
        <p:spPr>
          <a:xfrm>
            <a:off x="4305838" y="3403600"/>
            <a:ext cx="15762600" cy="499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ae11cfe42b_0_333"/>
          <p:cNvSpPr/>
          <p:nvPr/>
        </p:nvSpPr>
        <p:spPr>
          <a:xfrm>
            <a:off x="6312689" y="3403600"/>
            <a:ext cx="127650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24000"/>
              <a:buFont typeface="Black Ops One"/>
              <a:buNone/>
            </a:pPr>
            <a:r>
              <a:rPr b="0" i="0" lang="en-US" sz="24000" u="none" cap="none" strike="noStrike">
                <a:solidFill>
                  <a:srgbClr val="0D597C"/>
                </a:solidFill>
                <a:latin typeface="Black Ops One"/>
                <a:ea typeface="Black Ops One"/>
                <a:cs typeface="Black Ops One"/>
                <a:sym typeface="Black Ops One"/>
              </a:rPr>
              <a:t>24,567</a:t>
            </a:r>
            <a:endParaRPr b="0" i="0" sz="24000" u="none" cap="none" strike="noStrike">
              <a:solidFill>
                <a:schemeClr val="dk1"/>
              </a:solidFill>
              <a:latin typeface="Calibri"/>
              <a:ea typeface="Calibri"/>
              <a:cs typeface="Calibri"/>
              <a:sym typeface="Calibri"/>
            </a:endParaRPr>
          </a:p>
        </p:txBody>
      </p:sp>
      <p:sp>
        <p:nvSpPr>
          <p:cNvPr id="371" name="Google Shape;371;g2ae11cfe42b_0_333"/>
          <p:cNvSpPr/>
          <p:nvPr/>
        </p:nvSpPr>
        <p:spPr>
          <a:xfrm>
            <a:off x="4170355" y="74168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72" name="Google Shape;372;g2ae11cfe42b_0_333"/>
          <p:cNvSpPr/>
          <p:nvPr/>
        </p:nvSpPr>
        <p:spPr>
          <a:xfrm>
            <a:off x="7483352" y="88011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377" name="Shape 377"/>
        <p:cNvGrpSpPr/>
        <p:nvPr/>
      </p:nvGrpSpPr>
      <p:grpSpPr>
        <a:xfrm>
          <a:off x="0" y="0"/>
          <a:ext cx="0" cy="0"/>
          <a:chOff x="0" y="0"/>
          <a:chExt cx="0" cy="0"/>
        </a:xfrm>
      </p:grpSpPr>
      <p:pic>
        <p:nvPicPr>
          <p:cNvPr descr=" " id="378" name="Google Shape;378;g2ae11cfe42b_0_349"/>
          <p:cNvPicPr preferRelativeResize="0"/>
          <p:nvPr/>
        </p:nvPicPr>
        <p:blipFill rotWithShape="1">
          <a:blip r:embed="rId3">
            <a:alphaModFix/>
          </a:blip>
          <a:srcRect b="0" l="0" r="0" t="0"/>
          <a:stretch/>
        </p:blipFill>
        <p:spPr>
          <a:xfrm>
            <a:off x="-1892537" y="9131300"/>
            <a:ext cx="11482235" cy="6616700"/>
          </a:xfrm>
          <a:prstGeom prst="rect">
            <a:avLst/>
          </a:prstGeom>
          <a:noFill/>
          <a:ln>
            <a:noFill/>
          </a:ln>
        </p:spPr>
      </p:pic>
      <p:pic>
        <p:nvPicPr>
          <p:cNvPr descr=" " id="379" name="Google Shape;379;g2ae11cfe42b_0_349"/>
          <p:cNvPicPr preferRelativeResize="0"/>
          <p:nvPr/>
        </p:nvPicPr>
        <p:blipFill rotWithShape="1">
          <a:blip r:embed="rId4">
            <a:alphaModFix/>
          </a:blip>
          <a:srcRect b="0" l="0" r="0" t="0"/>
          <a:stretch/>
        </p:blipFill>
        <p:spPr>
          <a:xfrm>
            <a:off x="13285861" y="-1663700"/>
            <a:ext cx="12511064" cy="10947400"/>
          </a:xfrm>
          <a:prstGeom prst="rect">
            <a:avLst/>
          </a:prstGeom>
          <a:noFill/>
          <a:ln>
            <a:noFill/>
          </a:ln>
        </p:spPr>
      </p:pic>
      <p:pic>
        <p:nvPicPr>
          <p:cNvPr descr=" " id="380" name="Google Shape;380;g2ae11cfe42b_0_349"/>
          <p:cNvPicPr preferRelativeResize="0"/>
          <p:nvPr/>
        </p:nvPicPr>
        <p:blipFill rotWithShape="1">
          <a:blip r:embed="rId5">
            <a:alphaModFix/>
          </a:blip>
          <a:srcRect b="0" l="0" r="0" t="0"/>
          <a:stretch/>
        </p:blipFill>
        <p:spPr>
          <a:xfrm>
            <a:off x="20309838" y="1092200"/>
            <a:ext cx="3353219" cy="3530600"/>
          </a:xfrm>
          <a:prstGeom prst="rect">
            <a:avLst/>
          </a:prstGeom>
          <a:noFill/>
          <a:ln>
            <a:noFill/>
          </a:ln>
        </p:spPr>
      </p:pic>
      <p:pic>
        <p:nvPicPr>
          <p:cNvPr descr=" " id="381" name="Google Shape;381;g2ae11cfe42b_0_349"/>
          <p:cNvPicPr preferRelativeResize="0"/>
          <p:nvPr/>
        </p:nvPicPr>
        <p:blipFill rotWithShape="1">
          <a:blip r:embed="rId6">
            <a:alphaModFix/>
          </a:blip>
          <a:srcRect b="0" l="0" r="0" t="0"/>
          <a:stretch/>
        </p:blipFill>
        <p:spPr>
          <a:xfrm>
            <a:off x="620458" y="9715376"/>
            <a:ext cx="3401067" cy="3467522"/>
          </a:xfrm>
          <a:prstGeom prst="rect">
            <a:avLst/>
          </a:prstGeom>
          <a:noFill/>
          <a:ln>
            <a:noFill/>
          </a:ln>
        </p:spPr>
      </p:pic>
      <p:sp>
        <p:nvSpPr>
          <p:cNvPr id="382" name="Google Shape;382;g2ae11cfe42b_0_3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3" name="Google Shape;383;g2ae11cfe42b_0_34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4" name="Google Shape;384;g2ae11cfe42b_0_349"/>
          <p:cNvSpPr/>
          <p:nvPr/>
        </p:nvSpPr>
        <p:spPr>
          <a:xfrm>
            <a:off x="3391324" y="24765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ae11cfe42b_0_349"/>
          <p:cNvSpPr/>
          <p:nvPr/>
        </p:nvSpPr>
        <p:spPr>
          <a:xfrm>
            <a:off x="2146568" y="2476500"/>
            <a:ext cx="10364400" cy="26415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ae11cfe42b_0_349"/>
          <p:cNvSpPr/>
          <p:nvPr/>
        </p:nvSpPr>
        <p:spPr>
          <a:xfrm>
            <a:off x="2366729" y="2781300"/>
            <a:ext cx="93822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D597C"/>
              </a:buClr>
              <a:buSzPts val="12800"/>
              <a:buFont typeface="Black Ops One"/>
              <a:buNone/>
            </a:pPr>
            <a:r>
              <a:rPr b="0" i="0" lang="en-US" sz="12800" u="none" cap="none" strike="noStrike">
                <a:solidFill>
                  <a:srgbClr val="0D597C"/>
                </a:solidFill>
                <a:latin typeface="Black Ops One"/>
                <a:ea typeface="Black Ops One"/>
                <a:cs typeface="Black Ops One"/>
                <a:sym typeface="Black Ops One"/>
              </a:rPr>
              <a:t>233 Coins</a:t>
            </a:r>
            <a:endParaRPr b="0" i="0" sz="12800" u="none" cap="none" strike="noStrike">
              <a:solidFill>
                <a:schemeClr val="dk1"/>
              </a:solidFill>
              <a:latin typeface="Calibri"/>
              <a:ea typeface="Calibri"/>
              <a:cs typeface="Calibri"/>
              <a:sym typeface="Calibri"/>
            </a:endParaRPr>
          </a:p>
        </p:txBody>
      </p:sp>
      <p:sp>
        <p:nvSpPr>
          <p:cNvPr id="387" name="Google Shape;387;g2ae11cfe42b_0_349"/>
          <p:cNvSpPr/>
          <p:nvPr/>
        </p:nvSpPr>
        <p:spPr>
          <a:xfrm>
            <a:off x="3391324" y="54229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ae11cfe42b_0_349"/>
          <p:cNvSpPr/>
          <p:nvPr/>
        </p:nvSpPr>
        <p:spPr>
          <a:xfrm>
            <a:off x="3323582" y="54229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89" name="Google Shape;389;g2ae11cfe42b_0_349"/>
          <p:cNvSpPr/>
          <p:nvPr/>
        </p:nvSpPr>
        <p:spPr>
          <a:xfrm>
            <a:off x="3391324" y="72263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ae11cfe42b_0_349"/>
          <p:cNvSpPr/>
          <p:nvPr/>
        </p:nvSpPr>
        <p:spPr>
          <a:xfrm>
            <a:off x="1892537" y="7226300"/>
            <a:ext cx="10872600" cy="26415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ae11cfe42b_0_349"/>
          <p:cNvSpPr/>
          <p:nvPr/>
        </p:nvSpPr>
        <p:spPr>
          <a:xfrm>
            <a:off x="2112697" y="7531100"/>
            <a:ext cx="98904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D597C"/>
              </a:buClr>
              <a:buSzPts val="12800"/>
              <a:buFont typeface="Black Ops One"/>
              <a:buNone/>
            </a:pPr>
            <a:r>
              <a:rPr b="0" i="0" lang="en-US" sz="12800" u="none" cap="none" strike="noStrike">
                <a:solidFill>
                  <a:srgbClr val="0D597C"/>
                </a:solidFill>
                <a:latin typeface="Black Ops One"/>
                <a:ea typeface="Black Ops One"/>
                <a:cs typeface="Black Ops One"/>
                <a:sym typeface="Black Ops One"/>
              </a:rPr>
              <a:t>456 Hours</a:t>
            </a:r>
            <a:endParaRPr b="0" i="0" sz="12800" u="none" cap="none" strike="noStrike">
              <a:solidFill>
                <a:schemeClr val="dk1"/>
              </a:solidFill>
              <a:latin typeface="Calibri"/>
              <a:ea typeface="Calibri"/>
              <a:cs typeface="Calibri"/>
              <a:sym typeface="Calibri"/>
            </a:endParaRPr>
          </a:p>
        </p:txBody>
      </p:sp>
      <p:sp>
        <p:nvSpPr>
          <p:cNvPr id="392" name="Google Shape;392;g2ae11cfe42b_0_349"/>
          <p:cNvSpPr/>
          <p:nvPr/>
        </p:nvSpPr>
        <p:spPr>
          <a:xfrm>
            <a:off x="3391324" y="10172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ae11cfe42b_0_349"/>
          <p:cNvSpPr/>
          <p:nvPr/>
        </p:nvSpPr>
        <p:spPr>
          <a:xfrm>
            <a:off x="3323582" y="10172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94" name="Google Shape;394;g2ae11cfe42b_0_349"/>
          <p:cNvSpPr/>
          <p:nvPr/>
        </p:nvSpPr>
        <p:spPr>
          <a:xfrm>
            <a:off x="13552594" y="24765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ae11cfe42b_0_349"/>
          <p:cNvSpPr/>
          <p:nvPr/>
        </p:nvSpPr>
        <p:spPr>
          <a:xfrm>
            <a:off x="14568721" y="2476500"/>
            <a:ext cx="5842800" cy="26415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ae11cfe42b_0_349"/>
          <p:cNvSpPr/>
          <p:nvPr/>
        </p:nvSpPr>
        <p:spPr>
          <a:xfrm>
            <a:off x="14788882" y="2781300"/>
            <a:ext cx="48606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D597C"/>
              </a:buClr>
              <a:buSzPts val="12800"/>
              <a:buFont typeface="Black Ops One"/>
              <a:buNone/>
            </a:pPr>
            <a:r>
              <a:rPr b="0" i="0" lang="en-US" sz="12800" u="none" cap="none" strike="noStrike">
                <a:solidFill>
                  <a:srgbClr val="0D597C"/>
                </a:solidFill>
                <a:latin typeface="Black Ops One"/>
                <a:ea typeface="Black Ops One"/>
                <a:cs typeface="Black Ops One"/>
                <a:sym typeface="Black Ops One"/>
              </a:rPr>
              <a:t>85%</a:t>
            </a:r>
            <a:endParaRPr b="0" i="0" sz="12800" u="none" cap="none" strike="noStrike">
              <a:solidFill>
                <a:schemeClr val="dk1"/>
              </a:solidFill>
              <a:latin typeface="Calibri"/>
              <a:ea typeface="Calibri"/>
              <a:cs typeface="Calibri"/>
              <a:sym typeface="Calibri"/>
            </a:endParaRPr>
          </a:p>
        </p:txBody>
      </p:sp>
      <p:sp>
        <p:nvSpPr>
          <p:cNvPr id="397" name="Google Shape;397;g2ae11cfe42b_0_349"/>
          <p:cNvSpPr/>
          <p:nvPr/>
        </p:nvSpPr>
        <p:spPr>
          <a:xfrm>
            <a:off x="13552594" y="54229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ae11cfe42b_0_349"/>
          <p:cNvSpPr/>
          <p:nvPr/>
        </p:nvSpPr>
        <p:spPr>
          <a:xfrm>
            <a:off x="13484852" y="54229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99" name="Google Shape;399;g2ae11cfe42b_0_349"/>
          <p:cNvSpPr/>
          <p:nvPr/>
        </p:nvSpPr>
        <p:spPr>
          <a:xfrm>
            <a:off x="13552594" y="72263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ae11cfe42b_0_349"/>
          <p:cNvSpPr/>
          <p:nvPr/>
        </p:nvSpPr>
        <p:spPr>
          <a:xfrm>
            <a:off x="13374772" y="7226300"/>
            <a:ext cx="8230500" cy="26415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ae11cfe42b_0_349"/>
          <p:cNvSpPr/>
          <p:nvPr/>
        </p:nvSpPr>
        <p:spPr>
          <a:xfrm>
            <a:off x="13594932" y="7531100"/>
            <a:ext cx="72483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D597C"/>
              </a:buClr>
              <a:buSzPts val="12800"/>
              <a:buFont typeface="Black Ops One"/>
              <a:buNone/>
            </a:pPr>
            <a:r>
              <a:rPr b="0" i="0" lang="en-US" sz="12800" u="none" cap="none" strike="noStrike">
                <a:solidFill>
                  <a:srgbClr val="0D597C"/>
                </a:solidFill>
                <a:latin typeface="Black Ops One"/>
                <a:ea typeface="Black Ops One"/>
                <a:cs typeface="Black Ops One"/>
                <a:sym typeface="Black Ops One"/>
              </a:rPr>
              <a:t>535 Km</a:t>
            </a:r>
            <a:endParaRPr b="0" i="0" sz="12800" u="none" cap="none" strike="noStrike">
              <a:solidFill>
                <a:schemeClr val="dk1"/>
              </a:solidFill>
              <a:latin typeface="Calibri"/>
              <a:ea typeface="Calibri"/>
              <a:cs typeface="Calibri"/>
              <a:sym typeface="Calibri"/>
            </a:endParaRPr>
          </a:p>
        </p:txBody>
      </p:sp>
      <p:sp>
        <p:nvSpPr>
          <p:cNvPr id="402" name="Google Shape;402;g2ae11cfe42b_0_349"/>
          <p:cNvSpPr/>
          <p:nvPr/>
        </p:nvSpPr>
        <p:spPr>
          <a:xfrm>
            <a:off x="13552594" y="10172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ae11cfe42b_0_349"/>
          <p:cNvSpPr/>
          <p:nvPr/>
        </p:nvSpPr>
        <p:spPr>
          <a:xfrm>
            <a:off x="13484852" y="10172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408" name="Shape 408"/>
        <p:cNvGrpSpPr/>
        <p:nvPr/>
      </p:nvGrpSpPr>
      <p:grpSpPr>
        <a:xfrm>
          <a:off x="0" y="0"/>
          <a:ext cx="0" cy="0"/>
          <a:chOff x="0" y="0"/>
          <a:chExt cx="0" cy="0"/>
        </a:xfrm>
      </p:grpSpPr>
      <p:pic>
        <p:nvPicPr>
          <p:cNvPr descr=" " id="409" name="Google Shape;409;g2ae11cfe42b_0_379"/>
          <p:cNvPicPr preferRelativeResize="0"/>
          <p:nvPr/>
        </p:nvPicPr>
        <p:blipFill rotWithShape="1">
          <a:blip r:embed="rId3">
            <a:alphaModFix/>
          </a:blip>
          <a:srcRect b="0" l="0" r="0" t="0"/>
          <a:stretch/>
        </p:blipFill>
        <p:spPr>
          <a:xfrm>
            <a:off x="16753394" y="7747000"/>
            <a:ext cx="9907238" cy="9423400"/>
          </a:xfrm>
          <a:prstGeom prst="rect">
            <a:avLst/>
          </a:prstGeom>
          <a:noFill/>
          <a:ln>
            <a:noFill/>
          </a:ln>
        </p:spPr>
      </p:pic>
      <p:pic>
        <p:nvPicPr>
          <p:cNvPr descr=" " id="410" name="Google Shape;410;g2ae11cfe42b_0_379"/>
          <p:cNvPicPr preferRelativeResize="0"/>
          <p:nvPr/>
        </p:nvPicPr>
        <p:blipFill rotWithShape="1">
          <a:blip r:embed="rId4">
            <a:alphaModFix/>
          </a:blip>
          <a:srcRect b="0" l="0" r="0" t="0"/>
          <a:stretch/>
        </p:blipFill>
        <p:spPr>
          <a:xfrm>
            <a:off x="-4585273" y="-1765300"/>
            <a:ext cx="19077784" cy="5410200"/>
          </a:xfrm>
          <a:prstGeom prst="rect">
            <a:avLst/>
          </a:prstGeom>
          <a:noFill/>
          <a:ln>
            <a:noFill/>
          </a:ln>
        </p:spPr>
      </p:pic>
      <p:pic>
        <p:nvPicPr>
          <p:cNvPr descr=" " id="411" name="Google Shape;411;g2ae11cfe42b_0_379"/>
          <p:cNvPicPr preferRelativeResize="0"/>
          <p:nvPr/>
        </p:nvPicPr>
        <p:blipFill rotWithShape="1">
          <a:blip r:embed="rId5">
            <a:alphaModFix/>
          </a:blip>
          <a:srcRect b="0" l="0" r="0" t="0"/>
          <a:stretch/>
        </p:blipFill>
        <p:spPr>
          <a:xfrm>
            <a:off x="830407" y="436414"/>
            <a:ext cx="4229210" cy="4635649"/>
          </a:xfrm>
          <a:prstGeom prst="rect">
            <a:avLst/>
          </a:prstGeom>
          <a:noFill/>
          <a:ln>
            <a:noFill/>
          </a:ln>
        </p:spPr>
      </p:pic>
      <p:pic>
        <p:nvPicPr>
          <p:cNvPr descr=" " id="412" name="Google Shape;412;g2ae11cfe42b_0_379"/>
          <p:cNvPicPr preferRelativeResize="0"/>
          <p:nvPr/>
        </p:nvPicPr>
        <p:blipFill rotWithShape="1">
          <a:blip r:embed="rId6">
            <a:alphaModFix/>
          </a:blip>
          <a:srcRect b="0" l="0" r="0" t="0"/>
          <a:stretch/>
        </p:blipFill>
        <p:spPr>
          <a:xfrm>
            <a:off x="20516813" y="9993511"/>
            <a:ext cx="3161833" cy="3346772"/>
          </a:xfrm>
          <a:prstGeom prst="rect">
            <a:avLst/>
          </a:prstGeom>
          <a:noFill/>
          <a:ln>
            <a:noFill/>
          </a:ln>
        </p:spPr>
      </p:pic>
      <p:sp>
        <p:nvSpPr>
          <p:cNvPr id="413" name="Google Shape;413;g2ae11cfe42b_0_3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4" name="Google Shape;414;g2ae11cfe42b_0_37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5" name="Google Shape;415;g2ae11cfe42b_0_379"/>
          <p:cNvSpPr/>
          <p:nvPr/>
        </p:nvSpPr>
        <p:spPr>
          <a:xfrm>
            <a:off x="9361070" y="1447800"/>
            <a:ext cx="7083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Some Graph</a:t>
            </a:r>
            <a:endParaRPr b="0" i="0" sz="8000" u="none" cap="none" strike="noStrike">
              <a:solidFill>
                <a:schemeClr val="dk1"/>
              </a:solidFill>
              <a:latin typeface="Calibri"/>
              <a:ea typeface="Calibri"/>
              <a:cs typeface="Calibri"/>
              <a:sym typeface="Calibri"/>
            </a:endParaRPr>
          </a:p>
        </p:txBody>
      </p:sp>
      <p:sp>
        <p:nvSpPr>
          <p:cNvPr id="416" name="Google Shape;416;g2ae11cfe42b_0_37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ae11cfe42b_0_37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8" name="Google Shape;418;g2ae11cfe42b_0_37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2185"/>
              <a:buFont typeface="Lato"/>
              <a:buNone/>
            </a:pPr>
            <a:r>
              <a:rPr b="0" i="0" lang="en-US" sz="2185" u="none" cap="none" strike="noStrike">
                <a:solidFill>
                  <a:srgbClr val="2B95C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9" name="Google Shape;419;g2ae11cfe42b_0_37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2185"/>
              <a:buFont typeface="Lato"/>
              <a:buNone/>
            </a:pPr>
            <a:r>
              <a:rPr b="0" i="0" lang="en-US" sz="2185" u="none" cap="none" strike="noStrike">
                <a:solidFill>
                  <a:srgbClr val="2B95C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0" name="Google Shape;420;g2ae11cfe42b_0_37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2185"/>
              <a:buFont typeface="Lato"/>
              <a:buNone/>
            </a:pPr>
            <a:r>
              <a:rPr b="0" i="0" lang="en-US" sz="2185" u="none" cap="none" strike="noStrike">
                <a:solidFill>
                  <a:srgbClr val="2B95C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1" name="Google Shape;421;g2ae11cfe42b_0_37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2185"/>
              <a:buFont typeface="Lato"/>
              <a:buNone/>
            </a:pPr>
            <a:r>
              <a:rPr b="0" i="0" lang="en-US" sz="2185" u="none" cap="none" strike="noStrike">
                <a:solidFill>
                  <a:srgbClr val="2B95C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22" name="Google Shape;422;g2ae11cfe42b_0_37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2185"/>
              <a:buFont typeface="Lato"/>
              <a:buNone/>
            </a:pPr>
            <a:r>
              <a:rPr b="0" i="0" lang="en-US" sz="2185" u="none" cap="none" strike="noStrike">
                <a:solidFill>
                  <a:srgbClr val="2B95C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23" name="Google Shape;423;g2ae11cfe42b_0_37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2185"/>
              <a:buFont typeface="Lato"/>
              <a:buNone/>
            </a:pPr>
            <a:r>
              <a:rPr b="0" i="0" lang="en-US" sz="2185" u="none" cap="none" strike="noStrike">
                <a:solidFill>
                  <a:srgbClr val="2B95C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24" name="Google Shape;424;g2ae11cfe42b_0_37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2185"/>
              <a:buFont typeface="Lato"/>
              <a:buNone/>
            </a:pPr>
            <a:r>
              <a:rPr b="0" i="0" lang="en-US" sz="2185" u="none" cap="none" strike="noStrike">
                <a:solidFill>
                  <a:srgbClr val="2B95C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25" name="Google Shape;425;g2ae11cfe42b_0_37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2185"/>
              <a:buFont typeface="Lato"/>
              <a:buNone/>
            </a:pPr>
            <a:r>
              <a:rPr b="0" i="0" lang="en-US" sz="2185" u="none" cap="none" strike="noStrike">
                <a:solidFill>
                  <a:srgbClr val="2B95C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26" name="Google Shape;426;g2ae11cfe42b_0_37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27" name="Google Shape;427;g2ae11cfe42b_0_37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8" name="Google Shape;428;g2ae11cfe42b_0_37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9" name="Google Shape;429;g2ae11cfe42b_0_37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0" name="Google Shape;430;g2ae11cfe42b_0_37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1" name="Google Shape;431;g2ae11cfe42b_0_37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32" name="Google Shape;432;g2ae11cfe42b_0_37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33" name="Google Shape;433;g2ae11cfe42b_0_37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34" name="Google Shape;434;g2ae11cfe42b_0_37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35" name="Google Shape;435;g2ae11cfe42b_0_37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95C7"/>
              </a:buClr>
              <a:buSzPts val="1820"/>
              <a:buFont typeface="Lato"/>
              <a:buNone/>
            </a:pPr>
            <a:r>
              <a:rPr b="0" i="0" lang="en-US" sz="1820" u="none" cap="none" strike="noStrike">
                <a:solidFill>
                  <a:srgbClr val="2B95C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36" name="Google Shape;436;g2ae11cfe42b_0_379"/>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37" name="Google Shape;437;g2ae11cfe42b_0_379"/>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38" name="Google Shape;438;g2ae11cfe42b_0_379"/>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39" name="Google Shape;439;g2ae11cfe42b_0_379"/>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40" name="Google Shape;440;g2ae11cfe42b_0_379"/>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41" name="Google Shape;441;g2ae11cfe42b_0_379"/>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42" name="Google Shape;442;g2ae11cfe42b_0_379"/>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43" name="Google Shape;443;g2ae11cfe42b_0_379"/>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44" name="Google Shape;444;g2ae11cfe42b_0_379"/>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45" name="Google Shape;445;g2ae11cfe42b_0_379"/>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46" name="Google Shape;446;g2ae11cfe42b_0_379"/>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47" name="Google Shape;447;g2ae11cfe42b_0_379"/>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48" name="Google Shape;448;g2ae11cfe42b_0_379"/>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49" name="Google Shape;449;g2ae11cfe42b_0_379"/>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50" name="Google Shape;450;g2ae11cfe42b_0_379"/>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51" name="Google Shape;451;g2ae11cfe42b_0_379"/>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52" name="Google Shape;452;g2ae11cfe42b_0_379"/>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53" name="Google Shape;453;g2ae11cfe42b_0_379"/>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54" name="Google Shape;454;g2ae11cfe42b_0_379"/>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55" name="Google Shape;455;g2ae11cfe42b_0_379"/>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56" name="Google Shape;456;g2ae11cfe42b_0_379"/>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57" name="Google Shape;457;g2ae11cfe42b_0_379"/>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58" name="Google Shape;458;g2ae11cfe42b_0_37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ae11cfe42b_0_37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ae11cfe42b_0_379"/>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61" name="Google Shape;461;g2ae11cfe42b_0_379"/>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62" name="Google Shape;462;g2ae11cfe42b_0_379"/>
          <p:cNvSpPr/>
          <p:nvPr/>
        </p:nvSpPr>
        <p:spPr>
          <a:xfrm>
            <a:off x="16029403" y="6365379"/>
            <a:ext cx="2337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ae11cfe42b_0_379"/>
          <p:cNvSpPr/>
          <p:nvPr/>
        </p:nvSpPr>
        <p:spPr>
          <a:xfrm>
            <a:off x="16029403" y="6356350"/>
            <a:ext cx="254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34.574</a:t>
            </a:r>
            <a:endParaRPr b="0" i="0" sz="4800" u="none" cap="none" strike="noStrike">
              <a:solidFill>
                <a:schemeClr val="dk1"/>
              </a:solidFill>
              <a:latin typeface="Calibri"/>
              <a:ea typeface="Calibri"/>
              <a:cs typeface="Calibri"/>
              <a:sym typeface="Calibri"/>
            </a:endParaRPr>
          </a:p>
        </p:txBody>
      </p:sp>
      <p:sp>
        <p:nvSpPr>
          <p:cNvPr id="464" name="Google Shape;464;g2ae11cfe42b_0_379"/>
          <p:cNvSpPr/>
          <p:nvPr/>
        </p:nvSpPr>
        <p:spPr>
          <a:xfrm>
            <a:off x="16753394" y="71183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65" name="Google Shape;465;g2ae11cfe42b_0_379"/>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ae11cfe42b_0_379"/>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ae11cfe42b_0_379"/>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Treasure Found</a:t>
            </a:r>
            <a:endParaRPr b="0" i="0" sz="4800" u="none" cap="none" strike="noStrike">
              <a:solidFill>
                <a:schemeClr val="dk1"/>
              </a:solidFill>
              <a:latin typeface="Calibri"/>
              <a:ea typeface="Calibri"/>
              <a:cs typeface="Calibri"/>
              <a:sym typeface="Calibri"/>
            </a:endParaRPr>
          </a:p>
        </p:txBody>
      </p:sp>
      <p:sp>
        <p:nvSpPr>
          <p:cNvPr id="468" name="Google Shape;468;g2ae11cfe42b_0_379"/>
          <p:cNvSpPr/>
          <p:nvPr/>
        </p:nvSpPr>
        <p:spPr>
          <a:xfrm>
            <a:off x="13192716"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9" name="Google Shape;469;g2ae11cfe42b_0_379"/>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ae11cfe42b_0_379"/>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ae11cfe42b_0_379"/>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Spellcasting Progress</a:t>
            </a:r>
            <a:endParaRPr b="0" i="0" sz="4800" u="none" cap="none" strike="noStrike">
              <a:solidFill>
                <a:schemeClr val="dk1"/>
              </a:solidFill>
              <a:latin typeface="Calibri"/>
              <a:ea typeface="Calibri"/>
              <a:cs typeface="Calibri"/>
              <a:sym typeface="Calibri"/>
            </a:endParaRPr>
          </a:p>
        </p:txBody>
      </p:sp>
      <p:sp>
        <p:nvSpPr>
          <p:cNvPr id="472" name="Google Shape;472;g2ae11cfe42b_0_379"/>
          <p:cNvSpPr/>
          <p:nvPr/>
        </p:nvSpPr>
        <p:spPr>
          <a:xfrm>
            <a:off x="3183865"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477" name="Shape 477"/>
        <p:cNvGrpSpPr/>
        <p:nvPr/>
      </p:nvGrpSpPr>
      <p:grpSpPr>
        <a:xfrm>
          <a:off x="0" y="0"/>
          <a:ext cx="0" cy="0"/>
          <a:chOff x="0" y="0"/>
          <a:chExt cx="0" cy="0"/>
        </a:xfrm>
      </p:grpSpPr>
      <p:pic>
        <p:nvPicPr>
          <p:cNvPr descr=" " id="478" name="Google Shape;478;g2ae11cfe42b_0_447"/>
          <p:cNvPicPr preferRelativeResize="0"/>
          <p:nvPr/>
        </p:nvPicPr>
        <p:blipFill rotWithShape="1">
          <a:blip r:embed="rId3">
            <a:alphaModFix/>
          </a:blip>
          <a:srcRect b="0" l="0" r="0" t="0"/>
          <a:stretch/>
        </p:blipFill>
        <p:spPr>
          <a:xfrm>
            <a:off x="19910" y="-484088"/>
            <a:ext cx="3314235" cy="3474145"/>
          </a:xfrm>
          <a:prstGeom prst="rect">
            <a:avLst/>
          </a:prstGeom>
          <a:noFill/>
          <a:ln>
            <a:noFill/>
          </a:ln>
        </p:spPr>
      </p:pic>
      <p:pic>
        <p:nvPicPr>
          <p:cNvPr descr=" " id="479" name="Google Shape;479;g2ae11cfe42b_0_447"/>
          <p:cNvPicPr preferRelativeResize="0"/>
          <p:nvPr/>
        </p:nvPicPr>
        <p:blipFill rotWithShape="1">
          <a:blip r:embed="rId4">
            <a:alphaModFix/>
          </a:blip>
          <a:srcRect b="0" l="0" r="0" t="0"/>
          <a:stretch/>
        </p:blipFill>
        <p:spPr>
          <a:xfrm>
            <a:off x="20538467" y="10121900"/>
            <a:ext cx="3327816" cy="3594100"/>
          </a:xfrm>
          <a:prstGeom prst="rect">
            <a:avLst/>
          </a:prstGeom>
          <a:noFill/>
          <a:ln>
            <a:noFill/>
          </a:ln>
        </p:spPr>
      </p:pic>
      <p:pic>
        <p:nvPicPr>
          <p:cNvPr descr=" " id="480" name="Google Shape;480;g2ae11cfe42b_0_447"/>
          <p:cNvPicPr preferRelativeResize="0"/>
          <p:nvPr/>
        </p:nvPicPr>
        <p:blipFill rotWithShape="1">
          <a:blip r:embed="rId5">
            <a:alphaModFix/>
          </a:blip>
          <a:srcRect b="0" l="0" r="0" t="0"/>
          <a:stretch/>
        </p:blipFill>
        <p:spPr>
          <a:xfrm>
            <a:off x="-2984873" y="7848600"/>
            <a:ext cx="12612676" cy="8153400"/>
          </a:xfrm>
          <a:prstGeom prst="rect">
            <a:avLst/>
          </a:prstGeom>
          <a:noFill/>
          <a:ln>
            <a:noFill/>
          </a:ln>
        </p:spPr>
      </p:pic>
      <p:pic>
        <p:nvPicPr>
          <p:cNvPr descr=" " id="481" name="Google Shape;481;g2ae11cfe42b_0_447"/>
          <p:cNvPicPr preferRelativeResize="0"/>
          <p:nvPr/>
        </p:nvPicPr>
        <p:blipFill rotWithShape="1">
          <a:blip r:embed="rId6">
            <a:alphaModFix/>
          </a:blip>
          <a:srcRect b="0" l="0" r="0" t="0"/>
          <a:stretch/>
        </p:blipFill>
        <p:spPr>
          <a:xfrm>
            <a:off x="14543318" y="-2260600"/>
            <a:ext cx="12003000" cy="9690100"/>
          </a:xfrm>
          <a:prstGeom prst="rect">
            <a:avLst/>
          </a:prstGeom>
          <a:noFill/>
          <a:ln>
            <a:noFill/>
          </a:ln>
        </p:spPr>
      </p:pic>
      <p:sp>
        <p:nvSpPr>
          <p:cNvPr id="482" name="Google Shape;482;g2ae11cfe42b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ae11cfe42b_0_4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4" name="Google Shape;484;g2ae11cfe42b_0_447"/>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ae11cfe42b_0_447"/>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ae11cfe42b_0_447"/>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A web application</a:t>
            </a:r>
            <a:endParaRPr b="0" i="0" sz="4800" u="none" cap="none" strike="noStrike">
              <a:solidFill>
                <a:schemeClr val="dk1"/>
              </a:solidFill>
              <a:latin typeface="Calibri"/>
              <a:ea typeface="Calibri"/>
              <a:cs typeface="Calibri"/>
              <a:sym typeface="Calibri"/>
            </a:endParaRPr>
          </a:p>
        </p:txBody>
      </p:sp>
      <p:sp>
        <p:nvSpPr>
          <p:cNvPr id="487" name="Google Shape;487;g2ae11cfe42b_0_447"/>
          <p:cNvSpPr/>
          <p:nvPr/>
        </p:nvSpPr>
        <p:spPr>
          <a:xfrm>
            <a:off x="13450981" y="67183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88" name="Google Shape;488;g2ae11cfe42b_0_447"/>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89" name="Google Shape;489;g2ae11cfe42b_0_447"/>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90" name="Google Shape;490;g2ae11cfe42b_0_447"/>
          <p:cNvSpPr/>
          <p:nvPr/>
        </p:nvSpPr>
        <p:spPr>
          <a:xfrm>
            <a:off x="7633654" y="1524000"/>
            <a:ext cx="1131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495" name="Shape 495"/>
        <p:cNvGrpSpPr/>
        <p:nvPr/>
      </p:nvGrpSpPr>
      <p:grpSpPr>
        <a:xfrm>
          <a:off x="0" y="0"/>
          <a:ext cx="0" cy="0"/>
          <a:chOff x="0" y="0"/>
          <a:chExt cx="0" cy="0"/>
        </a:xfrm>
      </p:grpSpPr>
      <p:pic>
        <p:nvPicPr>
          <p:cNvPr descr=" " id="496" name="Google Shape;496;g2ae11cfe42b_0_464"/>
          <p:cNvPicPr preferRelativeResize="0"/>
          <p:nvPr/>
        </p:nvPicPr>
        <p:blipFill rotWithShape="1">
          <a:blip r:embed="rId3">
            <a:alphaModFix/>
          </a:blip>
          <a:srcRect b="0" l="0" r="0" t="0"/>
          <a:stretch/>
        </p:blipFill>
        <p:spPr>
          <a:xfrm>
            <a:off x="-1892537" y="9131300"/>
            <a:ext cx="11482235" cy="6616700"/>
          </a:xfrm>
          <a:prstGeom prst="rect">
            <a:avLst/>
          </a:prstGeom>
          <a:noFill/>
          <a:ln>
            <a:noFill/>
          </a:ln>
        </p:spPr>
      </p:pic>
      <p:pic>
        <p:nvPicPr>
          <p:cNvPr descr=" " id="497" name="Google Shape;497;g2ae11cfe42b_0_464"/>
          <p:cNvPicPr preferRelativeResize="0"/>
          <p:nvPr/>
        </p:nvPicPr>
        <p:blipFill rotWithShape="1">
          <a:blip r:embed="rId4">
            <a:alphaModFix/>
          </a:blip>
          <a:srcRect b="0" l="0" r="0" t="0"/>
          <a:stretch/>
        </p:blipFill>
        <p:spPr>
          <a:xfrm>
            <a:off x="13285861" y="-1663700"/>
            <a:ext cx="12511064" cy="10947400"/>
          </a:xfrm>
          <a:prstGeom prst="rect">
            <a:avLst/>
          </a:prstGeom>
          <a:noFill/>
          <a:ln>
            <a:noFill/>
          </a:ln>
        </p:spPr>
      </p:pic>
      <p:pic>
        <p:nvPicPr>
          <p:cNvPr descr=" " id="498" name="Google Shape;498;g2ae11cfe42b_0_464"/>
          <p:cNvPicPr preferRelativeResize="0"/>
          <p:nvPr/>
        </p:nvPicPr>
        <p:blipFill rotWithShape="1">
          <a:blip r:embed="rId5">
            <a:alphaModFix/>
          </a:blip>
          <a:srcRect b="0" l="0" r="0" t="0"/>
          <a:stretch/>
        </p:blipFill>
        <p:spPr>
          <a:xfrm>
            <a:off x="20309838" y="1092200"/>
            <a:ext cx="3353219" cy="3530600"/>
          </a:xfrm>
          <a:prstGeom prst="rect">
            <a:avLst/>
          </a:prstGeom>
          <a:noFill/>
          <a:ln>
            <a:noFill/>
          </a:ln>
        </p:spPr>
      </p:pic>
      <p:pic>
        <p:nvPicPr>
          <p:cNvPr descr=" " id="499" name="Google Shape;499;g2ae11cfe42b_0_464"/>
          <p:cNvPicPr preferRelativeResize="0"/>
          <p:nvPr/>
        </p:nvPicPr>
        <p:blipFill rotWithShape="1">
          <a:blip r:embed="rId6">
            <a:alphaModFix/>
          </a:blip>
          <a:srcRect b="0" l="0" r="0" t="0"/>
          <a:stretch/>
        </p:blipFill>
        <p:spPr>
          <a:xfrm>
            <a:off x="620458" y="9715376"/>
            <a:ext cx="3401067" cy="3467522"/>
          </a:xfrm>
          <a:prstGeom prst="rect">
            <a:avLst/>
          </a:prstGeom>
          <a:noFill/>
          <a:ln>
            <a:noFill/>
          </a:ln>
        </p:spPr>
      </p:pic>
      <p:sp>
        <p:nvSpPr>
          <p:cNvPr id="500" name="Google Shape;500;g2ae11cfe42b_0_4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ae11cfe42b_0_46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2" name="Google Shape;502;g2ae11cfe42b_0_464"/>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ae11cfe42b_0_464"/>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ae11cfe42b_0_464"/>
          <p:cNvSpPr/>
          <p:nvPr/>
        </p:nvSpPr>
        <p:spPr>
          <a:xfrm>
            <a:off x="2946768" y="4660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An mobile app</a:t>
            </a:r>
            <a:endParaRPr b="0" i="0" sz="4800" u="none" cap="none" strike="noStrike">
              <a:solidFill>
                <a:schemeClr val="dk1"/>
              </a:solidFill>
              <a:latin typeface="Calibri"/>
              <a:ea typeface="Calibri"/>
              <a:cs typeface="Calibri"/>
              <a:sym typeface="Calibri"/>
            </a:endParaRPr>
          </a:p>
        </p:txBody>
      </p:sp>
      <p:sp>
        <p:nvSpPr>
          <p:cNvPr id="505" name="Google Shape;505;g2ae11cfe42b_0_464"/>
          <p:cNvSpPr/>
          <p:nvPr/>
        </p:nvSpPr>
        <p:spPr>
          <a:xfrm>
            <a:off x="2946768" y="5626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06" name="Google Shape;506;g2ae11cfe42b_0_464"/>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507" name="Google Shape;507;g2ae11cfe42b_0_464"/>
          <p:cNvSpPr/>
          <p:nvPr/>
        </p:nvSpPr>
        <p:spPr>
          <a:xfrm>
            <a:off x="3658057" y="2159000"/>
            <a:ext cx="12265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The Future of Fantasy</a:t>
            </a:r>
            <a:endParaRPr b="0" i="0" sz="8000" u="none" cap="none" strike="noStrike">
              <a:solidFill>
                <a:schemeClr val="dk1"/>
              </a:solidFill>
              <a:latin typeface="Calibri"/>
              <a:ea typeface="Calibri"/>
              <a:cs typeface="Calibri"/>
              <a:sym typeface="Calibri"/>
            </a:endParaRPr>
          </a:p>
        </p:txBody>
      </p:sp>
      <p:pic>
        <p:nvPicPr>
          <p:cNvPr descr=" " id="508" name="Google Shape;508;g2ae11cfe42b_0_464"/>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09" name="Google Shape;509;g2ae11cfe42b_0_464"/>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514" name="Shape 514"/>
        <p:cNvGrpSpPr/>
        <p:nvPr/>
      </p:nvGrpSpPr>
      <p:grpSpPr>
        <a:xfrm>
          <a:off x="0" y="0"/>
          <a:ext cx="0" cy="0"/>
          <a:chOff x="0" y="0"/>
          <a:chExt cx="0" cy="0"/>
        </a:xfrm>
      </p:grpSpPr>
      <p:pic>
        <p:nvPicPr>
          <p:cNvPr descr=" " id="515" name="Google Shape;515;g2ae11cfe42b_0_482"/>
          <p:cNvPicPr preferRelativeResize="0"/>
          <p:nvPr/>
        </p:nvPicPr>
        <p:blipFill rotWithShape="1">
          <a:blip r:embed="rId3">
            <a:alphaModFix/>
          </a:blip>
          <a:srcRect b="0" l="0" r="0" t="0"/>
          <a:stretch/>
        </p:blipFill>
        <p:spPr>
          <a:xfrm>
            <a:off x="16753394" y="7747000"/>
            <a:ext cx="9907238" cy="9423400"/>
          </a:xfrm>
          <a:prstGeom prst="rect">
            <a:avLst/>
          </a:prstGeom>
          <a:noFill/>
          <a:ln>
            <a:noFill/>
          </a:ln>
        </p:spPr>
      </p:pic>
      <p:pic>
        <p:nvPicPr>
          <p:cNvPr descr=" " id="516" name="Google Shape;516;g2ae11cfe42b_0_482"/>
          <p:cNvPicPr preferRelativeResize="0"/>
          <p:nvPr/>
        </p:nvPicPr>
        <p:blipFill rotWithShape="1">
          <a:blip r:embed="rId4">
            <a:alphaModFix/>
          </a:blip>
          <a:srcRect b="0" l="0" r="0" t="0"/>
          <a:stretch/>
        </p:blipFill>
        <p:spPr>
          <a:xfrm>
            <a:off x="-4585273" y="-1765300"/>
            <a:ext cx="19077784" cy="5410200"/>
          </a:xfrm>
          <a:prstGeom prst="rect">
            <a:avLst/>
          </a:prstGeom>
          <a:noFill/>
          <a:ln>
            <a:noFill/>
          </a:ln>
        </p:spPr>
      </p:pic>
      <p:pic>
        <p:nvPicPr>
          <p:cNvPr descr=" " id="517" name="Google Shape;517;g2ae11cfe42b_0_482"/>
          <p:cNvPicPr preferRelativeResize="0"/>
          <p:nvPr/>
        </p:nvPicPr>
        <p:blipFill rotWithShape="1">
          <a:blip r:embed="rId5">
            <a:alphaModFix/>
          </a:blip>
          <a:srcRect b="0" l="0" r="0" t="0"/>
          <a:stretch/>
        </p:blipFill>
        <p:spPr>
          <a:xfrm>
            <a:off x="830407" y="436414"/>
            <a:ext cx="4229210" cy="4635649"/>
          </a:xfrm>
          <a:prstGeom prst="rect">
            <a:avLst/>
          </a:prstGeom>
          <a:noFill/>
          <a:ln>
            <a:noFill/>
          </a:ln>
        </p:spPr>
      </p:pic>
      <p:pic>
        <p:nvPicPr>
          <p:cNvPr descr=" " id="518" name="Google Shape;518;g2ae11cfe42b_0_482"/>
          <p:cNvPicPr preferRelativeResize="0"/>
          <p:nvPr/>
        </p:nvPicPr>
        <p:blipFill rotWithShape="1">
          <a:blip r:embed="rId6">
            <a:alphaModFix/>
          </a:blip>
          <a:srcRect b="0" l="0" r="0" t="0"/>
          <a:stretch/>
        </p:blipFill>
        <p:spPr>
          <a:xfrm>
            <a:off x="20516813" y="9993511"/>
            <a:ext cx="3161833" cy="3346772"/>
          </a:xfrm>
          <a:prstGeom prst="rect">
            <a:avLst/>
          </a:prstGeom>
          <a:noFill/>
          <a:ln>
            <a:noFill/>
          </a:ln>
        </p:spPr>
      </p:pic>
      <p:sp>
        <p:nvSpPr>
          <p:cNvPr id="519" name="Google Shape;519;g2ae11cfe42b_0_4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ae11cfe42b_0_48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1" name="Google Shape;521;g2ae11cfe42b_0_482"/>
          <p:cNvSpPr/>
          <p:nvPr/>
        </p:nvSpPr>
        <p:spPr>
          <a:xfrm>
            <a:off x="876410" y="8369300"/>
            <a:ext cx="57156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ae11cfe42b_0_482"/>
          <p:cNvSpPr/>
          <p:nvPr/>
        </p:nvSpPr>
        <p:spPr>
          <a:xfrm>
            <a:off x="876410" y="8369300"/>
            <a:ext cx="57156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ae11cfe42b_0_482"/>
          <p:cNvSpPr/>
          <p:nvPr/>
        </p:nvSpPr>
        <p:spPr>
          <a:xfrm>
            <a:off x="876410" y="8369300"/>
            <a:ext cx="59190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A web application</a:t>
            </a:r>
            <a:endParaRPr b="0" i="0" sz="4800" u="none" cap="none" strike="noStrike">
              <a:solidFill>
                <a:schemeClr val="dk1"/>
              </a:solidFill>
              <a:latin typeface="Calibri"/>
              <a:ea typeface="Calibri"/>
              <a:cs typeface="Calibri"/>
              <a:sym typeface="Calibri"/>
            </a:endParaRPr>
          </a:p>
        </p:txBody>
      </p:sp>
      <p:sp>
        <p:nvSpPr>
          <p:cNvPr id="524" name="Google Shape;524;g2ae11cfe42b_0_482"/>
          <p:cNvSpPr/>
          <p:nvPr/>
        </p:nvSpPr>
        <p:spPr>
          <a:xfrm>
            <a:off x="876410" y="100965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25" name="Google Shape;525;g2ae11cfe42b_0_482"/>
          <p:cNvSpPr/>
          <p:nvPr/>
        </p:nvSpPr>
        <p:spPr>
          <a:xfrm>
            <a:off x="876410" y="1536700"/>
            <a:ext cx="74517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Wonder</a:t>
            </a:r>
            <a:endParaRPr b="0" i="0" sz="8000" u="none" cap="none" strike="noStrike">
              <a:solidFill>
                <a:schemeClr val="dk1"/>
              </a:solidFill>
              <a:latin typeface="Calibri"/>
              <a:ea typeface="Calibri"/>
              <a:cs typeface="Calibri"/>
              <a:sym typeface="Calibri"/>
            </a:endParaRPr>
          </a:p>
        </p:txBody>
      </p:sp>
      <p:sp>
        <p:nvSpPr>
          <p:cNvPr id="526" name="Google Shape;526;g2ae11cfe42b_0_482"/>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27" name="Google Shape;527;g2ae11cfe42b_0_482"/>
          <p:cNvPicPr preferRelativeResize="0"/>
          <p:nvPr/>
        </p:nvPicPr>
        <p:blipFill rotWithShape="1">
          <a:blip r:embed="rId8">
            <a:alphaModFix/>
          </a:blip>
          <a:srcRect b="0" l="0" r="0" t="0"/>
          <a:stretch/>
        </p:blipFill>
        <p:spPr>
          <a:xfrm>
            <a:off x="8814902" y="749300"/>
            <a:ext cx="8573572" cy="12331700"/>
          </a:xfrm>
          <a:prstGeom prst="rect">
            <a:avLst/>
          </a:prstGeom>
          <a:noFill/>
          <a:ln>
            <a:noFill/>
          </a:ln>
        </p:spPr>
      </p:pic>
      <p:pic>
        <p:nvPicPr>
          <p:cNvPr descr=" " id="528" name="Google Shape;528;g2ae11cfe42b_0_482"/>
          <p:cNvPicPr preferRelativeResize="0"/>
          <p:nvPr/>
        </p:nvPicPr>
        <p:blipFill rotWithShape="1">
          <a:blip r:embed="rId9">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533" name="Shape 533"/>
        <p:cNvGrpSpPr/>
        <p:nvPr/>
      </p:nvGrpSpPr>
      <p:grpSpPr>
        <a:xfrm>
          <a:off x="0" y="0"/>
          <a:ext cx="0" cy="0"/>
          <a:chOff x="0" y="0"/>
          <a:chExt cx="0" cy="0"/>
        </a:xfrm>
      </p:grpSpPr>
      <p:pic>
        <p:nvPicPr>
          <p:cNvPr descr=" " id="534" name="Google Shape;534;g2ae11cfe42b_0_50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5" name="Google Shape;535;g2ae11cfe42b_0_5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ae11cfe42b_0_50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7" name="Google Shape;537;g2ae11cfe42b_0_500"/>
          <p:cNvSpPr/>
          <p:nvPr/>
        </p:nvSpPr>
        <p:spPr>
          <a:xfrm>
            <a:off x="15559445" y="1003300"/>
            <a:ext cx="8963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29" name="Shape 29"/>
        <p:cNvGrpSpPr/>
        <p:nvPr/>
      </p:nvGrpSpPr>
      <p:grpSpPr>
        <a:xfrm>
          <a:off x="0" y="0"/>
          <a:ext cx="0" cy="0"/>
          <a:chOff x="0" y="0"/>
          <a:chExt cx="0" cy="0"/>
        </a:xfrm>
      </p:grpSpPr>
      <p:pic>
        <p:nvPicPr>
          <p:cNvPr descr=" " id="30" name="Google Shape;30;g2ae11cfe42b_0_13"/>
          <p:cNvPicPr preferRelativeResize="0"/>
          <p:nvPr/>
        </p:nvPicPr>
        <p:blipFill rotWithShape="1">
          <a:blip r:embed="rId3">
            <a:alphaModFix/>
          </a:blip>
          <a:srcRect b="0" l="0" r="0" t="0"/>
          <a:stretch/>
        </p:blipFill>
        <p:spPr>
          <a:xfrm>
            <a:off x="19773364" y="1102713"/>
            <a:ext cx="3882087" cy="4423039"/>
          </a:xfrm>
          <a:prstGeom prst="rect">
            <a:avLst/>
          </a:prstGeom>
          <a:noFill/>
          <a:ln>
            <a:noFill/>
          </a:ln>
        </p:spPr>
      </p:pic>
      <p:pic>
        <p:nvPicPr>
          <p:cNvPr descr=" " id="31" name="Google Shape;31;g2ae11cfe42b_0_13"/>
          <p:cNvPicPr preferRelativeResize="0"/>
          <p:nvPr/>
        </p:nvPicPr>
        <p:blipFill rotWithShape="1">
          <a:blip r:embed="rId4">
            <a:alphaModFix/>
          </a:blip>
          <a:srcRect b="0" l="0" r="0" t="0"/>
          <a:stretch/>
        </p:blipFill>
        <p:spPr>
          <a:xfrm>
            <a:off x="5563295" y="292100"/>
            <a:ext cx="13247756" cy="13131800"/>
          </a:xfrm>
          <a:prstGeom prst="rect">
            <a:avLst/>
          </a:prstGeom>
          <a:noFill/>
          <a:ln>
            <a:noFill/>
          </a:ln>
        </p:spPr>
      </p:pic>
      <p:pic>
        <p:nvPicPr>
          <p:cNvPr descr=" " id="32" name="Google Shape;32;g2ae11cfe42b_0_13"/>
          <p:cNvPicPr preferRelativeResize="0"/>
          <p:nvPr/>
        </p:nvPicPr>
        <p:blipFill rotWithShape="1">
          <a:blip r:embed="rId5">
            <a:alphaModFix/>
          </a:blip>
          <a:srcRect b="0" l="0" r="0" t="0"/>
          <a:stretch/>
        </p:blipFill>
        <p:spPr>
          <a:xfrm>
            <a:off x="869015" y="9484333"/>
            <a:ext cx="2882980" cy="3892855"/>
          </a:xfrm>
          <a:prstGeom prst="rect">
            <a:avLst/>
          </a:prstGeom>
          <a:noFill/>
          <a:ln>
            <a:noFill/>
          </a:ln>
        </p:spPr>
      </p:pic>
      <p:pic>
        <p:nvPicPr>
          <p:cNvPr descr=" " id="33" name="Google Shape;33;g2ae11cfe42b_0_13"/>
          <p:cNvPicPr preferRelativeResize="0"/>
          <p:nvPr/>
        </p:nvPicPr>
        <p:blipFill rotWithShape="1">
          <a:blip r:embed="rId6">
            <a:alphaModFix/>
          </a:blip>
          <a:srcRect b="0" l="0" r="0" t="0"/>
          <a:stretch/>
        </p:blipFill>
        <p:spPr>
          <a:xfrm>
            <a:off x="-1270159" y="-1892300"/>
            <a:ext cx="6452406" cy="6451600"/>
          </a:xfrm>
          <a:prstGeom prst="rect">
            <a:avLst/>
          </a:prstGeom>
          <a:noFill/>
          <a:ln>
            <a:noFill/>
          </a:ln>
        </p:spPr>
      </p:pic>
      <p:pic>
        <p:nvPicPr>
          <p:cNvPr descr=" " id="34" name="Google Shape;34;g2ae11cfe42b_0_13"/>
          <p:cNvPicPr preferRelativeResize="0"/>
          <p:nvPr/>
        </p:nvPicPr>
        <p:blipFill rotWithShape="1">
          <a:blip r:embed="rId7">
            <a:alphaModFix/>
          </a:blip>
          <a:srcRect b="0" l="0" r="0" t="0"/>
          <a:stretch/>
        </p:blipFill>
        <p:spPr>
          <a:xfrm>
            <a:off x="17921940" y="7962900"/>
            <a:ext cx="8268733" cy="6845300"/>
          </a:xfrm>
          <a:prstGeom prst="rect">
            <a:avLst/>
          </a:prstGeom>
          <a:noFill/>
          <a:ln>
            <a:noFill/>
          </a:ln>
        </p:spPr>
      </p:pic>
      <p:sp>
        <p:nvSpPr>
          <p:cNvPr id="35" name="Google Shape;35;g2ae11cfe42b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g2ae11cfe42b_0_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7" name="Google Shape;37;g2ae11cfe42b_0_13"/>
          <p:cNvSpPr/>
          <p:nvPr/>
        </p:nvSpPr>
        <p:spPr>
          <a:xfrm>
            <a:off x="8706938" y="3924300"/>
            <a:ext cx="8569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12800"/>
              <a:buFont typeface="Black Ops One"/>
              <a:buNone/>
            </a:pPr>
            <a:r>
              <a:rPr b="0" i="0" lang="en-US" sz="12800" u="none" cap="none" strike="noStrike">
                <a:solidFill>
                  <a:srgbClr val="0D597C"/>
                </a:solidFill>
                <a:latin typeface="Black Ops One"/>
                <a:ea typeface="Black Ops One"/>
                <a:cs typeface="Black Ops One"/>
                <a:sym typeface="Black Ops One"/>
              </a:rPr>
              <a:t>Welcome</a:t>
            </a:r>
            <a:endParaRPr b="0" i="0" sz="12800" u="none" cap="none" strike="noStrike">
              <a:solidFill>
                <a:schemeClr val="dk1"/>
              </a:solidFill>
              <a:latin typeface="Calibri"/>
              <a:ea typeface="Calibri"/>
              <a:cs typeface="Calibri"/>
              <a:sym typeface="Calibri"/>
            </a:endParaRPr>
          </a:p>
        </p:txBody>
      </p:sp>
      <p:sp>
        <p:nvSpPr>
          <p:cNvPr id="38" name="Google Shape;38;g2ae11cfe42b_0_13"/>
          <p:cNvSpPr/>
          <p:nvPr/>
        </p:nvSpPr>
        <p:spPr>
          <a:xfrm>
            <a:off x="7070550" y="6858000"/>
            <a:ext cx="10245900" cy="254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542" name="Shape 542"/>
        <p:cNvGrpSpPr/>
        <p:nvPr/>
      </p:nvGrpSpPr>
      <p:grpSpPr>
        <a:xfrm>
          <a:off x="0" y="0"/>
          <a:ext cx="0" cy="0"/>
          <a:chOff x="0" y="0"/>
          <a:chExt cx="0" cy="0"/>
        </a:xfrm>
      </p:grpSpPr>
      <p:pic>
        <p:nvPicPr>
          <p:cNvPr descr=" " id="543" name="Google Shape;543;g2ae11cfe42b_0_508"/>
          <p:cNvPicPr preferRelativeResize="0"/>
          <p:nvPr/>
        </p:nvPicPr>
        <p:blipFill rotWithShape="1">
          <a:blip r:embed="rId3">
            <a:alphaModFix/>
          </a:blip>
          <a:srcRect b="0" l="0" r="0" t="0"/>
          <a:stretch/>
        </p:blipFill>
        <p:spPr>
          <a:xfrm>
            <a:off x="-1892537" y="9131300"/>
            <a:ext cx="11482235" cy="6616700"/>
          </a:xfrm>
          <a:prstGeom prst="rect">
            <a:avLst/>
          </a:prstGeom>
          <a:noFill/>
          <a:ln>
            <a:noFill/>
          </a:ln>
        </p:spPr>
      </p:pic>
      <p:pic>
        <p:nvPicPr>
          <p:cNvPr descr=" " id="544" name="Google Shape;544;g2ae11cfe42b_0_508"/>
          <p:cNvPicPr preferRelativeResize="0"/>
          <p:nvPr/>
        </p:nvPicPr>
        <p:blipFill rotWithShape="1">
          <a:blip r:embed="rId4">
            <a:alphaModFix/>
          </a:blip>
          <a:srcRect b="0" l="0" r="0" t="0"/>
          <a:stretch/>
        </p:blipFill>
        <p:spPr>
          <a:xfrm>
            <a:off x="13285861" y="-1663700"/>
            <a:ext cx="12511064" cy="10947400"/>
          </a:xfrm>
          <a:prstGeom prst="rect">
            <a:avLst/>
          </a:prstGeom>
          <a:noFill/>
          <a:ln>
            <a:noFill/>
          </a:ln>
        </p:spPr>
      </p:pic>
      <p:pic>
        <p:nvPicPr>
          <p:cNvPr descr=" " id="545" name="Google Shape;545;g2ae11cfe42b_0_508"/>
          <p:cNvPicPr preferRelativeResize="0"/>
          <p:nvPr/>
        </p:nvPicPr>
        <p:blipFill rotWithShape="1">
          <a:blip r:embed="rId5">
            <a:alphaModFix/>
          </a:blip>
          <a:srcRect b="0" l="0" r="0" t="0"/>
          <a:stretch/>
        </p:blipFill>
        <p:spPr>
          <a:xfrm>
            <a:off x="20309838" y="1092200"/>
            <a:ext cx="3353219" cy="3530600"/>
          </a:xfrm>
          <a:prstGeom prst="rect">
            <a:avLst/>
          </a:prstGeom>
          <a:noFill/>
          <a:ln>
            <a:noFill/>
          </a:ln>
        </p:spPr>
      </p:pic>
      <p:pic>
        <p:nvPicPr>
          <p:cNvPr descr=" " id="546" name="Google Shape;546;g2ae11cfe42b_0_508"/>
          <p:cNvPicPr preferRelativeResize="0"/>
          <p:nvPr/>
        </p:nvPicPr>
        <p:blipFill rotWithShape="1">
          <a:blip r:embed="rId6">
            <a:alphaModFix/>
          </a:blip>
          <a:srcRect b="0" l="0" r="0" t="0"/>
          <a:stretch/>
        </p:blipFill>
        <p:spPr>
          <a:xfrm>
            <a:off x="620458" y="9715376"/>
            <a:ext cx="3401067" cy="3467522"/>
          </a:xfrm>
          <a:prstGeom prst="rect">
            <a:avLst/>
          </a:prstGeom>
          <a:noFill/>
          <a:ln>
            <a:noFill/>
          </a:ln>
        </p:spPr>
      </p:pic>
      <p:sp>
        <p:nvSpPr>
          <p:cNvPr id="547" name="Google Shape;547;g2ae11cfe42b_0_5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ae11cfe42b_0_5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49" name="Google Shape;549;g2ae11cfe42b_0_508"/>
          <p:cNvPicPr preferRelativeResize="0"/>
          <p:nvPr/>
        </p:nvPicPr>
        <p:blipFill rotWithShape="1">
          <a:blip r:embed="rId8">
            <a:alphaModFix/>
          </a:blip>
          <a:srcRect b="0" l="0" r="0" t="0"/>
          <a:stretch/>
        </p:blipFill>
        <p:spPr>
          <a:xfrm>
            <a:off x="508063" y="3911600"/>
            <a:ext cx="14479810" cy="7861300"/>
          </a:xfrm>
          <a:prstGeom prst="rect">
            <a:avLst/>
          </a:prstGeom>
          <a:noFill/>
          <a:ln>
            <a:noFill/>
          </a:ln>
        </p:spPr>
      </p:pic>
      <p:sp>
        <p:nvSpPr>
          <p:cNvPr id="550" name="Google Shape;550;g2ae11cfe42b_0_508"/>
          <p:cNvSpPr/>
          <p:nvPr/>
        </p:nvSpPr>
        <p:spPr>
          <a:xfrm>
            <a:off x="6192024" y="1250950"/>
            <a:ext cx="14678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Fantasy Realm at a Glance</a:t>
            </a:r>
            <a:endParaRPr b="0" i="0" sz="8000" u="none" cap="none" strike="noStrike">
              <a:solidFill>
                <a:schemeClr val="dk1"/>
              </a:solidFill>
              <a:latin typeface="Calibri"/>
              <a:ea typeface="Calibri"/>
              <a:cs typeface="Calibri"/>
              <a:sym typeface="Calibri"/>
            </a:endParaRPr>
          </a:p>
        </p:txBody>
      </p:sp>
      <p:sp>
        <p:nvSpPr>
          <p:cNvPr id="551" name="Google Shape;551;g2ae11cfe42b_0_508"/>
          <p:cNvSpPr/>
          <p:nvPr/>
        </p:nvSpPr>
        <p:spPr>
          <a:xfrm>
            <a:off x="16118315" y="3321050"/>
            <a:ext cx="69351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ae11cfe42b_0_508"/>
          <p:cNvSpPr/>
          <p:nvPr/>
        </p:nvSpPr>
        <p:spPr>
          <a:xfrm>
            <a:off x="16118315" y="3321050"/>
            <a:ext cx="69351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ae11cfe42b_0_508"/>
          <p:cNvSpPr/>
          <p:nvPr/>
        </p:nvSpPr>
        <p:spPr>
          <a:xfrm>
            <a:off x="16118315" y="3321050"/>
            <a:ext cx="71382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The Enchanted Forest</a:t>
            </a:r>
            <a:endParaRPr b="0" i="0" sz="4800" u="none" cap="none" strike="noStrike">
              <a:solidFill>
                <a:schemeClr val="dk1"/>
              </a:solidFill>
              <a:latin typeface="Calibri"/>
              <a:ea typeface="Calibri"/>
              <a:cs typeface="Calibri"/>
              <a:sym typeface="Calibri"/>
            </a:endParaRPr>
          </a:p>
        </p:txBody>
      </p:sp>
      <p:sp>
        <p:nvSpPr>
          <p:cNvPr id="554" name="Google Shape;554;g2ae11cfe42b_0_508"/>
          <p:cNvSpPr/>
          <p:nvPr/>
        </p:nvSpPr>
        <p:spPr>
          <a:xfrm>
            <a:off x="16118315" y="49466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5" name="Google Shape;555;g2ae11cfe42b_0_508"/>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ae11cfe42b_0_508"/>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ae11cfe42b_0_508"/>
          <p:cNvSpPr/>
          <p:nvPr/>
        </p:nvSpPr>
        <p:spPr>
          <a:xfrm>
            <a:off x="16118315" y="6870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The Crystal Caves</a:t>
            </a:r>
            <a:endParaRPr b="0" i="0" sz="4800" u="none" cap="none" strike="noStrike">
              <a:solidFill>
                <a:schemeClr val="dk1"/>
              </a:solidFill>
              <a:latin typeface="Calibri"/>
              <a:ea typeface="Calibri"/>
              <a:cs typeface="Calibri"/>
              <a:sym typeface="Calibri"/>
            </a:endParaRPr>
          </a:p>
        </p:txBody>
      </p:sp>
      <p:sp>
        <p:nvSpPr>
          <p:cNvPr id="558" name="Google Shape;558;g2ae11cfe42b_0_508"/>
          <p:cNvSpPr/>
          <p:nvPr/>
        </p:nvSpPr>
        <p:spPr>
          <a:xfrm>
            <a:off x="16118315" y="77343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59" name="Google Shape;559;g2ae11cfe42b_0_508"/>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ae11cfe42b_0_508"/>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ae11cfe42b_0_508"/>
          <p:cNvSpPr/>
          <p:nvPr/>
        </p:nvSpPr>
        <p:spPr>
          <a:xfrm>
            <a:off x="16118315" y="10033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The Dragon's Lair</a:t>
            </a:r>
            <a:endParaRPr b="0" i="0" sz="4800" u="none" cap="none" strike="noStrike">
              <a:solidFill>
                <a:schemeClr val="dk1"/>
              </a:solidFill>
              <a:latin typeface="Calibri"/>
              <a:ea typeface="Calibri"/>
              <a:cs typeface="Calibri"/>
              <a:sym typeface="Calibri"/>
            </a:endParaRPr>
          </a:p>
        </p:txBody>
      </p:sp>
      <p:sp>
        <p:nvSpPr>
          <p:cNvPr id="562" name="Google Shape;562;g2ae11cfe42b_0_508"/>
          <p:cNvSpPr/>
          <p:nvPr/>
        </p:nvSpPr>
        <p:spPr>
          <a:xfrm>
            <a:off x="16118315" y="10896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567" name="Shape 567"/>
        <p:cNvGrpSpPr/>
        <p:nvPr/>
      </p:nvGrpSpPr>
      <p:grpSpPr>
        <a:xfrm>
          <a:off x="0" y="0"/>
          <a:ext cx="0" cy="0"/>
          <a:chOff x="0" y="0"/>
          <a:chExt cx="0" cy="0"/>
        </a:xfrm>
      </p:grpSpPr>
      <p:pic>
        <p:nvPicPr>
          <p:cNvPr descr=" " id="568" name="Google Shape;568;g2ae11cfe42b_0_532"/>
          <p:cNvPicPr preferRelativeResize="0"/>
          <p:nvPr/>
        </p:nvPicPr>
        <p:blipFill rotWithShape="1">
          <a:blip r:embed="rId3">
            <a:alphaModFix/>
          </a:blip>
          <a:srcRect b="0" l="0" r="0" t="0"/>
          <a:stretch/>
        </p:blipFill>
        <p:spPr>
          <a:xfrm>
            <a:off x="19910" y="-484088"/>
            <a:ext cx="3314235" cy="3474145"/>
          </a:xfrm>
          <a:prstGeom prst="rect">
            <a:avLst/>
          </a:prstGeom>
          <a:noFill/>
          <a:ln>
            <a:noFill/>
          </a:ln>
        </p:spPr>
      </p:pic>
      <p:pic>
        <p:nvPicPr>
          <p:cNvPr descr=" " id="569" name="Google Shape;569;g2ae11cfe42b_0_532"/>
          <p:cNvPicPr preferRelativeResize="0"/>
          <p:nvPr/>
        </p:nvPicPr>
        <p:blipFill rotWithShape="1">
          <a:blip r:embed="rId4">
            <a:alphaModFix/>
          </a:blip>
          <a:srcRect b="0" l="0" r="0" t="0"/>
          <a:stretch/>
        </p:blipFill>
        <p:spPr>
          <a:xfrm>
            <a:off x="20538467" y="10121900"/>
            <a:ext cx="3327816" cy="3594100"/>
          </a:xfrm>
          <a:prstGeom prst="rect">
            <a:avLst/>
          </a:prstGeom>
          <a:noFill/>
          <a:ln>
            <a:noFill/>
          </a:ln>
        </p:spPr>
      </p:pic>
      <p:pic>
        <p:nvPicPr>
          <p:cNvPr descr=" " id="570" name="Google Shape;570;g2ae11cfe42b_0_532"/>
          <p:cNvPicPr preferRelativeResize="0"/>
          <p:nvPr/>
        </p:nvPicPr>
        <p:blipFill rotWithShape="1">
          <a:blip r:embed="rId5">
            <a:alphaModFix/>
          </a:blip>
          <a:srcRect b="0" l="0" r="0" t="0"/>
          <a:stretch/>
        </p:blipFill>
        <p:spPr>
          <a:xfrm>
            <a:off x="-2984873" y="7848600"/>
            <a:ext cx="12612676" cy="8153400"/>
          </a:xfrm>
          <a:prstGeom prst="rect">
            <a:avLst/>
          </a:prstGeom>
          <a:noFill/>
          <a:ln>
            <a:noFill/>
          </a:ln>
        </p:spPr>
      </p:pic>
      <p:pic>
        <p:nvPicPr>
          <p:cNvPr descr=" " id="571" name="Google Shape;571;g2ae11cfe42b_0_532"/>
          <p:cNvPicPr preferRelativeResize="0"/>
          <p:nvPr/>
        </p:nvPicPr>
        <p:blipFill rotWithShape="1">
          <a:blip r:embed="rId6">
            <a:alphaModFix/>
          </a:blip>
          <a:srcRect b="0" l="0" r="0" t="0"/>
          <a:stretch/>
        </p:blipFill>
        <p:spPr>
          <a:xfrm>
            <a:off x="14543318" y="-2260600"/>
            <a:ext cx="12003000" cy="9690100"/>
          </a:xfrm>
          <a:prstGeom prst="rect">
            <a:avLst/>
          </a:prstGeom>
          <a:noFill/>
          <a:ln>
            <a:noFill/>
          </a:ln>
        </p:spPr>
      </p:pic>
      <p:sp>
        <p:nvSpPr>
          <p:cNvPr id="572" name="Google Shape;572;g2ae11cfe42b_0_5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ae11cfe42b_0_53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4" name="Google Shape;574;g2ae11cfe42b_0_532"/>
          <p:cNvSpPr/>
          <p:nvPr/>
        </p:nvSpPr>
        <p:spPr>
          <a:xfrm>
            <a:off x="9894537" y="1536700"/>
            <a:ext cx="5559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Our Team</a:t>
            </a:r>
            <a:endParaRPr b="0" i="0" sz="8000" u="none" cap="none" strike="noStrike">
              <a:solidFill>
                <a:schemeClr val="dk1"/>
              </a:solidFill>
              <a:latin typeface="Calibri"/>
              <a:ea typeface="Calibri"/>
              <a:cs typeface="Calibri"/>
              <a:sym typeface="Calibri"/>
            </a:endParaRPr>
          </a:p>
        </p:txBody>
      </p:sp>
      <p:sp>
        <p:nvSpPr>
          <p:cNvPr id="575" name="Google Shape;575;g2ae11cfe42b_0_532"/>
          <p:cNvSpPr/>
          <p:nvPr/>
        </p:nvSpPr>
        <p:spPr>
          <a:xfrm>
            <a:off x="2070359"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ae11cfe42b_0_532"/>
          <p:cNvPicPr preferRelativeResize="0"/>
          <p:nvPr/>
        </p:nvPicPr>
        <p:blipFill rotWithShape="1">
          <a:blip r:embed="rId8">
            <a:alphaModFix/>
          </a:blip>
          <a:srcRect b="0" l="0" r="0" t="0"/>
          <a:stretch/>
        </p:blipFill>
        <p:spPr>
          <a:xfrm>
            <a:off x="2070359" y="3962400"/>
            <a:ext cx="6096762" cy="6096000"/>
          </a:xfrm>
          <a:prstGeom prst="rect">
            <a:avLst/>
          </a:prstGeom>
          <a:noFill/>
          <a:ln>
            <a:noFill/>
          </a:ln>
        </p:spPr>
      </p:pic>
      <p:sp>
        <p:nvSpPr>
          <p:cNvPr id="577" name="Google Shape;577;g2ae11cfe42b_0_532"/>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ae11cfe42b_0_532"/>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ae11cfe42b_0_532"/>
          <p:cNvSpPr/>
          <p:nvPr/>
        </p:nvSpPr>
        <p:spPr>
          <a:xfrm>
            <a:off x="1968746"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Eldruin</a:t>
            </a:r>
            <a:endParaRPr b="0" i="0" sz="4800" u="none" cap="none" strike="noStrike">
              <a:solidFill>
                <a:schemeClr val="dk1"/>
              </a:solidFill>
              <a:latin typeface="Calibri"/>
              <a:ea typeface="Calibri"/>
              <a:cs typeface="Calibri"/>
              <a:sym typeface="Calibri"/>
            </a:endParaRPr>
          </a:p>
        </p:txBody>
      </p:sp>
      <p:sp>
        <p:nvSpPr>
          <p:cNvPr id="580" name="Google Shape;580;g2ae11cfe42b_0_532"/>
          <p:cNvSpPr/>
          <p:nvPr/>
        </p:nvSpPr>
        <p:spPr>
          <a:xfrm>
            <a:off x="2002617"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81" name="Google Shape;581;g2ae11cfe42b_0_532"/>
          <p:cNvSpPr/>
          <p:nvPr/>
        </p:nvSpPr>
        <p:spPr>
          <a:xfrm>
            <a:off x="9145143"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ae11cfe42b_0_532"/>
          <p:cNvPicPr preferRelativeResize="0"/>
          <p:nvPr/>
        </p:nvPicPr>
        <p:blipFill rotWithShape="1">
          <a:blip r:embed="rId9">
            <a:alphaModFix/>
          </a:blip>
          <a:srcRect b="0" l="0" r="0" t="0"/>
          <a:stretch/>
        </p:blipFill>
        <p:spPr>
          <a:xfrm>
            <a:off x="9145143" y="3962400"/>
            <a:ext cx="6096762" cy="6096000"/>
          </a:xfrm>
          <a:prstGeom prst="rect">
            <a:avLst/>
          </a:prstGeom>
          <a:noFill/>
          <a:ln>
            <a:noFill/>
          </a:ln>
        </p:spPr>
      </p:pic>
      <p:sp>
        <p:nvSpPr>
          <p:cNvPr id="583" name="Google Shape;583;g2ae11cfe42b_0_532"/>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ae11cfe42b_0_532"/>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ae11cfe42b_0_532"/>
          <p:cNvSpPr/>
          <p:nvPr/>
        </p:nvSpPr>
        <p:spPr>
          <a:xfrm>
            <a:off x="9043530"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Elementalen</a:t>
            </a:r>
            <a:endParaRPr b="0" i="0" sz="4800" u="none" cap="none" strike="noStrike">
              <a:solidFill>
                <a:schemeClr val="dk1"/>
              </a:solidFill>
              <a:latin typeface="Calibri"/>
              <a:ea typeface="Calibri"/>
              <a:cs typeface="Calibri"/>
              <a:sym typeface="Calibri"/>
            </a:endParaRPr>
          </a:p>
        </p:txBody>
      </p:sp>
      <p:sp>
        <p:nvSpPr>
          <p:cNvPr id="586" name="Google Shape;586;g2ae11cfe42b_0_532"/>
          <p:cNvSpPr/>
          <p:nvPr/>
        </p:nvSpPr>
        <p:spPr>
          <a:xfrm>
            <a:off x="9077401"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87" name="Google Shape;587;g2ae11cfe42b_0_532"/>
          <p:cNvSpPr/>
          <p:nvPr/>
        </p:nvSpPr>
        <p:spPr>
          <a:xfrm>
            <a:off x="16219927"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ae11cfe42b_0_532"/>
          <p:cNvPicPr preferRelativeResize="0"/>
          <p:nvPr/>
        </p:nvPicPr>
        <p:blipFill rotWithShape="1">
          <a:blip r:embed="rId10">
            <a:alphaModFix/>
          </a:blip>
          <a:srcRect b="0" l="0" r="0" t="0"/>
          <a:stretch/>
        </p:blipFill>
        <p:spPr>
          <a:xfrm>
            <a:off x="16219927" y="3962400"/>
            <a:ext cx="6096762" cy="6096000"/>
          </a:xfrm>
          <a:prstGeom prst="rect">
            <a:avLst/>
          </a:prstGeom>
          <a:noFill/>
          <a:ln>
            <a:noFill/>
          </a:ln>
        </p:spPr>
      </p:pic>
      <p:sp>
        <p:nvSpPr>
          <p:cNvPr id="589" name="Google Shape;589;g2ae11cfe42b_0_532"/>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ae11cfe42b_0_532"/>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ae11cfe42b_0_532"/>
          <p:cNvSpPr/>
          <p:nvPr/>
        </p:nvSpPr>
        <p:spPr>
          <a:xfrm>
            <a:off x="16118315"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Lunaria</a:t>
            </a:r>
            <a:endParaRPr b="0" i="0" sz="4800" u="none" cap="none" strike="noStrike">
              <a:solidFill>
                <a:schemeClr val="dk1"/>
              </a:solidFill>
              <a:latin typeface="Calibri"/>
              <a:ea typeface="Calibri"/>
              <a:cs typeface="Calibri"/>
              <a:sym typeface="Calibri"/>
            </a:endParaRPr>
          </a:p>
        </p:txBody>
      </p:sp>
      <p:sp>
        <p:nvSpPr>
          <p:cNvPr id="592" name="Google Shape;592;g2ae11cfe42b_0_532"/>
          <p:cNvSpPr/>
          <p:nvPr/>
        </p:nvSpPr>
        <p:spPr>
          <a:xfrm>
            <a:off x="16152185"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597" name="Shape 597"/>
        <p:cNvGrpSpPr/>
        <p:nvPr/>
      </p:nvGrpSpPr>
      <p:grpSpPr>
        <a:xfrm>
          <a:off x="0" y="0"/>
          <a:ext cx="0" cy="0"/>
          <a:chOff x="0" y="0"/>
          <a:chExt cx="0" cy="0"/>
        </a:xfrm>
      </p:grpSpPr>
      <p:pic>
        <p:nvPicPr>
          <p:cNvPr descr=" " id="598" name="Google Shape;598;g2ae11cfe42b_0_561"/>
          <p:cNvPicPr preferRelativeResize="0"/>
          <p:nvPr/>
        </p:nvPicPr>
        <p:blipFill rotWithShape="1">
          <a:blip r:embed="rId3">
            <a:alphaModFix/>
          </a:blip>
          <a:srcRect b="0" l="0" r="0" t="0"/>
          <a:stretch/>
        </p:blipFill>
        <p:spPr>
          <a:xfrm>
            <a:off x="-1892537" y="9131300"/>
            <a:ext cx="11482235" cy="6616700"/>
          </a:xfrm>
          <a:prstGeom prst="rect">
            <a:avLst/>
          </a:prstGeom>
          <a:noFill/>
          <a:ln>
            <a:noFill/>
          </a:ln>
        </p:spPr>
      </p:pic>
      <p:pic>
        <p:nvPicPr>
          <p:cNvPr descr=" " id="599" name="Google Shape;599;g2ae11cfe42b_0_561"/>
          <p:cNvPicPr preferRelativeResize="0"/>
          <p:nvPr/>
        </p:nvPicPr>
        <p:blipFill rotWithShape="1">
          <a:blip r:embed="rId4">
            <a:alphaModFix/>
          </a:blip>
          <a:srcRect b="0" l="0" r="0" t="0"/>
          <a:stretch/>
        </p:blipFill>
        <p:spPr>
          <a:xfrm>
            <a:off x="13285861" y="-1663700"/>
            <a:ext cx="12511064" cy="10947400"/>
          </a:xfrm>
          <a:prstGeom prst="rect">
            <a:avLst/>
          </a:prstGeom>
          <a:noFill/>
          <a:ln>
            <a:noFill/>
          </a:ln>
        </p:spPr>
      </p:pic>
      <p:pic>
        <p:nvPicPr>
          <p:cNvPr descr=" " id="600" name="Google Shape;600;g2ae11cfe42b_0_561"/>
          <p:cNvPicPr preferRelativeResize="0"/>
          <p:nvPr/>
        </p:nvPicPr>
        <p:blipFill rotWithShape="1">
          <a:blip r:embed="rId5">
            <a:alphaModFix/>
          </a:blip>
          <a:srcRect b="0" l="0" r="0" t="0"/>
          <a:stretch/>
        </p:blipFill>
        <p:spPr>
          <a:xfrm>
            <a:off x="20309838" y="1092200"/>
            <a:ext cx="3353219" cy="3530600"/>
          </a:xfrm>
          <a:prstGeom prst="rect">
            <a:avLst/>
          </a:prstGeom>
          <a:noFill/>
          <a:ln>
            <a:noFill/>
          </a:ln>
        </p:spPr>
      </p:pic>
      <p:pic>
        <p:nvPicPr>
          <p:cNvPr descr=" " id="601" name="Google Shape;601;g2ae11cfe42b_0_561"/>
          <p:cNvPicPr preferRelativeResize="0"/>
          <p:nvPr/>
        </p:nvPicPr>
        <p:blipFill rotWithShape="1">
          <a:blip r:embed="rId6">
            <a:alphaModFix/>
          </a:blip>
          <a:srcRect b="0" l="0" r="0" t="0"/>
          <a:stretch/>
        </p:blipFill>
        <p:spPr>
          <a:xfrm>
            <a:off x="620458" y="9715376"/>
            <a:ext cx="3401067" cy="3467522"/>
          </a:xfrm>
          <a:prstGeom prst="rect">
            <a:avLst/>
          </a:prstGeom>
          <a:noFill/>
          <a:ln>
            <a:noFill/>
          </a:ln>
        </p:spPr>
      </p:pic>
      <p:sp>
        <p:nvSpPr>
          <p:cNvPr id="602" name="Google Shape;602;g2ae11cfe42b_0_5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ae11cfe42b_0_56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04" name="Google Shape;604;g2ae11cfe42b_0_561"/>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ae11cfe42b_0_561"/>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ae11cfe42b_0_561"/>
          <p:cNvPicPr preferRelativeResize="0"/>
          <p:nvPr/>
        </p:nvPicPr>
        <p:blipFill rotWithShape="1">
          <a:blip r:embed="rId8">
            <a:alphaModFix/>
          </a:blip>
          <a:srcRect b="0" l="0" r="0" t="0"/>
          <a:stretch/>
        </p:blipFill>
        <p:spPr>
          <a:xfrm>
            <a:off x="9767521" y="2108200"/>
            <a:ext cx="1016127" cy="1016000"/>
          </a:xfrm>
          <a:prstGeom prst="rect">
            <a:avLst/>
          </a:prstGeom>
          <a:noFill/>
          <a:ln>
            <a:noFill/>
          </a:ln>
        </p:spPr>
      </p:pic>
      <p:pic>
        <p:nvPicPr>
          <p:cNvPr descr=" " id="607" name="Google Shape;607;g2ae11cfe42b_0_561"/>
          <p:cNvPicPr preferRelativeResize="0"/>
          <p:nvPr/>
        </p:nvPicPr>
        <p:blipFill rotWithShape="1">
          <a:blip r:embed="rId9">
            <a:alphaModFix/>
          </a:blip>
          <a:srcRect b="0" l="0" r="0" t="0"/>
          <a:stretch/>
        </p:blipFill>
        <p:spPr>
          <a:xfrm>
            <a:off x="9883621" y="2285802"/>
            <a:ext cx="793849" cy="660797"/>
          </a:xfrm>
          <a:prstGeom prst="rect">
            <a:avLst/>
          </a:prstGeom>
          <a:noFill/>
          <a:ln>
            <a:noFill/>
          </a:ln>
        </p:spPr>
      </p:pic>
      <p:pic>
        <p:nvPicPr>
          <p:cNvPr descr=" " id="608" name="Google Shape;608;g2ae11cfe42b_0_561"/>
          <p:cNvPicPr preferRelativeResize="0"/>
          <p:nvPr/>
        </p:nvPicPr>
        <p:blipFill rotWithShape="1">
          <a:blip r:embed="rId10">
            <a:alphaModFix/>
          </a:blip>
          <a:srcRect b="0" l="0" r="0" t="0"/>
          <a:stretch/>
        </p:blipFill>
        <p:spPr>
          <a:xfrm>
            <a:off x="10237480" y="3429000"/>
            <a:ext cx="38105" cy="1625600"/>
          </a:xfrm>
          <a:prstGeom prst="rect">
            <a:avLst/>
          </a:prstGeom>
          <a:noFill/>
          <a:ln>
            <a:noFill/>
          </a:ln>
        </p:spPr>
      </p:pic>
      <p:sp>
        <p:nvSpPr>
          <p:cNvPr id="609" name="Google Shape;609;g2ae11cfe42b_0_561"/>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ae11cfe42b_0_561"/>
          <p:cNvPicPr preferRelativeResize="0"/>
          <p:nvPr/>
        </p:nvPicPr>
        <p:blipFill rotWithShape="1">
          <a:blip r:embed="rId8">
            <a:alphaModFix/>
          </a:blip>
          <a:srcRect b="0" l="0" r="0" t="0"/>
          <a:stretch/>
        </p:blipFill>
        <p:spPr>
          <a:xfrm>
            <a:off x="9767521" y="5359400"/>
            <a:ext cx="1016127" cy="1016000"/>
          </a:xfrm>
          <a:prstGeom prst="rect">
            <a:avLst/>
          </a:prstGeom>
          <a:noFill/>
          <a:ln>
            <a:noFill/>
          </a:ln>
        </p:spPr>
      </p:pic>
      <p:pic>
        <p:nvPicPr>
          <p:cNvPr descr=" " id="611" name="Google Shape;611;g2ae11cfe42b_0_561"/>
          <p:cNvPicPr preferRelativeResize="0"/>
          <p:nvPr/>
        </p:nvPicPr>
        <p:blipFill rotWithShape="1">
          <a:blip r:embed="rId11">
            <a:alphaModFix/>
          </a:blip>
          <a:srcRect b="0" l="0" r="0" t="0"/>
          <a:stretch/>
        </p:blipFill>
        <p:spPr>
          <a:xfrm>
            <a:off x="9831029" y="5581650"/>
            <a:ext cx="889111" cy="571500"/>
          </a:xfrm>
          <a:prstGeom prst="rect">
            <a:avLst/>
          </a:prstGeom>
          <a:noFill/>
          <a:ln>
            <a:noFill/>
          </a:ln>
        </p:spPr>
      </p:pic>
      <p:pic>
        <p:nvPicPr>
          <p:cNvPr descr=" " id="612" name="Google Shape;612;g2ae11cfe42b_0_561"/>
          <p:cNvPicPr preferRelativeResize="0"/>
          <p:nvPr/>
        </p:nvPicPr>
        <p:blipFill rotWithShape="1">
          <a:blip r:embed="rId10">
            <a:alphaModFix/>
          </a:blip>
          <a:srcRect b="0" l="0" r="0" t="0"/>
          <a:stretch/>
        </p:blipFill>
        <p:spPr>
          <a:xfrm>
            <a:off x="10237480" y="6680200"/>
            <a:ext cx="38105" cy="1625600"/>
          </a:xfrm>
          <a:prstGeom prst="rect">
            <a:avLst/>
          </a:prstGeom>
          <a:noFill/>
          <a:ln>
            <a:noFill/>
          </a:ln>
        </p:spPr>
      </p:pic>
      <p:sp>
        <p:nvSpPr>
          <p:cNvPr id="613" name="Google Shape;613;g2ae11cfe42b_0_561"/>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ae11cfe42b_0_561"/>
          <p:cNvPicPr preferRelativeResize="0"/>
          <p:nvPr/>
        </p:nvPicPr>
        <p:blipFill rotWithShape="1">
          <a:blip r:embed="rId8">
            <a:alphaModFix/>
          </a:blip>
          <a:srcRect b="0" l="0" r="0" t="0"/>
          <a:stretch/>
        </p:blipFill>
        <p:spPr>
          <a:xfrm>
            <a:off x="9767521" y="8610600"/>
            <a:ext cx="1016127" cy="1016000"/>
          </a:xfrm>
          <a:prstGeom prst="rect">
            <a:avLst/>
          </a:prstGeom>
          <a:noFill/>
          <a:ln>
            <a:noFill/>
          </a:ln>
        </p:spPr>
      </p:pic>
      <p:pic>
        <p:nvPicPr>
          <p:cNvPr descr=" " id="615" name="Google Shape;615;g2ae11cfe42b_0_561"/>
          <p:cNvPicPr preferRelativeResize="0"/>
          <p:nvPr/>
        </p:nvPicPr>
        <p:blipFill rotWithShape="1">
          <a:blip r:embed="rId12">
            <a:alphaModFix/>
          </a:blip>
          <a:srcRect b="0" l="0" r="0" t="0"/>
          <a:stretch/>
        </p:blipFill>
        <p:spPr>
          <a:xfrm>
            <a:off x="9938198" y="8709819"/>
            <a:ext cx="674772" cy="817662"/>
          </a:xfrm>
          <a:prstGeom prst="rect">
            <a:avLst/>
          </a:prstGeom>
          <a:noFill/>
          <a:ln>
            <a:noFill/>
          </a:ln>
        </p:spPr>
      </p:pic>
      <p:pic>
        <p:nvPicPr>
          <p:cNvPr descr=" " id="616" name="Google Shape;616;g2ae11cfe42b_0_561"/>
          <p:cNvPicPr preferRelativeResize="0"/>
          <p:nvPr/>
        </p:nvPicPr>
        <p:blipFill rotWithShape="1">
          <a:blip r:embed="rId10">
            <a:alphaModFix/>
          </a:blip>
          <a:srcRect b="0" l="0" r="0" t="0"/>
          <a:stretch/>
        </p:blipFill>
        <p:spPr>
          <a:xfrm>
            <a:off x="10237480" y="9931400"/>
            <a:ext cx="38105" cy="1625600"/>
          </a:xfrm>
          <a:prstGeom prst="rect">
            <a:avLst/>
          </a:prstGeom>
          <a:noFill/>
          <a:ln>
            <a:noFill/>
          </a:ln>
        </p:spPr>
      </p:pic>
      <p:sp>
        <p:nvSpPr>
          <p:cNvPr id="617" name="Google Shape;617;g2ae11cfe42b_0_561"/>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ae11cfe42b_0_561"/>
          <p:cNvPicPr preferRelativeResize="0"/>
          <p:nvPr/>
        </p:nvPicPr>
        <p:blipFill rotWithShape="1">
          <a:blip r:embed="rId8">
            <a:alphaModFix/>
          </a:blip>
          <a:srcRect b="0" l="0" r="0" t="0"/>
          <a:stretch/>
        </p:blipFill>
        <p:spPr>
          <a:xfrm>
            <a:off x="9767521" y="11861800"/>
            <a:ext cx="1016127" cy="1016000"/>
          </a:xfrm>
          <a:prstGeom prst="rect">
            <a:avLst/>
          </a:prstGeom>
          <a:noFill/>
          <a:ln>
            <a:noFill/>
          </a:ln>
        </p:spPr>
      </p:pic>
      <p:pic>
        <p:nvPicPr>
          <p:cNvPr descr=" " id="619" name="Google Shape;619;g2ae11cfe42b_0_561"/>
          <p:cNvPicPr preferRelativeResize="0"/>
          <p:nvPr/>
        </p:nvPicPr>
        <p:blipFill rotWithShape="1">
          <a:blip r:embed="rId13">
            <a:alphaModFix/>
          </a:blip>
          <a:srcRect b="0" l="0" r="0" t="0"/>
          <a:stretch/>
        </p:blipFill>
        <p:spPr>
          <a:xfrm>
            <a:off x="10061245" y="11925300"/>
            <a:ext cx="428679" cy="214313"/>
          </a:xfrm>
          <a:prstGeom prst="rect">
            <a:avLst/>
          </a:prstGeom>
          <a:noFill/>
          <a:ln>
            <a:noFill/>
          </a:ln>
        </p:spPr>
      </p:pic>
      <p:pic>
        <p:nvPicPr>
          <p:cNvPr descr=" " id="620" name="Google Shape;620;g2ae11cfe42b_0_561"/>
          <p:cNvPicPr preferRelativeResize="0"/>
          <p:nvPr/>
        </p:nvPicPr>
        <p:blipFill rotWithShape="1">
          <a:blip r:embed="rId14">
            <a:alphaModFix/>
          </a:blip>
          <a:srcRect b="0" l="0" r="0" t="0"/>
          <a:stretch/>
        </p:blipFill>
        <p:spPr>
          <a:xfrm>
            <a:off x="9842936" y="12124730"/>
            <a:ext cx="865296" cy="689570"/>
          </a:xfrm>
          <a:prstGeom prst="rect">
            <a:avLst/>
          </a:prstGeom>
          <a:noFill/>
          <a:ln>
            <a:noFill/>
          </a:ln>
        </p:spPr>
      </p:pic>
      <p:sp>
        <p:nvSpPr>
          <p:cNvPr id="621" name="Google Shape;621;g2ae11cfe42b_0_561"/>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2" name="Google Shape;622;g2ae11cfe42b_0_561"/>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3" name="Google Shape;623;g2ae11cfe42b_0_561"/>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4" name="Google Shape;624;g2ae11cfe42b_0_561"/>
          <p:cNvSpPr/>
          <p:nvPr/>
        </p:nvSpPr>
        <p:spPr>
          <a:xfrm>
            <a:off x="16188173" y="692150"/>
            <a:ext cx="7070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The Mystery</a:t>
            </a:r>
            <a:endParaRPr b="0" i="0" sz="8000" u="none" cap="none" strike="noStrike">
              <a:solidFill>
                <a:schemeClr val="dk1"/>
              </a:solidFill>
              <a:latin typeface="Calibri"/>
              <a:ea typeface="Calibri"/>
              <a:cs typeface="Calibri"/>
              <a:sym typeface="Calibri"/>
            </a:endParaRPr>
          </a:p>
        </p:txBody>
      </p:sp>
      <p:pic>
        <p:nvPicPr>
          <p:cNvPr descr=" " id="625" name="Google Shape;625;g2ae11cfe42b_0_561"/>
          <p:cNvPicPr preferRelativeResize="0"/>
          <p:nvPr/>
        </p:nvPicPr>
        <p:blipFill rotWithShape="1">
          <a:blip r:embed="rId15">
            <a:alphaModFix/>
          </a:blip>
          <a:srcRect b="0" l="0" r="0" t="0"/>
          <a:stretch/>
        </p:blipFill>
        <p:spPr>
          <a:xfrm>
            <a:off x="863708" y="3619500"/>
            <a:ext cx="8980022" cy="8242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630" name="Shape 630"/>
        <p:cNvGrpSpPr/>
        <p:nvPr/>
      </p:nvGrpSpPr>
      <p:grpSpPr>
        <a:xfrm>
          <a:off x="0" y="0"/>
          <a:ext cx="0" cy="0"/>
          <a:chOff x="0" y="0"/>
          <a:chExt cx="0" cy="0"/>
        </a:xfrm>
      </p:grpSpPr>
      <p:pic>
        <p:nvPicPr>
          <p:cNvPr descr=" " id="631" name="Google Shape;631;g2ae11cfe42b_0_593"/>
          <p:cNvPicPr preferRelativeResize="0"/>
          <p:nvPr/>
        </p:nvPicPr>
        <p:blipFill rotWithShape="1">
          <a:blip r:embed="rId3">
            <a:alphaModFix/>
          </a:blip>
          <a:srcRect b="0" l="0" r="0" t="0"/>
          <a:stretch/>
        </p:blipFill>
        <p:spPr>
          <a:xfrm>
            <a:off x="24523758" y="1102717"/>
            <a:ext cx="3882084" cy="4423023"/>
          </a:xfrm>
          <a:prstGeom prst="rect">
            <a:avLst/>
          </a:prstGeom>
          <a:noFill/>
          <a:ln>
            <a:noFill/>
          </a:ln>
        </p:spPr>
      </p:pic>
      <p:pic>
        <p:nvPicPr>
          <p:cNvPr descr=" " id="632" name="Google Shape;632;g2ae11cfe42b_0_593"/>
          <p:cNvPicPr preferRelativeResize="0"/>
          <p:nvPr/>
        </p:nvPicPr>
        <p:blipFill rotWithShape="1">
          <a:blip r:embed="rId4">
            <a:alphaModFix/>
          </a:blip>
          <a:srcRect b="0" l="0" r="0" t="0"/>
          <a:stretch/>
        </p:blipFill>
        <p:spPr>
          <a:xfrm>
            <a:off x="10313689" y="292100"/>
            <a:ext cx="13247756" cy="13131800"/>
          </a:xfrm>
          <a:prstGeom prst="rect">
            <a:avLst/>
          </a:prstGeom>
          <a:noFill/>
          <a:ln>
            <a:noFill/>
          </a:ln>
        </p:spPr>
      </p:pic>
      <p:pic>
        <p:nvPicPr>
          <p:cNvPr descr=" " id="633" name="Google Shape;633;g2ae11cfe42b_0_593"/>
          <p:cNvPicPr preferRelativeResize="0"/>
          <p:nvPr/>
        </p:nvPicPr>
        <p:blipFill rotWithShape="1">
          <a:blip r:embed="rId5">
            <a:alphaModFix/>
          </a:blip>
          <a:srcRect b="0" l="0" r="0" t="0"/>
          <a:stretch/>
        </p:blipFill>
        <p:spPr>
          <a:xfrm>
            <a:off x="5619411" y="9484345"/>
            <a:ext cx="2882978" cy="3892848"/>
          </a:xfrm>
          <a:prstGeom prst="rect">
            <a:avLst/>
          </a:prstGeom>
          <a:noFill/>
          <a:ln>
            <a:noFill/>
          </a:ln>
        </p:spPr>
      </p:pic>
      <p:pic>
        <p:nvPicPr>
          <p:cNvPr descr=" " id="634" name="Google Shape;634;g2ae11cfe42b_0_593"/>
          <p:cNvPicPr preferRelativeResize="0"/>
          <p:nvPr/>
        </p:nvPicPr>
        <p:blipFill rotWithShape="1">
          <a:blip r:embed="rId6">
            <a:alphaModFix/>
          </a:blip>
          <a:srcRect b="0" l="0" r="0" t="0"/>
          <a:stretch/>
        </p:blipFill>
        <p:spPr>
          <a:xfrm>
            <a:off x="3480235" y="-1892300"/>
            <a:ext cx="6452406" cy="6451600"/>
          </a:xfrm>
          <a:prstGeom prst="rect">
            <a:avLst/>
          </a:prstGeom>
          <a:noFill/>
          <a:ln>
            <a:noFill/>
          </a:ln>
        </p:spPr>
      </p:pic>
      <p:pic>
        <p:nvPicPr>
          <p:cNvPr descr=" " id="635" name="Google Shape;635;g2ae11cfe42b_0_593"/>
          <p:cNvPicPr preferRelativeResize="0"/>
          <p:nvPr/>
        </p:nvPicPr>
        <p:blipFill rotWithShape="1">
          <a:blip r:embed="rId7">
            <a:alphaModFix/>
          </a:blip>
          <a:srcRect b="0" l="0" r="0" t="0"/>
          <a:stretch/>
        </p:blipFill>
        <p:spPr>
          <a:xfrm>
            <a:off x="22672334" y="7962900"/>
            <a:ext cx="8268733" cy="6845300"/>
          </a:xfrm>
          <a:prstGeom prst="rect">
            <a:avLst/>
          </a:prstGeom>
          <a:noFill/>
          <a:ln>
            <a:noFill/>
          </a:ln>
        </p:spPr>
      </p:pic>
      <p:sp>
        <p:nvSpPr>
          <p:cNvPr id="636" name="Google Shape;636;g2ae11cfe42b_0_5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ae11cfe42b_0_59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38" name="Google Shape;638;g2ae11cfe42b_0_593"/>
          <p:cNvSpPr/>
          <p:nvPr/>
        </p:nvSpPr>
        <p:spPr>
          <a:xfrm>
            <a:off x="12193524" y="3086100"/>
            <a:ext cx="100173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choosing EaTemp</a:t>
            </a:r>
            <a:endParaRPr b="0" i="0" sz="8000" u="none" cap="none" strike="noStrike">
              <a:solidFill>
                <a:schemeClr val="dk1"/>
              </a:solidFill>
              <a:latin typeface="Calibri"/>
              <a:ea typeface="Calibri"/>
              <a:cs typeface="Calibri"/>
              <a:sym typeface="Calibri"/>
            </a:endParaRPr>
          </a:p>
        </p:txBody>
      </p:sp>
      <p:sp>
        <p:nvSpPr>
          <p:cNvPr id="639" name="Google Shape;639;g2ae11cfe42b_0_593"/>
          <p:cNvSpPr/>
          <p:nvPr/>
        </p:nvSpPr>
        <p:spPr>
          <a:xfrm>
            <a:off x="12193524" y="6540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40" name="Google Shape;640;g2ae11cfe42b_0_593"/>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41" name="Google Shape;641;g2ae11cfe42b_0_593"/>
          <p:cNvPicPr preferRelativeResize="0"/>
          <p:nvPr/>
        </p:nvPicPr>
        <p:blipFill rotWithShape="1">
          <a:blip r:embed="rId10">
            <a:alphaModFix/>
          </a:blip>
          <a:srcRect b="0" l="0" r="0" t="0"/>
          <a:stretch/>
        </p:blipFill>
        <p:spPr>
          <a:xfrm>
            <a:off x="1054232" y="2806700"/>
            <a:ext cx="10275584" cy="8242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43" name="Shape 43"/>
        <p:cNvGrpSpPr/>
        <p:nvPr/>
      </p:nvGrpSpPr>
      <p:grpSpPr>
        <a:xfrm>
          <a:off x="0" y="0"/>
          <a:ext cx="0" cy="0"/>
          <a:chOff x="0" y="0"/>
          <a:chExt cx="0" cy="0"/>
        </a:xfrm>
      </p:grpSpPr>
      <p:pic>
        <p:nvPicPr>
          <p:cNvPr descr=" " id="44" name="Google Shape;44;g2ae11cfe42b_0_26"/>
          <p:cNvPicPr preferRelativeResize="0"/>
          <p:nvPr/>
        </p:nvPicPr>
        <p:blipFill rotWithShape="1">
          <a:blip r:embed="rId3">
            <a:alphaModFix/>
          </a:blip>
          <a:srcRect b="0" l="0" r="0" t="0"/>
          <a:stretch/>
        </p:blipFill>
        <p:spPr>
          <a:xfrm>
            <a:off x="-1892537" y="9131300"/>
            <a:ext cx="11482235" cy="6616700"/>
          </a:xfrm>
          <a:prstGeom prst="rect">
            <a:avLst/>
          </a:prstGeom>
          <a:noFill/>
          <a:ln>
            <a:noFill/>
          </a:ln>
        </p:spPr>
      </p:pic>
      <p:pic>
        <p:nvPicPr>
          <p:cNvPr descr=" " id="45" name="Google Shape;45;g2ae11cfe42b_0_26"/>
          <p:cNvPicPr preferRelativeResize="0"/>
          <p:nvPr/>
        </p:nvPicPr>
        <p:blipFill rotWithShape="1">
          <a:blip r:embed="rId4">
            <a:alphaModFix/>
          </a:blip>
          <a:srcRect b="0" l="0" r="0" t="0"/>
          <a:stretch/>
        </p:blipFill>
        <p:spPr>
          <a:xfrm>
            <a:off x="13285861" y="-1663700"/>
            <a:ext cx="12511064" cy="10947400"/>
          </a:xfrm>
          <a:prstGeom prst="rect">
            <a:avLst/>
          </a:prstGeom>
          <a:noFill/>
          <a:ln>
            <a:noFill/>
          </a:ln>
        </p:spPr>
      </p:pic>
      <p:pic>
        <p:nvPicPr>
          <p:cNvPr descr=" " id="46" name="Google Shape;46;g2ae11cfe42b_0_26"/>
          <p:cNvPicPr preferRelativeResize="0"/>
          <p:nvPr/>
        </p:nvPicPr>
        <p:blipFill rotWithShape="1">
          <a:blip r:embed="rId5">
            <a:alphaModFix/>
          </a:blip>
          <a:srcRect b="0" l="0" r="0" t="0"/>
          <a:stretch/>
        </p:blipFill>
        <p:spPr>
          <a:xfrm>
            <a:off x="20309838" y="1092200"/>
            <a:ext cx="3353219" cy="3530600"/>
          </a:xfrm>
          <a:prstGeom prst="rect">
            <a:avLst/>
          </a:prstGeom>
          <a:noFill/>
          <a:ln>
            <a:noFill/>
          </a:ln>
        </p:spPr>
      </p:pic>
      <p:pic>
        <p:nvPicPr>
          <p:cNvPr descr=" " id="47" name="Google Shape;47;g2ae11cfe42b_0_26"/>
          <p:cNvPicPr preferRelativeResize="0"/>
          <p:nvPr/>
        </p:nvPicPr>
        <p:blipFill rotWithShape="1">
          <a:blip r:embed="rId6">
            <a:alphaModFix/>
          </a:blip>
          <a:srcRect b="0" l="0" r="0" t="0"/>
          <a:stretch/>
        </p:blipFill>
        <p:spPr>
          <a:xfrm>
            <a:off x="620458" y="9715382"/>
            <a:ext cx="3401067" cy="3467515"/>
          </a:xfrm>
          <a:prstGeom prst="rect">
            <a:avLst/>
          </a:prstGeom>
          <a:noFill/>
          <a:ln>
            <a:noFill/>
          </a:ln>
        </p:spPr>
      </p:pic>
      <p:sp>
        <p:nvSpPr>
          <p:cNvPr id="48" name="Google Shape;48;g2ae11cfe42b_0_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2ae11cfe42b_0_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 name="Google Shape;50;g2ae11cfe42b_0_26"/>
          <p:cNvSpPr/>
          <p:nvPr/>
        </p:nvSpPr>
        <p:spPr>
          <a:xfrm>
            <a:off x="5696662" y="920750"/>
            <a:ext cx="1586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12800"/>
              <a:buFont typeface="Black Ops One"/>
              <a:buNone/>
            </a:pPr>
            <a:r>
              <a:rPr b="0" i="0" lang="en-US" sz="12800" u="none" cap="none" strike="noStrike">
                <a:solidFill>
                  <a:srgbClr val="0D597C"/>
                </a:solidFill>
                <a:latin typeface="Black Ops One"/>
                <a:ea typeface="Black Ops One"/>
                <a:cs typeface="Black Ops One"/>
                <a:sym typeface="Black Ops One"/>
              </a:rPr>
              <a:t>Table of Contents</a:t>
            </a:r>
            <a:endParaRPr b="0" i="0" sz="12800" u="none" cap="none" strike="noStrike">
              <a:solidFill>
                <a:schemeClr val="dk1"/>
              </a:solidFill>
              <a:latin typeface="Calibri"/>
              <a:ea typeface="Calibri"/>
              <a:cs typeface="Calibri"/>
              <a:sym typeface="Calibri"/>
            </a:endParaRPr>
          </a:p>
        </p:txBody>
      </p:sp>
      <p:sp>
        <p:nvSpPr>
          <p:cNvPr id="51" name="Google Shape;51;g2ae11cfe42b_0_26"/>
          <p:cNvSpPr/>
          <p:nvPr/>
        </p:nvSpPr>
        <p:spPr>
          <a:xfrm>
            <a:off x="8738692"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ae11cfe42b_0_26"/>
          <p:cNvSpPr/>
          <p:nvPr/>
        </p:nvSpPr>
        <p:spPr>
          <a:xfrm>
            <a:off x="8738692" y="4521200"/>
            <a:ext cx="1625700" cy="1625700"/>
          </a:xfrm>
          <a:prstGeom prst="roundRect">
            <a:avLst>
              <a:gd fmla="val 781313" name="adj"/>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ae11cfe42b_0_26"/>
          <p:cNvSpPr/>
          <p:nvPr/>
        </p:nvSpPr>
        <p:spPr>
          <a:xfrm>
            <a:off x="9049881" y="4851400"/>
            <a:ext cx="1003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01</a:t>
            </a:r>
            <a:endParaRPr b="0" i="0" sz="4800" u="none" cap="none" strike="noStrike">
              <a:solidFill>
                <a:schemeClr val="dk1"/>
              </a:solidFill>
              <a:latin typeface="Calibri"/>
              <a:ea typeface="Calibri"/>
              <a:cs typeface="Calibri"/>
              <a:sym typeface="Calibri"/>
            </a:endParaRPr>
          </a:p>
        </p:txBody>
      </p:sp>
      <p:sp>
        <p:nvSpPr>
          <p:cNvPr id="54" name="Google Shape;54;g2ae11cfe42b_0_26"/>
          <p:cNvSpPr/>
          <p:nvPr/>
        </p:nvSpPr>
        <p:spPr>
          <a:xfrm>
            <a:off x="10567721" y="4660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ae11cfe42b_0_26"/>
          <p:cNvSpPr/>
          <p:nvPr/>
        </p:nvSpPr>
        <p:spPr>
          <a:xfrm>
            <a:off x="10567721" y="4660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Introduction</a:t>
            </a:r>
            <a:endParaRPr b="0" i="0" sz="4800" u="none" cap="none" strike="noStrike">
              <a:solidFill>
                <a:schemeClr val="dk1"/>
              </a:solidFill>
              <a:latin typeface="Calibri"/>
              <a:ea typeface="Calibri"/>
              <a:cs typeface="Calibri"/>
              <a:sym typeface="Calibri"/>
            </a:endParaRPr>
          </a:p>
        </p:txBody>
      </p:sp>
      <p:sp>
        <p:nvSpPr>
          <p:cNvPr id="56" name="Google Shape;56;g2ae11cfe42b_0_26"/>
          <p:cNvSpPr/>
          <p:nvPr/>
        </p:nvSpPr>
        <p:spPr>
          <a:xfrm>
            <a:off x="10567721" y="5524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g2ae11cfe42b_0_26"/>
          <p:cNvSpPr/>
          <p:nvPr/>
        </p:nvSpPr>
        <p:spPr>
          <a:xfrm>
            <a:off x="16207226"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ae11cfe42b_0_26"/>
          <p:cNvSpPr/>
          <p:nvPr/>
        </p:nvSpPr>
        <p:spPr>
          <a:xfrm>
            <a:off x="16207226" y="4521200"/>
            <a:ext cx="1625700" cy="16257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ae11cfe42b_0_26"/>
          <p:cNvSpPr/>
          <p:nvPr/>
        </p:nvSpPr>
        <p:spPr>
          <a:xfrm>
            <a:off x="16473959" y="4851400"/>
            <a:ext cx="1092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02</a:t>
            </a:r>
            <a:endParaRPr b="0" i="0" sz="4800" u="none" cap="none" strike="noStrike">
              <a:solidFill>
                <a:schemeClr val="dk1"/>
              </a:solidFill>
              <a:latin typeface="Calibri"/>
              <a:ea typeface="Calibri"/>
              <a:cs typeface="Calibri"/>
              <a:sym typeface="Calibri"/>
            </a:endParaRPr>
          </a:p>
        </p:txBody>
      </p:sp>
      <p:sp>
        <p:nvSpPr>
          <p:cNvPr id="60" name="Google Shape;60;g2ae11cfe42b_0_26"/>
          <p:cNvSpPr/>
          <p:nvPr/>
        </p:nvSpPr>
        <p:spPr>
          <a:xfrm>
            <a:off x="18036254" y="4660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ae11cfe42b_0_26"/>
          <p:cNvSpPr/>
          <p:nvPr/>
        </p:nvSpPr>
        <p:spPr>
          <a:xfrm>
            <a:off x="18036254" y="4660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Encounters</a:t>
            </a:r>
            <a:endParaRPr b="0" i="0" sz="4800" u="none" cap="none" strike="noStrike">
              <a:solidFill>
                <a:schemeClr val="dk1"/>
              </a:solidFill>
              <a:latin typeface="Calibri"/>
              <a:ea typeface="Calibri"/>
              <a:cs typeface="Calibri"/>
              <a:sym typeface="Calibri"/>
            </a:endParaRPr>
          </a:p>
        </p:txBody>
      </p:sp>
      <p:sp>
        <p:nvSpPr>
          <p:cNvPr id="62" name="Google Shape;62;g2ae11cfe42b_0_26"/>
          <p:cNvSpPr/>
          <p:nvPr/>
        </p:nvSpPr>
        <p:spPr>
          <a:xfrm>
            <a:off x="18036254" y="5524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3" name="Google Shape;63;g2ae11cfe42b_0_26"/>
          <p:cNvSpPr/>
          <p:nvPr/>
        </p:nvSpPr>
        <p:spPr>
          <a:xfrm>
            <a:off x="8738692"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ae11cfe42b_0_26"/>
          <p:cNvSpPr/>
          <p:nvPr/>
        </p:nvSpPr>
        <p:spPr>
          <a:xfrm>
            <a:off x="8738692" y="7505700"/>
            <a:ext cx="1625700" cy="16257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ae11cfe42b_0_26"/>
          <p:cNvSpPr/>
          <p:nvPr/>
        </p:nvSpPr>
        <p:spPr>
          <a:xfrm>
            <a:off x="8999075" y="7835900"/>
            <a:ext cx="1104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03</a:t>
            </a:r>
            <a:endParaRPr b="0" i="0" sz="4800" u="none" cap="none" strike="noStrike">
              <a:solidFill>
                <a:schemeClr val="dk1"/>
              </a:solidFill>
              <a:latin typeface="Calibri"/>
              <a:ea typeface="Calibri"/>
              <a:cs typeface="Calibri"/>
              <a:sym typeface="Calibri"/>
            </a:endParaRPr>
          </a:p>
        </p:txBody>
      </p:sp>
      <p:sp>
        <p:nvSpPr>
          <p:cNvPr id="66" name="Google Shape;66;g2ae11cfe42b_0_26"/>
          <p:cNvSpPr/>
          <p:nvPr/>
        </p:nvSpPr>
        <p:spPr>
          <a:xfrm>
            <a:off x="10567721" y="76454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ae11cfe42b_0_26"/>
          <p:cNvSpPr/>
          <p:nvPr/>
        </p:nvSpPr>
        <p:spPr>
          <a:xfrm>
            <a:off x="10567721" y="76454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Wonders</a:t>
            </a:r>
            <a:endParaRPr b="0" i="0" sz="4800" u="none" cap="none" strike="noStrike">
              <a:solidFill>
                <a:schemeClr val="dk1"/>
              </a:solidFill>
              <a:latin typeface="Calibri"/>
              <a:ea typeface="Calibri"/>
              <a:cs typeface="Calibri"/>
              <a:sym typeface="Calibri"/>
            </a:endParaRPr>
          </a:p>
        </p:txBody>
      </p:sp>
      <p:sp>
        <p:nvSpPr>
          <p:cNvPr id="68" name="Google Shape;68;g2ae11cfe42b_0_26"/>
          <p:cNvSpPr/>
          <p:nvPr/>
        </p:nvSpPr>
        <p:spPr>
          <a:xfrm>
            <a:off x="10567721" y="85090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9" name="Google Shape;69;g2ae11cfe42b_0_26"/>
          <p:cNvSpPr/>
          <p:nvPr/>
        </p:nvSpPr>
        <p:spPr>
          <a:xfrm>
            <a:off x="16207226"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ae11cfe42b_0_26"/>
          <p:cNvSpPr/>
          <p:nvPr/>
        </p:nvSpPr>
        <p:spPr>
          <a:xfrm>
            <a:off x="16207226" y="7505700"/>
            <a:ext cx="1625700" cy="1625700"/>
          </a:xfrm>
          <a:prstGeom prst="roundRect">
            <a:avLst>
              <a:gd fmla="val 781313" name="adj"/>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ae11cfe42b_0_26"/>
          <p:cNvSpPr/>
          <p:nvPr/>
        </p:nvSpPr>
        <p:spPr>
          <a:xfrm>
            <a:off x="16486661" y="7835900"/>
            <a:ext cx="1066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04</a:t>
            </a:r>
            <a:endParaRPr b="0" i="0" sz="4800" u="none" cap="none" strike="noStrike">
              <a:solidFill>
                <a:schemeClr val="dk1"/>
              </a:solidFill>
              <a:latin typeface="Calibri"/>
              <a:ea typeface="Calibri"/>
              <a:cs typeface="Calibri"/>
              <a:sym typeface="Calibri"/>
            </a:endParaRPr>
          </a:p>
        </p:txBody>
      </p:sp>
      <p:sp>
        <p:nvSpPr>
          <p:cNvPr id="72" name="Google Shape;72;g2ae11cfe42b_0_26"/>
          <p:cNvSpPr/>
          <p:nvPr/>
        </p:nvSpPr>
        <p:spPr>
          <a:xfrm>
            <a:off x="18036254" y="76454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ae11cfe42b_0_26"/>
          <p:cNvSpPr/>
          <p:nvPr/>
        </p:nvSpPr>
        <p:spPr>
          <a:xfrm>
            <a:off x="18036254" y="76454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Magic</a:t>
            </a:r>
            <a:endParaRPr b="0" i="0" sz="4800" u="none" cap="none" strike="noStrike">
              <a:solidFill>
                <a:schemeClr val="dk1"/>
              </a:solidFill>
              <a:latin typeface="Calibri"/>
              <a:ea typeface="Calibri"/>
              <a:cs typeface="Calibri"/>
              <a:sym typeface="Calibri"/>
            </a:endParaRPr>
          </a:p>
        </p:txBody>
      </p:sp>
      <p:sp>
        <p:nvSpPr>
          <p:cNvPr id="74" name="Google Shape;74;g2ae11cfe42b_0_26"/>
          <p:cNvSpPr/>
          <p:nvPr/>
        </p:nvSpPr>
        <p:spPr>
          <a:xfrm>
            <a:off x="18036254" y="85090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75" name="Google Shape;75;g2ae11cfe42b_0_26"/>
          <p:cNvSpPr/>
          <p:nvPr/>
        </p:nvSpPr>
        <p:spPr>
          <a:xfrm>
            <a:off x="8738692"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ae11cfe42b_0_26"/>
          <p:cNvSpPr/>
          <p:nvPr/>
        </p:nvSpPr>
        <p:spPr>
          <a:xfrm>
            <a:off x="8738692" y="10490200"/>
            <a:ext cx="1625700" cy="1625700"/>
          </a:xfrm>
          <a:prstGeom prst="roundRect">
            <a:avLst>
              <a:gd fmla="val 781313" name="adj"/>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ae11cfe42b_0_26"/>
          <p:cNvSpPr/>
          <p:nvPr/>
        </p:nvSpPr>
        <p:spPr>
          <a:xfrm>
            <a:off x="8999075" y="10820400"/>
            <a:ext cx="1104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05</a:t>
            </a:r>
            <a:endParaRPr b="0" i="0" sz="4800" u="none" cap="none" strike="noStrike">
              <a:solidFill>
                <a:schemeClr val="dk1"/>
              </a:solidFill>
              <a:latin typeface="Calibri"/>
              <a:ea typeface="Calibri"/>
              <a:cs typeface="Calibri"/>
              <a:sym typeface="Calibri"/>
            </a:endParaRPr>
          </a:p>
        </p:txBody>
      </p:sp>
      <p:sp>
        <p:nvSpPr>
          <p:cNvPr id="78" name="Google Shape;78;g2ae11cfe42b_0_26"/>
          <p:cNvSpPr/>
          <p:nvPr/>
        </p:nvSpPr>
        <p:spPr>
          <a:xfrm>
            <a:off x="10567721" y="10629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ae11cfe42b_0_26"/>
          <p:cNvSpPr/>
          <p:nvPr/>
        </p:nvSpPr>
        <p:spPr>
          <a:xfrm>
            <a:off x="10567721" y="10629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Adventure</a:t>
            </a:r>
            <a:endParaRPr b="0" i="0" sz="4800" u="none" cap="none" strike="noStrike">
              <a:solidFill>
                <a:schemeClr val="dk1"/>
              </a:solidFill>
              <a:latin typeface="Calibri"/>
              <a:ea typeface="Calibri"/>
              <a:cs typeface="Calibri"/>
              <a:sym typeface="Calibri"/>
            </a:endParaRPr>
          </a:p>
        </p:txBody>
      </p:sp>
      <p:sp>
        <p:nvSpPr>
          <p:cNvPr id="80" name="Google Shape;80;g2ae11cfe42b_0_26"/>
          <p:cNvSpPr/>
          <p:nvPr/>
        </p:nvSpPr>
        <p:spPr>
          <a:xfrm>
            <a:off x="10567721" y="11493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81" name="Google Shape;81;g2ae11cfe42b_0_26"/>
          <p:cNvSpPr/>
          <p:nvPr/>
        </p:nvSpPr>
        <p:spPr>
          <a:xfrm>
            <a:off x="16207226"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ae11cfe42b_0_26"/>
          <p:cNvSpPr/>
          <p:nvPr/>
        </p:nvSpPr>
        <p:spPr>
          <a:xfrm>
            <a:off x="16207226" y="10490200"/>
            <a:ext cx="1625700" cy="16257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ae11cfe42b_0_26"/>
          <p:cNvSpPr/>
          <p:nvPr/>
        </p:nvSpPr>
        <p:spPr>
          <a:xfrm>
            <a:off x="16467608" y="10820400"/>
            <a:ext cx="1104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95C7"/>
              </a:buClr>
              <a:buSzPts val="4800"/>
              <a:buFont typeface="Black Ops One"/>
              <a:buNone/>
            </a:pPr>
            <a:r>
              <a:rPr b="0" i="0" lang="en-US" sz="4800" u="none" cap="none" strike="noStrike">
                <a:solidFill>
                  <a:srgbClr val="2B95C7"/>
                </a:solidFill>
                <a:latin typeface="Black Ops One"/>
                <a:ea typeface="Black Ops One"/>
                <a:cs typeface="Black Ops One"/>
                <a:sym typeface="Black Ops One"/>
              </a:rPr>
              <a:t>06</a:t>
            </a:r>
            <a:endParaRPr b="0" i="0" sz="4800" u="none" cap="none" strike="noStrike">
              <a:solidFill>
                <a:schemeClr val="dk1"/>
              </a:solidFill>
              <a:latin typeface="Calibri"/>
              <a:ea typeface="Calibri"/>
              <a:cs typeface="Calibri"/>
              <a:sym typeface="Calibri"/>
            </a:endParaRPr>
          </a:p>
        </p:txBody>
      </p:sp>
      <p:sp>
        <p:nvSpPr>
          <p:cNvPr id="84" name="Google Shape;84;g2ae11cfe42b_0_26"/>
          <p:cNvSpPr/>
          <p:nvPr/>
        </p:nvSpPr>
        <p:spPr>
          <a:xfrm>
            <a:off x="18036254" y="106299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ae11cfe42b_0_26"/>
          <p:cNvSpPr/>
          <p:nvPr/>
        </p:nvSpPr>
        <p:spPr>
          <a:xfrm>
            <a:off x="18036254" y="106299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Conclusion</a:t>
            </a:r>
            <a:endParaRPr b="0" i="0" sz="4800" u="none" cap="none" strike="noStrike">
              <a:solidFill>
                <a:schemeClr val="dk1"/>
              </a:solidFill>
              <a:latin typeface="Calibri"/>
              <a:ea typeface="Calibri"/>
              <a:cs typeface="Calibri"/>
              <a:sym typeface="Calibri"/>
            </a:endParaRPr>
          </a:p>
        </p:txBody>
      </p:sp>
      <p:sp>
        <p:nvSpPr>
          <p:cNvPr id="86" name="Google Shape;86;g2ae11cfe42b_0_26"/>
          <p:cNvSpPr/>
          <p:nvPr/>
        </p:nvSpPr>
        <p:spPr>
          <a:xfrm>
            <a:off x="18036254" y="114935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pic>
        <p:nvPicPr>
          <p:cNvPr descr=" " id="87" name="Google Shape;87;g2ae11cfe42b_0_26"/>
          <p:cNvPicPr preferRelativeResize="0"/>
          <p:nvPr/>
        </p:nvPicPr>
        <p:blipFill rotWithShape="1">
          <a:blip r:embed="rId8">
            <a:alphaModFix/>
          </a:blip>
          <a:srcRect b="0" l="0" r="0" t="0"/>
          <a:stretch/>
        </p:blipFill>
        <p:spPr>
          <a:xfrm>
            <a:off x="482660" y="3251200"/>
            <a:ext cx="8103613" cy="990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92" name="Shape 92"/>
        <p:cNvGrpSpPr/>
        <p:nvPr/>
      </p:nvGrpSpPr>
      <p:grpSpPr>
        <a:xfrm>
          <a:off x="0" y="0"/>
          <a:ext cx="0" cy="0"/>
          <a:chOff x="0" y="0"/>
          <a:chExt cx="0" cy="0"/>
        </a:xfrm>
      </p:grpSpPr>
      <p:pic>
        <p:nvPicPr>
          <p:cNvPr descr=" " id="93" name="Google Shape;93;g2ae11cfe42b_0_74"/>
          <p:cNvPicPr preferRelativeResize="0"/>
          <p:nvPr/>
        </p:nvPicPr>
        <p:blipFill rotWithShape="1">
          <a:blip r:embed="rId3">
            <a:alphaModFix/>
          </a:blip>
          <a:srcRect b="0" l="0" r="0" t="0"/>
          <a:stretch/>
        </p:blipFill>
        <p:spPr>
          <a:xfrm>
            <a:off x="16753394" y="7747000"/>
            <a:ext cx="9907238" cy="9423400"/>
          </a:xfrm>
          <a:prstGeom prst="rect">
            <a:avLst/>
          </a:prstGeom>
          <a:noFill/>
          <a:ln>
            <a:noFill/>
          </a:ln>
        </p:spPr>
      </p:pic>
      <p:pic>
        <p:nvPicPr>
          <p:cNvPr descr=" " id="94" name="Google Shape;94;g2ae11cfe42b_0_74"/>
          <p:cNvPicPr preferRelativeResize="0"/>
          <p:nvPr/>
        </p:nvPicPr>
        <p:blipFill rotWithShape="1">
          <a:blip r:embed="rId4">
            <a:alphaModFix/>
          </a:blip>
          <a:srcRect b="0" l="0" r="0" t="0"/>
          <a:stretch/>
        </p:blipFill>
        <p:spPr>
          <a:xfrm>
            <a:off x="-4585273" y="-1765300"/>
            <a:ext cx="19077784" cy="5410200"/>
          </a:xfrm>
          <a:prstGeom prst="rect">
            <a:avLst/>
          </a:prstGeom>
          <a:noFill/>
          <a:ln>
            <a:noFill/>
          </a:ln>
        </p:spPr>
      </p:pic>
      <p:pic>
        <p:nvPicPr>
          <p:cNvPr descr=" " id="95" name="Google Shape;95;g2ae11cfe42b_0_74"/>
          <p:cNvPicPr preferRelativeResize="0"/>
          <p:nvPr/>
        </p:nvPicPr>
        <p:blipFill rotWithShape="1">
          <a:blip r:embed="rId5">
            <a:alphaModFix/>
          </a:blip>
          <a:srcRect b="0" l="0" r="0" t="0"/>
          <a:stretch/>
        </p:blipFill>
        <p:spPr>
          <a:xfrm>
            <a:off x="830407" y="436411"/>
            <a:ext cx="4229210" cy="4635661"/>
          </a:xfrm>
          <a:prstGeom prst="rect">
            <a:avLst/>
          </a:prstGeom>
          <a:noFill/>
          <a:ln>
            <a:noFill/>
          </a:ln>
        </p:spPr>
      </p:pic>
      <p:pic>
        <p:nvPicPr>
          <p:cNvPr descr=" " id="96" name="Google Shape;96;g2ae11cfe42b_0_74"/>
          <p:cNvPicPr preferRelativeResize="0"/>
          <p:nvPr/>
        </p:nvPicPr>
        <p:blipFill rotWithShape="1">
          <a:blip r:embed="rId6">
            <a:alphaModFix/>
          </a:blip>
          <a:srcRect b="0" l="0" r="0" t="0"/>
          <a:stretch/>
        </p:blipFill>
        <p:spPr>
          <a:xfrm>
            <a:off x="20516813" y="9993523"/>
            <a:ext cx="3161833" cy="3346779"/>
          </a:xfrm>
          <a:prstGeom prst="rect">
            <a:avLst/>
          </a:prstGeom>
          <a:noFill/>
          <a:ln>
            <a:noFill/>
          </a:ln>
        </p:spPr>
      </p:pic>
      <p:sp>
        <p:nvSpPr>
          <p:cNvPr id="97" name="Google Shape;97;g2ae11cfe42b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ae11cfe42b_0_7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9" name="Google Shape;99;g2ae11cfe42b_0_74"/>
          <p:cNvSpPr/>
          <p:nvPr/>
        </p:nvSpPr>
        <p:spPr>
          <a:xfrm>
            <a:off x="3429429" y="2432050"/>
            <a:ext cx="17638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g2ae11cfe42b_0_74"/>
          <p:cNvSpPr/>
          <p:nvPr/>
        </p:nvSpPr>
        <p:spPr>
          <a:xfrm>
            <a:off x="2959470" y="5626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g2ae11cfe42b_0_74"/>
          <p:cNvSpPr/>
          <p:nvPr/>
        </p:nvSpPr>
        <p:spPr>
          <a:xfrm>
            <a:off x="12701588" y="5626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106" name="Shape 106"/>
        <p:cNvGrpSpPr/>
        <p:nvPr/>
      </p:nvGrpSpPr>
      <p:grpSpPr>
        <a:xfrm>
          <a:off x="0" y="0"/>
          <a:ext cx="0" cy="0"/>
          <a:chOff x="0" y="0"/>
          <a:chExt cx="0" cy="0"/>
        </a:xfrm>
      </p:grpSpPr>
      <p:pic>
        <p:nvPicPr>
          <p:cNvPr descr=" " id="107" name="Google Shape;107;g2ae11cfe42b_0_87"/>
          <p:cNvPicPr preferRelativeResize="0"/>
          <p:nvPr/>
        </p:nvPicPr>
        <p:blipFill rotWithShape="1">
          <a:blip r:embed="rId3">
            <a:alphaModFix/>
          </a:blip>
          <a:srcRect b="0" l="0" r="0" t="0"/>
          <a:stretch/>
        </p:blipFill>
        <p:spPr>
          <a:xfrm>
            <a:off x="19910" y="-484088"/>
            <a:ext cx="3314235" cy="3474151"/>
          </a:xfrm>
          <a:prstGeom prst="rect">
            <a:avLst/>
          </a:prstGeom>
          <a:noFill/>
          <a:ln>
            <a:noFill/>
          </a:ln>
        </p:spPr>
      </p:pic>
      <p:pic>
        <p:nvPicPr>
          <p:cNvPr descr=" " id="108" name="Google Shape;108;g2ae11cfe42b_0_87"/>
          <p:cNvPicPr preferRelativeResize="0"/>
          <p:nvPr/>
        </p:nvPicPr>
        <p:blipFill rotWithShape="1">
          <a:blip r:embed="rId4">
            <a:alphaModFix/>
          </a:blip>
          <a:srcRect b="0" l="0" r="0" t="0"/>
          <a:stretch/>
        </p:blipFill>
        <p:spPr>
          <a:xfrm>
            <a:off x="20538467" y="10121900"/>
            <a:ext cx="3327816" cy="3594100"/>
          </a:xfrm>
          <a:prstGeom prst="rect">
            <a:avLst/>
          </a:prstGeom>
          <a:noFill/>
          <a:ln>
            <a:noFill/>
          </a:ln>
        </p:spPr>
      </p:pic>
      <p:pic>
        <p:nvPicPr>
          <p:cNvPr descr=" " id="109" name="Google Shape;109;g2ae11cfe42b_0_87"/>
          <p:cNvPicPr preferRelativeResize="0"/>
          <p:nvPr/>
        </p:nvPicPr>
        <p:blipFill rotWithShape="1">
          <a:blip r:embed="rId5">
            <a:alphaModFix/>
          </a:blip>
          <a:srcRect b="0" l="0" r="0" t="0"/>
          <a:stretch/>
        </p:blipFill>
        <p:spPr>
          <a:xfrm>
            <a:off x="-2984873" y="7848600"/>
            <a:ext cx="12612676" cy="8153400"/>
          </a:xfrm>
          <a:prstGeom prst="rect">
            <a:avLst/>
          </a:prstGeom>
          <a:noFill/>
          <a:ln>
            <a:noFill/>
          </a:ln>
        </p:spPr>
      </p:pic>
      <p:pic>
        <p:nvPicPr>
          <p:cNvPr descr=" " id="110" name="Google Shape;110;g2ae11cfe42b_0_87"/>
          <p:cNvPicPr preferRelativeResize="0"/>
          <p:nvPr/>
        </p:nvPicPr>
        <p:blipFill rotWithShape="1">
          <a:blip r:embed="rId6">
            <a:alphaModFix/>
          </a:blip>
          <a:srcRect b="0" l="0" r="0" t="0"/>
          <a:stretch/>
        </p:blipFill>
        <p:spPr>
          <a:xfrm>
            <a:off x="14543318" y="-2260600"/>
            <a:ext cx="12003000" cy="9690100"/>
          </a:xfrm>
          <a:prstGeom prst="rect">
            <a:avLst/>
          </a:prstGeom>
          <a:noFill/>
          <a:ln>
            <a:noFill/>
          </a:ln>
        </p:spPr>
      </p:pic>
      <p:sp>
        <p:nvSpPr>
          <p:cNvPr id="111" name="Google Shape;111;g2ae11cfe42b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ae11cfe42b_0_8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3" name="Google Shape;113;g2ae11cfe42b_0_87"/>
          <p:cNvSpPr/>
          <p:nvPr/>
        </p:nvSpPr>
        <p:spPr>
          <a:xfrm>
            <a:off x="1778222" y="1435100"/>
            <a:ext cx="7875000" cy="53340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ae11cfe42b_0_87"/>
          <p:cNvPicPr preferRelativeResize="0"/>
          <p:nvPr/>
        </p:nvPicPr>
        <p:blipFill rotWithShape="1">
          <a:blip r:embed="rId8">
            <a:alphaModFix/>
          </a:blip>
          <a:srcRect b="0" l="0" r="0" t="0"/>
          <a:stretch/>
        </p:blipFill>
        <p:spPr>
          <a:xfrm>
            <a:off x="4902813" y="1739900"/>
            <a:ext cx="1625803" cy="1625600"/>
          </a:xfrm>
          <a:prstGeom prst="rect">
            <a:avLst/>
          </a:prstGeom>
          <a:noFill/>
          <a:ln>
            <a:noFill/>
          </a:ln>
        </p:spPr>
      </p:pic>
      <p:pic>
        <p:nvPicPr>
          <p:cNvPr descr=" " id="115" name="Google Shape;115;g2ae11cfe42b_0_87"/>
          <p:cNvPicPr preferRelativeResize="0"/>
          <p:nvPr/>
        </p:nvPicPr>
        <p:blipFill rotWithShape="1">
          <a:blip r:embed="rId9">
            <a:alphaModFix/>
          </a:blip>
          <a:srcRect b="0" l="0" r="0" t="0"/>
          <a:stretch/>
        </p:blipFill>
        <p:spPr>
          <a:xfrm>
            <a:off x="5146683" y="1807635"/>
            <a:ext cx="1110964" cy="1422400"/>
          </a:xfrm>
          <a:prstGeom prst="rect">
            <a:avLst/>
          </a:prstGeom>
          <a:noFill/>
          <a:ln>
            <a:noFill/>
          </a:ln>
        </p:spPr>
      </p:pic>
      <p:sp>
        <p:nvSpPr>
          <p:cNvPr id="116" name="Google Shape;116;g2ae11cfe42b_0_87"/>
          <p:cNvSpPr/>
          <p:nvPr/>
        </p:nvSpPr>
        <p:spPr>
          <a:xfrm>
            <a:off x="2184673" y="3670300"/>
            <a:ext cx="70620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ae11cfe42b_0_87"/>
          <p:cNvSpPr/>
          <p:nvPr/>
        </p:nvSpPr>
        <p:spPr>
          <a:xfrm>
            <a:off x="2083060" y="3670300"/>
            <a:ext cx="726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ae11cfe42b_0_87"/>
          <p:cNvSpPr/>
          <p:nvPr/>
        </p:nvSpPr>
        <p:spPr>
          <a:xfrm>
            <a:off x="2116931" y="45339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9" name="Google Shape;119;g2ae11cfe42b_0_87"/>
          <p:cNvSpPr/>
          <p:nvPr/>
        </p:nvSpPr>
        <p:spPr>
          <a:xfrm>
            <a:off x="1778222" y="7797800"/>
            <a:ext cx="7875000" cy="53340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ae11cfe42b_0_87"/>
          <p:cNvPicPr preferRelativeResize="0"/>
          <p:nvPr/>
        </p:nvPicPr>
        <p:blipFill rotWithShape="1">
          <a:blip r:embed="rId8">
            <a:alphaModFix/>
          </a:blip>
          <a:srcRect b="0" l="0" r="0" t="0"/>
          <a:stretch/>
        </p:blipFill>
        <p:spPr>
          <a:xfrm>
            <a:off x="4902813" y="8102600"/>
            <a:ext cx="1625803" cy="1625600"/>
          </a:xfrm>
          <a:prstGeom prst="rect">
            <a:avLst/>
          </a:prstGeom>
          <a:noFill/>
          <a:ln>
            <a:noFill/>
          </a:ln>
        </p:spPr>
      </p:pic>
      <p:pic>
        <p:nvPicPr>
          <p:cNvPr descr=" " id="121" name="Google Shape;121;g2ae11cfe42b_0_87"/>
          <p:cNvPicPr preferRelativeResize="0"/>
          <p:nvPr/>
        </p:nvPicPr>
        <p:blipFill rotWithShape="1">
          <a:blip r:embed="rId10">
            <a:alphaModFix/>
          </a:blip>
          <a:srcRect b="0" l="0" r="0" t="0"/>
          <a:stretch/>
        </p:blipFill>
        <p:spPr>
          <a:xfrm>
            <a:off x="5106038" y="8204200"/>
            <a:ext cx="1286079" cy="1388535"/>
          </a:xfrm>
          <a:prstGeom prst="rect">
            <a:avLst/>
          </a:prstGeom>
          <a:noFill/>
          <a:ln>
            <a:noFill/>
          </a:ln>
        </p:spPr>
      </p:pic>
      <p:sp>
        <p:nvSpPr>
          <p:cNvPr id="122" name="Google Shape;122;g2ae11cfe42b_0_87"/>
          <p:cNvSpPr/>
          <p:nvPr/>
        </p:nvSpPr>
        <p:spPr>
          <a:xfrm>
            <a:off x="2184673" y="10033000"/>
            <a:ext cx="70620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ae11cfe42b_0_87"/>
          <p:cNvSpPr/>
          <p:nvPr/>
        </p:nvSpPr>
        <p:spPr>
          <a:xfrm>
            <a:off x="2083060" y="10033000"/>
            <a:ext cx="726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Dragon Taming</a:t>
            </a:r>
            <a:endParaRPr b="0" i="0" sz="4800" u="none" cap="none" strike="noStrike">
              <a:solidFill>
                <a:schemeClr val="dk1"/>
              </a:solidFill>
              <a:latin typeface="Calibri"/>
              <a:ea typeface="Calibri"/>
              <a:cs typeface="Calibri"/>
              <a:sym typeface="Calibri"/>
            </a:endParaRPr>
          </a:p>
        </p:txBody>
      </p:sp>
      <p:sp>
        <p:nvSpPr>
          <p:cNvPr id="124" name="Google Shape;124;g2ae11cfe42b_0_87"/>
          <p:cNvSpPr/>
          <p:nvPr/>
        </p:nvSpPr>
        <p:spPr>
          <a:xfrm>
            <a:off x="2116931" y="108966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125" name="Google Shape;125;g2ae11cfe42b_0_87"/>
          <p:cNvPicPr preferRelativeResize="0"/>
          <p:nvPr/>
        </p:nvPicPr>
        <p:blipFill rotWithShape="1">
          <a:blip r:embed="rId11">
            <a:alphaModFix/>
          </a:blip>
          <a:srcRect b="0" l="0" r="0" t="0"/>
          <a:stretch/>
        </p:blipFill>
        <p:spPr>
          <a:xfrm>
            <a:off x="10377197" y="1841500"/>
            <a:ext cx="12269734" cy="10274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130" name="Shape 130"/>
        <p:cNvGrpSpPr/>
        <p:nvPr/>
      </p:nvGrpSpPr>
      <p:grpSpPr>
        <a:xfrm>
          <a:off x="0" y="0"/>
          <a:ext cx="0" cy="0"/>
          <a:chOff x="0" y="0"/>
          <a:chExt cx="0" cy="0"/>
        </a:xfrm>
      </p:grpSpPr>
      <p:pic>
        <p:nvPicPr>
          <p:cNvPr descr=" " id="131" name="Google Shape;131;g2ae11cfe42b_0_110"/>
          <p:cNvPicPr preferRelativeResize="0"/>
          <p:nvPr/>
        </p:nvPicPr>
        <p:blipFill rotWithShape="1">
          <a:blip r:embed="rId3">
            <a:alphaModFix/>
          </a:blip>
          <a:srcRect b="0" l="0" r="0" t="0"/>
          <a:stretch/>
        </p:blipFill>
        <p:spPr>
          <a:xfrm>
            <a:off x="-1892537" y="9131300"/>
            <a:ext cx="11482235" cy="6616700"/>
          </a:xfrm>
          <a:prstGeom prst="rect">
            <a:avLst/>
          </a:prstGeom>
          <a:noFill/>
          <a:ln>
            <a:noFill/>
          </a:ln>
        </p:spPr>
      </p:pic>
      <p:pic>
        <p:nvPicPr>
          <p:cNvPr descr=" " id="132" name="Google Shape;132;g2ae11cfe42b_0_110"/>
          <p:cNvPicPr preferRelativeResize="0"/>
          <p:nvPr/>
        </p:nvPicPr>
        <p:blipFill rotWithShape="1">
          <a:blip r:embed="rId4">
            <a:alphaModFix/>
          </a:blip>
          <a:srcRect b="0" l="0" r="0" t="0"/>
          <a:stretch/>
        </p:blipFill>
        <p:spPr>
          <a:xfrm>
            <a:off x="13285861" y="-1663700"/>
            <a:ext cx="12511064" cy="10947400"/>
          </a:xfrm>
          <a:prstGeom prst="rect">
            <a:avLst/>
          </a:prstGeom>
          <a:noFill/>
          <a:ln>
            <a:noFill/>
          </a:ln>
        </p:spPr>
      </p:pic>
      <p:pic>
        <p:nvPicPr>
          <p:cNvPr descr=" " id="133" name="Google Shape;133;g2ae11cfe42b_0_110"/>
          <p:cNvPicPr preferRelativeResize="0"/>
          <p:nvPr/>
        </p:nvPicPr>
        <p:blipFill rotWithShape="1">
          <a:blip r:embed="rId5">
            <a:alphaModFix/>
          </a:blip>
          <a:srcRect b="0" l="0" r="0" t="0"/>
          <a:stretch/>
        </p:blipFill>
        <p:spPr>
          <a:xfrm>
            <a:off x="20309838" y="1092200"/>
            <a:ext cx="3353219" cy="3530600"/>
          </a:xfrm>
          <a:prstGeom prst="rect">
            <a:avLst/>
          </a:prstGeom>
          <a:noFill/>
          <a:ln>
            <a:noFill/>
          </a:ln>
        </p:spPr>
      </p:pic>
      <p:pic>
        <p:nvPicPr>
          <p:cNvPr descr=" " id="134" name="Google Shape;134;g2ae11cfe42b_0_110"/>
          <p:cNvPicPr preferRelativeResize="0"/>
          <p:nvPr/>
        </p:nvPicPr>
        <p:blipFill rotWithShape="1">
          <a:blip r:embed="rId6">
            <a:alphaModFix/>
          </a:blip>
          <a:srcRect b="0" l="0" r="0" t="0"/>
          <a:stretch/>
        </p:blipFill>
        <p:spPr>
          <a:xfrm>
            <a:off x="620458" y="9715382"/>
            <a:ext cx="3401067" cy="3467515"/>
          </a:xfrm>
          <a:prstGeom prst="rect">
            <a:avLst/>
          </a:prstGeom>
          <a:noFill/>
          <a:ln>
            <a:noFill/>
          </a:ln>
        </p:spPr>
      </p:pic>
      <p:sp>
        <p:nvSpPr>
          <p:cNvPr id="135" name="Google Shape;135;g2ae11cfe42b_0_1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ae11cfe42b_0_1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7" name="Google Shape;137;g2ae11cfe42b_0_110"/>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ae11cfe42b_0_110"/>
          <p:cNvPicPr preferRelativeResize="0"/>
          <p:nvPr/>
        </p:nvPicPr>
        <p:blipFill rotWithShape="1">
          <a:blip r:embed="rId8">
            <a:alphaModFix/>
          </a:blip>
          <a:srcRect b="0" l="0" r="0" t="0"/>
          <a:stretch/>
        </p:blipFill>
        <p:spPr>
          <a:xfrm>
            <a:off x="2934067" y="1384300"/>
            <a:ext cx="8129016" cy="7658100"/>
          </a:xfrm>
          <a:prstGeom prst="rect">
            <a:avLst/>
          </a:prstGeom>
          <a:noFill/>
          <a:ln>
            <a:noFill/>
          </a:ln>
        </p:spPr>
      </p:pic>
      <p:sp>
        <p:nvSpPr>
          <p:cNvPr id="139" name="Google Shape;139;g2ae11cfe42b_0_110"/>
          <p:cNvSpPr/>
          <p:nvPr/>
        </p:nvSpPr>
        <p:spPr>
          <a:xfrm>
            <a:off x="2934067" y="9652000"/>
            <a:ext cx="8129100" cy="13716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ae11cfe42b_0_110"/>
          <p:cNvSpPr/>
          <p:nvPr/>
        </p:nvSpPr>
        <p:spPr>
          <a:xfrm>
            <a:off x="3696162" y="9956800"/>
            <a:ext cx="6096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Unicorn Sightings</a:t>
            </a:r>
            <a:endParaRPr b="0" i="0" sz="4800" u="none" cap="none" strike="noStrike">
              <a:solidFill>
                <a:schemeClr val="dk1"/>
              </a:solidFill>
              <a:latin typeface="Calibri"/>
              <a:ea typeface="Calibri"/>
              <a:cs typeface="Calibri"/>
              <a:sym typeface="Calibri"/>
            </a:endParaRPr>
          </a:p>
        </p:txBody>
      </p:sp>
      <p:sp>
        <p:nvSpPr>
          <p:cNvPr id="141" name="Google Shape;141;g2ae11cfe42b_0_110"/>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ae11cfe42b_0_110"/>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3" name="Google Shape;143;g2ae11cfe42b_0_110"/>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ae11cfe42b_0_110"/>
          <p:cNvPicPr preferRelativeResize="0"/>
          <p:nvPr/>
        </p:nvPicPr>
        <p:blipFill rotWithShape="1">
          <a:blip r:embed="rId9">
            <a:alphaModFix/>
          </a:blip>
          <a:srcRect b="0" l="0" r="0" t="0"/>
          <a:stretch/>
        </p:blipFill>
        <p:spPr>
          <a:xfrm>
            <a:off x="13323965" y="1384300"/>
            <a:ext cx="8129016" cy="7658100"/>
          </a:xfrm>
          <a:prstGeom prst="rect">
            <a:avLst/>
          </a:prstGeom>
          <a:noFill/>
          <a:ln>
            <a:noFill/>
          </a:ln>
        </p:spPr>
      </p:pic>
      <p:sp>
        <p:nvSpPr>
          <p:cNvPr id="145" name="Google Shape;145;g2ae11cfe42b_0_110"/>
          <p:cNvSpPr/>
          <p:nvPr/>
        </p:nvSpPr>
        <p:spPr>
          <a:xfrm>
            <a:off x="13323965" y="9652000"/>
            <a:ext cx="8129100" cy="13716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ae11cfe42b_0_110"/>
          <p:cNvSpPr/>
          <p:nvPr/>
        </p:nvSpPr>
        <p:spPr>
          <a:xfrm>
            <a:off x="14086061" y="9956800"/>
            <a:ext cx="5156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Dragon Taming</a:t>
            </a:r>
            <a:endParaRPr b="0" i="0" sz="4800" u="none" cap="none" strike="noStrike">
              <a:solidFill>
                <a:schemeClr val="dk1"/>
              </a:solidFill>
              <a:latin typeface="Calibri"/>
              <a:ea typeface="Calibri"/>
              <a:cs typeface="Calibri"/>
              <a:sym typeface="Calibri"/>
            </a:endParaRPr>
          </a:p>
        </p:txBody>
      </p:sp>
      <p:sp>
        <p:nvSpPr>
          <p:cNvPr id="147" name="Google Shape;147;g2ae11cfe42b_0_110"/>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ae11cfe42b_0_110"/>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153" name="Shape 153"/>
        <p:cNvGrpSpPr/>
        <p:nvPr/>
      </p:nvGrpSpPr>
      <p:grpSpPr>
        <a:xfrm>
          <a:off x="0" y="0"/>
          <a:ext cx="0" cy="0"/>
          <a:chOff x="0" y="0"/>
          <a:chExt cx="0" cy="0"/>
        </a:xfrm>
      </p:grpSpPr>
      <p:pic>
        <p:nvPicPr>
          <p:cNvPr descr=" " id="154" name="Google Shape;154;g2ae11cfe42b_0_132"/>
          <p:cNvPicPr preferRelativeResize="0"/>
          <p:nvPr/>
        </p:nvPicPr>
        <p:blipFill rotWithShape="1">
          <a:blip r:embed="rId3">
            <a:alphaModFix/>
          </a:blip>
          <a:srcRect b="0" l="0" r="0" t="0"/>
          <a:stretch/>
        </p:blipFill>
        <p:spPr>
          <a:xfrm>
            <a:off x="19773364" y="1102711"/>
            <a:ext cx="3882087" cy="4423042"/>
          </a:xfrm>
          <a:prstGeom prst="rect">
            <a:avLst/>
          </a:prstGeom>
          <a:noFill/>
          <a:ln>
            <a:noFill/>
          </a:ln>
        </p:spPr>
      </p:pic>
      <p:pic>
        <p:nvPicPr>
          <p:cNvPr descr=" " id="155" name="Google Shape;155;g2ae11cfe42b_0_132"/>
          <p:cNvPicPr preferRelativeResize="0"/>
          <p:nvPr/>
        </p:nvPicPr>
        <p:blipFill rotWithShape="1">
          <a:blip r:embed="rId4">
            <a:alphaModFix/>
          </a:blip>
          <a:srcRect b="0" l="0" r="0" t="0"/>
          <a:stretch/>
        </p:blipFill>
        <p:spPr>
          <a:xfrm>
            <a:off x="5563295" y="292100"/>
            <a:ext cx="13247756" cy="13131800"/>
          </a:xfrm>
          <a:prstGeom prst="rect">
            <a:avLst/>
          </a:prstGeom>
          <a:noFill/>
          <a:ln>
            <a:noFill/>
          </a:ln>
        </p:spPr>
      </p:pic>
      <p:pic>
        <p:nvPicPr>
          <p:cNvPr descr=" " id="156" name="Google Shape;156;g2ae11cfe42b_0_132"/>
          <p:cNvPicPr preferRelativeResize="0"/>
          <p:nvPr/>
        </p:nvPicPr>
        <p:blipFill rotWithShape="1">
          <a:blip r:embed="rId5">
            <a:alphaModFix/>
          </a:blip>
          <a:srcRect b="0" l="0" r="0" t="0"/>
          <a:stretch/>
        </p:blipFill>
        <p:spPr>
          <a:xfrm>
            <a:off x="869015" y="9484333"/>
            <a:ext cx="2882980" cy="3892860"/>
          </a:xfrm>
          <a:prstGeom prst="rect">
            <a:avLst/>
          </a:prstGeom>
          <a:noFill/>
          <a:ln>
            <a:noFill/>
          </a:ln>
        </p:spPr>
      </p:pic>
      <p:pic>
        <p:nvPicPr>
          <p:cNvPr descr=" " id="157" name="Google Shape;157;g2ae11cfe42b_0_132"/>
          <p:cNvPicPr preferRelativeResize="0"/>
          <p:nvPr/>
        </p:nvPicPr>
        <p:blipFill rotWithShape="1">
          <a:blip r:embed="rId6">
            <a:alphaModFix/>
          </a:blip>
          <a:srcRect b="0" l="0" r="0" t="0"/>
          <a:stretch/>
        </p:blipFill>
        <p:spPr>
          <a:xfrm>
            <a:off x="-1270159" y="-1892300"/>
            <a:ext cx="6452406" cy="6451600"/>
          </a:xfrm>
          <a:prstGeom prst="rect">
            <a:avLst/>
          </a:prstGeom>
          <a:noFill/>
          <a:ln>
            <a:noFill/>
          </a:ln>
        </p:spPr>
      </p:pic>
      <p:pic>
        <p:nvPicPr>
          <p:cNvPr descr=" " id="158" name="Google Shape;158;g2ae11cfe42b_0_132"/>
          <p:cNvPicPr preferRelativeResize="0"/>
          <p:nvPr/>
        </p:nvPicPr>
        <p:blipFill rotWithShape="1">
          <a:blip r:embed="rId7">
            <a:alphaModFix/>
          </a:blip>
          <a:srcRect b="0" l="0" r="0" t="0"/>
          <a:stretch/>
        </p:blipFill>
        <p:spPr>
          <a:xfrm>
            <a:off x="17921940" y="7962900"/>
            <a:ext cx="8268733" cy="6845300"/>
          </a:xfrm>
          <a:prstGeom prst="rect">
            <a:avLst/>
          </a:prstGeom>
          <a:noFill/>
          <a:ln>
            <a:noFill/>
          </a:ln>
        </p:spPr>
      </p:pic>
      <p:sp>
        <p:nvSpPr>
          <p:cNvPr id="159" name="Google Shape;159;g2ae11cfe42b_0_1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ae11cfe42b_0_13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61" name="Google Shape;161;g2ae11cfe42b_0_132"/>
          <p:cNvPicPr preferRelativeResize="0"/>
          <p:nvPr/>
        </p:nvPicPr>
        <p:blipFill rotWithShape="1">
          <a:blip r:embed="rId9">
            <a:alphaModFix/>
          </a:blip>
          <a:srcRect b="0" l="0" r="0" t="0"/>
          <a:stretch/>
        </p:blipFill>
        <p:spPr>
          <a:xfrm>
            <a:off x="863708" y="1316515"/>
            <a:ext cx="6068312" cy="4556472"/>
          </a:xfrm>
          <a:prstGeom prst="rect">
            <a:avLst/>
          </a:prstGeom>
          <a:noFill/>
          <a:ln>
            <a:noFill/>
          </a:ln>
        </p:spPr>
      </p:pic>
      <p:sp>
        <p:nvSpPr>
          <p:cNvPr id="162" name="Google Shape;162;g2ae11cfe42b_0_132"/>
          <p:cNvSpPr/>
          <p:nvPr/>
        </p:nvSpPr>
        <p:spPr>
          <a:xfrm>
            <a:off x="5842730" y="4699000"/>
            <a:ext cx="136035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ae11cfe42b_0_132"/>
          <p:cNvSpPr/>
          <p:nvPr/>
        </p:nvSpPr>
        <p:spPr>
          <a:xfrm>
            <a:off x="5842730" y="46990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4" name="Google Shape;164;g2ae11cfe42b_0_132"/>
          <p:cNvSpPr/>
          <p:nvPr/>
        </p:nvSpPr>
        <p:spPr>
          <a:xfrm>
            <a:off x="14784648" y="9575800"/>
            <a:ext cx="4813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Ops One"/>
              <a:buNone/>
            </a:pPr>
            <a:r>
              <a:rPr b="0" i="0" lang="en-US" sz="3600" u="none" cap="none" strike="noStrike">
                <a:solidFill>
                  <a:srgbClr val="0E0E0E"/>
                </a:solidFill>
                <a:latin typeface="Black Ops One"/>
                <a:ea typeface="Black Ops One"/>
                <a:cs typeface="Black Ops One"/>
                <a:sym typeface="Black Ops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169" name="Shape 169"/>
        <p:cNvGrpSpPr/>
        <p:nvPr/>
      </p:nvGrpSpPr>
      <p:grpSpPr>
        <a:xfrm>
          <a:off x="0" y="0"/>
          <a:ext cx="0" cy="0"/>
          <a:chOff x="0" y="0"/>
          <a:chExt cx="0" cy="0"/>
        </a:xfrm>
      </p:grpSpPr>
      <p:pic>
        <p:nvPicPr>
          <p:cNvPr descr=" " id="170" name="Google Shape;170;g2ae11cfe42b_0_147"/>
          <p:cNvPicPr preferRelativeResize="0"/>
          <p:nvPr/>
        </p:nvPicPr>
        <p:blipFill rotWithShape="1">
          <a:blip r:embed="rId3">
            <a:alphaModFix/>
          </a:blip>
          <a:srcRect b="0" l="0" r="0" t="0"/>
          <a:stretch/>
        </p:blipFill>
        <p:spPr>
          <a:xfrm>
            <a:off x="16753394" y="7747000"/>
            <a:ext cx="9907238" cy="9423400"/>
          </a:xfrm>
          <a:prstGeom prst="rect">
            <a:avLst/>
          </a:prstGeom>
          <a:noFill/>
          <a:ln>
            <a:noFill/>
          </a:ln>
        </p:spPr>
      </p:pic>
      <p:pic>
        <p:nvPicPr>
          <p:cNvPr descr=" " id="171" name="Google Shape;171;g2ae11cfe42b_0_147"/>
          <p:cNvPicPr preferRelativeResize="0"/>
          <p:nvPr/>
        </p:nvPicPr>
        <p:blipFill rotWithShape="1">
          <a:blip r:embed="rId4">
            <a:alphaModFix/>
          </a:blip>
          <a:srcRect b="0" l="0" r="0" t="0"/>
          <a:stretch/>
        </p:blipFill>
        <p:spPr>
          <a:xfrm>
            <a:off x="-4585273" y="-1765300"/>
            <a:ext cx="19077784" cy="5410200"/>
          </a:xfrm>
          <a:prstGeom prst="rect">
            <a:avLst/>
          </a:prstGeom>
          <a:noFill/>
          <a:ln>
            <a:noFill/>
          </a:ln>
        </p:spPr>
      </p:pic>
      <p:pic>
        <p:nvPicPr>
          <p:cNvPr descr=" " id="172" name="Google Shape;172;g2ae11cfe42b_0_147"/>
          <p:cNvPicPr preferRelativeResize="0"/>
          <p:nvPr/>
        </p:nvPicPr>
        <p:blipFill rotWithShape="1">
          <a:blip r:embed="rId5">
            <a:alphaModFix/>
          </a:blip>
          <a:srcRect b="0" l="0" r="0" t="0"/>
          <a:stretch/>
        </p:blipFill>
        <p:spPr>
          <a:xfrm>
            <a:off x="830407" y="436414"/>
            <a:ext cx="4229210" cy="4635661"/>
          </a:xfrm>
          <a:prstGeom prst="rect">
            <a:avLst/>
          </a:prstGeom>
          <a:noFill/>
          <a:ln>
            <a:noFill/>
          </a:ln>
        </p:spPr>
      </p:pic>
      <p:pic>
        <p:nvPicPr>
          <p:cNvPr descr=" " id="173" name="Google Shape;173;g2ae11cfe42b_0_147"/>
          <p:cNvPicPr preferRelativeResize="0"/>
          <p:nvPr/>
        </p:nvPicPr>
        <p:blipFill rotWithShape="1">
          <a:blip r:embed="rId6">
            <a:alphaModFix/>
          </a:blip>
          <a:srcRect b="0" l="0" r="0" t="0"/>
          <a:stretch/>
        </p:blipFill>
        <p:spPr>
          <a:xfrm>
            <a:off x="20516813" y="9993523"/>
            <a:ext cx="3161833" cy="3346772"/>
          </a:xfrm>
          <a:prstGeom prst="rect">
            <a:avLst/>
          </a:prstGeom>
          <a:noFill/>
          <a:ln>
            <a:noFill/>
          </a:ln>
        </p:spPr>
      </p:pic>
      <p:pic>
        <p:nvPicPr>
          <p:cNvPr descr=" " id="174" name="Google Shape;174;g2ae11cfe42b_0_147"/>
          <p:cNvPicPr preferRelativeResize="0"/>
          <p:nvPr/>
        </p:nvPicPr>
        <p:blipFill rotWithShape="1">
          <a:blip r:embed="rId7">
            <a:alphaModFix/>
          </a:blip>
          <a:srcRect b="0" l="0" r="0" t="0"/>
          <a:stretch/>
        </p:blipFill>
        <p:spPr>
          <a:xfrm>
            <a:off x="16270734" y="5727700"/>
            <a:ext cx="7049381" cy="6400800"/>
          </a:xfrm>
          <a:prstGeom prst="rect">
            <a:avLst/>
          </a:prstGeom>
          <a:noFill/>
          <a:ln>
            <a:noFill/>
          </a:ln>
        </p:spPr>
      </p:pic>
      <p:pic>
        <p:nvPicPr>
          <p:cNvPr descr=" " id="175" name="Google Shape;175;g2ae11cfe42b_0_147"/>
          <p:cNvPicPr preferRelativeResize="0"/>
          <p:nvPr/>
        </p:nvPicPr>
        <p:blipFill rotWithShape="1">
          <a:blip r:embed="rId8">
            <a:alphaModFix/>
          </a:blip>
          <a:srcRect b="0" l="0" r="0" t="0"/>
          <a:stretch/>
        </p:blipFill>
        <p:spPr>
          <a:xfrm>
            <a:off x="889111" y="5727700"/>
            <a:ext cx="14835454" cy="6400800"/>
          </a:xfrm>
          <a:prstGeom prst="rect">
            <a:avLst/>
          </a:prstGeom>
          <a:noFill/>
          <a:ln>
            <a:noFill/>
          </a:ln>
        </p:spPr>
      </p:pic>
      <p:sp>
        <p:nvSpPr>
          <p:cNvPr id="176" name="Google Shape;176;g2ae11cfe42b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ae11cfe42b_0_14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78" name="Google Shape;178;g2ae11cfe42b_0_147"/>
          <p:cNvSpPr/>
          <p:nvPr/>
        </p:nvSpPr>
        <p:spPr>
          <a:xfrm>
            <a:off x="1079635"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ae11cfe42b_0_147"/>
          <p:cNvSpPr/>
          <p:nvPr/>
        </p:nvSpPr>
        <p:spPr>
          <a:xfrm>
            <a:off x="1079635" y="2247900"/>
            <a:ext cx="7049400" cy="13716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ae11cfe42b_0_147"/>
          <p:cNvSpPr/>
          <p:nvPr/>
        </p:nvSpPr>
        <p:spPr>
          <a:xfrm>
            <a:off x="1841730" y="2552700"/>
            <a:ext cx="5156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Dragon Taming </a:t>
            </a:r>
            <a:endParaRPr b="0" i="0" sz="4800" u="none" cap="none" strike="noStrike">
              <a:solidFill>
                <a:schemeClr val="dk1"/>
              </a:solidFill>
              <a:latin typeface="Calibri"/>
              <a:ea typeface="Calibri"/>
              <a:cs typeface="Calibri"/>
              <a:sym typeface="Calibri"/>
            </a:endParaRPr>
          </a:p>
        </p:txBody>
      </p:sp>
      <p:sp>
        <p:nvSpPr>
          <p:cNvPr id="181" name="Google Shape;181;g2ae11cfe42b_0_147"/>
          <p:cNvSpPr/>
          <p:nvPr/>
        </p:nvSpPr>
        <p:spPr>
          <a:xfrm>
            <a:off x="1079635"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2" name="Google Shape;182;g2ae11cfe42b_0_147"/>
          <p:cNvSpPr/>
          <p:nvPr/>
        </p:nvSpPr>
        <p:spPr>
          <a:xfrm>
            <a:off x="8675184"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ae11cfe42b_0_147"/>
          <p:cNvSpPr/>
          <p:nvPr/>
        </p:nvSpPr>
        <p:spPr>
          <a:xfrm>
            <a:off x="8675184" y="2247900"/>
            <a:ext cx="7049400" cy="13716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ae11cfe42b_0_147"/>
          <p:cNvSpPr/>
          <p:nvPr/>
        </p:nvSpPr>
        <p:spPr>
          <a:xfrm>
            <a:off x="9437280" y="2552700"/>
            <a:ext cx="6274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The Art of Unicorn</a:t>
            </a:r>
            <a:endParaRPr b="0" i="0" sz="4800" u="none" cap="none" strike="noStrike">
              <a:solidFill>
                <a:schemeClr val="dk1"/>
              </a:solidFill>
              <a:latin typeface="Calibri"/>
              <a:ea typeface="Calibri"/>
              <a:cs typeface="Calibri"/>
              <a:sym typeface="Calibri"/>
            </a:endParaRPr>
          </a:p>
        </p:txBody>
      </p:sp>
      <p:sp>
        <p:nvSpPr>
          <p:cNvPr id="185" name="Google Shape;185;g2ae11cfe42b_0_147"/>
          <p:cNvSpPr/>
          <p:nvPr/>
        </p:nvSpPr>
        <p:spPr>
          <a:xfrm>
            <a:off x="8675184"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86" name="Google Shape;186;g2ae11cfe42b_0_147"/>
          <p:cNvSpPr/>
          <p:nvPr/>
        </p:nvSpPr>
        <p:spPr>
          <a:xfrm>
            <a:off x="16270734" y="2247900"/>
            <a:ext cx="704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ae11cfe42b_0_147"/>
          <p:cNvSpPr/>
          <p:nvPr/>
        </p:nvSpPr>
        <p:spPr>
          <a:xfrm>
            <a:off x="16270734" y="2247900"/>
            <a:ext cx="7049400" cy="1371600"/>
          </a:xfrm>
          <a:prstGeom prst="rect">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ae11cfe42b_0_147"/>
          <p:cNvSpPr/>
          <p:nvPr/>
        </p:nvSpPr>
        <p:spPr>
          <a:xfrm>
            <a:off x="17032829" y="2552700"/>
            <a:ext cx="5156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Ops One"/>
              <a:buNone/>
            </a:pPr>
            <a:r>
              <a:rPr b="0" i="0" lang="en-US" sz="4800" u="none" cap="none" strike="noStrike">
                <a:solidFill>
                  <a:srgbClr val="0E0E0E"/>
                </a:solidFill>
                <a:latin typeface="Black Ops One"/>
                <a:ea typeface="Black Ops One"/>
                <a:cs typeface="Black Ops One"/>
                <a:sym typeface="Black Ops One"/>
              </a:rPr>
              <a:t>Dragon Taming </a:t>
            </a:r>
            <a:endParaRPr b="0" i="0" sz="4800" u="none" cap="none" strike="noStrike">
              <a:solidFill>
                <a:schemeClr val="dk1"/>
              </a:solidFill>
              <a:latin typeface="Calibri"/>
              <a:ea typeface="Calibri"/>
              <a:cs typeface="Calibri"/>
              <a:sym typeface="Calibri"/>
            </a:endParaRPr>
          </a:p>
        </p:txBody>
      </p:sp>
      <p:sp>
        <p:nvSpPr>
          <p:cNvPr id="189" name="Google Shape;189;g2ae11cfe42b_0_147"/>
          <p:cNvSpPr/>
          <p:nvPr/>
        </p:nvSpPr>
        <p:spPr>
          <a:xfrm>
            <a:off x="16270734" y="3924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DEEE"/>
        </a:solidFill>
      </p:bgPr>
    </p:bg>
    <p:spTree>
      <p:nvGrpSpPr>
        <p:cNvPr id="194" name="Shape 194"/>
        <p:cNvGrpSpPr/>
        <p:nvPr/>
      </p:nvGrpSpPr>
      <p:grpSpPr>
        <a:xfrm>
          <a:off x="0" y="0"/>
          <a:ext cx="0" cy="0"/>
          <a:chOff x="0" y="0"/>
          <a:chExt cx="0" cy="0"/>
        </a:xfrm>
      </p:grpSpPr>
      <p:pic>
        <p:nvPicPr>
          <p:cNvPr descr=" " id="195" name="Google Shape;195;g2ae11cfe42b_0_171"/>
          <p:cNvPicPr preferRelativeResize="0"/>
          <p:nvPr/>
        </p:nvPicPr>
        <p:blipFill rotWithShape="1">
          <a:blip r:embed="rId3">
            <a:alphaModFix/>
          </a:blip>
          <a:srcRect b="0" l="0" r="0" t="0"/>
          <a:stretch/>
        </p:blipFill>
        <p:spPr>
          <a:xfrm>
            <a:off x="19910" y="-484101"/>
            <a:ext cx="3314235" cy="3474157"/>
          </a:xfrm>
          <a:prstGeom prst="rect">
            <a:avLst/>
          </a:prstGeom>
          <a:noFill/>
          <a:ln>
            <a:noFill/>
          </a:ln>
        </p:spPr>
      </p:pic>
      <p:pic>
        <p:nvPicPr>
          <p:cNvPr descr=" " id="196" name="Google Shape;196;g2ae11cfe42b_0_171"/>
          <p:cNvPicPr preferRelativeResize="0"/>
          <p:nvPr/>
        </p:nvPicPr>
        <p:blipFill rotWithShape="1">
          <a:blip r:embed="rId4">
            <a:alphaModFix/>
          </a:blip>
          <a:srcRect b="0" l="0" r="0" t="0"/>
          <a:stretch/>
        </p:blipFill>
        <p:spPr>
          <a:xfrm>
            <a:off x="20538467" y="10121900"/>
            <a:ext cx="3327816" cy="3594100"/>
          </a:xfrm>
          <a:prstGeom prst="rect">
            <a:avLst/>
          </a:prstGeom>
          <a:noFill/>
          <a:ln>
            <a:noFill/>
          </a:ln>
        </p:spPr>
      </p:pic>
      <p:pic>
        <p:nvPicPr>
          <p:cNvPr descr=" " id="197" name="Google Shape;197;g2ae11cfe42b_0_171"/>
          <p:cNvPicPr preferRelativeResize="0"/>
          <p:nvPr/>
        </p:nvPicPr>
        <p:blipFill rotWithShape="1">
          <a:blip r:embed="rId5">
            <a:alphaModFix/>
          </a:blip>
          <a:srcRect b="0" l="0" r="0" t="0"/>
          <a:stretch/>
        </p:blipFill>
        <p:spPr>
          <a:xfrm>
            <a:off x="-2984873" y="7848600"/>
            <a:ext cx="12612676" cy="8153400"/>
          </a:xfrm>
          <a:prstGeom prst="rect">
            <a:avLst/>
          </a:prstGeom>
          <a:noFill/>
          <a:ln>
            <a:noFill/>
          </a:ln>
        </p:spPr>
      </p:pic>
      <p:pic>
        <p:nvPicPr>
          <p:cNvPr descr=" " id="198" name="Google Shape;198;g2ae11cfe42b_0_171"/>
          <p:cNvPicPr preferRelativeResize="0"/>
          <p:nvPr/>
        </p:nvPicPr>
        <p:blipFill rotWithShape="1">
          <a:blip r:embed="rId6">
            <a:alphaModFix/>
          </a:blip>
          <a:srcRect b="0" l="0" r="0" t="0"/>
          <a:stretch/>
        </p:blipFill>
        <p:spPr>
          <a:xfrm>
            <a:off x="14543318" y="-2260600"/>
            <a:ext cx="12003000" cy="9690100"/>
          </a:xfrm>
          <a:prstGeom prst="rect">
            <a:avLst/>
          </a:prstGeom>
          <a:noFill/>
          <a:ln>
            <a:noFill/>
          </a:ln>
        </p:spPr>
      </p:pic>
      <p:sp>
        <p:nvSpPr>
          <p:cNvPr id="199" name="Google Shape;199;g2ae11cfe42b_0_171"/>
          <p:cNvSpPr/>
          <p:nvPr/>
        </p:nvSpPr>
        <p:spPr>
          <a:xfrm>
            <a:off x="4261383" y="1397000"/>
            <a:ext cx="19124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D597C"/>
              </a:buClr>
              <a:buSzPts val="8000"/>
              <a:buFont typeface="Black Ops One"/>
              <a:buNone/>
            </a:pPr>
            <a:r>
              <a:rPr b="0" i="0" lang="en-US" sz="8000" u="none" cap="none" strike="noStrike">
                <a:solidFill>
                  <a:srgbClr val="0D597C"/>
                </a:solidFill>
                <a:latin typeface="Black Ops One"/>
                <a:ea typeface="Black Ops One"/>
                <a:cs typeface="Black Ops One"/>
                <a:sym typeface="Black Ops One"/>
              </a:rPr>
              <a:t>The Magic of Dragons: A Research</a:t>
            </a:r>
            <a:endParaRPr b="0" i="0" sz="8000" u="none" cap="none" strike="noStrike">
              <a:solidFill>
                <a:schemeClr val="dk1"/>
              </a:solidFill>
              <a:latin typeface="Calibri"/>
              <a:ea typeface="Calibri"/>
              <a:cs typeface="Calibri"/>
              <a:sym typeface="Calibri"/>
            </a:endParaRPr>
          </a:p>
        </p:txBody>
      </p:sp>
      <p:sp>
        <p:nvSpPr>
          <p:cNvPr id="200" name="Google Shape;200;g2ae11cfe42b_0_171"/>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ae11cfe42b_0_171"/>
          <p:cNvSpPr/>
          <p:nvPr/>
        </p:nvSpPr>
        <p:spPr>
          <a:xfrm>
            <a:off x="14200375" y="4406900"/>
            <a:ext cx="8205300" cy="8204100"/>
          </a:xfrm>
          <a:prstGeom prst="ellipse">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ae11cfe42b_0_171"/>
          <p:cNvSpPr/>
          <p:nvPr/>
        </p:nvSpPr>
        <p:spPr>
          <a:xfrm>
            <a:off x="15229203" y="6299200"/>
            <a:ext cx="6160200" cy="6159600"/>
          </a:xfrm>
          <a:prstGeom prst="ellipse">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ae11cfe42b_0_171"/>
          <p:cNvSpPr/>
          <p:nvPr/>
        </p:nvSpPr>
        <p:spPr>
          <a:xfrm>
            <a:off x="16258032" y="8178800"/>
            <a:ext cx="4089900" cy="4089300"/>
          </a:xfrm>
          <a:prstGeom prst="ellipse">
            <a:avLst/>
          </a:prstGeom>
          <a:solidFill>
            <a:srgbClr val="C6DEEE"/>
          </a:solidFill>
          <a:ln cap="flat" cmpd="sng" w="50800">
            <a:solidFill>
              <a:srgbClr val="0D59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ae11cfe42b_0_171"/>
          <p:cNvSpPr/>
          <p:nvPr/>
        </p:nvSpPr>
        <p:spPr>
          <a:xfrm>
            <a:off x="17388473" y="4927600"/>
            <a:ext cx="1816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D597C"/>
              </a:buClr>
              <a:buSzPts val="4800"/>
              <a:buFont typeface="Black Ops One"/>
              <a:buNone/>
            </a:pPr>
            <a:r>
              <a:rPr b="0" i="0" lang="en-US" sz="4800" u="none" cap="none" strike="noStrike">
                <a:solidFill>
                  <a:srgbClr val="0D597C"/>
                </a:solidFill>
                <a:latin typeface="Black Ops One"/>
                <a:ea typeface="Black Ops One"/>
                <a:cs typeface="Black Ops One"/>
                <a:sym typeface="Black Ops One"/>
              </a:rPr>
              <a:t>6.7M</a:t>
            </a:r>
            <a:endParaRPr b="0" i="0" sz="4800" u="none" cap="none" strike="noStrike">
              <a:solidFill>
                <a:schemeClr val="dk1"/>
              </a:solidFill>
              <a:latin typeface="Calibri"/>
              <a:ea typeface="Calibri"/>
              <a:cs typeface="Calibri"/>
              <a:sym typeface="Calibri"/>
            </a:endParaRPr>
          </a:p>
        </p:txBody>
      </p:sp>
      <p:sp>
        <p:nvSpPr>
          <p:cNvPr id="205" name="Google Shape;205;g2ae11cfe42b_0_171"/>
          <p:cNvSpPr/>
          <p:nvPr/>
        </p:nvSpPr>
        <p:spPr>
          <a:xfrm>
            <a:off x="17375772" y="9740900"/>
            <a:ext cx="1854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D597C"/>
              </a:buClr>
              <a:buSzPts val="4800"/>
              <a:buFont typeface="Black Ops One"/>
              <a:buNone/>
            </a:pPr>
            <a:r>
              <a:rPr b="0" i="0" lang="en-US" sz="4800" u="none" cap="none" strike="noStrike">
                <a:solidFill>
                  <a:srgbClr val="0D597C"/>
                </a:solidFill>
                <a:latin typeface="Black Ops One"/>
                <a:ea typeface="Black Ops One"/>
                <a:cs typeface="Black Ops One"/>
                <a:sym typeface="Black Ops One"/>
              </a:rPr>
              <a:t>2.3M</a:t>
            </a:r>
            <a:endParaRPr b="0" i="0" sz="4800" u="none" cap="none" strike="noStrike">
              <a:solidFill>
                <a:schemeClr val="dk1"/>
              </a:solidFill>
              <a:latin typeface="Calibri"/>
              <a:ea typeface="Calibri"/>
              <a:cs typeface="Calibri"/>
              <a:sym typeface="Calibri"/>
            </a:endParaRPr>
          </a:p>
        </p:txBody>
      </p:sp>
      <p:sp>
        <p:nvSpPr>
          <p:cNvPr id="206" name="Google Shape;206;g2ae11cfe42b_0_171"/>
          <p:cNvSpPr/>
          <p:nvPr/>
        </p:nvSpPr>
        <p:spPr>
          <a:xfrm>
            <a:off x="17401175" y="6807200"/>
            <a:ext cx="1803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D597C"/>
              </a:buClr>
              <a:buSzPts val="4800"/>
              <a:buFont typeface="Black Ops One"/>
              <a:buNone/>
            </a:pPr>
            <a:r>
              <a:rPr b="0" i="0" lang="en-US" sz="4800" u="none" cap="none" strike="noStrike">
                <a:solidFill>
                  <a:srgbClr val="0D597C"/>
                </a:solidFill>
                <a:latin typeface="Black Ops One"/>
                <a:ea typeface="Black Ops One"/>
                <a:cs typeface="Black Ops One"/>
                <a:sym typeface="Black Ops One"/>
              </a:rPr>
              <a:t>4.4M</a:t>
            </a:r>
            <a:endParaRPr b="0" i="0" sz="4800" u="none" cap="none" strike="noStrike">
              <a:solidFill>
                <a:schemeClr val="dk1"/>
              </a:solidFill>
              <a:latin typeface="Calibri"/>
              <a:ea typeface="Calibri"/>
              <a:cs typeface="Calibri"/>
              <a:sym typeface="Calibri"/>
            </a:endParaRPr>
          </a:p>
        </p:txBody>
      </p:sp>
      <p:sp>
        <p:nvSpPr>
          <p:cNvPr id="207" name="Google Shape;207;g2ae11cfe42b_0_1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ae11cfe42b_0_17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9" name="Google Shape;209;g2ae11cfe42b_0_171"/>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ae11cfe42b_0_171"/>
          <p:cNvPicPr preferRelativeResize="0"/>
          <p:nvPr/>
        </p:nvPicPr>
        <p:blipFill rotWithShape="1">
          <a:blip r:embed="rId8">
            <a:alphaModFix/>
          </a:blip>
          <a:srcRect b="0" l="0" r="0" t="0"/>
          <a:stretch/>
        </p:blipFill>
        <p:spPr>
          <a:xfrm>
            <a:off x="3734267" y="3594100"/>
            <a:ext cx="1016127" cy="1016000"/>
          </a:xfrm>
          <a:prstGeom prst="rect">
            <a:avLst/>
          </a:prstGeom>
          <a:noFill/>
          <a:ln>
            <a:noFill/>
          </a:ln>
        </p:spPr>
      </p:pic>
      <p:pic>
        <p:nvPicPr>
          <p:cNvPr descr=" " id="211" name="Google Shape;211;g2ae11cfe42b_0_171"/>
          <p:cNvPicPr preferRelativeResize="0"/>
          <p:nvPr/>
        </p:nvPicPr>
        <p:blipFill rotWithShape="1">
          <a:blip r:embed="rId9">
            <a:alphaModFix/>
          </a:blip>
          <a:srcRect b="0" l="0" r="0" t="0"/>
          <a:stretch/>
        </p:blipFill>
        <p:spPr>
          <a:xfrm>
            <a:off x="3857481" y="3721100"/>
            <a:ext cx="769724" cy="761864"/>
          </a:xfrm>
          <a:prstGeom prst="rect">
            <a:avLst/>
          </a:prstGeom>
          <a:noFill/>
          <a:ln>
            <a:noFill/>
          </a:ln>
        </p:spPr>
      </p:pic>
      <p:sp>
        <p:nvSpPr>
          <p:cNvPr id="212" name="Google Shape;212;g2ae11cfe42b_0_171"/>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ae11cfe42b_0_171"/>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4" name="Google Shape;214;g2ae11cfe42b_0_171"/>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ae11cfe42b_0_171"/>
          <p:cNvPicPr preferRelativeResize="0"/>
          <p:nvPr/>
        </p:nvPicPr>
        <p:blipFill rotWithShape="1">
          <a:blip r:embed="rId10">
            <a:alphaModFix/>
          </a:blip>
          <a:srcRect b="0" l="0" r="0" t="0"/>
          <a:stretch/>
        </p:blipFill>
        <p:spPr>
          <a:xfrm>
            <a:off x="3734267" y="6946900"/>
            <a:ext cx="1016127" cy="1016000"/>
          </a:xfrm>
          <a:prstGeom prst="rect">
            <a:avLst/>
          </a:prstGeom>
          <a:noFill/>
          <a:ln>
            <a:noFill/>
          </a:ln>
        </p:spPr>
      </p:pic>
      <p:sp>
        <p:nvSpPr>
          <p:cNvPr id="216" name="Google Shape;216;g2ae11cfe42b_0_171"/>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ae11cfe42b_0_171"/>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8" name="Google Shape;218;g2ae11cfe42b_0_171"/>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ae11cfe42b_0_171"/>
          <p:cNvPicPr preferRelativeResize="0"/>
          <p:nvPr/>
        </p:nvPicPr>
        <p:blipFill rotWithShape="1">
          <a:blip r:embed="rId8">
            <a:alphaModFix/>
          </a:blip>
          <a:srcRect b="0" l="0" r="0" t="0"/>
          <a:stretch/>
        </p:blipFill>
        <p:spPr>
          <a:xfrm>
            <a:off x="3734267" y="10299700"/>
            <a:ext cx="1016127" cy="1016000"/>
          </a:xfrm>
          <a:prstGeom prst="rect">
            <a:avLst/>
          </a:prstGeom>
          <a:noFill/>
          <a:ln>
            <a:noFill/>
          </a:ln>
        </p:spPr>
      </p:pic>
      <p:pic>
        <p:nvPicPr>
          <p:cNvPr descr=" " id="220" name="Google Shape;220;g2ae11cfe42b_0_171"/>
          <p:cNvPicPr preferRelativeResize="0"/>
          <p:nvPr/>
        </p:nvPicPr>
        <p:blipFill rotWithShape="1">
          <a:blip r:embed="rId11">
            <a:alphaModFix/>
          </a:blip>
          <a:srcRect b="0" l="0" r="0" t="0"/>
          <a:stretch/>
        </p:blipFill>
        <p:spPr>
          <a:xfrm>
            <a:off x="3798289" y="10372539"/>
            <a:ext cx="905890" cy="792944"/>
          </a:xfrm>
          <a:prstGeom prst="rect">
            <a:avLst/>
          </a:prstGeom>
          <a:noFill/>
          <a:ln>
            <a:noFill/>
          </a:ln>
        </p:spPr>
      </p:pic>
      <p:sp>
        <p:nvSpPr>
          <p:cNvPr id="221" name="Google Shape;221;g2ae11cfe42b_0_171"/>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ae11cfe42b_0_171"/>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2024-01-11T04:37:17Z</dcterms:created>
  <dc:creator>PptxGenJS</dc:creator>
</cp:coreProperties>
</file>